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8" r:id="rId2"/>
    <p:sldId id="279" r:id="rId3"/>
    <p:sldId id="280" r:id="rId4"/>
    <p:sldId id="281" r:id="rId5"/>
    <p:sldId id="283" r:id="rId6"/>
    <p:sldId id="295" r:id="rId7"/>
    <p:sldId id="284" r:id="rId8"/>
    <p:sldId id="285" r:id="rId9"/>
    <p:sldId id="256" r:id="rId10"/>
    <p:sldId id="261" r:id="rId11"/>
    <p:sldId id="286" r:id="rId12"/>
    <p:sldId id="287" r:id="rId13"/>
    <p:sldId id="288" r:id="rId14"/>
    <p:sldId id="291" r:id="rId15"/>
    <p:sldId id="292" r:id="rId16"/>
    <p:sldId id="293" r:id="rId17"/>
    <p:sldId id="29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6" autoAdjust="0"/>
  </p:normalViewPr>
  <p:slideViewPr>
    <p:cSldViewPr>
      <p:cViewPr>
        <p:scale>
          <a:sx n="75" d="100"/>
          <a:sy n="75" d="100"/>
        </p:scale>
        <p:origin x="-195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71ED9-20AE-47A7-AB0A-9743540ADC93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75DA3-1FB7-48A8-A9AF-93300DA669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6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75DA3-1FB7-48A8-A9AF-93300DA669F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75DA3-1FB7-48A8-A9AF-93300DA669F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1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743E-E6D7-421E-B500-9129872BC261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ote.youdao.com/share/?id=c677d387d56d0b3b6a48ad5cb92fdb86&amp;type=not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demo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extensions/getstar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hrome.com/extensions/overview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ote.youdao.com/share/?id=5cbd7fd413557ab76c61a295f23f0e43&amp;type=no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ote.youdao.com/share/?id=4cac7944f446e1c3a2e7102b5495e5e1&amp;type=no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ote.youdao.com/share/?id=78e3faa305d64912f9dcf938d7a857c3&amp;type=no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第七次作业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将每次请求的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User-Agent</a:t>
            </a:r>
            <a:r>
              <a:rPr lang="zh-CN" altLang="en-US" dirty="0" smtClean="0"/>
              <a:t>记录到数据库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参考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http://note.youdao.com/share</a:t>
            </a:r>
            <a:r>
              <a:rPr lang="en-US" altLang="zh-CN" smtClean="0">
                <a:hlinkClick r:id="rId2"/>
              </a:rPr>
              <a:t>/?id=c677d387d56d0b3b6a48ad5cb92fdb86&amp;type=note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</a:t>
            </a:r>
            <a:r>
              <a:rPr lang="zh-CN" altLang="en-US" dirty="0" smtClean="0"/>
              <a:t>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</a:p>
          <a:p>
            <a:r>
              <a:rPr lang="en-US" altLang="zh-CN" smtClean="0"/>
              <a:t>jQueryUI</a:t>
            </a:r>
          </a:p>
          <a:p>
            <a:r>
              <a:rPr lang="en-US" altLang="zh-CN" smtClean="0"/>
              <a:t>Chrome</a:t>
            </a:r>
            <a:r>
              <a:rPr lang="zh-CN" altLang="en-US" smtClean="0"/>
              <a:t>插件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1900" y="1484784"/>
            <a:ext cx="1872208" cy="108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71240" y="1734779"/>
            <a:ext cx="154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</a:rPr>
              <a:t>your JS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2996952"/>
            <a:ext cx="55446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/>
              <a:t>JQuery / ExtJS / YUI</a:t>
            </a:r>
            <a:endParaRPr lang="zh-CN" altLang="en-US" sz="3600"/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4608004" y="2569550"/>
            <a:ext cx="0" cy="427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</p:cNvCxnSpPr>
          <p:nvPr/>
        </p:nvCxnSpPr>
        <p:spPr>
          <a:xfrm>
            <a:off x="4608004" y="414908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769908" y="4869160"/>
            <a:ext cx="55446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/>
              <a:t>Browser API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9192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支持的内容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常用的功能</a:t>
            </a:r>
            <a:endParaRPr lang="en-US" altLang="zh-CN" smtClean="0"/>
          </a:p>
          <a:p>
            <a:pPr lvl="1"/>
            <a:r>
              <a:rPr lang="en-US" altLang="zh-CN" smtClean="0"/>
              <a:t>Selector</a:t>
            </a:r>
            <a:r>
              <a:rPr lang="zh-CN" altLang="en-US" smtClean="0"/>
              <a:t>、</a:t>
            </a:r>
            <a:r>
              <a:rPr lang="en-US" altLang="zh-CN" smtClean="0"/>
              <a:t>CSS</a:t>
            </a:r>
            <a:r>
              <a:rPr lang="zh-CN" altLang="en-US" smtClean="0"/>
              <a:t>、</a:t>
            </a:r>
            <a:r>
              <a:rPr lang="en-US" altLang="zh-CN" smtClean="0"/>
              <a:t>AJAX</a:t>
            </a:r>
            <a:r>
              <a:rPr lang="zh-CN" altLang="en-US" smtClean="0"/>
              <a:t>、动画</a:t>
            </a:r>
            <a:endParaRPr lang="en-US" altLang="zh-CN" smtClean="0"/>
          </a:p>
          <a:p>
            <a:pPr lvl="1"/>
            <a:r>
              <a:rPr lang="en-US" altLang="zh-CN"/>
              <a:t>DOM </a:t>
            </a:r>
            <a:r>
              <a:rPr lang="en-US" altLang="zh-CN" smtClean="0"/>
              <a:t>(Content &amp; Structure &amp; Events)</a:t>
            </a:r>
          </a:p>
          <a:p>
            <a:pPr lvl="1"/>
            <a:r>
              <a:rPr lang="en-US" altLang="zh-CN" smtClean="0"/>
              <a:t>jQueryUI</a:t>
            </a:r>
          </a:p>
          <a:p>
            <a:r>
              <a:rPr lang="zh-CN" altLang="en-US" smtClean="0"/>
              <a:t>其它功能</a:t>
            </a:r>
            <a:endParaRPr lang="en-US" altLang="zh-CN" smtClean="0"/>
          </a:p>
          <a:p>
            <a:pPr lvl="1"/>
            <a:r>
              <a:rPr lang="zh-CN" altLang="en-US" smtClean="0"/>
              <a:t>获取元素的位置、尺寸、展示样式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 smtClean="0">
                <a:sym typeface="Wingdings" panose="05000000000000000000" pitchFamily="2" charset="2"/>
              </a:rPr>
              <a:t>自动验证展示效果？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zh-CN" altLang="en-US" smtClean="0">
                <a:sym typeface="Wingdings" panose="05000000000000000000" pitchFamily="2" charset="2"/>
              </a:rPr>
              <a:t>事件触发（触发</a:t>
            </a:r>
            <a:r>
              <a:rPr lang="en-US" altLang="zh-CN" smtClean="0">
                <a:sym typeface="Wingdings" panose="05000000000000000000" pitchFamily="2" charset="2"/>
              </a:rPr>
              <a:t>onXXX</a:t>
            </a:r>
            <a:r>
              <a:rPr lang="zh-CN" altLang="en-US" smtClean="0">
                <a:sym typeface="Wingdings" panose="05000000000000000000" pitchFamily="2" charset="2"/>
              </a:rPr>
              <a:t>注册的、</a:t>
            </a:r>
            <a:r>
              <a:rPr lang="en-US" altLang="zh-CN" smtClean="0">
                <a:sym typeface="Wingdings" panose="05000000000000000000" pitchFamily="2" charset="2"/>
              </a:rPr>
              <a:t>jQuery</a:t>
            </a:r>
            <a:r>
              <a:rPr lang="zh-CN" altLang="en-US" smtClean="0">
                <a:sym typeface="Wingdings" panose="05000000000000000000" pitchFamily="2" charset="2"/>
              </a:rPr>
              <a:t>注册的</a:t>
            </a:r>
            <a:r>
              <a:rPr lang="zh-CN" altLang="en-US">
                <a:sym typeface="Wingdings" panose="05000000000000000000" pitchFamily="2" charset="2"/>
              </a:rPr>
              <a:t>回</a:t>
            </a:r>
            <a:r>
              <a:rPr lang="zh-CN" altLang="en-US" smtClean="0">
                <a:sym typeface="Wingdings" panose="05000000000000000000" pitchFamily="2" charset="2"/>
              </a:rPr>
              <a:t>调）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2"/>
            <a:r>
              <a:rPr lang="zh-CN" altLang="en-US" smtClean="0">
                <a:sym typeface="Wingdings" panose="05000000000000000000" pitchFamily="2" charset="2"/>
              </a:rPr>
              <a:t>自动操作？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Live Events</a:t>
            </a: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data</a:t>
            </a:r>
          </a:p>
          <a:p>
            <a:pPr lvl="1"/>
            <a:r>
              <a:rPr lang="zh-CN" altLang="en-US" smtClean="0">
                <a:sym typeface="Wingdings" panose="05000000000000000000" pitchFamily="2" charset="2"/>
              </a:rPr>
              <a:t>插件扩展机制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endParaRPr lang="en-US" altLang="zh-CN" smtClean="0">
              <a:sym typeface="Wingdings" panose="05000000000000000000" pitchFamily="2" charset="2"/>
            </a:endParaRPr>
          </a:p>
          <a:p>
            <a:pPr lvl="1"/>
            <a:endParaRPr lang="en-US" altLang="zh-CN" smtClean="0">
              <a:sym typeface="Wingdings" panose="05000000000000000000" pitchFamily="2" charset="2"/>
            </a:endParaRPr>
          </a:p>
          <a:p>
            <a:pPr lvl="1"/>
            <a:endParaRPr lang="en-US" altLang="zh-CN" smtClean="0">
              <a:sym typeface="Wingdings" panose="05000000000000000000" pitchFamily="2" charset="2"/>
            </a:endParaRPr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367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将简单的</a:t>
            </a:r>
            <a:r>
              <a:rPr lang="en-US" altLang="zh-CN" smtClean="0"/>
              <a:t>HTML</a:t>
            </a:r>
            <a:r>
              <a:rPr lang="zh-CN" altLang="en-US" smtClean="0"/>
              <a:t>元素转化成</a:t>
            </a:r>
            <a:r>
              <a:rPr lang="en-US" altLang="zh-CN" smtClean="0"/>
              <a:t>UI</a:t>
            </a:r>
            <a:r>
              <a:rPr lang="zh-CN" altLang="en-US" smtClean="0"/>
              <a:t>元素</a:t>
            </a:r>
            <a:endParaRPr lang="en-US" altLang="zh-CN" smtClean="0"/>
          </a:p>
          <a:p>
            <a:pPr lvl="1"/>
            <a:r>
              <a:rPr lang="zh-CN" altLang="en-US" smtClean="0"/>
              <a:t>自定义参数</a:t>
            </a:r>
            <a:endParaRPr lang="en-US" altLang="zh-CN" smtClean="0"/>
          </a:p>
          <a:p>
            <a:pPr lvl="1"/>
            <a:r>
              <a:rPr lang="zh-CN" altLang="en-US" smtClean="0"/>
              <a:t>事件</a:t>
            </a:r>
            <a:endParaRPr lang="en-US" altLang="zh-CN" smtClean="0"/>
          </a:p>
          <a:p>
            <a:pPr lvl="1"/>
            <a:r>
              <a:rPr lang="zh-CN" altLang="en-US"/>
              <a:t>回</a:t>
            </a:r>
            <a:r>
              <a:rPr lang="zh-CN" altLang="en-US" smtClean="0"/>
              <a:t>调</a:t>
            </a:r>
            <a:endParaRPr lang="en-US" altLang="zh-CN" smtClean="0"/>
          </a:p>
          <a:p>
            <a:pPr lvl="1"/>
            <a:r>
              <a:rPr lang="en-US" altLang="zh-CN" smtClean="0"/>
              <a:t>...</a:t>
            </a:r>
          </a:p>
          <a:p>
            <a:r>
              <a:rPr lang="en-US" altLang="zh-CN" smtClean="0">
                <a:hlinkClick r:id="rId2"/>
              </a:rPr>
              <a:t>http</a:t>
            </a:r>
            <a:r>
              <a:rPr lang="en-US" altLang="zh-CN">
                <a:hlinkClick r:id="rId2"/>
              </a:rPr>
              <a:t>://jqueryui.com/demos</a:t>
            </a:r>
            <a:r>
              <a:rPr lang="en-US" altLang="zh-CN" smtClean="0">
                <a:hlinkClick r:id="rId2"/>
              </a:rPr>
              <a:t>/</a:t>
            </a:r>
            <a:r>
              <a:rPr lang="en-US" altLang="zh-CN" smtClean="0"/>
              <a:t> </a:t>
            </a:r>
          </a:p>
          <a:p>
            <a:r>
              <a:rPr lang="zh-CN" altLang="en-US" smtClean="0"/>
              <a:t>如果想快速实现界面，或者学习效果可以参考之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657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Chrome</a:t>
            </a:r>
            <a:r>
              <a:rPr lang="zh-CN" altLang="en-US" smtClean="0"/>
              <a:t>插件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在当前页面插东西</a:t>
            </a:r>
            <a:endParaRPr lang="en-US" altLang="zh-CN" smtClean="0"/>
          </a:p>
          <a:p>
            <a:r>
              <a:rPr lang="zh-CN" altLang="en-US" smtClean="0"/>
              <a:t>在工具栏插图标</a:t>
            </a:r>
            <a:endParaRPr lang="en-US" altLang="zh-CN" smtClean="0"/>
          </a:p>
          <a:p>
            <a:r>
              <a:rPr lang="zh-CN" altLang="en-US" smtClean="0"/>
              <a:t>完全用</a:t>
            </a:r>
            <a:r>
              <a:rPr lang="en-US" altLang="zh-CN" smtClean="0"/>
              <a:t>JS</a:t>
            </a:r>
            <a:r>
              <a:rPr lang="zh-CN" altLang="en-US" smtClean="0"/>
              <a:t>实现</a:t>
            </a:r>
            <a:endParaRPr lang="en-US" altLang="zh-CN" smtClean="0"/>
          </a:p>
          <a:p>
            <a:r>
              <a:rPr lang="en-US" altLang="zh-CN" smtClean="0"/>
              <a:t>Chrome</a:t>
            </a:r>
            <a:r>
              <a:rPr lang="zh-CN" altLang="en-US" smtClean="0"/>
              <a:t>给插件额外提供特殊的</a:t>
            </a:r>
            <a:r>
              <a:rPr lang="en-US" altLang="zh-CN" smtClean="0"/>
              <a:t>API</a:t>
            </a:r>
          </a:p>
          <a:p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developer.chrome.com/extensions/getstarted</a:t>
            </a:r>
            <a:endParaRPr lang="en-US" altLang="zh-CN" smtClean="0"/>
          </a:p>
          <a:p>
            <a:r>
              <a:rPr lang="en-US" altLang="zh-CN">
                <a:hlinkClick r:id="rId4"/>
              </a:rPr>
              <a:t>https://developer.chrome.com/extensions/overview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Architecture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7584" y="2492896"/>
            <a:ext cx="302433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DOM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40152" y="2132856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Normal JS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40152" y="3927225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PlugIn JS</a:t>
            </a:r>
          </a:p>
          <a:p>
            <a:pPr algn="ctr"/>
            <a:r>
              <a:rPr lang="en-US" altLang="zh-CN" smtClean="0"/>
              <a:t>(Content Script)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55976" y="2204864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Normal Window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1"/>
            <a:endCxn id="7" idx="3"/>
          </p:cNvCxnSpPr>
          <p:nvPr/>
        </p:nvCxnSpPr>
        <p:spPr>
          <a:xfrm flipH="1">
            <a:off x="5364088" y="26009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851920" y="27809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355976" y="3717032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PlugIn Window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364088" y="422108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851920" y="4196101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584" y="552652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共享</a:t>
            </a:r>
            <a:r>
              <a:rPr lang="en-US" altLang="zh-CN" smtClean="0"/>
              <a:t>DOM</a:t>
            </a:r>
            <a:r>
              <a:rPr lang="zh-CN" altLang="en-US" smtClean="0"/>
              <a:t>，但不共享</a:t>
            </a:r>
            <a:r>
              <a:rPr lang="en-US" altLang="zh-CN" smtClean="0"/>
              <a:t>Window</a:t>
            </a:r>
            <a:r>
              <a:rPr lang="zh-CN" altLang="en-US" smtClean="0"/>
              <a:t>对象。相对隔离。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436096" y="2639827"/>
            <a:ext cx="864096" cy="429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95736" y="2854393"/>
            <a:ext cx="864096" cy="214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354984" y="2201757"/>
            <a:ext cx="864096" cy="214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27984" y="4666868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PlugIn Window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58036" y="5137388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PlugIn JS</a:t>
            </a:r>
          </a:p>
          <a:p>
            <a:pPr algn="ctr"/>
            <a:r>
              <a:rPr lang="en-US" altLang="zh-CN" smtClean="0"/>
              <a:t>(Content Script)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5352008" y="522920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1"/>
          </p:cNvCxnSpPr>
          <p:nvPr/>
        </p:nvCxnSpPr>
        <p:spPr>
          <a:xfrm flipH="1" flipV="1">
            <a:off x="3778920" y="4822029"/>
            <a:ext cx="649064" cy="24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manifest.json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0567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{</a:t>
            </a:r>
          </a:p>
          <a:p>
            <a:r>
              <a:rPr lang="en-US" altLang="zh-CN"/>
              <a:t>  "manifest_version": 2,</a:t>
            </a:r>
          </a:p>
          <a:p>
            <a:r>
              <a:rPr lang="en-US" altLang="zh-CN"/>
              <a:t>  "name": "</a:t>
            </a:r>
            <a:r>
              <a:rPr lang="en-US" altLang="zh-CN">
                <a:solidFill>
                  <a:srgbClr val="FF0000"/>
                </a:solidFill>
              </a:rPr>
              <a:t>page_score</a:t>
            </a:r>
            <a:r>
              <a:rPr lang="en-US" altLang="zh-CN"/>
              <a:t>",</a:t>
            </a:r>
          </a:p>
          <a:p>
            <a:r>
              <a:rPr lang="en-US" altLang="zh-CN"/>
              <a:t>  "version": "0.1.0",</a:t>
            </a:r>
          </a:p>
          <a:p>
            <a:r>
              <a:rPr lang="en-US" altLang="zh-CN"/>
              <a:t>  "background": {</a:t>
            </a:r>
          </a:p>
          <a:p>
            <a:r>
              <a:rPr lang="en-US" altLang="zh-CN"/>
              <a:t>    "scripts": ["bg.js"]</a:t>
            </a:r>
          </a:p>
          <a:p>
            <a:r>
              <a:rPr lang="en-US" altLang="zh-CN"/>
              <a:t>  },</a:t>
            </a:r>
          </a:p>
          <a:p>
            <a:r>
              <a:rPr lang="en-US" altLang="zh-CN"/>
              <a:t>  "</a:t>
            </a:r>
            <a:r>
              <a:rPr lang="en-US" altLang="zh-CN">
                <a:solidFill>
                  <a:srgbClr val="FF0000"/>
                </a:solidFill>
              </a:rPr>
              <a:t>content_scripts</a:t>
            </a:r>
            <a:r>
              <a:rPr lang="en-US" altLang="zh-CN"/>
              <a:t>": [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"js": ["</a:t>
            </a:r>
            <a:r>
              <a:rPr lang="en-US" altLang="zh-CN">
                <a:solidFill>
                  <a:srgbClr val="FF0000"/>
                </a:solidFill>
              </a:rPr>
              <a:t>jquery-2.1.1.js</a:t>
            </a:r>
            <a:r>
              <a:rPr lang="en-US" altLang="zh-CN"/>
              <a:t>","</a:t>
            </a:r>
            <a:r>
              <a:rPr lang="en-US" altLang="zh-CN">
                <a:solidFill>
                  <a:srgbClr val="FF0000"/>
                </a:solidFill>
              </a:rPr>
              <a:t>assist.js</a:t>
            </a:r>
            <a:r>
              <a:rPr lang="en-US" altLang="zh-CN" smtClean="0"/>
              <a:t>"], //</a:t>
            </a:r>
            <a:r>
              <a:rPr lang="zh-CN" altLang="en-US" smtClean="0"/>
              <a:t>插入的</a:t>
            </a:r>
            <a:r>
              <a:rPr lang="en-US" altLang="zh-CN" smtClean="0"/>
              <a:t>content script</a:t>
            </a:r>
          </a:p>
          <a:p>
            <a:r>
              <a:rPr lang="en-US" altLang="zh-CN" smtClean="0"/>
              <a:t>	  "matches": ["</a:t>
            </a:r>
            <a:r>
              <a:rPr lang="en-US" altLang="zh-CN" smtClean="0">
                <a:solidFill>
                  <a:srgbClr val="FF0000"/>
                </a:solidFill>
              </a:rPr>
              <a:t>http://*/*</a:t>
            </a:r>
            <a:r>
              <a:rPr lang="en-US" altLang="zh-CN" smtClean="0"/>
              <a:t>","</a:t>
            </a:r>
            <a:r>
              <a:rPr lang="en-US" altLang="zh-CN" smtClean="0">
                <a:solidFill>
                  <a:srgbClr val="FF0000"/>
                </a:solidFill>
              </a:rPr>
              <a:t>https://*/*</a:t>
            </a:r>
            <a:r>
              <a:rPr lang="en-US" altLang="zh-CN" smtClean="0"/>
              <a:t>" ]  //</a:t>
            </a:r>
            <a:r>
              <a:rPr lang="zh-CN" altLang="en-US" smtClean="0"/>
              <a:t>在什么页面插入</a:t>
            </a:r>
            <a:r>
              <a:rPr lang="en-US" altLang="zh-CN" smtClean="0"/>
              <a:t>content script</a:t>
            </a:r>
          </a:p>
          <a:p>
            <a:r>
              <a:rPr lang="en-US" altLang="zh-CN" smtClean="0"/>
              <a:t>    </a:t>
            </a:r>
            <a:r>
              <a:rPr lang="en-US" altLang="zh-CN"/>
              <a:t>}</a:t>
            </a:r>
          </a:p>
          <a:p>
            <a:r>
              <a:rPr lang="en-US" altLang="zh-CN"/>
              <a:t>  ],</a:t>
            </a:r>
          </a:p>
          <a:p>
            <a:r>
              <a:rPr lang="en-US" altLang="zh-CN"/>
              <a:t>  "</a:t>
            </a:r>
            <a:r>
              <a:rPr lang="en-US" altLang="zh-CN">
                <a:solidFill>
                  <a:srgbClr val="FF0000"/>
                </a:solidFill>
              </a:rPr>
              <a:t>web_accessible_resources</a:t>
            </a:r>
            <a:r>
              <a:rPr lang="en-US" altLang="zh-CN"/>
              <a:t>": </a:t>
            </a:r>
            <a:r>
              <a:rPr lang="en-US" altLang="zh-CN" smtClean="0"/>
              <a:t>[ //</a:t>
            </a:r>
            <a:r>
              <a:rPr lang="zh-CN" altLang="en-US" smtClean="0"/>
              <a:t>可以直接跨域请求</a:t>
            </a:r>
            <a:endParaRPr lang="en-US" altLang="zh-CN"/>
          </a:p>
          <a:p>
            <a:r>
              <a:rPr lang="en-US" altLang="zh-CN"/>
              <a:t>      "*"</a:t>
            </a:r>
          </a:p>
          <a:p>
            <a:r>
              <a:rPr lang="en-US" altLang="zh-CN"/>
              <a:t>    ]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to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Load Extension</a:t>
            </a:r>
          </a:p>
          <a:p>
            <a:r>
              <a:rPr lang="en-US" altLang="zh-CN" smtClean="0"/>
              <a:t>Debug Extension</a:t>
            </a:r>
          </a:p>
          <a:p>
            <a:r>
              <a:rPr lang="en-US" altLang="zh-CN" smtClean="0"/>
              <a:t>Package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jQuery</a:t>
            </a:r>
          </a:p>
          <a:p>
            <a:r>
              <a:rPr lang="en-US" altLang="zh-CN"/>
              <a:t>jQueryUI</a:t>
            </a:r>
          </a:p>
          <a:p>
            <a:r>
              <a:rPr lang="en-US" altLang="zh-CN"/>
              <a:t>Chrome</a:t>
            </a:r>
            <a:r>
              <a:rPr lang="zh-CN" altLang="en-US"/>
              <a:t>插件</a:t>
            </a:r>
            <a:endParaRPr lang="en-US" altLang="zh-CN"/>
          </a:p>
          <a:p>
            <a:r>
              <a:rPr lang="en-US" altLang="zh-CN"/>
              <a:t>Chrome</a:t>
            </a:r>
            <a:r>
              <a:rPr lang="zh-CN" altLang="en-US"/>
              <a:t>插件与</a:t>
            </a:r>
            <a:r>
              <a:rPr lang="en-US" altLang="zh-CN"/>
              <a:t>jQuery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第七次作业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准备广告系统后台数据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数据库中创建一个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，用于记录广告条目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表名 </a:t>
            </a:r>
            <a:r>
              <a:rPr lang="en-US" altLang="zh-CN" dirty="0" err="1" smtClean="0"/>
              <a:t>tbl_ads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adsId</a:t>
            </a:r>
            <a:r>
              <a:rPr lang="en-US" altLang="zh-CN" dirty="0" smtClean="0"/>
              <a:t> INT AUTO_INCREMENT</a:t>
            </a:r>
          </a:p>
          <a:p>
            <a:pPr lvl="3"/>
            <a:r>
              <a:rPr lang="en-US" altLang="zh-CN" dirty="0" smtClean="0"/>
              <a:t>title  VARCHAR(100)</a:t>
            </a:r>
          </a:p>
          <a:p>
            <a:pPr lvl="3"/>
            <a:r>
              <a:rPr lang="en-US" altLang="zh-CN" dirty="0" err="1" smtClean="0"/>
              <a:t>url</a:t>
            </a:r>
            <a:r>
              <a:rPr lang="en-US" altLang="zh-CN" dirty="0" smtClean="0"/>
              <a:t> VARCHAR(200)</a:t>
            </a:r>
          </a:p>
          <a:p>
            <a:pPr lvl="1"/>
            <a:r>
              <a:rPr lang="zh-CN" altLang="en-US" dirty="0" smtClean="0"/>
              <a:t>在这个表中填入几条广告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惠惠 </a:t>
            </a:r>
            <a:r>
              <a:rPr lang="en-US" altLang="zh-CN" dirty="0" smtClean="0"/>
              <a:t>http://www.huihui.cn/</a:t>
            </a:r>
          </a:p>
          <a:p>
            <a:pPr lvl="3"/>
            <a:r>
              <a:rPr lang="zh-CN" altLang="en-US" dirty="0" smtClean="0"/>
              <a:t>有道词典 </a:t>
            </a:r>
            <a:r>
              <a:rPr lang="en-US" altLang="zh-CN" dirty="0" smtClean="0"/>
              <a:t>http://dict.youdao.com/</a:t>
            </a:r>
          </a:p>
          <a:p>
            <a:pPr lvl="1"/>
            <a:r>
              <a:rPr lang="zh-CN" altLang="en-US" dirty="0" smtClean="0"/>
              <a:t>提交：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WorkBench</a:t>
            </a:r>
            <a:r>
              <a:rPr lang="zh-CN" altLang="en-US" dirty="0" smtClean="0"/>
              <a:t>中查看</a:t>
            </a:r>
            <a:r>
              <a:rPr lang="en-US" altLang="zh-CN" dirty="0" err="1" smtClean="0"/>
              <a:t>tbl_ads</a:t>
            </a:r>
            <a:r>
              <a:rPr lang="zh-CN" altLang="en-US" dirty="0" smtClean="0"/>
              <a:t>表的内容的截屏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第七次作业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实现广告接口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的基础上，实现一个</a:t>
            </a:r>
            <a:r>
              <a:rPr lang="en-US" altLang="zh-CN" dirty="0" err="1" smtClean="0"/>
              <a:t>jsonp</a:t>
            </a:r>
            <a:r>
              <a:rPr lang="zh-CN" altLang="en-US" dirty="0" smtClean="0"/>
              <a:t>接口，</a:t>
            </a:r>
            <a:r>
              <a:rPr lang="zh-CN" altLang="en-US" dirty="0" smtClean="0">
                <a:solidFill>
                  <a:srgbClr val="FF0000"/>
                </a:solidFill>
              </a:rPr>
              <a:t>随机返回</a:t>
            </a:r>
            <a:r>
              <a:rPr lang="zh-CN" altLang="en-US" dirty="0" smtClean="0"/>
              <a:t>一个广告条目，例如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请求：</a:t>
            </a:r>
            <a:r>
              <a:rPr lang="en-US" altLang="zh-CN" dirty="0" smtClean="0"/>
              <a:t>http://localhost:8080/advertisement?jsonp=</a:t>
            </a:r>
            <a:r>
              <a:rPr lang="en-US" altLang="zh-CN" dirty="0" err="1" smtClean="0"/>
              <a:t>myCallback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返回：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smtClean="0"/>
              <a:t>myCallback({</a:t>
            </a:r>
            <a:r>
              <a:rPr lang="en-US" altLang="zh-CN"/>
              <a:t>title: "</a:t>
            </a:r>
            <a:r>
              <a:rPr lang="zh-CN" altLang="en-US"/>
              <a:t>惠惠</a:t>
            </a:r>
            <a:r>
              <a:rPr lang="en-US" altLang="zh-CN"/>
              <a:t>", url: "http://www.huihui.cn/"});</a:t>
            </a:r>
            <a:endParaRPr lang="en-US" altLang="zh-CN" dirty="0" smtClean="0"/>
          </a:p>
          <a:p>
            <a:r>
              <a:rPr lang="zh-CN" altLang="en-US" smtClean="0"/>
              <a:t>参考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http://note.youdao.com/share/?id=5cbd7fd413557ab76c61a295f23f0e43&amp;type=note</a:t>
            </a:r>
            <a:r>
              <a:rPr lang="en-US" altLang="zh-CN" dirty="0" smtClean="0"/>
              <a:t> (</a:t>
            </a:r>
            <a:r>
              <a:rPr lang="zh-CN" altLang="en-US" dirty="0" smtClean="0"/>
              <a:t>编写中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 “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随机选一行”</a:t>
            </a:r>
            <a:endParaRPr lang="en-US" altLang="zh-CN" dirty="0" smtClean="0"/>
          </a:p>
          <a:p>
            <a:r>
              <a:rPr lang="zh-CN" altLang="en-US" dirty="0" smtClean="0"/>
              <a:t>提交：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返回结果的截屏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第七次作业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实现“广告</a:t>
            </a:r>
            <a:r>
              <a:rPr lang="en-US" altLang="zh-CN" dirty="0" smtClean="0"/>
              <a:t>JS</a:t>
            </a:r>
            <a:r>
              <a:rPr lang="zh-CN" altLang="en-US" dirty="0" smtClean="0"/>
              <a:t>”，供合作网站嵌入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编写一个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程序</a:t>
            </a:r>
            <a:r>
              <a:rPr lang="en-US" altLang="zh-CN" dirty="0" err="1" smtClean="0"/>
              <a:t>ads.js</a:t>
            </a:r>
            <a:r>
              <a:rPr lang="zh-CN" altLang="en-US" dirty="0" smtClean="0"/>
              <a:t>，逻辑如下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</a:t>
            </a:r>
            <a:r>
              <a:rPr lang="en-US" altLang="zh-CN" dirty="0" smtClean="0"/>
              <a:t>http://localhost:8080/advertisement</a:t>
            </a:r>
            <a:r>
              <a:rPr lang="zh-CN" altLang="en-US" dirty="0" smtClean="0"/>
              <a:t>发</a:t>
            </a:r>
            <a:r>
              <a:rPr lang="en-US" altLang="zh-CN" dirty="0" err="1" smtClean="0"/>
              <a:t>jsonp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将返回的数据生成链接，显示在当前页面上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部署到服务器上，例如：</a:t>
            </a:r>
            <a:r>
              <a:rPr lang="en-US" altLang="zh-CN" dirty="0" smtClean="0"/>
              <a:t>http://localhost:8080/ads.js</a:t>
            </a:r>
          </a:p>
          <a:p>
            <a:r>
              <a:rPr lang="zh-CN" altLang="en-US" dirty="0" smtClean="0"/>
              <a:t>在不同的端口上（例如</a:t>
            </a:r>
            <a:r>
              <a:rPr lang="en-US" altLang="zh-CN" dirty="0" smtClean="0"/>
              <a:t>localhost:8090</a:t>
            </a:r>
            <a:r>
              <a:rPr lang="zh-CN" altLang="en-US" dirty="0" smtClean="0"/>
              <a:t>）另建一个测试网站，写一个简单的网页</a:t>
            </a:r>
            <a:r>
              <a:rPr lang="en-US" altLang="zh-CN" dirty="0" smtClean="0"/>
              <a:t>test-</a:t>
            </a:r>
            <a:r>
              <a:rPr lang="en-US" altLang="zh-CN" dirty="0" err="1" smtClean="0"/>
              <a:t>ads.html</a:t>
            </a:r>
            <a:r>
              <a:rPr lang="zh-CN" altLang="en-US" dirty="0" smtClean="0"/>
              <a:t>，并在其中嵌入上面的</a:t>
            </a:r>
            <a:r>
              <a:rPr lang="en-US" altLang="zh-CN" dirty="0" err="1" smtClean="0"/>
              <a:t>ads.js</a:t>
            </a:r>
            <a:r>
              <a:rPr lang="zh-CN" altLang="en-US" dirty="0" smtClean="0"/>
              <a:t>，例如这样： </a:t>
            </a:r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="http://localhost:8080/ads.js"&gt;&lt;/script&gt;</a:t>
            </a:r>
          </a:p>
          <a:p>
            <a:r>
              <a:rPr lang="zh-CN" altLang="en-US" dirty="0" smtClean="0"/>
              <a:t>提交：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测试网站上</a:t>
            </a:r>
            <a:r>
              <a:rPr lang="en-US" altLang="zh-CN" dirty="0" smtClean="0"/>
              <a:t>test-</a:t>
            </a:r>
            <a:r>
              <a:rPr lang="en-US" altLang="zh-CN" dirty="0" err="1" smtClean="0"/>
              <a:t>ads.html</a:t>
            </a:r>
            <a:r>
              <a:rPr lang="zh-CN" altLang="en-US" dirty="0" smtClean="0"/>
              <a:t>的展示情况截屏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第八次作业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将第七次作业</a:t>
            </a:r>
            <a:r>
              <a:rPr lang="en-US" altLang="zh-CN" smtClean="0"/>
              <a:t>4</a:t>
            </a:r>
            <a:r>
              <a:rPr lang="zh-CN" altLang="en-US" smtClean="0"/>
              <a:t>的前端代码用</a:t>
            </a:r>
            <a:r>
              <a:rPr lang="en-US" altLang="zh-CN" smtClean="0"/>
              <a:t>jQuery</a:t>
            </a:r>
            <a:r>
              <a:rPr lang="zh-CN" altLang="en-US" smtClean="0"/>
              <a:t>改写</a:t>
            </a:r>
            <a:endParaRPr lang="en-US" altLang="zh-CN" smtClean="0"/>
          </a:p>
          <a:p>
            <a:r>
              <a:rPr lang="zh-CN" altLang="en-US" smtClean="0"/>
              <a:t>提示</a:t>
            </a:r>
            <a:endParaRPr lang="en-US" altLang="zh-CN" smtClean="0"/>
          </a:p>
          <a:p>
            <a:pPr lvl="1"/>
            <a:r>
              <a:rPr lang="zh-CN" altLang="en-US" smtClean="0"/>
              <a:t>参考示例</a:t>
            </a:r>
            <a:r>
              <a:rPr lang="zh-CN" altLang="en-US"/>
              <a:t>：</a:t>
            </a:r>
            <a:r>
              <a:rPr lang="en-US" altLang="zh-CN" smtClean="0"/>
              <a:t>jQuery</a:t>
            </a:r>
            <a:r>
              <a:rPr lang="zh-CN" altLang="en-US" smtClean="0"/>
              <a:t>重写词典</a:t>
            </a:r>
            <a:r>
              <a:rPr lang="zh-CN" altLang="en-US"/>
              <a:t>程序前端</a:t>
            </a:r>
            <a:r>
              <a:rPr lang="zh-CN" altLang="en-US" smtClean="0"/>
              <a:t>代码</a:t>
            </a:r>
            <a:r>
              <a:rPr lang="en-US" altLang="zh-CN">
                <a:hlinkClick r:id="rId2"/>
              </a:rPr>
              <a:t>http://note.youdao.com/share/?</a:t>
            </a:r>
            <a:r>
              <a:rPr lang="en-US" altLang="zh-CN" smtClean="0">
                <a:hlinkClick r:id="rId2"/>
              </a:rPr>
              <a:t>id=4cac7944f446e1c3a2e7102b5495e5e1&amp;type=note</a:t>
            </a:r>
            <a:r>
              <a:rPr lang="en-US" altLang="zh-CN" smtClean="0"/>
              <a:t>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第八次</a:t>
            </a:r>
            <a:r>
              <a:rPr lang="zh-CN" altLang="en-US" smtClean="0"/>
              <a:t>作业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抄写本示例：</a:t>
            </a:r>
            <a:r>
              <a:rPr lang="zh-CN" altLang="en-US"/>
              <a:t>网页评分插件 </a:t>
            </a:r>
            <a:r>
              <a:rPr lang="en-US" altLang="zh-CN">
                <a:hlinkClick r:id="rId2"/>
              </a:rPr>
              <a:t>http://note.youdao.com/share/?</a:t>
            </a:r>
            <a:r>
              <a:rPr lang="en-US" altLang="zh-CN" smtClean="0">
                <a:hlinkClick r:id="rId2"/>
              </a:rPr>
              <a:t>id=78e3faa305d64912f9dcf938d7a857c3&amp;type=note</a:t>
            </a:r>
            <a:endParaRPr lang="en-US" altLang="zh-CN" smtClean="0"/>
          </a:p>
          <a:p>
            <a:r>
              <a:rPr lang="zh-CN" altLang="en-US" smtClean="0"/>
              <a:t>找出你觉得是</a:t>
            </a:r>
            <a:r>
              <a:rPr lang="en-US" altLang="zh-CN" smtClean="0"/>
              <a:t>BUG</a:t>
            </a:r>
            <a:r>
              <a:rPr lang="zh-CN" altLang="en-US" smtClean="0"/>
              <a:t>，或者觉得</a:t>
            </a:r>
            <a:r>
              <a:rPr lang="en-US" altLang="zh-CN" smtClean="0"/>
              <a:t>UE</a:t>
            </a:r>
            <a:r>
              <a:rPr lang="zh-CN" altLang="en-US"/>
              <a:t>可以</a:t>
            </a:r>
            <a:r>
              <a:rPr lang="zh-CN" altLang="en-US" smtClean="0"/>
              <a:t>改进的地方。要找到</a:t>
            </a:r>
            <a:r>
              <a:rPr lang="en-US" altLang="zh-CN" smtClean="0"/>
              <a:t>5</a:t>
            </a:r>
            <a:r>
              <a:rPr lang="zh-CN" altLang="en-US" smtClean="0"/>
              <a:t>处以上。</a:t>
            </a:r>
            <a:endParaRPr lang="en-US" altLang="zh-CN" smtClean="0"/>
          </a:p>
          <a:p>
            <a:r>
              <a:rPr lang="zh-CN" altLang="en-US" smtClean="0"/>
              <a:t>选择</a:t>
            </a:r>
            <a:r>
              <a:rPr lang="zh-CN" altLang="en-US"/>
              <a:t>其中</a:t>
            </a:r>
            <a:r>
              <a:rPr lang="en-US" altLang="zh-CN" smtClean="0"/>
              <a:t>3</a:t>
            </a:r>
            <a:r>
              <a:rPr lang="zh-CN" altLang="en-US" smtClean="0"/>
              <a:t>处进行</a:t>
            </a:r>
            <a:r>
              <a:rPr lang="en-US" altLang="zh-CN" smtClean="0"/>
              <a:t>fix</a:t>
            </a:r>
          </a:p>
          <a:p>
            <a:r>
              <a:rPr lang="zh-CN" altLang="en-US" smtClean="0"/>
              <a:t>提交</a:t>
            </a:r>
            <a:endParaRPr lang="en-US" altLang="zh-CN" smtClean="0"/>
          </a:p>
          <a:p>
            <a:pPr lvl="1"/>
            <a:r>
              <a:rPr lang="zh-CN" altLang="en-US" smtClean="0"/>
              <a:t>代码</a:t>
            </a:r>
            <a:endParaRPr lang="en-US" altLang="zh-CN" smtClean="0"/>
          </a:p>
          <a:p>
            <a:pPr lvl="1"/>
            <a:r>
              <a:rPr lang="zh-CN" altLang="en-US" smtClean="0"/>
              <a:t>指出你发现</a:t>
            </a:r>
            <a:r>
              <a:rPr lang="zh-CN" altLang="en-US" smtClean="0"/>
              <a:t>的</a:t>
            </a:r>
            <a:r>
              <a:rPr lang="en-US" altLang="zh-CN" smtClean="0"/>
              <a:t>5</a:t>
            </a:r>
            <a:r>
              <a:rPr lang="zh-CN" altLang="en-US" smtClean="0"/>
              <a:t>处问题</a:t>
            </a:r>
            <a:endParaRPr lang="en-US" altLang="zh-CN" smtClean="0"/>
          </a:p>
          <a:p>
            <a:pPr lvl="1"/>
            <a:r>
              <a:rPr lang="zh-CN" altLang="en-US" smtClean="0"/>
              <a:t>指出你修复或改进的</a:t>
            </a:r>
            <a:r>
              <a:rPr lang="en-US" altLang="zh-CN" smtClean="0"/>
              <a:t>3</a:t>
            </a:r>
            <a:r>
              <a:rPr lang="zh-CN" altLang="en-US" smtClean="0"/>
              <a:t>处，以及截屏</a:t>
            </a:r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5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第八次作业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实现一个</a:t>
            </a:r>
            <a:r>
              <a:rPr lang="en-US" altLang="zh-CN" smtClean="0"/>
              <a:t>chrome</a:t>
            </a:r>
            <a:r>
              <a:rPr lang="zh-CN" altLang="en-US" smtClean="0"/>
              <a:t>插件，功能如下</a:t>
            </a:r>
            <a:endParaRPr lang="en-US" altLang="zh-CN" smtClean="0"/>
          </a:p>
          <a:p>
            <a:pPr lvl="1"/>
            <a:r>
              <a:rPr lang="zh-CN" altLang="en-US" smtClean="0"/>
              <a:t>在当前页面的右上角展示一条文字广告</a:t>
            </a:r>
            <a:endParaRPr lang="en-US" altLang="zh-CN" smtClean="0"/>
          </a:p>
          <a:p>
            <a:pPr lvl="1"/>
            <a:r>
              <a:rPr lang="zh-CN" altLang="en-US" smtClean="0"/>
              <a:t>广告来源于第七次作业</a:t>
            </a:r>
            <a:r>
              <a:rPr lang="en-US" altLang="zh-CN" smtClean="0"/>
              <a:t>3</a:t>
            </a:r>
            <a:r>
              <a:rPr lang="zh-CN" altLang="en-US" smtClean="0"/>
              <a:t>实现的接口</a:t>
            </a:r>
            <a:endParaRPr lang="en-US" altLang="zh-CN" smtClean="0"/>
          </a:p>
          <a:p>
            <a:pPr lvl="1"/>
            <a:r>
              <a:rPr lang="zh-CN" altLang="en-US" smtClean="0"/>
              <a:t>广告点击要记录到服务端（要记录是从哪个网页点击过来的）</a:t>
            </a:r>
            <a:endParaRPr lang="en-US" altLang="zh-CN" smtClean="0"/>
          </a:p>
          <a:p>
            <a:r>
              <a:rPr lang="zh-CN" altLang="en-US"/>
              <a:t>要求</a:t>
            </a:r>
            <a:endParaRPr lang="en-US" altLang="zh-CN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jQuery</a:t>
            </a:r>
          </a:p>
          <a:p>
            <a:r>
              <a:rPr lang="zh-CN" altLang="en-US" smtClean="0"/>
              <a:t>提交</a:t>
            </a:r>
            <a:endParaRPr lang="en-US" altLang="zh-CN" smtClean="0"/>
          </a:p>
          <a:p>
            <a:pPr lvl="1"/>
            <a:r>
              <a:rPr lang="zh-CN" altLang="en-US"/>
              <a:t>插件包</a:t>
            </a:r>
            <a:r>
              <a:rPr lang="en-US" altLang="zh-CN"/>
              <a:t>(.crx</a:t>
            </a:r>
            <a:r>
              <a:rPr lang="en-US" altLang="zh-CN" smtClean="0"/>
              <a:t>)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baidu.com</a:t>
            </a:r>
            <a:r>
              <a:rPr lang="zh-CN" altLang="en-US" smtClean="0"/>
              <a:t>上展示广告的截图</a:t>
            </a:r>
            <a:endParaRPr lang="en-US" altLang="zh-CN" smtClean="0"/>
          </a:p>
          <a:p>
            <a:pPr lvl="1"/>
            <a:r>
              <a:rPr lang="zh-CN" altLang="en-US" smtClean="0"/>
              <a:t>后台记录到的访问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011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第八次</a:t>
            </a:r>
            <a:r>
              <a:rPr lang="zh-CN" altLang="en-US" smtClean="0"/>
              <a:t>作业</a:t>
            </a:r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mtClean="0"/>
              <a:t>实现一个简单的</a:t>
            </a:r>
            <a:r>
              <a:rPr lang="en-US" altLang="zh-CN" smtClean="0"/>
              <a:t>JS</a:t>
            </a:r>
            <a:r>
              <a:rPr lang="zh-CN" altLang="en-US" smtClean="0"/>
              <a:t>库</a:t>
            </a:r>
            <a:r>
              <a:rPr lang="en-US" altLang="zh-CN" smtClean="0"/>
              <a:t>(mylib.js)</a:t>
            </a:r>
            <a:r>
              <a:rPr lang="zh-CN" altLang="en-US" smtClean="0"/>
              <a:t>，功能：</a:t>
            </a:r>
            <a:endParaRPr lang="en-US" altLang="zh-CN" smtClean="0"/>
          </a:p>
          <a:p>
            <a:pPr lvl="1"/>
            <a:r>
              <a:rPr lang="zh-CN" altLang="en-US" smtClean="0"/>
              <a:t>是可以方便地用</a:t>
            </a:r>
            <a:r>
              <a:rPr lang="en-US" altLang="zh-CN" smtClean="0"/>
              <a:t>ID</a:t>
            </a:r>
            <a:r>
              <a:rPr lang="zh-CN" altLang="en-US" smtClean="0"/>
              <a:t>选择单个元素（不要求其它选择方法）</a:t>
            </a:r>
            <a:endParaRPr lang="en-US" altLang="zh-CN" smtClean="0"/>
          </a:p>
          <a:p>
            <a:pPr lvl="1"/>
            <a:r>
              <a:rPr lang="zh-CN" altLang="en-US" smtClean="0"/>
              <a:t>可以给选中的元素加黑框（不要求其它功能）</a:t>
            </a:r>
            <a:endParaRPr lang="en-US" altLang="zh-CN" smtClean="0"/>
          </a:p>
          <a:p>
            <a:r>
              <a:rPr lang="zh-CN" altLang="en-US" smtClean="0"/>
              <a:t>预期的使用方法</a:t>
            </a:r>
            <a:endParaRPr lang="en-US" altLang="zh-CN" smtClean="0"/>
          </a:p>
          <a:p>
            <a:pPr lvl="1"/>
            <a:r>
              <a:rPr lang="en-US" altLang="zh-CN" smtClean="0"/>
              <a:t>HTML</a:t>
            </a:r>
          </a:p>
          <a:p>
            <a:pPr marL="857250" lvl="2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&lt;script src="mylib.js"&gt;&lt;/script&gt;</a:t>
            </a:r>
          </a:p>
          <a:p>
            <a:pPr marL="857250" lvl="2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&lt;div id="black"&gt; I am not black&lt;/div&gt;</a:t>
            </a:r>
          </a:p>
          <a:p>
            <a:pPr marL="857250" lvl="2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&lt;script&gt;$("#black").blackBorder();&lt;/script&gt;</a:t>
            </a:r>
          </a:p>
          <a:p>
            <a:pPr marL="514350" indent="-457200"/>
            <a:r>
              <a:rPr lang="zh-CN" altLang="en-US" smtClean="0"/>
              <a:t>要求</a:t>
            </a:r>
            <a:endParaRPr lang="en-US" altLang="zh-CN" smtClean="0"/>
          </a:p>
          <a:p>
            <a:pPr marL="914400" lvl="1" indent="-457200"/>
            <a:r>
              <a:rPr lang="zh-CN" altLang="en-US"/>
              <a:t>不得</a:t>
            </a:r>
            <a:r>
              <a:rPr lang="zh-CN" altLang="en-US" smtClean="0"/>
              <a:t>使用任何第三方库</a:t>
            </a:r>
            <a:endParaRPr lang="en-US" altLang="zh-CN" smtClean="0"/>
          </a:p>
          <a:p>
            <a:pPr marL="914400" lvl="1" indent="-457200"/>
            <a:r>
              <a:rPr lang="en-US" altLang="zh-CN" smtClean="0"/>
              <a:t>global</a:t>
            </a:r>
            <a:r>
              <a:rPr lang="zh-CN" altLang="en-US" smtClean="0"/>
              <a:t>中只能引入一个全局变量</a:t>
            </a:r>
            <a:r>
              <a:rPr lang="en-US" altLang="zh-CN" smtClean="0"/>
              <a:t>"$"</a:t>
            </a:r>
          </a:p>
          <a:p>
            <a:pPr marL="514350" indent="-457200"/>
            <a:r>
              <a:rPr lang="zh-CN" altLang="en-US" smtClean="0"/>
              <a:t>提示</a:t>
            </a:r>
            <a:endParaRPr lang="en-US" altLang="zh-CN" smtClean="0"/>
          </a:p>
          <a:p>
            <a:pPr marL="914400" lvl="1" indent="-457200"/>
            <a:r>
              <a:rPr lang="en-US" altLang="zh-CN" smtClean="0"/>
              <a:t>$</a:t>
            </a:r>
            <a:r>
              <a:rPr lang="zh-CN" altLang="en-US" smtClean="0"/>
              <a:t>不过是一个变量名而已</a:t>
            </a:r>
            <a:endParaRPr lang="en-US" altLang="zh-CN" smtClean="0"/>
          </a:p>
          <a:p>
            <a:pPr marL="914400" lvl="1" indent="-457200"/>
            <a:r>
              <a:rPr lang="zh-CN" altLang="en-US" smtClean="0"/>
              <a:t>复习下前几课学过的</a:t>
            </a:r>
            <a:r>
              <a:rPr lang="en-US" altLang="zh-CN" smtClean="0"/>
              <a:t>Object, </a:t>
            </a:r>
            <a:r>
              <a:rPr lang="zh-CN" altLang="en-US" smtClean="0"/>
              <a:t>闭包等</a:t>
            </a:r>
            <a:r>
              <a:rPr lang="zh-CN" altLang="en-US"/>
              <a:t>特性</a:t>
            </a:r>
            <a:endParaRPr lang="en-US" altLang="zh-CN" smtClean="0"/>
          </a:p>
          <a:p>
            <a:pPr marL="514350" indent="-457200"/>
            <a:r>
              <a:rPr lang="zh-CN" altLang="en-US" smtClean="0"/>
              <a:t>提交</a:t>
            </a:r>
            <a:endParaRPr lang="en-US" altLang="zh-CN" smtClean="0"/>
          </a:p>
          <a:p>
            <a:pPr marL="914400" lvl="1" indent="-457200"/>
            <a:r>
              <a:rPr lang="zh-CN" altLang="en-US" smtClean="0"/>
              <a:t>代码</a:t>
            </a:r>
            <a:endParaRPr lang="en-US" altLang="zh-CN" smtClean="0"/>
          </a:p>
          <a:p>
            <a:pPr marL="914400" lvl="1" indent="-457200"/>
            <a:r>
              <a:rPr lang="zh-CN" altLang="en-US" smtClean="0"/>
              <a:t>加黑框效果</a:t>
            </a:r>
            <a:endParaRPr lang="en-US" altLang="zh-CN"/>
          </a:p>
          <a:p>
            <a:pPr marL="5715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漫谈</a:t>
            </a:r>
            <a:r>
              <a:rPr lang="en-US" altLang="zh-CN" smtClean="0"/>
              <a:t>JavaScript</a:t>
            </a:r>
            <a:r>
              <a:rPr lang="zh-CN" altLang="en-US" smtClean="0"/>
              <a:t>（七）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李斯宁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7774</TotalTime>
  <Words>820</Words>
  <Application>Microsoft Office PowerPoint</Application>
  <PresentationFormat>全屏显示(4:3)</PresentationFormat>
  <Paragraphs>163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第七次作业1</vt:lpstr>
      <vt:lpstr>第七次作业2</vt:lpstr>
      <vt:lpstr>第七次作业3</vt:lpstr>
      <vt:lpstr>第七次作业4</vt:lpstr>
      <vt:lpstr>第八次作业1</vt:lpstr>
      <vt:lpstr>第八次作业2</vt:lpstr>
      <vt:lpstr>第八次作业3</vt:lpstr>
      <vt:lpstr>第八次作业4</vt:lpstr>
      <vt:lpstr>漫谈JavaScript（七）</vt:lpstr>
      <vt:lpstr>目录</vt:lpstr>
      <vt:lpstr>jQuery</vt:lpstr>
      <vt:lpstr>jQuery支持的内容</vt:lpstr>
      <vt:lpstr>jQueryUI</vt:lpstr>
      <vt:lpstr>Chrome插件</vt:lpstr>
      <vt:lpstr>Architecture</vt:lpstr>
      <vt:lpstr>manifest.json</vt:lpstr>
      <vt:lpstr>How to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第五次作业1</dc:title>
  <dc:creator>Administrator</dc:creator>
  <cp:lastModifiedBy>LENOVO</cp:lastModifiedBy>
  <cp:revision>426</cp:revision>
  <dcterms:created xsi:type="dcterms:W3CDTF">2015-04-06T14:39:50Z</dcterms:created>
  <dcterms:modified xsi:type="dcterms:W3CDTF">2015-04-27T15:49:56Z</dcterms:modified>
</cp:coreProperties>
</file>