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2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6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1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1885-C01E-45AF-82E7-65AF7136C78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A101-ECB3-4547-ACEB-0F768A1AA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ing_John/article/details/80252594" TargetMode="External"/><Relationship Id="rId2" Type="http://schemas.openxmlformats.org/officeDocument/2006/relationships/hyperlink" Target="https://www.nltk.org/howto/word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WordNet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510"/>
            <a:ext cx="10515600" cy="2803731"/>
          </a:xfrm>
        </p:spPr>
        <p:txBody>
          <a:bodyPr>
            <a:normAutofit/>
          </a:bodyPr>
          <a:lstStyle/>
          <a:p>
            <a:r>
              <a:rPr lang="en-US" altLang="zh-CN" dirty="0"/>
              <a:t>WordNet</a:t>
            </a:r>
            <a:r>
              <a:rPr lang="zh-CN" altLang="en-US" dirty="0"/>
              <a:t>的词汇结构包括九大类：上下位关系（动词、名词）、蕴含关系（动词）、相似关系（名词）、成员部分关系（名词）、物质部分关系（名词）、部件部分关系（名词）、致使关系（动词）、相关动词关系（动词）、属性关系（形容词）</a:t>
            </a:r>
            <a:r>
              <a:rPr lang="zh-CN" altLang="en-US" dirty="0" smtClean="0"/>
              <a:t>。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www.nltk.org/howto/wordnet.html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https://blog.csdn.net/King_John/article/details/80252594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" y="1401930"/>
            <a:ext cx="11689644" cy="19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Nltk</a:t>
            </a:r>
            <a:r>
              <a:rPr lang="zh-CN" altLang="en-US" dirty="0" smtClean="0"/>
              <a:t>如何下载使用</a:t>
            </a:r>
            <a:r>
              <a:rPr lang="en-US" altLang="zh-CN" dirty="0" err="1" smtClean="0"/>
              <a:t>wordnet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51341"/>
            <a:ext cx="8877300" cy="4147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621" y="1528011"/>
            <a:ext cx="877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mport </a:t>
            </a:r>
            <a:r>
              <a:rPr lang="en-US" altLang="zh-CN" dirty="0" err="1" smtClean="0"/>
              <a:t>nltk</a:t>
            </a:r>
            <a:endParaRPr lang="en-US" altLang="zh-CN" dirty="0" smtClean="0"/>
          </a:p>
          <a:p>
            <a:r>
              <a:rPr lang="en-US" altLang="zh-CN" dirty="0" err="1" smtClean="0"/>
              <a:t>nltk.download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Select “corpora”-&gt;”</a:t>
            </a:r>
            <a:r>
              <a:rPr lang="en-US" altLang="zh-CN" dirty="0" err="1" smtClean="0"/>
              <a:t>wordnet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4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WordNet-</a:t>
            </a:r>
            <a:r>
              <a:rPr lang="zh-CN" altLang="en-US" dirty="0" smtClean="0"/>
              <a:t>同义词集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45" y="1690688"/>
            <a:ext cx="9656727" cy="45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9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WordNet-</a:t>
            </a:r>
            <a:r>
              <a:rPr lang="zh-CN" altLang="en-US" dirty="0"/>
              <a:t>同义词</a:t>
            </a:r>
            <a:r>
              <a:rPr lang="zh-CN" altLang="en-US" dirty="0" smtClean="0"/>
              <a:t>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18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Synset</a:t>
            </a:r>
            <a:r>
              <a:rPr lang="zh-CN" altLang="en-US" dirty="0"/>
              <a:t>由三部分组成，第一部分是词义，第二部分是词性，第三部分是编号</a:t>
            </a:r>
          </a:p>
        </p:txBody>
      </p:sp>
      <p:pic>
        <p:nvPicPr>
          <p:cNvPr id="3074" name="Picture 2" descr="https://pic3.zhimg.com/80/v2-9645e29e0bf0c6c484444a73c3e71212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89" y="2348748"/>
            <a:ext cx="8447005" cy="42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4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WordNet</vt:lpstr>
      <vt:lpstr>Nltk如何下载使用wordnet</vt:lpstr>
      <vt:lpstr>WordNet-同义词集1</vt:lpstr>
      <vt:lpstr>WordNet-同义词集2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2020-05-22T06:45:48Z</dcterms:created>
  <dcterms:modified xsi:type="dcterms:W3CDTF">2020-05-22T06:45:54Z</dcterms:modified>
</cp:coreProperties>
</file>