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B77-888A-BF43-BE39-D421BFDFAD7D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are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err="1" smtClean="0"/>
              <a:t>gedit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3" t="-6743" r="-3893" b="-2787"/>
          <a:stretch/>
        </p:blipFill>
        <p:spPr>
          <a:xfrm>
            <a:off x="634004" y="1068318"/>
            <a:ext cx="8149459" cy="567394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smtClean="0"/>
              <a:t>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 Editors and Terminals</vt:lpstr>
      <vt:lpstr>What is an Editor</vt:lpstr>
      <vt:lpstr>Today we will be using gedit</vt:lpstr>
      <vt:lpstr>What is a terminal</vt:lpstr>
      <vt:lpstr>Today we will be using term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Sam Pepler</cp:lastModifiedBy>
  <cp:revision>3</cp:revision>
  <dcterms:created xsi:type="dcterms:W3CDTF">2015-03-20T12:22:00Z</dcterms:created>
  <dcterms:modified xsi:type="dcterms:W3CDTF">2017-02-22T10:59:22Z</dcterms:modified>
</cp:coreProperties>
</file>