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E9397-EE1C-4D10-554E-714DD941D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C4D33B-6C1C-9B67-7024-5D811171F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FD048E-53AA-28EB-7F34-D6FC4A23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2971-8E9F-468B-B9FD-525C8E02E5A1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EF98F7-005A-0F68-8A78-546C91B6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C2DF0C-435F-E72B-36FE-8BD9B585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5E0-703A-4268-B2AF-A99CB5D9E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36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82F5D-CE10-5207-71DA-CBF0DAD4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B08654-1363-4C44-FD28-D08CE03DC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79A75A-323B-6D5B-A457-ED3CFE0E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2971-8E9F-468B-B9FD-525C8E02E5A1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D902DF-0B3C-AF7B-5C42-BC92B937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D1C6D-193B-695C-A1B1-E8E926F2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5E0-703A-4268-B2AF-A99CB5D9E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55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225188-5553-B2D5-9E93-C861DF823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D38E18-3FD5-6D70-1F13-2579FDC95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C8253E-263F-80ED-76AD-46AB9D22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2971-8E9F-468B-B9FD-525C8E02E5A1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F727CE-63E8-125F-8C26-24470533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FCFE15-39FB-326D-F28A-B51F771A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5E0-703A-4268-B2AF-A99CB5D9E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47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6C91B-3EAA-37A2-8339-379D03DC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B36B07-4616-C3FE-EDC6-CC1EB8C9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245E22-F3A1-F090-3C09-FD859875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2971-8E9F-468B-B9FD-525C8E02E5A1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2C1287-425F-0D0D-3107-2E705E39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1C3ED5-4AB1-DE50-EB7A-50453C90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5E0-703A-4268-B2AF-A99CB5D9E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05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44346-03D7-700E-E18A-C607BAA4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E64303-297A-162F-54DE-2FA46336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2E3995-1481-C1F1-90EC-27BA1B56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2971-8E9F-468B-B9FD-525C8E02E5A1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B7C397-BF1C-C2FD-3ED9-A37C0E9E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9B13F9-E7EF-6766-49F6-A4840D90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5E0-703A-4268-B2AF-A99CB5D9E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67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F437E-1EF3-8A26-081D-0140948D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52330-C765-C2F3-036E-B7A5BE42A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03FDD4-9770-50B2-108A-3286B7D38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CDD4B-B05F-D645-4237-91EA04E3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2971-8E9F-468B-B9FD-525C8E02E5A1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0BC910-0617-4B37-1615-6268EF20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5231BE-B30E-F615-85F2-B6EA9B85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5E0-703A-4268-B2AF-A99CB5D9E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09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89977-19D3-CD5F-6A77-EE7EA9B2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E93277-1A3C-5390-4E7D-C33B558E3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CEC467-5DB7-4E14-E39D-288EE2B06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686DF4-0CD1-AAEA-B95B-76764C42C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1417B6-E50D-C26B-AD3C-3376F9A83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7B725-A8B2-138F-0332-1A661C96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2971-8E9F-468B-B9FD-525C8E02E5A1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A9BE38-5484-04D3-7C50-9645276D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20708C-90F3-E647-61F1-89504919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5E0-703A-4268-B2AF-A99CB5D9E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63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2D50A-C1C3-2C4B-46B8-E5B13ADF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D7CE71-1575-EC3C-8FB9-3EA65822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2971-8E9F-468B-B9FD-525C8E02E5A1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73FFCD-44F4-12A5-16A7-B9850496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27103F-44A9-96E6-E9E0-85F15E70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5E0-703A-4268-B2AF-A99CB5D9E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359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F6E8C7-1D61-7D5A-E637-841EECE1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2971-8E9F-468B-B9FD-525C8E02E5A1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C84E1E-EECD-B46D-D72B-63850201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48FDF4-34FE-9FE9-D8F1-137323C3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5E0-703A-4268-B2AF-A99CB5D9E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84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3D2C0-D0D6-BE5E-3643-750A1A5E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1B655-B17B-A434-8662-0EEAD3EFD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A63076-F8A8-33D4-81DE-2ED8708AD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A48159-55FA-D090-8452-09C02552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2971-8E9F-468B-B9FD-525C8E02E5A1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FC1C99-89B5-9C64-2556-E5B7728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09765-2673-728F-D98D-DAA7F00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5E0-703A-4268-B2AF-A99CB5D9E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87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8365C-3BDD-8AFE-75D3-D76E34C7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302316-B48E-B307-C753-B6BA1BDA1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A77AC5-E39F-B264-4D37-632174B7C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75107B-C47D-C182-4DA7-63A071D6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2971-8E9F-468B-B9FD-525C8E02E5A1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6B97B7-47F4-515F-8924-B353AF1A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4394D8-F054-5CD8-1459-345C6159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5E0-703A-4268-B2AF-A99CB5D9E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67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0BFB15-E847-A505-CEA9-AB148271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84A523-86A1-F918-C894-C967971E8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73F647-3EE3-385E-C0C5-3BAA353AE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82971-8E9F-468B-B9FD-525C8E02E5A1}" type="datetimeFigureOut">
              <a:rPr lang="es-ES" smtClean="0"/>
              <a:t>27/03/2024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E3DC2-33CB-ADDB-E3D3-962983A88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D17893-170D-D592-36CF-9C00A4FE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55E0-703A-4268-B2AF-A99CB5D9E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83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06FD26-FCC0-FE72-53E6-2E8D1A702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987"/>
            <a:ext cx="12192000" cy="61856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8C6561-738E-15B1-213E-30C1617F3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871" y="1600204"/>
            <a:ext cx="9144000" cy="1217425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71FB79-AEE1-48F3-B607-D0B952838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871" y="3429000"/>
            <a:ext cx="9144000" cy="1655762"/>
          </a:xfrm>
        </p:spPr>
        <p:txBody>
          <a:bodyPr>
            <a:normAutofit/>
          </a:bodyPr>
          <a:lstStyle/>
          <a:p>
            <a:r>
              <a:rPr lang="es-ES" sz="4000" dirty="0"/>
              <a:t>Python y Pandas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D1188B8-D4DB-4357-8126-AC4DDE2D01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435" y="1558081"/>
            <a:ext cx="8095129" cy="369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4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06FD26-FCC0-FE72-53E6-2E8D1A702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987"/>
            <a:ext cx="12192000" cy="61856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8C6561-738E-15B1-213E-30C1617F3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871" y="1600204"/>
            <a:ext cx="9144000" cy="1217425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86E4D3-8922-4A83-8BB9-3075521A2A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12" y="1600204"/>
            <a:ext cx="7315200" cy="38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2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06FD26-FCC0-FE72-53E6-2E8D1A702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987"/>
            <a:ext cx="12192000" cy="61856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8C6561-738E-15B1-213E-30C1617F3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871" y="1600204"/>
            <a:ext cx="9144000" cy="1217425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endParaRPr lang="es-ES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168A4DC-9F38-4147-9A21-F0E3E35A2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886911"/>
              </p:ext>
            </p:extLst>
          </p:nvPr>
        </p:nvGraphicFramePr>
        <p:xfrm>
          <a:off x="2420471" y="1438835"/>
          <a:ext cx="7126941" cy="38189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60740">
                  <a:extLst>
                    <a:ext uri="{9D8B030D-6E8A-4147-A177-3AD203B41FA5}">
                      <a16:colId xmlns:a16="http://schemas.microsoft.com/office/drawing/2014/main" val="3728760931"/>
                    </a:ext>
                  </a:extLst>
                </a:gridCol>
                <a:gridCol w="3266201">
                  <a:extLst>
                    <a:ext uri="{9D8B030D-6E8A-4147-A177-3AD203B41FA5}">
                      <a16:colId xmlns:a16="http://schemas.microsoft.com/office/drawing/2014/main" val="1073820780"/>
                    </a:ext>
                  </a:extLst>
                </a:gridCol>
              </a:tblGrid>
              <a:tr h="353315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DIFERENCIAS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91532"/>
                  </a:ext>
                </a:extLst>
              </a:tr>
              <a:tr h="63274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BASES DE DATOS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MOTOR DE BASES DE DATOS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2540139"/>
                  </a:ext>
                </a:extLst>
              </a:tr>
              <a:tr h="247958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Son los datos nada más.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Software con el cual se administran estos datos, se organizan, se estructuran en tablas, se consultan se llama </a:t>
                      </a:r>
                      <a:r>
                        <a:rPr lang="es-ES" sz="1200" b="1" dirty="0">
                          <a:effectLst/>
                        </a:rPr>
                        <a:t>SISTEMA GESTOR DE BASES DE DATOS</a:t>
                      </a:r>
                      <a:r>
                        <a:rPr lang="es-ES" sz="1600" dirty="0">
                          <a:effectLst/>
                        </a:rPr>
                        <a:t>.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2887420"/>
                  </a:ext>
                </a:extLst>
              </a:tr>
              <a:tr h="353315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¡BASES DE DATOS =! MOTOR DE BASES DE DATOS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05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47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06FD26-FCC0-FE72-53E6-2E8D1A702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987"/>
            <a:ext cx="12192000" cy="61856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8C6561-738E-15B1-213E-30C1617F3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871" y="1600204"/>
            <a:ext cx="9144000" cy="1217425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E56AEE-2CBF-4CD0-96A4-B46D44E4E9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65" y="1600204"/>
            <a:ext cx="7691717" cy="36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06FD26-FCC0-FE72-53E6-2E8D1A702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987"/>
            <a:ext cx="12192000" cy="61856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8C6561-738E-15B1-213E-30C1617F3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871" y="1600204"/>
            <a:ext cx="9144000" cy="1217425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C2CC67-61AC-47E3-8666-A30E219D24B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375" y="1298201"/>
            <a:ext cx="5822577" cy="426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5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06FD26-FCC0-FE72-53E6-2E8D1A702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987"/>
            <a:ext cx="12192000" cy="61856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8C6561-738E-15B1-213E-30C1617F3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871" y="1600204"/>
            <a:ext cx="9144000" cy="1217425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F81B44-DD43-4A5A-94EA-8296730950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29" y="1748117"/>
            <a:ext cx="6481483" cy="33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1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06FD26-FCC0-FE72-53E6-2E8D1A702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987"/>
            <a:ext cx="12192000" cy="61856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8C6561-738E-15B1-213E-30C1617F3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871" y="1600204"/>
            <a:ext cx="9144000" cy="1217425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A98A23-8034-4588-8891-0CBA4AEDDA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37329" y="1411941"/>
            <a:ext cx="609151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9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06FD26-FCC0-FE72-53E6-2E8D1A702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987"/>
            <a:ext cx="12192000" cy="61856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8C6561-738E-15B1-213E-30C1617F3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871" y="1600204"/>
            <a:ext cx="9144000" cy="1217425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D58AE7-796E-46C0-A2BB-EDAD490954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80" y="1219200"/>
            <a:ext cx="540004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5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06FD26-FCC0-FE72-53E6-2E8D1A702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987"/>
            <a:ext cx="12192000" cy="61856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8C6561-738E-15B1-213E-30C1617F3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871" y="1600204"/>
            <a:ext cx="9144000" cy="1217425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3BE203-70D2-47B3-B03B-294CD722F1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82" y="1304365"/>
            <a:ext cx="5229505" cy="40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9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65</Words>
  <Application>Microsoft Office PowerPoint</Application>
  <PresentationFormat>Panorámica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</dc:creator>
  <cp:lastModifiedBy>Hugo Ruiz</cp:lastModifiedBy>
  <cp:revision>8</cp:revision>
  <dcterms:created xsi:type="dcterms:W3CDTF">2024-02-16T02:22:26Z</dcterms:created>
  <dcterms:modified xsi:type="dcterms:W3CDTF">2024-03-27T13:35:24Z</dcterms:modified>
</cp:coreProperties>
</file>