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363" r:id="rId2"/>
    <p:sldId id="339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383" r:id="rId18"/>
    <p:sldId id="435" r:id="rId19"/>
    <p:sldId id="434" r:id="rId20"/>
    <p:sldId id="405" r:id="rId21"/>
    <p:sldId id="406" r:id="rId22"/>
    <p:sldId id="3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66" d="100"/>
          <a:sy n="66" d="100"/>
        </p:scale>
        <p:origin x="66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DB7B-8C7A-4157-A0AD-4BEB9D31799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29C-4C45-4570-8609-C2414DBE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0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7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25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7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84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4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0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C6E8FB-FCA8-4981-9E0E-D9F5946805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8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4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0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91EAC-17C1-48F4-BA56-4FC4BF41556A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Параллел алгоримтын зохиомж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77634"/>
            <a:ext cx="8229600" cy="1143000"/>
          </a:xfrm>
        </p:spPr>
        <p:txBody>
          <a:bodyPr/>
          <a:lstStyle/>
          <a:p>
            <a:r>
              <a:rPr lang="de-DE" dirty="0"/>
              <a:t>Scaled Speedup </a:t>
            </a:r>
            <a:r>
              <a:rPr lang="mn-MN" dirty="0"/>
              <a:t>хуулийн гаргалгаа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0992" y="3645810"/>
            <a:ext cx="9073008" cy="499473"/>
          </a:xfrm>
        </p:spPr>
        <p:txBody>
          <a:bodyPr>
            <a:normAutofit/>
          </a:bodyPr>
          <a:lstStyle/>
          <a:p>
            <a:r>
              <a:rPr lang="mn-MN" dirty="0"/>
              <a:t>Боломжит </a:t>
            </a:r>
            <a:r>
              <a:rPr lang="en-US" dirty="0"/>
              <a:t>speedup</a:t>
            </a:r>
            <a:r>
              <a:rPr lang="mn-MN" dirty="0"/>
              <a:t>-н </a:t>
            </a:r>
            <a:r>
              <a:rPr lang="en-US" b="1" dirty="0"/>
              <a:t>scaled </a:t>
            </a:r>
            <a:r>
              <a:rPr lang="mn-MN" b="1" dirty="0"/>
              <a:t>дээд хязгаарыг </a:t>
            </a:r>
            <a:r>
              <a:rPr lang="mn-MN" dirty="0"/>
              <a:t>тодорхойлно</a:t>
            </a:r>
            <a:r>
              <a:rPr lang="en-US" dirty="0"/>
              <a:t>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16833" y="1556792"/>
                <a:ext cx="8208912" cy="3498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αβ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ser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par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3" y="1556792"/>
                <a:ext cx="8208912" cy="349839"/>
              </a:xfrm>
              <a:prstGeom prst="rect">
                <a:avLst/>
              </a:prstGeom>
              <a:blipFill>
                <a:blip r:embed="rId2"/>
                <a:stretch>
                  <a:fillRect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gerundetes Rechteck 5"/>
          <p:cNvSpPr/>
          <p:nvPr/>
        </p:nvSpPr>
        <p:spPr>
          <a:xfrm>
            <a:off x="184784" y="2348091"/>
            <a:ext cx="4181738" cy="1080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sym typeface="Symbol" panose="05050102010706020507" pitchFamily="18" charset="2"/>
              </a:rPr>
              <a:t>: </a:t>
            </a:r>
            <a:r>
              <a:rPr lang="mn-MN" dirty="0">
                <a:solidFill>
                  <a:schemeClr val="bg1"/>
                </a:solidFill>
              </a:rPr>
              <a:t>асуудлын хэмжээний хүндрэлтэй параллелчлалд хамаарахгүй програмын хэсгийн өсөлтийн функц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/>
          <p:cNvCxnSpPr>
            <a:cxnSpLocks/>
            <a:stCxn id="6" idx="0"/>
          </p:cNvCxnSpPr>
          <p:nvPr/>
        </p:nvCxnSpPr>
        <p:spPr>
          <a:xfrm flipV="1">
            <a:off x="2275653" y="1931990"/>
            <a:ext cx="280123" cy="416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4644008" y="2348091"/>
            <a:ext cx="4181738" cy="1080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sym typeface="Symbol" panose="05050102010706020507" pitchFamily="18" charset="2"/>
              </a:rPr>
              <a:t>: </a:t>
            </a:r>
            <a:r>
              <a:rPr lang="mn-MN" dirty="0">
                <a:solidFill>
                  <a:schemeClr val="bg1"/>
                </a:solidFill>
              </a:rPr>
              <a:t>асуудлын хэмжээний хүндрэлтэй параллелчлалд хамаарах програмын хэсгийн өсөлтийн функц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/>
          <p:cNvCxnSpPr>
            <a:cxnSpLocks/>
            <a:stCxn id="9" idx="0"/>
          </p:cNvCxnSpPr>
          <p:nvPr/>
        </p:nvCxnSpPr>
        <p:spPr>
          <a:xfrm flipH="1" flipV="1">
            <a:off x="3653035" y="1957349"/>
            <a:ext cx="3081842" cy="39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872716" y="4196001"/>
                <a:ext cx="7398568" cy="184210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αβ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αβ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αβ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6" y="4196001"/>
                <a:ext cx="7398568" cy="1842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77634"/>
            <a:ext cx="8229600" cy="1143000"/>
          </a:xfrm>
        </p:spPr>
        <p:txBody>
          <a:bodyPr/>
          <a:lstStyle/>
          <a:p>
            <a:r>
              <a:rPr lang="de-DE" dirty="0"/>
              <a:t>Gustafson</a:t>
            </a:r>
            <a:r>
              <a:rPr lang="mn-MN" dirty="0"/>
              <a:t>-ы хуулийн гаргалгаа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idx="1"/>
          </p:nvPr>
        </p:nvSpPr>
        <p:spPr>
          <a:xfrm>
            <a:off x="81538" y="4077072"/>
            <a:ext cx="8954958" cy="187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n-MN" dirty="0"/>
              <a:t>Дараах тусгай тохиолдлуудад </a:t>
            </a:r>
            <a:r>
              <a:rPr lang="en-US" dirty="0">
                <a:sym typeface="Symbol" panose="05050102010706020507" pitchFamily="18" charset="2"/>
              </a:rPr>
              <a:t></a:t>
            </a:r>
            <a:r>
              <a:rPr lang="en-US" dirty="0"/>
              <a:t> </a:t>
            </a:r>
            <a:r>
              <a:rPr lang="mn-MN" dirty="0"/>
              <a:t>-ийн хэлбэрүүдийг хэрэглэглэнэ</a:t>
            </a:r>
            <a:r>
              <a:rPr lang="de-DE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ym typeface="Symbol" panose="05050102010706020507" pitchFamily="18" charset="2"/>
              </a:rPr>
              <a:t> = 1 </a:t>
            </a:r>
            <a:r>
              <a:rPr lang="de-DE" dirty="0">
                <a:sym typeface="Symbol" panose="05050102010706020507" pitchFamily="18" charset="2"/>
              </a:rPr>
              <a:t>(</a:t>
            </a:r>
            <a:r>
              <a:rPr lang="mn-MN" dirty="0">
                <a:sym typeface="Symbol" panose="05050102010706020507" pitchFamily="18" charset="2"/>
              </a:rPr>
              <a:t>жнь:</a:t>
            </a:r>
            <a:r>
              <a:rPr lang="de-DE" dirty="0">
                <a:sym typeface="Symbol" panose="05050102010706020507" pitchFamily="18" charset="2"/>
              </a:rPr>
              <a:t>  = ): </a:t>
            </a:r>
            <a:r>
              <a:rPr lang="de-DE" b="1" dirty="0">
                <a:sym typeface="Symbol" panose="05050102010706020507" pitchFamily="18" charset="2"/>
              </a:rPr>
              <a:t>Amdahl</a:t>
            </a:r>
            <a:r>
              <a:rPr lang="mn-MN" b="1" dirty="0">
                <a:sym typeface="Symbol" panose="05050102010706020507" pitchFamily="18" charset="2"/>
              </a:rPr>
              <a:t>-ын хууль</a:t>
            </a:r>
            <a:endParaRPr lang="de-DE" b="1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sym typeface="Symbol" panose="05050102010706020507" pitchFamily="18" charset="2"/>
              </a:rPr>
              <a:t> = </a:t>
            </a:r>
            <a:r>
              <a:rPr lang="de-DE" b="1" i="1" dirty="0">
                <a:sym typeface="Symbol" panose="05050102010706020507" pitchFamily="18" charset="2"/>
              </a:rPr>
              <a:t>p</a:t>
            </a:r>
            <a:r>
              <a:rPr lang="de-DE" b="1" dirty="0">
                <a:sym typeface="Symbol" panose="05050102010706020507" pitchFamily="18" charset="2"/>
              </a:rPr>
              <a:t> </a:t>
            </a:r>
            <a:r>
              <a:rPr lang="de-DE" dirty="0">
                <a:sym typeface="Symbol" panose="05050102010706020507" pitchFamily="18" charset="2"/>
              </a:rPr>
              <a:t>(</a:t>
            </a:r>
            <a:r>
              <a:rPr lang="mn-MN" dirty="0">
                <a:sym typeface="Symbol" panose="05050102010706020507" pitchFamily="18" charset="2"/>
              </a:rPr>
              <a:t>жнь:</a:t>
            </a:r>
            <a:r>
              <a:rPr lang="de-DE" dirty="0">
                <a:sym typeface="Symbol" panose="05050102010706020507" pitchFamily="18" charset="2"/>
              </a:rPr>
              <a:t>  = 1;  = </a:t>
            </a:r>
            <a:r>
              <a:rPr lang="de-DE" i="1" dirty="0">
                <a:sym typeface="Symbol" panose="05050102010706020507" pitchFamily="18" charset="2"/>
              </a:rPr>
              <a:t>p</a:t>
            </a:r>
            <a:r>
              <a:rPr lang="de-DE" dirty="0">
                <a:sym typeface="Symbol" panose="05050102010706020507" pitchFamily="18" charset="2"/>
              </a:rPr>
              <a:t>):</a:t>
            </a:r>
            <a:r>
              <a:rPr lang="en-US" dirty="0"/>
              <a:t> </a:t>
            </a:r>
            <a:r>
              <a:rPr lang="mn-MN" dirty="0"/>
              <a:t>Параллелчлагдахгүй хэсэг тогтмол байхад параллелчлагдах хэсэг 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mn-MN" dirty="0"/>
              <a:t>–ээс хамаарч шугаман өсдөг.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b="1" dirty="0"/>
              <a:t>Gustafson-</a:t>
            </a:r>
            <a:r>
              <a:rPr lang="mn-MN" b="1" dirty="0"/>
              <a:t>ы хууль</a:t>
            </a:r>
            <a:r>
              <a:rPr lang="de-DE" b="1" dirty="0"/>
              <a:t>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152627" y="1081230"/>
                <a:ext cx="930831" cy="72577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627" y="1081230"/>
                <a:ext cx="930831" cy="725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gerundetes Rechteck 5"/>
          <p:cNvSpPr/>
          <p:nvPr/>
        </p:nvSpPr>
        <p:spPr>
          <a:xfrm>
            <a:off x="99389" y="1700808"/>
            <a:ext cx="3824540" cy="8945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n-MN" dirty="0">
                <a:solidFill>
                  <a:schemeClr val="bg1"/>
                </a:solidFill>
              </a:rPr>
              <a:t>Параллелчлагдах болон парал-лелчлагдахгүй хэсгийн хорондох асуудлын хүндрэлийн харьцаа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8" name="Gerade Verbindung mit Pfeil 7"/>
          <p:cNvCxnSpPr>
            <a:cxnSpLocks/>
            <a:stCxn id="6" idx="0"/>
            <a:endCxn id="5" idx="1"/>
          </p:cNvCxnSpPr>
          <p:nvPr/>
        </p:nvCxnSpPr>
        <p:spPr>
          <a:xfrm flipV="1">
            <a:off x="2011659" y="1444118"/>
            <a:ext cx="2140968" cy="256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059681" y="5927577"/>
                <a:ext cx="53486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81" y="5927577"/>
                <a:ext cx="5348673" cy="369332"/>
              </a:xfrm>
              <a:prstGeom prst="rect">
                <a:avLst/>
              </a:prstGeom>
              <a:blipFill>
                <a:blip r:embed="rId3"/>
                <a:stretch>
                  <a:fillRect l="-456" r="-102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131840" y="2799067"/>
                <a:ext cx="3204356" cy="10920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de-DE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de-DE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99067"/>
                <a:ext cx="3204356" cy="1092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9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-3513"/>
            <a:ext cx="8229600" cy="786836"/>
          </a:xfrm>
        </p:spPr>
        <p:txBody>
          <a:bodyPr/>
          <a:lstStyle/>
          <a:p>
            <a:r>
              <a:rPr lang="de-DE" dirty="0"/>
              <a:t>Gustafson</a:t>
            </a:r>
            <a:r>
              <a:rPr lang="mn-MN" dirty="0"/>
              <a:t>-ы хууль</a:t>
            </a:r>
            <a:endParaRPr lang="de-DE" dirty="0"/>
          </a:p>
        </p:txBody>
      </p:sp>
      <p:graphicFrame>
        <p:nvGraphicFramePr>
          <p:cNvPr id="27" name="Object 38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706938" y="2287588"/>
          <a:ext cx="38465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Formel" r:id="rId3" imgW="2793960" imgH="469800" progId="Equation.3">
                  <p:embed/>
                </p:oleObj>
              </mc:Choice>
              <mc:Fallback>
                <p:oleObj name="Formel" r:id="rId3" imgW="2793960" imgH="469800" progId="Equation.3">
                  <p:embed/>
                  <p:pic>
                    <p:nvPicPr>
                      <p:cNvPr id="2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287588"/>
                        <a:ext cx="3846512" cy="647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50830" y="1697982"/>
            <a:ext cx="1613802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0" i="1" dirty="0" err="1">
                <a:solidFill>
                  <a:schemeClr val="bg1"/>
                </a:solidFill>
              </a:rPr>
              <a:t>T</a:t>
            </a:r>
            <a:r>
              <a:rPr lang="en-US" b="0" baseline="-25000" dirty="0" err="1">
                <a:solidFill>
                  <a:schemeClr val="bg1"/>
                </a:solidFill>
              </a:rPr>
              <a:t>ser</a:t>
            </a:r>
            <a:endParaRPr lang="en-US" b="0" baseline="-25000" dirty="0">
              <a:solidFill>
                <a:schemeClr val="bg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27229" y="1693219"/>
            <a:ext cx="101212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0" i="1" dirty="0"/>
              <a:t>T</a:t>
            </a:r>
            <a:r>
              <a:rPr lang="en-US" b="0" baseline="-25000" dirty="0"/>
              <a:t>par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619530" y="1045519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295930" y="127411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4343587" y="98119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619530" y="1121719"/>
            <a:ext cx="2719825" cy="13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617522" y="811543"/>
            <a:ext cx="637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 i="1" dirty="0"/>
              <a:t>T</a:t>
            </a:r>
            <a:r>
              <a:rPr lang="en-US" b="1" dirty="0"/>
              <a:t>(1)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619530" y="1655119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090730" y="1274675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 err="1"/>
              <a:t>f</a:t>
            </a:r>
            <a:r>
              <a:rPr lang="en-US" i="1" dirty="0" err="1">
                <a:sym typeface="Symbol" pitchFamily="18" charset="2"/>
              </a:rPr>
              <a:t></a:t>
            </a:r>
            <a:r>
              <a:rPr lang="en-US" i="1" dirty="0" err="1"/>
              <a:t>T</a:t>
            </a:r>
            <a:r>
              <a:rPr lang="en-US" dirty="0"/>
              <a:t>(1)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3295930" y="1655119"/>
            <a:ext cx="104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65201" y="1248675"/>
            <a:ext cx="1067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/>
              <a:t>(1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T</a:t>
            </a:r>
            <a:r>
              <a:rPr lang="en-US" dirty="0"/>
              <a:t>(1)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619672" y="2467670"/>
            <a:ext cx="1676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296072" y="2467670"/>
            <a:ext cx="10668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296072" y="2772470"/>
            <a:ext cx="10668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296072" y="3915470"/>
            <a:ext cx="10668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296072" y="307727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4362872" y="307727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3833292" y="3168948"/>
            <a:ext cx="0" cy="62440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93750" y="1324412"/>
            <a:ext cx="14791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/>
              <a:t>1 processor</a:t>
            </a:r>
          </a:p>
          <a:p>
            <a:pPr>
              <a:spcBef>
                <a:spcPct val="0"/>
              </a:spcBef>
            </a:pPr>
            <a:r>
              <a:rPr lang="en-US" b="1" dirty="0"/>
              <a:t>(non-scaled)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77513" y="3322435"/>
            <a:ext cx="1395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/>
              <a:t>p </a:t>
            </a:r>
            <a:r>
              <a:rPr lang="en-US" b="1" dirty="0"/>
              <a:t>processors</a:t>
            </a:r>
          </a:p>
          <a:p>
            <a:pPr algn="ctr">
              <a:spcBef>
                <a:spcPct val="0"/>
              </a:spcBef>
            </a:pPr>
            <a:r>
              <a:rPr lang="en-US" b="1" dirty="0"/>
              <a:t>(scaled)</a:t>
            </a: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1619672" y="479177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3321472" y="429647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771771" y="4753670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i="1" dirty="0"/>
              <a:t>T</a:t>
            </a:r>
            <a:r>
              <a:rPr lang="en-US" b="1" baseline="-25000" dirty="0">
                <a:sym typeface="Symbol" panose="05050102010706020507" pitchFamily="18" charset="2"/>
              </a:rPr>
              <a:t>=</a:t>
            </a:r>
            <a:r>
              <a:rPr lang="en-US" b="1" i="1" baseline="-25000" dirty="0">
                <a:sym typeface="Symbol" panose="05050102010706020507" pitchFamily="18" charset="2"/>
              </a:rPr>
              <a:t>p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</a:p>
        </p:txBody>
      </p:sp>
      <p:graphicFrame>
        <p:nvGraphicFramePr>
          <p:cNvPr id="28" name="Object 40"/>
          <p:cNvGraphicFramePr>
            <a:graphicFrameLocks noChangeAspect="1"/>
          </p:cNvGraphicFramePr>
          <p:nvPr>
            <p:extLst/>
          </p:nvPr>
        </p:nvGraphicFramePr>
        <p:xfrm>
          <a:off x="5224933" y="3054558"/>
          <a:ext cx="2810395" cy="29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Formel" r:id="rId5" imgW="1930320" imgH="203040" progId="Equation.3">
                  <p:embed/>
                </p:oleObj>
              </mc:Choice>
              <mc:Fallback>
                <p:oleObj name="Formel" r:id="rId5" imgW="1930320" imgH="203040" progId="Equation.3">
                  <p:embed/>
                  <p:pic>
                    <p:nvPicPr>
                      <p:cNvPr id="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33" y="3054558"/>
                        <a:ext cx="2810395" cy="29373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1619672" y="429647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3296072" y="4220270"/>
            <a:ext cx="0" cy="38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2088571" y="4296470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 err="1"/>
              <a:t>f</a:t>
            </a:r>
            <a:r>
              <a:rPr lang="en-US" i="1" dirty="0" err="1">
                <a:sym typeface="Symbol" pitchFamily="18" charset="2"/>
              </a:rPr>
              <a:t></a:t>
            </a:r>
            <a:r>
              <a:rPr lang="en-US" i="1" dirty="0" err="1"/>
              <a:t>T</a:t>
            </a:r>
            <a:r>
              <a:rPr lang="en-US" dirty="0"/>
              <a:t>(1)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3185221" y="4291192"/>
            <a:ext cx="1389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/>
              <a:t>(1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T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4409355" y="2467670"/>
            <a:ext cx="165114" cy="175260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4574469" y="3127038"/>
            <a:ext cx="248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/>
              <a:t>p</a:t>
            </a:r>
            <a:endParaRPr lang="en-US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619672" y="6450035"/>
            <a:ext cx="6934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650972" y="5959498"/>
            <a:ext cx="1613802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0" i="1" dirty="0" err="1">
                <a:solidFill>
                  <a:schemeClr val="bg1"/>
                </a:solidFill>
              </a:rPr>
              <a:t>T</a:t>
            </a:r>
            <a:r>
              <a:rPr lang="en-US" b="0" baseline="-25000" dirty="0" err="1">
                <a:solidFill>
                  <a:schemeClr val="bg1"/>
                </a:solidFill>
              </a:rPr>
              <a:t>ser</a:t>
            </a:r>
            <a:endParaRPr lang="en-US" b="0" baseline="-25000" dirty="0">
              <a:solidFill>
                <a:schemeClr val="bg1"/>
              </a:solidFill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327371" y="5954735"/>
            <a:ext cx="5195202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 err="1">
                <a:solidFill>
                  <a:schemeClr val="bg1"/>
                </a:solidFill>
              </a:rPr>
              <a:t>p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</a:t>
            </a:r>
            <a:r>
              <a:rPr lang="en-US" b="0" i="1" dirty="0" err="1">
                <a:solidFill>
                  <a:schemeClr val="bg1"/>
                </a:solidFill>
              </a:rPr>
              <a:t>T</a:t>
            </a:r>
            <a:r>
              <a:rPr lang="en-US" b="0" baseline="-25000" dirty="0" err="1">
                <a:solidFill>
                  <a:schemeClr val="bg1"/>
                </a:solidFill>
              </a:rPr>
              <a:t>par</a:t>
            </a:r>
            <a:endParaRPr lang="en-US" b="0" baseline="-25000" dirty="0">
              <a:solidFill>
                <a:schemeClr val="bg1"/>
              </a:solidFill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3296072" y="64500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362872" y="64500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5429672" y="64500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V="1">
            <a:off x="7487072" y="645003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5536084" y="6602435"/>
            <a:ext cx="187220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1619672" y="530703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V="1">
            <a:off x="3296072" y="553563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V="1">
            <a:off x="8553872" y="515463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1619672" y="5513098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1619672" y="591663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2090872" y="5536191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 err="1"/>
              <a:t>f</a:t>
            </a:r>
            <a:r>
              <a:rPr lang="en-US" i="1" dirty="0" err="1">
                <a:sym typeface="Symbol" pitchFamily="18" charset="2"/>
              </a:rPr>
              <a:t></a:t>
            </a:r>
            <a:r>
              <a:rPr lang="en-US" i="1" dirty="0" err="1"/>
              <a:t>T</a:t>
            </a:r>
            <a:r>
              <a:rPr lang="en-US" dirty="0"/>
              <a:t>(1)</a:t>
            </a: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3296072" y="591663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5374308" y="5562385"/>
            <a:ext cx="12474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/>
              <a:t>p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(1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T</a:t>
            </a:r>
            <a:r>
              <a:rPr lang="en-US" dirty="0"/>
              <a:t>(1)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93750" y="5756030"/>
            <a:ext cx="14791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/>
              <a:t>1 processor</a:t>
            </a:r>
          </a:p>
          <a:p>
            <a:pPr algn="ctr">
              <a:spcBef>
                <a:spcPct val="0"/>
              </a:spcBef>
            </a:pPr>
            <a:r>
              <a:rPr lang="en-US" b="1" dirty="0"/>
              <a:t>(scaled)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4800800" y="5154635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i="1" dirty="0"/>
              <a:t>T</a:t>
            </a:r>
            <a:r>
              <a:rPr lang="en-US" b="1" baseline="-25000" dirty="0">
                <a:sym typeface="Symbol" panose="05050102010706020507" pitchFamily="18" charset="2"/>
              </a:rPr>
              <a:t>=</a:t>
            </a:r>
            <a:r>
              <a:rPr lang="en-US" b="1" i="1" baseline="-25000" dirty="0">
                <a:sym typeface="Symbol" panose="05050102010706020507" pitchFamily="18" charset="2"/>
              </a:rPr>
              <a:t>p</a:t>
            </a:r>
            <a:r>
              <a:rPr lang="en-US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965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5948"/>
            <a:ext cx="8229600" cy="1108796"/>
          </a:xfrm>
        </p:spPr>
        <p:txBody>
          <a:bodyPr/>
          <a:lstStyle/>
          <a:p>
            <a:r>
              <a:rPr lang="de-DE" dirty="0"/>
              <a:t>Scaled Speedup – </a:t>
            </a:r>
            <a:r>
              <a:rPr lang="mn-MN" dirty="0"/>
              <a:t>Жишээ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2093" y="1052735"/>
            <a:ext cx="8229600" cy="4890998"/>
          </a:xfrm>
        </p:spPr>
        <p:txBody>
          <a:bodyPr>
            <a:normAutofit/>
          </a:bodyPr>
          <a:lstStyle/>
          <a:p>
            <a:r>
              <a:rPr lang="mn-MN" dirty="0"/>
              <a:t>15% нь дараалсан, 85% нь асуудлын өгөгдсөн хэмжээнээс шугаман хамааралтай параллелчлагдах хэсгүүдтэйй програмыг параллелаар ажиллуулна. Асуудлын хэмжээ хязгаарлагдах тул дараалсан хэсгийн цаг өсөхгүй гэж бодъё.</a:t>
            </a:r>
          </a:p>
          <a:p>
            <a:pPr marL="971550" lvl="1" indent="-571500">
              <a:buFont typeface="+mj-lt"/>
              <a:buAutoNum type="romanLcPeriod"/>
            </a:pPr>
            <a:r>
              <a:rPr lang="mn-MN" dirty="0"/>
              <a:t>Хэрэв асуудал өсөхгүйгээр 50 процессор ашигладаг бол хичнээн </a:t>
            </a:r>
            <a:r>
              <a:rPr lang="en-US" dirty="0"/>
              <a:t>speedup</a:t>
            </a:r>
            <a:r>
              <a:rPr lang="mn-MN" dirty="0"/>
              <a:t> болох вэ?</a:t>
            </a:r>
            <a:endParaRPr lang="en-US" dirty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mn-MN" dirty="0"/>
              <a:t>Бид асуудлын хэмжээ 100 дахин өссөн гэж үзье. 50 процессортой байхад хичнээн </a:t>
            </a:r>
            <a:r>
              <a:rPr lang="en-US" dirty="0"/>
              <a:t>speedup </a:t>
            </a:r>
            <a:r>
              <a:rPr lang="mn-MN" dirty="0"/>
              <a:t>болох вэ?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259632" y="3258037"/>
                <a:ext cx="6840760" cy="92050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0.15+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=5.99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58037"/>
                <a:ext cx="6840760" cy="920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15220" y="5157192"/>
                <a:ext cx="7781388" cy="92050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0.15+100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∙0.85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0.15+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=46.03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20" y="5157192"/>
                <a:ext cx="7781388" cy="920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0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5948"/>
            <a:ext cx="8229600" cy="1108796"/>
          </a:xfrm>
        </p:spPr>
        <p:txBody>
          <a:bodyPr/>
          <a:lstStyle/>
          <a:p>
            <a:r>
              <a:rPr lang="mn-MN" dirty="0"/>
              <a:t>Дасгал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2093" y="1052735"/>
            <a:ext cx="8229600" cy="4752529"/>
          </a:xfrm>
        </p:spPr>
        <p:txBody>
          <a:bodyPr>
            <a:normAutofit/>
          </a:bodyPr>
          <a:lstStyle/>
          <a:p>
            <a:r>
              <a:rPr lang="mn-MN" dirty="0"/>
              <a:t>128 процессор дээр 100-ийн </a:t>
            </a:r>
            <a:r>
              <a:rPr lang="en-US" dirty="0"/>
              <a:t>speedup </a:t>
            </a:r>
            <a:r>
              <a:rPr lang="mn-MN" dirty="0"/>
              <a:t>хүрэх ёстой програм бичихийг хүсч байна гэж бодъё.</a:t>
            </a:r>
            <a:endParaRPr lang="de-DE" dirty="0"/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Strong scalability-</a:t>
            </a:r>
            <a:r>
              <a:rPr lang="mn-MN" dirty="0"/>
              <a:t>н таамаглал дээр </a:t>
            </a:r>
            <a:r>
              <a:rPr lang="en-US" dirty="0"/>
              <a:t>speedup</a:t>
            </a:r>
            <a:r>
              <a:rPr lang="mn-MN" dirty="0"/>
              <a:t> очих үед программын хамгийн их дараалсан хэсэг ямар байх вэ</a:t>
            </a:r>
            <a:r>
              <a:rPr lang="en-US" dirty="0"/>
              <a:t>?</a:t>
            </a:r>
            <a:endParaRPr lang="mn-MN" dirty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endParaRPr lang="en-US" dirty="0"/>
          </a:p>
          <a:p>
            <a:pPr marL="971550" lvl="1" indent="-571500">
              <a:buFont typeface="+mj-lt"/>
              <a:buAutoNum type="romanLcPeriod"/>
            </a:pPr>
            <a:r>
              <a:rPr lang="en-US" dirty="0">
                <a:sym typeface="Symbol" panose="05050102010706020507" pitchFamily="18" charset="2"/>
              </a:rPr>
              <a:t> </a:t>
            </a:r>
            <a:r>
              <a:rPr lang="mn-MN" dirty="0">
                <a:sym typeface="Symbol" panose="05050102010706020507" pitchFamily="18" charset="2"/>
              </a:rPr>
              <a:t>харьцаа шугаман өсч байхад </a:t>
            </a:r>
            <a:r>
              <a:rPr lang="en-US" dirty="0"/>
              <a:t>weak scalability-</a:t>
            </a:r>
            <a:r>
              <a:rPr lang="mn-MN" dirty="0"/>
              <a:t>н таамаглал дээр </a:t>
            </a:r>
            <a:r>
              <a:rPr lang="en-US" dirty="0"/>
              <a:t>speedup</a:t>
            </a:r>
            <a:r>
              <a:rPr lang="mn-MN" dirty="0"/>
              <a:t> очих үед программын хамгийн их дараалсан хэсэг ямар байх вэ</a:t>
            </a:r>
            <a:r>
              <a:rPr lang="en-US" dirty="0"/>
              <a:t>?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577572" y="2615412"/>
                <a:ext cx="7927506" cy="84959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=0.0022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2" y="2615412"/>
                <a:ext cx="7927506" cy="849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77573" y="4869160"/>
                <a:ext cx="7927506" cy="57708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100=128+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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1−128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=128−127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127</m:t>
                          </m:r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3" y="4869160"/>
                <a:ext cx="7927506" cy="577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932"/>
            <a:ext cx="4499992" cy="37249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60847"/>
            <a:ext cx="4542189" cy="3763151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" y="15948"/>
            <a:ext cx="9114188" cy="1684860"/>
          </a:xfrm>
        </p:spPr>
        <p:txBody>
          <a:bodyPr>
            <a:norm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</a:t>
            </a:r>
            <a:r>
              <a:rPr lang="de-DE" dirty="0"/>
              <a:t>=</a:t>
            </a:r>
            <a:r>
              <a:rPr lang="de-DE" i="1" dirty="0"/>
              <a:t>p</a:t>
            </a:r>
            <a:r>
              <a:rPr lang="de-DE" baseline="30000" dirty="0">
                <a:sym typeface="Symbol" panose="05050102010706020507" pitchFamily="18" charset="2"/>
              </a:rPr>
              <a:t> </a:t>
            </a:r>
            <a:r>
              <a:rPr lang="mn-MN" dirty="0"/>
              <a:t>параметертэй </a:t>
            </a:r>
            <a:r>
              <a:rPr lang="en-US" dirty="0"/>
              <a:t>Scaled Speedup </a:t>
            </a:r>
            <a:r>
              <a:rPr lang="en-US" i="1" dirty="0"/>
              <a:t>S</a:t>
            </a:r>
            <a:r>
              <a:rPr lang="en-US" baseline="-25000" dirty="0">
                <a:sym typeface="Symbol" panose="05050102010706020507" pitchFamily="18" charset="2"/>
              </a:rPr>
              <a:t>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mn-MN" dirty="0"/>
              <a:t>-ийн функционал хамаарал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6833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de-DE" sz="3600" dirty="0">
                <a:sym typeface="Symbol" panose="05050102010706020507" pitchFamily="18" charset="2"/>
              </a:rPr>
              <a:t></a:t>
            </a:r>
            <a:r>
              <a:rPr lang="de-DE" sz="3600" dirty="0"/>
              <a:t>=</a:t>
            </a:r>
            <a:r>
              <a:rPr lang="de-DE" sz="3600" i="1" dirty="0"/>
              <a:t>p</a:t>
            </a:r>
            <a:r>
              <a:rPr lang="de-DE" sz="3600" baseline="30000" dirty="0">
                <a:sym typeface="Symbol" panose="05050102010706020507" pitchFamily="18" charset="2"/>
              </a:rPr>
              <a:t> </a:t>
            </a:r>
            <a:r>
              <a:rPr lang="mn-MN" sz="3600" dirty="0"/>
              <a:t>параметертэй </a:t>
            </a:r>
            <a:r>
              <a:rPr lang="en-US" sz="3600" dirty="0"/>
              <a:t>Scaled Efficiency </a:t>
            </a:r>
            <a:r>
              <a:rPr lang="en-US" sz="3600" i="1" dirty="0"/>
              <a:t>E</a:t>
            </a:r>
            <a:r>
              <a:rPr lang="en-US" sz="3600" baseline="-25000" dirty="0">
                <a:sym typeface="Symbol" panose="05050102010706020507" pitchFamily="18" charset="2"/>
              </a:rPr>
              <a:t></a:t>
            </a:r>
            <a:r>
              <a:rPr lang="en-US" sz="3600" dirty="0"/>
              <a:t>(</a:t>
            </a:r>
            <a:r>
              <a:rPr lang="en-US" sz="3600" i="1" dirty="0"/>
              <a:t>p</a:t>
            </a:r>
            <a:r>
              <a:rPr lang="en-US" sz="3600" dirty="0"/>
              <a:t>)=</a:t>
            </a:r>
            <a:r>
              <a:rPr lang="en-US" sz="3600" i="1" dirty="0"/>
              <a:t> S</a:t>
            </a:r>
            <a:r>
              <a:rPr lang="en-US" sz="3600" baseline="-25000" dirty="0">
                <a:sym typeface="Symbol" panose="05050102010706020507" pitchFamily="18" charset="2"/>
              </a:rPr>
              <a:t></a:t>
            </a:r>
            <a:r>
              <a:rPr lang="en-US" sz="3600" dirty="0"/>
              <a:t>(</a:t>
            </a:r>
            <a:r>
              <a:rPr lang="en-US" sz="3600" i="1" dirty="0"/>
              <a:t>p</a:t>
            </a:r>
            <a:r>
              <a:rPr lang="en-US" sz="3600" dirty="0"/>
              <a:t>)/</a:t>
            </a:r>
            <a:r>
              <a:rPr lang="en-US" sz="3600" i="1" dirty="0"/>
              <a:t>p</a:t>
            </a:r>
            <a:r>
              <a:rPr lang="mn-MN" sz="3600" dirty="0"/>
              <a:t>-н функционал хамаарал</a:t>
            </a:r>
            <a:endParaRPr lang="de-DE" sz="3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94" y="1517251"/>
            <a:ext cx="4602884" cy="3823497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503548" y="5400601"/>
            <a:ext cx="8013576" cy="1143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bg1"/>
                </a:solidFill>
              </a:rPr>
              <a:t>Iso-efficiency </a:t>
            </a:r>
            <a:r>
              <a:rPr lang="mn-MN" b="1" dirty="0">
                <a:solidFill>
                  <a:schemeClr val="bg1"/>
                </a:solidFill>
              </a:rPr>
              <a:t>шугам</a:t>
            </a:r>
            <a:r>
              <a:rPr lang="de-DE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mn-MN" i="1" dirty="0">
                <a:solidFill>
                  <a:schemeClr val="bg1"/>
                </a:solidFill>
              </a:rPr>
              <a:t> олон болоход </a:t>
            </a:r>
            <a:r>
              <a:rPr lang="mn-MN" dirty="0">
                <a:solidFill>
                  <a:schemeClr val="bg1"/>
                </a:solidFill>
              </a:rPr>
              <a:t>параллел үр ашгийг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mn-MN" dirty="0">
                <a:solidFill>
                  <a:schemeClr val="bg1"/>
                </a:solidFill>
              </a:rPr>
              <a:t>хадгалахын тулд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 </a:t>
            </a:r>
            <a:r>
              <a:rPr lang="mn-MN" dirty="0">
                <a:solidFill>
                  <a:schemeClr val="bg1"/>
                </a:solidFill>
                <a:sym typeface="Symbol" panose="05050102010706020507" pitchFamily="18" charset="2"/>
              </a:rPr>
              <a:t>өсөлт хйр байх вэ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r>
              <a:rPr lang="mn-MN" dirty="0">
                <a:solidFill>
                  <a:schemeClr val="bg1"/>
                </a:solidFill>
                <a:sym typeface="Symbol" panose="05050102010706020507" pitchFamily="18" charset="2"/>
              </a:rPr>
              <a:t> эсвэл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mn-MN" dirty="0">
                <a:solidFill>
                  <a:schemeClr val="bg1"/>
                </a:solidFill>
              </a:rPr>
              <a:t>Хэрэв бид илүү олон тооцолох нэгжүүд хэрэглэхэд ижил үр ашгийг хүсч байвал манай асуудлын параллелчлагдах хэсэг хир зэрэг байх вэ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7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354"/>
            <a:ext cx="9144000" cy="766058"/>
          </a:xfrm>
        </p:spPr>
        <p:txBody>
          <a:bodyPr>
            <a:normAutofit/>
          </a:bodyPr>
          <a:lstStyle/>
          <a:p>
            <a:r>
              <a:rPr lang="de-DE" sz="3600" dirty="0"/>
              <a:t>Foster‘s Parallel Algorithm Design Method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9604" y="4581128"/>
            <a:ext cx="9153604" cy="227687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  <a:tabLst>
                <a:tab pos="1255713" algn="l"/>
              </a:tabLst>
            </a:pPr>
            <a:r>
              <a:rPr lang="en-US" b="1" u="sng" dirty="0"/>
              <a:t>P</a:t>
            </a:r>
            <a:r>
              <a:rPr lang="en-US" b="1" dirty="0"/>
              <a:t>artitioning:</a:t>
            </a:r>
            <a:r>
              <a:rPr lang="mn-MN" b="1" dirty="0"/>
              <a:t> </a:t>
            </a:r>
            <a:r>
              <a:rPr lang="mn-MN" dirty="0"/>
              <a:t>асуудлыг параллел ажилуулж болох олон жижиг даалгавруудад </a:t>
            </a:r>
            <a:r>
              <a:rPr lang="en-US" dirty="0"/>
              <a:t>(</a:t>
            </a:r>
            <a:r>
              <a:rPr lang="en-US" i="1" dirty="0"/>
              <a:t>fine-grained</a:t>
            </a:r>
            <a:r>
              <a:rPr lang="en-US" dirty="0"/>
              <a:t>)</a:t>
            </a:r>
            <a:r>
              <a:rPr lang="mn-MN" dirty="0"/>
              <a:t> задлана.</a:t>
            </a:r>
            <a:r>
              <a:rPr lang="mn-MN" b="1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C</a:t>
            </a:r>
            <a:r>
              <a:rPr lang="en-US" b="1" dirty="0"/>
              <a:t>ommunication: </a:t>
            </a:r>
            <a:r>
              <a:rPr lang="mn-MN" dirty="0"/>
              <a:t>даалгавруудын хоорондох шаардлагатай мэдээлэл солилцоог тодорхойлох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</a:t>
            </a:r>
            <a:r>
              <a:rPr lang="en-US" b="1" dirty="0"/>
              <a:t>gglomeration</a:t>
            </a:r>
            <a:r>
              <a:rPr lang="en-US" dirty="0"/>
              <a:t>: </a:t>
            </a:r>
            <a:r>
              <a:rPr lang="mn-MN" dirty="0"/>
              <a:t>Өгөгдлийн байршлыг сайжруулан мэдээлэл солилцоог багасгах зорилгоор тодорхойлсон даалгаваруудыг том даалгаварт нэгтгэнэ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M</a:t>
            </a:r>
            <a:r>
              <a:rPr lang="en-US" b="1" dirty="0"/>
              <a:t>apping: </a:t>
            </a:r>
            <a:r>
              <a:rPr lang="mn-MN" dirty="0"/>
              <a:t>Мэдээлэл солилцоог багасгах, давхардалгүй байдлыг хангах болон ачааллыг тэнцвэржүүлэх зорилгоор бөөгнөрлийг процесс/</a:t>
            </a:r>
            <a:r>
              <a:rPr lang="en-US" dirty="0"/>
              <a:t>thread-</a:t>
            </a:r>
            <a:r>
              <a:rPr lang="mn-MN" dirty="0"/>
              <a:t>үүдад хуваарилна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02" y="836712"/>
            <a:ext cx="6620791" cy="352839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sp>
        <p:nvSpPr>
          <p:cNvPr id="8" name="Abgerundetes Rechteck 7"/>
          <p:cNvSpPr/>
          <p:nvPr/>
        </p:nvSpPr>
        <p:spPr>
          <a:xfrm>
            <a:off x="323528" y="1052736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PCAM</a:t>
            </a:r>
          </a:p>
        </p:txBody>
      </p:sp>
    </p:spTree>
    <p:extLst>
      <p:ext uri="{BB962C8B-B14F-4D97-AF65-F5344CB8AC3E}">
        <p14:creationId xmlns:p14="http://schemas.microsoft.com/office/powerpoint/2010/main" val="395690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6"/>
          <p:cNvSpPr>
            <a:spLocks noChangeArrowheads="1"/>
          </p:cNvSpPr>
          <p:nvPr/>
        </p:nvSpPr>
        <p:spPr bwMode="auto">
          <a:xfrm>
            <a:off x="152400" y="2755900"/>
            <a:ext cx="4470400" cy="39243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95" name="Rectangle 425"/>
          <p:cNvSpPr>
            <a:spLocks noChangeArrowheads="1"/>
          </p:cNvSpPr>
          <p:nvPr/>
        </p:nvSpPr>
        <p:spPr bwMode="auto">
          <a:xfrm>
            <a:off x="495300" y="3060700"/>
            <a:ext cx="3810000" cy="33020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868363"/>
          </a:xfrm>
        </p:spPr>
        <p:txBody>
          <a:bodyPr/>
          <a:lstStyle/>
          <a:p>
            <a:r>
              <a:rPr lang="mn-MN" dirty="0"/>
              <a:t>Жишээ</a:t>
            </a:r>
            <a:r>
              <a:rPr lang="en-US" dirty="0"/>
              <a:t>: Jacobi Iteration</a:t>
            </a:r>
          </a:p>
        </p:txBody>
      </p:sp>
      <p:sp>
        <p:nvSpPr>
          <p:cNvPr id="8285" name="Content Placeholder 2"/>
          <p:cNvSpPr>
            <a:spLocks noGrp="1"/>
          </p:cNvSpPr>
          <p:nvPr>
            <p:ph idx="1"/>
          </p:nvPr>
        </p:nvSpPr>
        <p:spPr>
          <a:xfrm>
            <a:off x="95250" y="1149351"/>
            <a:ext cx="8953500" cy="876300"/>
          </a:xfrm>
        </p:spPr>
        <p:txBody>
          <a:bodyPr>
            <a:normAutofit/>
          </a:bodyPr>
          <a:lstStyle/>
          <a:p>
            <a:r>
              <a:rPr lang="mn-MN" dirty="0"/>
              <a:t>Матриц дахь утга бүрийг дөрвөн хөршийнх дундаж утгаар солино</a:t>
            </a:r>
            <a:endParaRPr lang="en-US" dirty="0"/>
          </a:p>
          <a:p>
            <a:r>
              <a:rPr lang="mn-MN" dirty="0"/>
              <a:t>Хүрээний утгууд нь тогтмол байна</a:t>
            </a: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0" y="2706688"/>
            <a:ext cx="4621213" cy="339725"/>
            <a:chOff x="0" y="1153"/>
            <a:chExt cx="2911" cy="214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98" name="Text Box 9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9" name="Text Box 10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00" name="Text Box 14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01" name="Text Box 15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94" name="Text Box 29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5" name="Text Box 30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6" name="Text Box 31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7" name="Text Box 32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90" name="Text Box 34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1" name="Text Box 35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2" name="Text Box 36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93" name="Text Box 37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0" y="3036888"/>
            <a:ext cx="4621213" cy="339725"/>
            <a:chOff x="0" y="1153"/>
            <a:chExt cx="2911" cy="21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83" name="Text Box 57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84" name="Text Box 58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85" name="Text Box 59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86" name="Text Box 60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79" name="Text Box 62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80" name="Text Box 63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81" name="Text Box 64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82" name="Text Box 65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75" name="Text Box 67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76" name="Text Box 68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77" name="Text Box 69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78" name="Text Box 70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0" y="3367088"/>
            <a:ext cx="4621213" cy="339725"/>
            <a:chOff x="0" y="1153"/>
            <a:chExt cx="2911" cy="214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68" name="Text Box 73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9" name="Text Box 74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70" name="Text Box 75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71" name="Text Box 76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64" name="Text Box 78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5" name="Text Box 79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6" name="Text Box 80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7" name="Text Box 81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60" name="Text Box 83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1" name="Text Box 84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2" name="Text Box 85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3" name="Text Box 86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3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0" y="3697288"/>
            <a:ext cx="4621213" cy="339725"/>
            <a:chOff x="0" y="1153"/>
            <a:chExt cx="2911" cy="214"/>
          </a:xfrm>
        </p:grpSpPr>
        <p:grpSp>
          <p:nvGrpSpPr>
            <p:cNvPr id="15" name="Group 88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53" name="Text Box 89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4" name="Text Box 90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5" name="Text Box 91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6" name="Text Box 92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49" name="Text Box 94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0" name="Text Box 95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1" name="Text Box 96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2" name="Text Box 97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98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45" name="Text Box 99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46" name="Text Box 100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47" name="Text Box 101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48" name="Text Box 102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03"/>
          <p:cNvGrpSpPr>
            <a:grpSpLocks/>
          </p:cNvGrpSpPr>
          <p:nvPr/>
        </p:nvGrpSpPr>
        <p:grpSpPr bwMode="auto">
          <a:xfrm>
            <a:off x="0" y="4040188"/>
            <a:ext cx="4621213" cy="339725"/>
            <a:chOff x="0" y="1153"/>
            <a:chExt cx="2911" cy="214"/>
          </a:xfrm>
        </p:grpSpPr>
        <p:grpSp>
          <p:nvGrpSpPr>
            <p:cNvPr id="19" name="Group 104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38" name="Text Box 105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9" name="Text Box 106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40" name="Text Box 107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41" name="Text Box 108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09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34" name="Text Box 110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5" name="Text Box 111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6" name="Text Box 112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7" name="Text Box 113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114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30" name="Text Box 115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1" name="Text Box 116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2" name="Text Box 117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3" name="Text Box 118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119"/>
          <p:cNvGrpSpPr>
            <a:grpSpLocks/>
          </p:cNvGrpSpPr>
          <p:nvPr/>
        </p:nvGrpSpPr>
        <p:grpSpPr bwMode="auto">
          <a:xfrm>
            <a:off x="0" y="4370388"/>
            <a:ext cx="4621213" cy="339725"/>
            <a:chOff x="0" y="1153"/>
            <a:chExt cx="2911" cy="214"/>
          </a:xfrm>
        </p:grpSpPr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23" name="Text Box 121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4" name="Text Box 122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5" name="Text Box 123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6" name="Text Box 124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125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19" name="Text Box 126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0" name="Text Box 127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1" name="Text Box 128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2" name="Text Box 129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130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15" name="Text Box 131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16" name="Text Box 132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17" name="Text Box 133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18" name="Text Box 134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2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" name="Group 135"/>
          <p:cNvGrpSpPr>
            <a:grpSpLocks/>
          </p:cNvGrpSpPr>
          <p:nvPr/>
        </p:nvGrpSpPr>
        <p:grpSpPr bwMode="auto">
          <a:xfrm>
            <a:off x="0" y="4700588"/>
            <a:ext cx="4621213" cy="339725"/>
            <a:chOff x="0" y="1153"/>
            <a:chExt cx="2911" cy="214"/>
          </a:xfrm>
        </p:grpSpPr>
        <p:grpSp>
          <p:nvGrpSpPr>
            <p:cNvPr id="27" name="Group 136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408" name="Text Box 137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9" name="Text Box 138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10" name="Text Box 139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11" name="Text Box 140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28" name="Group 141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404" name="Text Box 142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5" name="Text Box 143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6" name="Text Box 144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7" name="Text Box 145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400" name="Text Box 147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1" name="Text Box 148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2" name="Text Box 149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03" name="Text Box 150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30" name="Group 151"/>
          <p:cNvGrpSpPr>
            <a:grpSpLocks/>
          </p:cNvGrpSpPr>
          <p:nvPr/>
        </p:nvGrpSpPr>
        <p:grpSpPr bwMode="auto">
          <a:xfrm>
            <a:off x="0" y="5030788"/>
            <a:ext cx="4621213" cy="339725"/>
            <a:chOff x="0" y="1153"/>
            <a:chExt cx="2911" cy="214"/>
          </a:xfrm>
        </p:grpSpPr>
        <p:grpSp>
          <p:nvGrpSpPr>
            <p:cNvPr id="31" name="Group 152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393" name="Text Box 153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94" name="Text Box 154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95" name="Text Box 155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96" name="Text Box 156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192" name="Group 157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389" name="Text Box 158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90" name="Text Box 159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91" name="Text Box 160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92" name="Text Box 161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193" name="Group 162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385" name="Text Box 163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86" name="Text Box 164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87" name="Text Box 165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88" name="Text Box 166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8197" name="Group 167"/>
          <p:cNvGrpSpPr>
            <a:grpSpLocks/>
          </p:cNvGrpSpPr>
          <p:nvPr/>
        </p:nvGrpSpPr>
        <p:grpSpPr bwMode="auto">
          <a:xfrm>
            <a:off x="0" y="5373688"/>
            <a:ext cx="4621213" cy="339725"/>
            <a:chOff x="0" y="1153"/>
            <a:chExt cx="2911" cy="214"/>
          </a:xfrm>
        </p:grpSpPr>
        <p:grpSp>
          <p:nvGrpSpPr>
            <p:cNvPr id="8198" name="Group 168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378" name="Text Box 169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9" name="Text Box 170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80" name="Text Box 171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81" name="Text Box 172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199" name="Group 173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374" name="Text Box 174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5" name="Text Box 175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6" name="Text Box 176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7" name="Text Box 177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200" name="Group 178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370" name="Text Box 179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1" name="Text Box 180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2" name="Text Box 181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73" name="Text Box 182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8201" name="Group 183"/>
          <p:cNvGrpSpPr>
            <a:grpSpLocks/>
          </p:cNvGrpSpPr>
          <p:nvPr/>
        </p:nvGrpSpPr>
        <p:grpSpPr bwMode="auto">
          <a:xfrm>
            <a:off x="0" y="5703888"/>
            <a:ext cx="4621213" cy="339725"/>
            <a:chOff x="0" y="1153"/>
            <a:chExt cx="2911" cy="214"/>
          </a:xfrm>
        </p:grpSpPr>
        <p:grpSp>
          <p:nvGrpSpPr>
            <p:cNvPr id="8202" name="Group 184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363" name="Text Box 185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64" name="Text Box 186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65" name="Text Box 187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66" name="Text Box 188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03" name="Group 189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359" name="Text Box 190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60" name="Text Box 191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61" name="Text Box 192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62" name="Text Box 193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04" name="Group 194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355" name="Text Box 195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56" name="Text Box 196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57" name="Text Box 197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58" name="Text Box 198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205" name="Group 199"/>
          <p:cNvGrpSpPr>
            <a:grpSpLocks/>
          </p:cNvGrpSpPr>
          <p:nvPr/>
        </p:nvGrpSpPr>
        <p:grpSpPr bwMode="auto">
          <a:xfrm>
            <a:off x="0" y="6034088"/>
            <a:ext cx="4621213" cy="339725"/>
            <a:chOff x="0" y="1153"/>
            <a:chExt cx="2911" cy="214"/>
          </a:xfrm>
        </p:grpSpPr>
        <p:grpSp>
          <p:nvGrpSpPr>
            <p:cNvPr id="8206" name="Group 200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348" name="Text Box 201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9" name="Text Box 202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50" name="Text Box 203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51" name="Text Box 204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07" name="Group 205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344" name="Text Box 206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5" name="Text Box 207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6" name="Text Box 208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7" name="Text Box 209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08" name="Group 210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340" name="Text Box 211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1" name="Text Box 212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2" name="Text Box 213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3" name="Text Box 214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0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210" name="Group 215"/>
          <p:cNvGrpSpPr>
            <a:grpSpLocks/>
          </p:cNvGrpSpPr>
          <p:nvPr/>
        </p:nvGrpSpPr>
        <p:grpSpPr bwMode="auto">
          <a:xfrm>
            <a:off x="0" y="6364288"/>
            <a:ext cx="4621213" cy="339725"/>
            <a:chOff x="0" y="1153"/>
            <a:chExt cx="2911" cy="214"/>
          </a:xfrm>
        </p:grpSpPr>
        <p:grpSp>
          <p:nvGrpSpPr>
            <p:cNvPr id="8211" name="Group 216"/>
            <p:cNvGrpSpPr>
              <a:grpSpLocks/>
            </p:cNvGrpSpPr>
            <p:nvPr/>
          </p:nvGrpSpPr>
          <p:grpSpPr bwMode="auto">
            <a:xfrm>
              <a:off x="0" y="1153"/>
              <a:ext cx="997" cy="214"/>
              <a:chOff x="0" y="1153"/>
              <a:chExt cx="997" cy="214"/>
            </a:xfrm>
          </p:grpSpPr>
          <p:sp>
            <p:nvSpPr>
              <p:cNvPr id="8333" name="Text Box 217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34" name="Text Box 218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35" name="Text Box 219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36" name="Text Box 220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212" name="Group 221"/>
            <p:cNvGrpSpPr>
              <a:grpSpLocks/>
            </p:cNvGrpSpPr>
            <p:nvPr/>
          </p:nvGrpSpPr>
          <p:grpSpPr bwMode="auto">
            <a:xfrm>
              <a:off x="966" y="1153"/>
              <a:ext cx="997" cy="214"/>
              <a:chOff x="0" y="1153"/>
              <a:chExt cx="997" cy="214"/>
            </a:xfrm>
          </p:grpSpPr>
          <p:sp>
            <p:nvSpPr>
              <p:cNvPr id="8329" name="Text Box 222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30" name="Text Box 223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31" name="Text Box 224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32" name="Text Box 225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213" name="Group 226"/>
            <p:cNvGrpSpPr>
              <a:grpSpLocks/>
            </p:cNvGrpSpPr>
            <p:nvPr/>
          </p:nvGrpSpPr>
          <p:grpSpPr bwMode="auto">
            <a:xfrm>
              <a:off x="1914" y="1153"/>
              <a:ext cx="997" cy="214"/>
              <a:chOff x="0" y="1153"/>
              <a:chExt cx="997" cy="214"/>
            </a:xfrm>
          </p:grpSpPr>
          <p:sp>
            <p:nvSpPr>
              <p:cNvPr id="8325" name="Text Box 227"/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26" name="Text Box 228"/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27" name="Text Box 229"/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328" name="Text Box 230"/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 pitchFamily="18" charset="2"/>
                  </a:rPr>
                  <a:t>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09" name="Text Box 231"/>
              <p:cNvSpPr txBox="1">
                <a:spLocks noChangeArrowheads="1"/>
              </p:cNvSpPr>
              <p:nvPr/>
            </p:nvSpPr>
            <p:spPr bwMode="auto">
              <a:xfrm>
                <a:off x="627681" y="2096204"/>
                <a:ext cx="324643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n-M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Оролтын матриц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][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09" name="Text 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681" y="2096204"/>
                <a:ext cx="3246437" cy="400110"/>
              </a:xfrm>
              <a:prstGeom prst="rect">
                <a:avLst/>
              </a:prstGeom>
              <a:blipFill>
                <a:blip r:embed="rId2"/>
                <a:stretch>
                  <a:fillRect l="-2064" t="-10606" b="-25758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736" name="Text Box 232"/>
              <p:cNvSpPr txBox="1">
                <a:spLocks noChangeArrowheads="1"/>
              </p:cNvSpPr>
              <p:nvPr/>
            </p:nvSpPr>
            <p:spPr bwMode="auto">
              <a:xfrm>
                <a:off x="5566795" y="2093029"/>
                <a:ext cx="3098800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𝑥𝑛𝑒𝑤</m:t>
                      </m:r>
                      <m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][</m:t>
                      </m:r>
                      <m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3736" name="Text 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6795" y="2093029"/>
                <a:ext cx="3098800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756" name="Text Box 252"/>
          <p:cNvSpPr txBox="1">
            <a:spLocks noChangeArrowheads="1"/>
          </p:cNvSpPr>
          <p:nvPr/>
        </p:nvSpPr>
        <p:spPr bwMode="auto">
          <a:xfrm>
            <a:off x="4883150" y="3014663"/>
            <a:ext cx="465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57" name="Text Box 253"/>
          <p:cNvSpPr txBox="1">
            <a:spLocks noChangeArrowheads="1"/>
          </p:cNvSpPr>
          <p:nvPr/>
        </p:nvSpPr>
        <p:spPr bwMode="auto">
          <a:xfrm>
            <a:off x="5259388" y="3014663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58" name="Text Box 254"/>
          <p:cNvSpPr txBox="1">
            <a:spLocks noChangeArrowheads="1"/>
          </p:cNvSpPr>
          <p:nvPr/>
        </p:nvSpPr>
        <p:spPr bwMode="auto">
          <a:xfrm>
            <a:off x="5640388" y="3011488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14" name="Group 255"/>
          <p:cNvGrpSpPr>
            <a:grpSpLocks/>
          </p:cNvGrpSpPr>
          <p:nvPr/>
        </p:nvGrpSpPr>
        <p:grpSpPr bwMode="auto">
          <a:xfrm>
            <a:off x="6056313" y="3011488"/>
            <a:ext cx="1582737" cy="339725"/>
            <a:chOff x="0" y="1153"/>
            <a:chExt cx="997" cy="214"/>
          </a:xfrm>
        </p:grpSpPr>
        <p:sp>
          <p:nvSpPr>
            <p:cNvPr id="8318" name="Text Box 256"/>
            <p:cNvSpPr txBox="1">
              <a:spLocks noChangeArrowheads="1"/>
            </p:cNvSpPr>
            <p:nvPr/>
          </p:nvSpPr>
          <p:spPr bwMode="auto">
            <a:xfrm>
              <a:off x="0" y="1154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9" name="Text Box 257"/>
            <p:cNvSpPr txBox="1">
              <a:spLocks noChangeArrowheads="1"/>
            </p:cNvSpPr>
            <p:nvPr/>
          </p:nvSpPr>
          <p:spPr bwMode="auto">
            <a:xfrm>
              <a:off x="227" y="1155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20" name="Text Box 258"/>
            <p:cNvSpPr txBox="1">
              <a:spLocks noChangeArrowheads="1"/>
            </p:cNvSpPr>
            <p:nvPr/>
          </p:nvSpPr>
          <p:spPr bwMode="auto">
            <a:xfrm>
              <a:off x="464" y="1155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21" name="Text Box 259"/>
            <p:cNvSpPr txBox="1">
              <a:spLocks noChangeArrowheads="1"/>
            </p:cNvSpPr>
            <p:nvPr/>
          </p:nvSpPr>
          <p:spPr bwMode="auto">
            <a:xfrm>
              <a:off x="704" y="1153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3765" name="Text Box 261"/>
          <p:cNvSpPr txBox="1">
            <a:spLocks noChangeArrowheads="1"/>
          </p:cNvSpPr>
          <p:nvPr/>
        </p:nvSpPr>
        <p:spPr bwMode="auto">
          <a:xfrm>
            <a:off x="7561263" y="3013075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66" name="Text Box 262"/>
          <p:cNvSpPr txBox="1">
            <a:spLocks noChangeArrowheads="1"/>
          </p:cNvSpPr>
          <p:nvPr/>
        </p:nvSpPr>
        <p:spPr bwMode="auto">
          <a:xfrm>
            <a:off x="8035925" y="3014663"/>
            <a:ext cx="3508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67" name="Text Box 263"/>
          <p:cNvSpPr txBox="1">
            <a:spLocks noChangeArrowheads="1"/>
          </p:cNvSpPr>
          <p:nvPr/>
        </p:nvSpPr>
        <p:spPr bwMode="auto">
          <a:xfrm>
            <a:off x="8297863" y="3014663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72" name="Text Box 268"/>
          <p:cNvSpPr txBox="1">
            <a:spLocks noChangeArrowheads="1"/>
          </p:cNvSpPr>
          <p:nvPr/>
        </p:nvSpPr>
        <p:spPr bwMode="auto">
          <a:xfrm>
            <a:off x="4883150" y="334486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73" name="Text Box 269"/>
          <p:cNvSpPr txBox="1">
            <a:spLocks noChangeArrowheads="1"/>
          </p:cNvSpPr>
          <p:nvPr/>
        </p:nvSpPr>
        <p:spPr bwMode="auto">
          <a:xfrm>
            <a:off x="5259388" y="3344863"/>
            <a:ext cx="5064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74" name="Text Box 270"/>
          <p:cNvSpPr txBox="1">
            <a:spLocks noChangeArrowheads="1"/>
          </p:cNvSpPr>
          <p:nvPr/>
        </p:nvSpPr>
        <p:spPr bwMode="auto">
          <a:xfrm>
            <a:off x="5691188" y="3341688"/>
            <a:ext cx="4937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15" name="Group 271"/>
          <p:cNvGrpSpPr>
            <a:grpSpLocks/>
          </p:cNvGrpSpPr>
          <p:nvPr/>
        </p:nvGrpSpPr>
        <p:grpSpPr bwMode="auto">
          <a:xfrm>
            <a:off x="6056313" y="3341688"/>
            <a:ext cx="1601787" cy="339725"/>
            <a:chOff x="0" y="1153"/>
            <a:chExt cx="1009" cy="214"/>
          </a:xfrm>
        </p:grpSpPr>
        <p:sp>
          <p:nvSpPr>
            <p:cNvPr id="8314" name="Text Box 272"/>
            <p:cNvSpPr txBox="1">
              <a:spLocks noChangeArrowheads="1"/>
            </p:cNvSpPr>
            <p:nvPr/>
          </p:nvSpPr>
          <p:spPr bwMode="auto">
            <a:xfrm>
              <a:off x="0" y="1154"/>
              <a:ext cx="32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5" name="Text Box 273"/>
            <p:cNvSpPr txBox="1">
              <a:spLocks noChangeArrowheads="1"/>
            </p:cNvSpPr>
            <p:nvPr/>
          </p:nvSpPr>
          <p:spPr bwMode="auto">
            <a:xfrm>
              <a:off x="267" y="1155"/>
              <a:ext cx="2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6" name="Text Box 274"/>
            <p:cNvSpPr txBox="1">
              <a:spLocks noChangeArrowheads="1"/>
            </p:cNvSpPr>
            <p:nvPr/>
          </p:nvSpPr>
          <p:spPr bwMode="auto">
            <a:xfrm>
              <a:off x="464" y="1155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7" name="Text Box 275"/>
            <p:cNvSpPr txBox="1">
              <a:spLocks noChangeArrowheads="1"/>
            </p:cNvSpPr>
            <p:nvPr/>
          </p:nvSpPr>
          <p:spPr bwMode="auto">
            <a:xfrm>
              <a:off x="704" y="1153"/>
              <a:ext cx="30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3781" name="Text Box 277"/>
          <p:cNvSpPr txBox="1">
            <a:spLocks noChangeArrowheads="1"/>
          </p:cNvSpPr>
          <p:nvPr/>
        </p:nvSpPr>
        <p:spPr bwMode="auto">
          <a:xfrm>
            <a:off x="7561263" y="3343275"/>
            <a:ext cx="490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82" name="Text Box 278"/>
          <p:cNvSpPr txBox="1">
            <a:spLocks noChangeArrowheads="1"/>
          </p:cNvSpPr>
          <p:nvPr/>
        </p:nvSpPr>
        <p:spPr bwMode="auto">
          <a:xfrm>
            <a:off x="7921625" y="3344863"/>
            <a:ext cx="511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83" name="Text Box 279"/>
          <p:cNvSpPr txBox="1">
            <a:spLocks noChangeArrowheads="1"/>
          </p:cNvSpPr>
          <p:nvPr/>
        </p:nvSpPr>
        <p:spPr bwMode="auto">
          <a:xfrm>
            <a:off x="8297863" y="3344863"/>
            <a:ext cx="5032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88" name="Text Box 284"/>
          <p:cNvSpPr txBox="1">
            <a:spLocks noChangeArrowheads="1"/>
          </p:cNvSpPr>
          <p:nvPr/>
        </p:nvSpPr>
        <p:spPr bwMode="auto">
          <a:xfrm>
            <a:off x="4883150" y="3675063"/>
            <a:ext cx="514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89" name="Text Box 285"/>
          <p:cNvSpPr txBox="1">
            <a:spLocks noChangeArrowheads="1"/>
          </p:cNvSpPr>
          <p:nvPr/>
        </p:nvSpPr>
        <p:spPr bwMode="auto">
          <a:xfrm>
            <a:off x="5208588" y="3675063"/>
            <a:ext cx="544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90" name="Text Box 286"/>
          <p:cNvSpPr txBox="1">
            <a:spLocks noChangeArrowheads="1"/>
          </p:cNvSpPr>
          <p:nvPr/>
        </p:nvSpPr>
        <p:spPr bwMode="auto">
          <a:xfrm>
            <a:off x="5549900" y="3659188"/>
            <a:ext cx="596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16" name="Group 287"/>
          <p:cNvGrpSpPr>
            <a:grpSpLocks/>
          </p:cNvGrpSpPr>
          <p:nvPr/>
        </p:nvGrpSpPr>
        <p:grpSpPr bwMode="auto">
          <a:xfrm>
            <a:off x="6096000" y="3659188"/>
            <a:ext cx="1581150" cy="352425"/>
            <a:chOff x="25" y="1145"/>
            <a:chExt cx="996" cy="222"/>
          </a:xfrm>
        </p:grpSpPr>
        <p:sp>
          <p:nvSpPr>
            <p:cNvPr id="8310" name="Text Box 288"/>
            <p:cNvSpPr txBox="1">
              <a:spLocks noChangeArrowheads="1"/>
            </p:cNvSpPr>
            <p:nvPr/>
          </p:nvSpPr>
          <p:spPr bwMode="auto">
            <a:xfrm>
              <a:off x="25" y="1154"/>
              <a:ext cx="3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1" name="Text Box 289"/>
            <p:cNvSpPr txBox="1">
              <a:spLocks noChangeArrowheads="1"/>
            </p:cNvSpPr>
            <p:nvPr/>
          </p:nvSpPr>
          <p:spPr bwMode="auto">
            <a:xfrm>
              <a:off x="203" y="1155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2" name="Text Box 290"/>
            <p:cNvSpPr txBox="1">
              <a:spLocks noChangeArrowheads="1"/>
            </p:cNvSpPr>
            <p:nvPr/>
          </p:nvSpPr>
          <p:spPr bwMode="auto">
            <a:xfrm>
              <a:off x="465" y="1155"/>
              <a:ext cx="32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13" name="Text Box 291"/>
            <p:cNvSpPr txBox="1">
              <a:spLocks noChangeArrowheads="1"/>
            </p:cNvSpPr>
            <p:nvPr/>
          </p:nvSpPr>
          <p:spPr bwMode="auto">
            <a:xfrm>
              <a:off x="697" y="1145"/>
              <a:ext cx="32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3797" name="Text Box 293"/>
          <p:cNvSpPr txBox="1">
            <a:spLocks noChangeArrowheads="1"/>
          </p:cNvSpPr>
          <p:nvPr/>
        </p:nvSpPr>
        <p:spPr bwMode="auto">
          <a:xfrm>
            <a:off x="7531100" y="3673475"/>
            <a:ext cx="495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98" name="Text Box 294"/>
          <p:cNvSpPr txBox="1">
            <a:spLocks noChangeArrowheads="1"/>
          </p:cNvSpPr>
          <p:nvPr/>
        </p:nvSpPr>
        <p:spPr bwMode="auto">
          <a:xfrm>
            <a:off x="7924800" y="3675063"/>
            <a:ext cx="5000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799" name="Text Box 295"/>
          <p:cNvSpPr txBox="1">
            <a:spLocks noChangeArrowheads="1"/>
          </p:cNvSpPr>
          <p:nvPr/>
        </p:nvSpPr>
        <p:spPr bwMode="auto">
          <a:xfrm>
            <a:off x="8267700" y="3687763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04" name="Text Box 300"/>
          <p:cNvSpPr txBox="1">
            <a:spLocks noChangeArrowheads="1"/>
          </p:cNvSpPr>
          <p:nvPr/>
        </p:nvSpPr>
        <p:spPr bwMode="auto">
          <a:xfrm>
            <a:off x="4883150" y="4017963"/>
            <a:ext cx="465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05" name="Text Box 301"/>
          <p:cNvSpPr txBox="1">
            <a:spLocks noChangeArrowheads="1"/>
          </p:cNvSpPr>
          <p:nvPr/>
        </p:nvSpPr>
        <p:spPr bwMode="auto">
          <a:xfrm>
            <a:off x="5259388" y="4017963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06" name="Text Box 302"/>
          <p:cNvSpPr txBox="1">
            <a:spLocks noChangeArrowheads="1"/>
          </p:cNvSpPr>
          <p:nvPr/>
        </p:nvSpPr>
        <p:spPr bwMode="auto">
          <a:xfrm>
            <a:off x="5640388" y="4014788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17" name="Group 303"/>
          <p:cNvGrpSpPr>
            <a:grpSpLocks/>
          </p:cNvGrpSpPr>
          <p:nvPr/>
        </p:nvGrpSpPr>
        <p:grpSpPr bwMode="auto">
          <a:xfrm>
            <a:off x="6056313" y="4014788"/>
            <a:ext cx="1582737" cy="339725"/>
            <a:chOff x="0" y="1153"/>
            <a:chExt cx="997" cy="214"/>
          </a:xfrm>
        </p:grpSpPr>
        <p:sp>
          <p:nvSpPr>
            <p:cNvPr id="8306" name="Text Box 304"/>
            <p:cNvSpPr txBox="1">
              <a:spLocks noChangeArrowheads="1"/>
            </p:cNvSpPr>
            <p:nvPr/>
          </p:nvSpPr>
          <p:spPr bwMode="auto">
            <a:xfrm>
              <a:off x="0" y="1154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07" name="Text Box 305"/>
            <p:cNvSpPr txBox="1">
              <a:spLocks noChangeArrowheads="1"/>
            </p:cNvSpPr>
            <p:nvPr/>
          </p:nvSpPr>
          <p:spPr bwMode="auto">
            <a:xfrm>
              <a:off x="227" y="1155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08" name="Text Box 306"/>
            <p:cNvSpPr txBox="1">
              <a:spLocks noChangeArrowheads="1"/>
            </p:cNvSpPr>
            <p:nvPr/>
          </p:nvSpPr>
          <p:spPr bwMode="auto">
            <a:xfrm>
              <a:off x="464" y="1155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09" name="Text Box 307"/>
            <p:cNvSpPr txBox="1">
              <a:spLocks noChangeArrowheads="1"/>
            </p:cNvSpPr>
            <p:nvPr/>
          </p:nvSpPr>
          <p:spPr bwMode="auto">
            <a:xfrm>
              <a:off x="704" y="1153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2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3813" name="Text Box 309"/>
          <p:cNvSpPr txBox="1">
            <a:spLocks noChangeArrowheads="1"/>
          </p:cNvSpPr>
          <p:nvPr/>
        </p:nvSpPr>
        <p:spPr bwMode="auto">
          <a:xfrm>
            <a:off x="7561263" y="4016375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14" name="Text Box 310"/>
          <p:cNvSpPr txBox="1">
            <a:spLocks noChangeArrowheads="1"/>
          </p:cNvSpPr>
          <p:nvPr/>
        </p:nvSpPr>
        <p:spPr bwMode="auto">
          <a:xfrm>
            <a:off x="7921625" y="4017963"/>
            <a:ext cx="465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15" name="Text Box 311"/>
          <p:cNvSpPr txBox="1">
            <a:spLocks noChangeArrowheads="1"/>
          </p:cNvSpPr>
          <p:nvPr/>
        </p:nvSpPr>
        <p:spPr bwMode="auto">
          <a:xfrm>
            <a:off x="8297863" y="4017963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20" name="Text Box 316"/>
          <p:cNvSpPr txBox="1">
            <a:spLocks noChangeArrowheads="1"/>
          </p:cNvSpPr>
          <p:nvPr/>
        </p:nvSpPr>
        <p:spPr bwMode="auto">
          <a:xfrm>
            <a:off x="4914900" y="4348163"/>
            <a:ext cx="4968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21" name="Text Box 317"/>
          <p:cNvSpPr txBox="1">
            <a:spLocks noChangeArrowheads="1"/>
          </p:cNvSpPr>
          <p:nvPr/>
        </p:nvSpPr>
        <p:spPr bwMode="auto">
          <a:xfrm>
            <a:off x="5297488" y="4348163"/>
            <a:ext cx="4937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1.8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22" name="Text Box 318"/>
          <p:cNvSpPr txBox="1">
            <a:spLocks noChangeArrowheads="1"/>
          </p:cNvSpPr>
          <p:nvPr/>
        </p:nvSpPr>
        <p:spPr bwMode="auto">
          <a:xfrm>
            <a:off x="5640388" y="4344988"/>
            <a:ext cx="5191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18" name="Group 319"/>
          <p:cNvGrpSpPr>
            <a:grpSpLocks/>
          </p:cNvGrpSpPr>
          <p:nvPr/>
        </p:nvGrpSpPr>
        <p:grpSpPr bwMode="auto">
          <a:xfrm>
            <a:off x="6045200" y="4344988"/>
            <a:ext cx="1593850" cy="339725"/>
            <a:chOff x="-7" y="1153"/>
            <a:chExt cx="1004" cy="214"/>
          </a:xfrm>
        </p:grpSpPr>
        <p:sp>
          <p:nvSpPr>
            <p:cNvPr id="8302" name="Text Box 320"/>
            <p:cNvSpPr txBox="1">
              <a:spLocks noChangeArrowheads="1"/>
            </p:cNvSpPr>
            <p:nvPr/>
          </p:nvSpPr>
          <p:spPr bwMode="auto">
            <a:xfrm>
              <a:off x="-7" y="1154"/>
              <a:ext cx="3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1.8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03" name="Text Box 321"/>
            <p:cNvSpPr txBox="1">
              <a:spLocks noChangeArrowheads="1"/>
            </p:cNvSpPr>
            <p:nvPr/>
          </p:nvSpPr>
          <p:spPr bwMode="auto">
            <a:xfrm>
              <a:off x="209" y="1155"/>
              <a:ext cx="31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1.8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04" name="Text Box 322"/>
            <p:cNvSpPr txBox="1">
              <a:spLocks noChangeArrowheads="1"/>
            </p:cNvSpPr>
            <p:nvPr/>
          </p:nvSpPr>
          <p:spPr bwMode="auto">
            <a:xfrm>
              <a:off x="441" y="1155"/>
              <a:ext cx="31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1.8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05" name="Text Box 323"/>
            <p:cNvSpPr txBox="1">
              <a:spLocks noChangeArrowheads="1"/>
            </p:cNvSpPr>
            <p:nvPr/>
          </p:nvSpPr>
          <p:spPr bwMode="auto">
            <a:xfrm>
              <a:off x="649" y="1153"/>
              <a:ext cx="34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1.8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3829" name="Text Box 325"/>
          <p:cNvSpPr txBox="1">
            <a:spLocks noChangeArrowheads="1"/>
          </p:cNvSpPr>
          <p:nvPr/>
        </p:nvSpPr>
        <p:spPr bwMode="auto">
          <a:xfrm>
            <a:off x="7518400" y="4346575"/>
            <a:ext cx="508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30" name="Text Box 326"/>
          <p:cNvSpPr txBox="1">
            <a:spLocks noChangeArrowheads="1"/>
          </p:cNvSpPr>
          <p:nvPr/>
        </p:nvSpPr>
        <p:spPr bwMode="auto">
          <a:xfrm>
            <a:off x="7899400" y="4348163"/>
            <a:ext cx="4873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31" name="Text Box 327"/>
          <p:cNvSpPr txBox="1">
            <a:spLocks noChangeArrowheads="1"/>
          </p:cNvSpPr>
          <p:nvPr/>
        </p:nvSpPr>
        <p:spPr bwMode="auto">
          <a:xfrm>
            <a:off x="8331200" y="4360863"/>
            <a:ext cx="469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1.8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36" name="Text Box 332"/>
          <p:cNvSpPr txBox="1">
            <a:spLocks noChangeArrowheads="1"/>
          </p:cNvSpPr>
          <p:nvPr/>
        </p:nvSpPr>
        <p:spPr bwMode="auto">
          <a:xfrm>
            <a:off x="4845050" y="4665663"/>
            <a:ext cx="55245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1.3</a:t>
            </a:r>
          </a:p>
        </p:txBody>
      </p:sp>
      <p:sp>
        <p:nvSpPr>
          <p:cNvPr id="533837" name="Text Box 333"/>
          <p:cNvSpPr txBox="1">
            <a:spLocks noChangeArrowheads="1"/>
          </p:cNvSpPr>
          <p:nvPr/>
        </p:nvSpPr>
        <p:spPr bwMode="auto">
          <a:xfrm>
            <a:off x="5259388" y="4678363"/>
            <a:ext cx="5064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1.3</a:t>
            </a:r>
          </a:p>
        </p:txBody>
      </p:sp>
      <p:sp>
        <p:nvSpPr>
          <p:cNvPr id="533838" name="Text Box 334"/>
          <p:cNvSpPr txBox="1">
            <a:spLocks noChangeArrowheads="1"/>
          </p:cNvSpPr>
          <p:nvPr/>
        </p:nvSpPr>
        <p:spPr bwMode="auto">
          <a:xfrm>
            <a:off x="5640388" y="4675188"/>
            <a:ext cx="4937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1.3</a:t>
            </a:r>
          </a:p>
        </p:txBody>
      </p:sp>
      <p:grpSp>
        <p:nvGrpSpPr>
          <p:cNvPr id="8219" name="Group 335"/>
          <p:cNvGrpSpPr>
            <a:grpSpLocks/>
          </p:cNvGrpSpPr>
          <p:nvPr/>
        </p:nvGrpSpPr>
        <p:grpSpPr bwMode="auto">
          <a:xfrm>
            <a:off x="6045200" y="4675188"/>
            <a:ext cx="1593850" cy="339725"/>
            <a:chOff x="-7" y="1153"/>
            <a:chExt cx="1004" cy="214"/>
          </a:xfrm>
        </p:grpSpPr>
        <p:sp>
          <p:nvSpPr>
            <p:cNvPr id="8298" name="Text Box 336"/>
            <p:cNvSpPr txBox="1">
              <a:spLocks noChangeArrowheads="1"/>
            </p:cNvSpPr>
            <p:nvPr/>
          </p:nvSpPr>
          <p:spPr bwMode="auto">
            <a:xfrm>
              <a:off x="-7" y="1154"/>
              <a:ext cx="3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1.3</a:t>
              </a:r>
            </a:p>
          </p:txBody>
        </p:sp>
        <p:sp>
          <p:nvSpPr>
            <p:cNvPr id="8299" name="Text Box 337"/>
            <p:cNvSpPr txBox="1">
              <a:spLocks noChangeArrowheads="1"/>
            </p:cNvSpPr>
            <p:nvPr/>
          </p:nvSpPr>
          <p:spPr bwMode="auto">
            <a:xfrm>
              <a:off x="225" y="1155"/>
              <a:ext cx="29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1.3</a:t>
              </a:r>
            </a:p>
          </p:txBody>
        </p:sp>
        <p:sp>
          <p:nvSpPr>
            <p:cNvPr id="8300" name="Text Box 338"/>
            <p:cNvSpPr txBox="1">
              <a:spLocks noChangeArrowheads="1"/>
            </p:cNvSpPr>
            <p:nvPr/>
          </p:nvSpPr>
          <p:spPr bwMode="auto">
            <a:xfrm>
              <a:off x="449" y="1155"/>
              <a:ext cx="30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1.3</a:t>
              </a:r>
            </a:p>
          </p:txBody>
        </p:sp>
        <p:sp>
          <p:nvSpPr>
            <p:cNvPr id="8301" name="Text Box 339"/>
            <p:cNvSpPr txBox="1">
              <a:spLocks noChangeArrowheads="1"/>
            </p:cNvSpPr>
            <p:nvPr/>
          </p:nvSpPr>
          <p:spPr bwMode="auto">
            <a:xfrm>
              <a:off x="697" y="1153"/>
              <a:ext cx="3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1.3</a:t>
              </a:r>
            </a:p>
          </p:txBody>
        </p:sp>
      </p:grpSp>
      <p:sp>
        <p:nvSpPr>
          <p:cNvPr id="533845" name="Text Box 341"/>
          <p:cNvSpPr txBox="1">
            <a:spLocks noChangeArrowheads="1"/>
          </p:cNvSpPr>
          <p:nvPr/>
        </p:nvSpPr>
        <p:spPr bwMode="auto">
          <a:xfrm>
            <a:off x="7556500" y="4676775"/>
            <a:ext cx="469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1.3</a:t>
            </a:r>
          </a:p>
        </p:txBody>
      </p:sp>
      <p:sp>
        <p:nvSpPr>
          <p:cNvPr id="533846" name="Text Box 342"/>
          <p:cNvSpPr txBox="1">
            <a:spLocks noChangeArrowheads="1"/>
          </p:cNvSpPr>
          <p:nvPr/>
        </p:nvSpPr>
        <p:spPr bwMode="auto">
          <a:xfrm>
            <a:off x="7899400" y="4678363"/>
            <a:ext cx="4873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1.3</a:t>
            </a:r>
          </a:p>
        </p:txBody>
      </p:sp>
      <p:sp>
        <p:nvSpPr>
          <p:cNvPr id="533847" name="Text Box 343"/>
          <p:cNvSpPr txBox="1">
            <a:spLocks noChangeArrowheads="1"/>
          </p:cNvSpPr>
          <p:nvPr/>
        </p:nvSpPr>
        <p:spPr bwMode="auto">
          <a:xfrm>
            <a:off x="8280400" y="4678363"/>
            <a:ext cx="520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1.3</a:t>
            </a:r>
          </a:p>
        </p:txBody>
      </p:sp>
      <p:sp>
        <p:nvSpPr>
          <p:cNvPr id="533852" name="Text Box 348"/>
          <p:cNvSpPr txBox="1">
            <a:spLocks noChangeArrowheads="1"/>
          </p:cNvSpPr>
          <p:nvPr/>
        </p:nvSpPr>
        <p:spPr bwMode="auto">
          <a:xfrm>
            <a:off x="4883150" y="5008563"/>
            <a:ext cx="465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3853" name="Text Box 349"/>
          <p:cNvSpPr txBox="1">
            <a:spLocks noChangeArrowheads="1"/>
          </p:cNvSpPr>
          <p:nvPr/>
        </p:nvSpPr>
        <p:spPr bwMode="auto">
          <a:xfrm>
            <a:off x="5259388" y="5008563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3854" name="Text Box 350"/>
          <p:cNvSpPr txBox="1">
            <a:spLocks noChangeArrowheads="1"/>
          </p:cNvSpPr>
          <p:nvPr/>
        </p:nvSpPr>
        <p:spPr bwMode="auto">
          <a:xfrm>
            <a:off x="5640388" y="5005388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grpSp>
        <p:nvGrpSpPr>
          <p:cNvPr id="8220" name="Group 351"/>
          <p:cNvGrpSpPr>
            <a:grpSpLocks/>
          </p:cNvGrpSpPr>
          <p:nvPr/>
        </p:nvGrpSpPr>
        <p:grpSpPr bwMode="auto">
          <a:xfrm>
            <a:off x="6056313" y="5005388"/>
            <a:ext cx="1582737" cy="339725"/>
            <a:chOff x="0" y="1153"/>
            <a:chExt cx="997" cy="214"/>
          </a:xfrm>
        </p:grpSpPr>
        <p:sp>
          <p:nvSpPr>
            <p:cNvPr id="8294" name="Text Box 352"/>
            <p:cNvSpPr txBox="1">
              <a:spLocks noChangeArrowheads="1"/>
            </p:cNvSpPr>
            <p:nvPr/>
          </p:nvSpPr>
          <p:spPr bwMode="auto">
            <a:xfrm>
              <a:off x="0" y="1154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295" name="Text Box 353"/>
            <p:cNvSpPr txBox="1">
              <a:spLocks noChangeArrowheads="1"/>
            </p:cNvSpPr>
            <p:nvPr/>
          </p:nvSpPr>
          <p:spPr bwMode="auto">
            <a:xfrm>
              <a:off x="227" y="1155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296" name="Text Box 354"/>
            <p:cNvSpPr txBox="1">
              <a:spLocks noChangeArrowheads="1"/>
            </p:cNvSpPr>
            <p:nvPr/>
          </p:nvSpPr>
          <p:spPr bwMode="auto">
            <a:xfrm>
              <a:off x="464" y="1155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297" name="Text Box 355"/>
            <p:cNvSpPr txBox="1">
              <a:spLocks noChangeArrowheads="1"/>
            </p:cNvSpPr>
            <p:nvPr/>
          </p:nvSpPr>
          <p:spPr bwMode="auto">
            <a:xfrm>
              <a:off x="704" y="1153"/>
              <a:ext cx="2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33861" name="Text Box 357"/>
          <p:cNvSpPr txBox="1">
            <a:spLocks noChangeArrowheads="1"/>
          </p:cNvSpPr>
          <p:nvPr/>
        </p:nvSpPr>
        <p:spPr bwMode="auto">
          <a:xfrm>
            <a:off x="7561263" y="5006975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3862" name="Text Box 358"/>
          <p:cNvSpPr txBox="1">
            <a:spLocks noChangeArrowheads="1"/>
          </p:cNvSpPr>
          <p:nvPr/>
        </p:nvSpPr>
        <p:spPr bwMode="auto">
          <a:xfrm>
            <a:off x="7921625" y="5008563"/>
            <a:ext cx="465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3863" name="Text Box 359"/>
          <p:cNvSpPr txBox="1">
            <a:spLocks noChangeArrowheads="1"/>
          </p:cNvSpPr>
          <p:nvPr/>
        </p:nvSpPr>
        <p:spPr bwMode="auto">
          <a:xfrm>
            <a:off x="8297863" y="5008563"/>
            <a:ext cx="465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3868" name="Text Box 364"/>
          <p:cNvSpPr txBox="1">
            <a:spLocks noChangeArrowheads="1"/>
          </p:cNvSpPr>
          <p:nvPr/>
        </p:nvSpPr>
        <p:spPr bwMode="auto">
          <a:xfrm>
            <a:off x="4883150" y="535146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0.8</a:t>
            </a:r>
          </a:p>
        </p:txBody>
      </p:sp>
      <p:sp>
        <p:nvSpPr>
          <p:cNvPr id="533869" name="Text Box 365"/>
          <p:cNvSpPr txBox="1">
            <a:spLocks noChangeArrowheads="1"/>
          </p:cNvSpPr>
          <p:nvPr/>
        </p:nvSpPr>
        <p:spPr bwMode="auto">
          <a:xfrm>
            <a:off x="5259388" y="5351463"/>
            <a:ext cx="5064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0.8</a:t>
            </a:r>
          </a:p>
        </p:txBody>
      </p:sp>
      <p:sp>
        <p:nvSpPr>
          <p:cNvPr id="533870" name="Text Box 366"/>
          <p:cNvSpPr txBox="1">
            <a:spLocks noChangeArrowheads="1"/>
          </p:cNvSpPr>
          <p:nvPr/>
        </p:nvSpPr>
        <p:spPr bwMode="auto">
          <a:xfrm>
            <a:off x="5640388" y="5348288"/>
            <a:ext cx="4937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0.8</a:t>
            </a:r>
          </a:p>
        </p:txBody>
      </p:sp>
      <p:grpSp>
        <p:nvGrpSpPr>
          <p:cNvPr id="8221" name="Group 367"/>
          <p:cNvGrpSpPr>
            <a:grpSpLocks/>
          </p:cNvGrpSpPr>
          <p:nvPr/>
        </p:nvGrpSpPr>
        <p:grpSpPr bwMode="auto">
          <a:xfrm>
            <a:off x="6019800" y="5348288"/>
            <a:ext cx="1619250" cy="339725"/>
            <a:chOff x="-23" y="1153"/>
            <a:chExt cx="1020" cy="214"/>
          </a:xfrm>
        </p:grpSpPr>
        <p:sp>
          <p:nvSpPr>
            <p:cNvPr id="8290" name="Text Box 368"/>
            <p:cNvSpPr txBox="1">
              <a:spLocks noChangeArrowheads="1"/>
            </p:cNvSpPr>
            <p:nvPr/>
          </p:nvSpPr>
          <p:spPr bwMode="auto">
            <a:xfrm>
              <a:off x="-23" y="1154"/>
              <a:ext cx="31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8291" name="Text Box 369"/>
            <p:cNvSpPr txBox="1">
              <a:spLocks noChangeArrowheads="1"/>
            </p:cNvSpPr>
            <p:nvPr/>
          </p:nvSpPr>
          <p:spPr bwMode="auto">
            <a:xfrm>
              <a:off x="193" y="1155"/>
              <a:ext cx="3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8292" name="Text Box 370"/>
            <p:cNvSpPr txBox="1">
              <a:spLocks noChangeArrowheads="1"/>
            </p:cNvSpPr>
            <p:nvPr/>
          </p:nvSpPr>
          <p:spPr bwMode="auto">
            <a:xfrm>
              <a:off x="441" y="1155"/>
              <a:ext cx="31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8293" name="Text Box 371"/>
            <p:cNvSpPr txBox="1">
              <a:spLocks noChangeArrowheads="1"/>
            </p:cNvSpPr>
            <p:nvPr/>
          </p:nvSpPr>
          <p:spPr bwMode="auto">
            <a:xfrm>
              <a:off x="673" y="1153"/>
              <a:ext cx="32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0.8</a:t>
              </a:r>
            </a:p>
          </p:txBody>
        </p:sp>
      </p:grpSp>
      <p:sp>
        <p:nvSpPr>
          <p:cNvPr id="533877" name="Text Box 373"/>
          <p:cNvSpPr txBox="1">
            <a:spLocks noChangeArrowheads="1"/>
          </p:cNvSpPr>
          <p:nvPr/>
        </p:nvSpPr>
        <p:spPr bwMode="auto">
          <a:xfrm>
            <a:off x="7518400" y="5349875"/>
            <a:ext cx="508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0.8</a:t>
            </a:r>
          </a:p>
        </p:txBody>
      </p:sp>
      <p:sp>
        <p:nvSpPr>
          <p:cNvPr id="533878" name="Text Box 374"/>
          <p:cNvSpPr txBox="1">
            <a:spLocks noChangeArrowheads="1"/>
          </p:cNvSpPr>
          <p:nvPr/>
        </p:nvSpPr>
        <p:spPr bwMode="auto">
          <a:xfrm>
            <a:off x="7886700" y="5351463"/>
            <a:ext cx="5000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0.8</a:t>
            </a:r>
          </a:p>
        </p:txBody>
      </p:sp>
      <p:sp>
        <p:nvSpPr>
          <p:cNvPr id="533879" name="Text Box 375"/>
          <p:cNvSpPr txBox="1">
            <a:spLocks noChangeArrowheads="1"/>
          </p:cNvSpPr>
          <p:nvPr/>
        </p:nvSpPr>
        <p:spPr bwMode="auto">
          <a:xfrm>
            <a:off x="8191500" y="5351463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0.8</a:t>
            </a:r>
          </a:p>
        </p:txBody>
      </p:sp>
      <p:sp>
        <p:nvSpPr>
          <p:cNvPr id="533884" name="Text Box 380"/>
          <p:cNvSpPr txBox="1">
            <a:spLocks noChangeArrowheads="1"/>
          </p:cNvSpPr>
          <p:nvPr/>
        </p:nvSpPr>
        <p:spPr bwMode="auto">
          <a:xfrm>
            <a:off x="4914900" y="5681663"/>
            <a:ext cx="495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85" name="Text Box 381"/>
          <p:cNvSpPr txBox="1">
            <a:spLocks noChangeArrowheads="1"/>
          </p:cNvSpPr>
          <p:nvPr/>
        </p:nvSpPr>
        <p:spPr bwMode="auto">
          <a:xfrm>
            <a:off x="5270500" y="5681663"/>
            <a:ext cx="492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86" name="Text Box 382"/>
          <p:cNvSpPr txBox="1">
            <a:spLocks noChangeArrowheads="1"/>
          </p:cNvSpPr>
          <p:nvPr/>
        </p:nvSpPr>
        <p:spPr bwMode="auto">
          <a:xfrm>
            <a:off x="5588000" y="5678488"/>
            <a:ext cx="5175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22" name="Group 383"/>
          <p:cNvGrpSpPr>
            <a:grpSpLocks/>
          </p:cNvGrpSpPr>
          <p:nvPr/>
        </p:nvGrpSpPr>
        <p:grpSpPr bwMode="auto">
          <a:xfrm>
            <a:off x="5981700" y="5678488"/>
            <a:ext cx="1657350" cy="339725"/>
            <a:chOff x="-47" y="1153"/>
            <a:chExt cx="1044" cy="214"/>
          </a:xfrm>
        </p:grpSpPr>
        <p:sp>
          <p:nvSpPr>
            <p:cNvPr id="8286" name="Text Box 384"/>
            <p:cNvSpPr txBox="1">
              <a:spLocks noChangeArrowheads="1"/>
            </p:cNvSpPr>
            <p:nvPr/>
          </p:nvSpPr>
          <p:spPr bwMode="auto">
            <a:xfrm>
              <a:off x="-47" y="1154"/>
              <a:ext cx="34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0.3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87" name="Text Box 385"/>
            <p:cNvSpPr txBox="1">
              <a:spLocks noChangeArrowheads="1"/>
            </p:cNvSpPr>
            <p:nvPr/>
          </p:nvSpPr>
          <p:spPr bwMode="auto">
            <a:xfrm>
              <a:off x="193" y="1155"/>
              <a:ext cx="3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0.3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88" name="Text Box 386"/>
            <p:cNvSpPr txBox="1">
              <a:spLocks noChangeArrowheads="1"/>
            </p:cNvSpPr>
            <p:nvPr/>
          </p:nvSpPr>
          <p:spPr bwMode="auto">
            <a:xfrm>
              <a:off x="433" y="1155"/>
              <a:ext cx="32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0.3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89" name="Text Box 387"/>
            <p:cNvSpPr txBox="1">
              <a:spLocks noChangeArrowheads="1"/>
            </p:cNvSpPr>
            <p:nvPr/>
          </p:nvSpPr>
          <p:spPr bwMode="auto">
            <a:xfrm>
              <a:off x="673" y="1153"/>
              <a:ext cx="32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  <a:sym typeface="Symbol" pitchFamily="18" charset="2"/>
                </a:rPr>
                <a:t>0.3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3893" name="Text Box 389"/>
          <p:cNvSpPr txBox="1">
            <a:spLocks noChangeArrowheads="1"/>
          </p:cNvSpPr>
          <p:nvPr/>
        </p:nvSpPr>
        <p:spPr bwMode="auto">
          <a:xfrm>
            <a:off x="7543800" y="5680075"/>
            <a:ext cx="482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94" name="Text Box 390"/>
          <p:cNvSpPr txBox="1">
            <a:spLocks noChangeArrowheads="1"/>
          </p:cNvSpPr>
          <p:nvPr/>
        </p:nvSpPr>
        <p:spPr bwMode="auto">
          <a:xfrm>
            <a:off x="7823200" y="5681663"/>
            <a:ext cx="5635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0.3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895" name="Text Box 391"/>
          <p:cNvSpPr txBox="1">
            <a:spLocks noChangeArrowheads="1"/>
          </p:cNvSpPr>
          <p:nvPr/>
        </p:nvSpPr>
        <p:spPr bwMode="auto">
          <a:xfrm>
            <a:off x="8255000" y="5681663"/>
            <a:ext cx="508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0" name="Text Box 396"/>
          <p:cNvSpPr txBox="1">
            <a:spLocks noChangeArrowheads="1"/>
          </p:cNvSpPr>
          <p:nvPr/>
        </p:nvSpPr>
        <p:spPr bwMode="auto">
          <a:xfrm>
            <a:off x="4775200" y="6011863"/>
            <a:ext cx="6365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1" name="Text Box 397"/>
          <p:cNvSpPr txBox="1">
            <a:spLocks noChangeArrowheads="1"/>
          </p:cNvSpPr>
          <p:nvPr/>
        </p:nvSpPr>
        <p:spPr bwMode="auto">
          <a:xfrm>
            <a:off x="5156200" y="6024563"/>
            <a:ext cx="60960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2" name="Text Box 398"/>
          <p:cNvSpPr txBox="1">
            <a:spLocks noChangeArrowheads="1"/>
          </p:cNvSpPr>
          <p:nvPr/>
        </p:nvSpPr>
        <p:spPr bwMode="auto">
          <a:xfrm>
            <a:off x="5513388" y="6008688"/>
            <a:ext cx="658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4" name="Text Box 400"/>
          <p:cNvSpPr txBox="1">
            <a:spLocks noChangeArrowheads="1"/>
          </p:cNvSpPr>
          <p:nvPr/>
        </p:nvSpPr>
        <p:spPr bwMode="auto">
          <a:xfrm>
            <a:off x="5905500" y="6010275"/>
            <a:ext cx="615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5" name="Text Box 401"/>
          <p:cNvSpPr txBox="1">
            <a:spLocks noChangeArrowheads="1"/>
          </p:cNvSpPr>
          <p:nvPr/>
        </p:nvSpPr>
        <p:spPr bwMode="auto">
          <a:xfrm>
            <a:off x="6289675" y="6011863"/>
            <a:ext cx="592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6" name="Text Box 402"/>
          <p:cNvSpPr txBox="1">
            <a:spLocks noChangeArrowheads="1"/>
          </p:cNvSpPr>
          <p:nvPr/>
        </p:nvSpPr>
        <p:spPr bwMode="auto">
          <a:xfrm>
            <a:off x="6654800" y="6011863"/>
            <a:ext cx="603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7" name="Text Box 403"/>
          <p:cNvSpPr txBox="1">
            <a:spLocks noChangeArrowheads="1"/>
          </p:cNvSpPr>
          <p:nvPr/>
        </p:nvSpPr>
        <p:spPr bwMode="auto">
          <a:xfrm>
            <a:off x="7059613" y="6008688"/>
            <a:ext cx="579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09" name="Text Box 405"/>
          <p:cNvSpPr txBox="1">
            <a:spLocks noChangeArrowheads="1"/>
          </p:cNvSpPr>
          <p:nvPr/>
        </p:nvSpPr>
        <p:spPr bwMode="auto">
          <a:xfrm>
            <a:off x="7434263" y="6010275"/>
            <a:ext cx="592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10" name="Text Box 406"/>
          <p:cNvSpPr txBox="1">
            <a:spLocks noChangeArrowheads="1"/>
          </p:cNvSpPr>
          <p:nvPr/>
        </p:nvSpPr>
        <p:spPr bwMode="auto">
          <a:xfrm>
            <a:off x="7747000" y="6011863"/>
            <a:ext cx="6397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11" name="Text Box 407"/>
          <p:cNvSpPr txBox="1">
            <a:spLocks noChangeArrowheads="1"/>
          </p:cNvSpPr>
          <p:nvPr/>
        </p:nvSpPr>
        <p:spPr bwMode="auto">
          <a:xfrm>
            <a:off x="8183563" y="6011863"/>
            <a:ext cx="579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0.3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931" name="Rectangle 427"/>
          <p:cNvSpPr>
            <a:spLocks noChangeArrowheads="1"/>
          </p:cNvSpPr>
          <p:nvPr/>
        </p:nvSpPr>
        <p:spPr bwMode="auto">
          <a:xfrm>
            <a:off x="4991100" y="3022600"/>
            <a:ext cx="3886200" cy="3327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7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736" grpId="0"/>
      <p:bldP spid="533756" grpId="0"/>
      <p:bldP spid="533757" grpId="0"/>
      <p:bldP spid="533758" grpId="0"/>
      <p:bldP spid="533765" grpId="0"/>
      <p:bldP spid="533766" grpId="0"/>
      <p:bldP spid="533767" grpId="0"/>
      <p:bldP spid="533772" grpId="0"/>
      <p:bldP spid="533773" grpId="0"/>
      <p:bldP spid="533774" grpId="0"/>
      <p:bldP spid="533781" grpId="0"/>
      <p:bldP spid="533782" grpId="0"/>
      <p:bldP spid="533783" grpId="0"/>
      <p:bldP spid="533788" grpId="0"/>
      <p:bldP spid="533789" grpId="0"/>
      <p:bldP spid="533790" grpId="0"/>
      <p:bldP spid="533797" grpId="0"/>
      <p:bldP spid="533798" grpId="0"/>
      <p:bldP spid="533799" grpId="0"/>
      <p:bldP spid="533804" grpId="0"/>
      <p:bldP spid="533805" grpId="0"/>
      <p:bldP spid="533806" grpId="0"/>
      <p:bldP spid="533813" grpId="0"/>
      <p:bldP spid="533814" grpId="0"/>
      <p:bldP spid="533815" grpId="0"/>
      <p:bldP spid="533820" grpId="0"/>
      <p:bldP spid="533821" grpId="0"/>
      <p:bldP spid="533822" grpId="0"/>
      <p:bldP spid="533829" grpId="0"/>
      <p:bldP spid="533830" grpId="0"/>
      <p:bldP spid="533831" grpId="0"/>
      <p:bldP spid="533836" grpId="0"/>
      <p:bldP spid="533837" grpId="0"/>
      <p:bldP spid="533838" grpId="0"/>
      <p:bldP spid="533845" grpId="0"/>
      <p:bldP spid="533846" grpId="0"/>
      <p:bldP spid="533847" grpId="0"/>
      <p:bldP spid="533852" grpId="0"/>
      <p:bldP spid="533853" grpId="0"/>
      <p:bldP spid="533854" grpId="0"/>
      <p:bldP spid="533861" grpId="0"/>
      <p:bldP spid="533862" grpId="0"/>
      <p:bldP spid="533863" grpId="0"/>
      <p:bldP spid="533868" grpId="0"/>
      <p:bldP spid="533869" grpId="0"/>
      <p:bldP spid="533870" grpId="0"/>
      <p:bldP spid="533877" grpId="0"/>
      <p:bldP spid="533878" grpId="0"/>
      <p:bldP spid="533879" grpId="0"/>
      <p:bldP spid="533884" grpId="0"/>
      <p:bldP spid="533885" grpId="0"/>
      <p:bldP spid="533886" grpId="0"/>
      <p:bldP spid="533893" grpId="0"/>
      <p:bldP spid="533894" grpId="0"/>
      <p:bldP spid="533895" grpId="0"/>
      <p:bldP spid="533900" grpId="0"/>
      <p:bldP spid="533901" grpId="0"/>
      <p:bldP spid="533902" grpId="0"/>
      <p:bldP spid="533904" grpId="0"/>
      <p:bldP spid="533905" grpId="0"/>
      <p:bldP spid="533906" grpId="0"/>
      <p:bldP spid="533907" grpId="0"/>
      <p:bldP spid="533909" grpId="0"/>
      <p:bldP spid="533910" grpId="0"/>
      <p:bldP spid="533911" grpId="0"/>
      <p:bldP spid="5339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Jacobi Iteration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74625" y="1152897"/>
            <a:ext cx="8891587" cy="7477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mn-MN" dirty="0"/>
              <a:t>Конвергенци болох хүртэлх давталтын алхам бүрт өгөгдсөн 2</a:t>
            </a:r>
            <a:r>
              <a:rPr lang="en-US" dirty="0"/>
              <a:t>D </a:t>
            </a:r>
            <a:r>
              <a:rPr lang="mn-MN" dirty="0"/>
              <a:t>матрицын бүх цэгийн утгыг хөршүүдийнх нь дундажаар солино.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251448" y="1988840"/>
            <a:ext cx="8497986" cy="2406813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(not converged) {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=1;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&lt;rows-1;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++) 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j=1; j&lt;cols-1;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buff[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cols+j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0.25f*(data[(i+1)*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cols+j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 data[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*cols+j-1] 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+ data[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*cols+j+1] + data[(i-1)*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cols+j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]); </a:t>
            </a:r>
          </a:p>
          <a:p>
            <a:pPr algn="l">
              <a:spcBef>
                <a:spcPct val="2000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memcpy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data,buff,rows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*cols*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(float));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251448" y="5249316"/>
            <a:ext cx="1900237" cy="1224951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x[0][j] 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x[n-1][j] 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x[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][0] </a:t>
            </a:r>
          </a:p>
          <a:p>
            <a:pPr algn="l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x[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][n-1]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448" y="4865563"/>
            <a:ext cx="889158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mn-MN" sz="2400" dirty="0"/>
              <a:t>Хүрээний утгуудыг ялагсан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669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Amdahl’s law and Gustafson’s law to derive an upper bound on the achievable speedup of parallel program</a:t>
            </a:r>
          </a:p>
          <a:p>
            <a:r>
              <a:rPr lang="en-US" dirty="0"/>
              <a:t>Derive both laws as special cases of a more general scaled speedup formulation</a:t>
            </a:r>
          </a:p>
          <a:p>
            <a:r>
              <a:rPr lang="en-US" dirty="0"/>
              <a:t>Understand and apply Foster’s methodology to parallel program design in order to explore possible parallelization approaches for distributed memory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Жишээ</a:t>
            </a:r>
            <a:r>
              <a:rPr lang="en-US" dirty="0"/>
              <a:t>: Jacobi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5749" name="Text Box 197"/>
              <p:cNvSpPr txBox="1">
                <a:spLocks noChangeArrowheads="1"/>
              </p:cNvSpPr>
              <p:nvPr/>
            </p:nvSpPr>
            <p:spPr bwMode="auto">
              <a:xfrm>
                <a:off x="749300" y="1651000"/>
                <a:ext cx="33655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 dirty="0"/>
                  <a:t>25</a:t>
                </a:r>
                <a:r>
                  <a:rPr lang="en-US" sz="2000" dirty="0"/>
                  <a:t> </a:t>
                </a:r>
                <a:r>
                  <a:rPr lang="mn-MN" sz="2000" dirty="0"/>
                  <a:t>давталын дараах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35749" name="Text 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300" y="1651000"/>
                <a:ext cx="3365500" cy="400110"/>
              </a:xfrm>
              <a:prstGeom prst="rect">
                <a:avLst/>
              </a:prstGeom>
              <a:blipFill>
                <a:blip r:embed="rId2"/>
                <a:stretch>
                  <a:fillRect l="-1993" t="-10769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045" name="Text Box 493"/>
              <p:cNvSpPr txBox="1">
                <a:spLocks noChangeArrowheads="1"/>
              </p:cNvSpPr>
              <p:nvPr/>
            </p:nvSpPr>
            <p:spPr bwMode="auto">
              <a:xfrm>
                <a:off x="5317555" y="1651000"/>
                <a:ext cx="32639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mn-MN" sz="2000" b="1" dirty="0"/>
                  <a:t>75</a:t>
                </a:r>
                <a:r>
                  <a:rPr lang="en-US" sz="2000" dirty="0"/>
                  <a:t> </a:t>
                </a:r>
                <a:r>
                  <a:rPr lang="mn-MN" sz="2000" dirty="0"/>
                  <a:t>давталын дараах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36045" name="Text Box 4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7555" y="1651000"/>
                <a:ext cx="3263900" cy="400110"/>
              </a:xfrm>
              <a:prstGeom prst="rect">
                <a:avLst/>
              </a:prstGeom>
              <a:blipFill>
                <a:blip r:embed="rId3"/>
                <a:stretch>
                  <a:fillRect l="-1866" t="-10769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1A3225C3-8F78-4E70-A308-F127C61377EA}"/>
              </a:ext>
            </a:extLst>
          </p:cNvPr>
          <p:cNvGrpSpPr/>
          <p:nvPr/>
        </p:nvGrpSpPr>
        <p:grpSpPr>
          <a:xfrm>
            <a:off x="-108520" y="2492896"/>
            <a:ext cx="9144000" cy="3973512"/>
            <a:chOff x="0" y="2363788"/>
            <a:chExt cx="9144000" cy="3973512"/>
          </a:xfrm>
        </p:grpSpPr>
        <p:sp>
          <p:nvSpPr>
            <p:cNvPr id="372" name="Rectangle 2">
              <a:extLst>
                <a:ext uri="{FF2B5EF4-FFF2-40B4-BE49-F238E27FC236}">
                  <a16:creationId xmlns:a16="http://schemas.microsoft.com/office/drawing/2014/main" id="{1467FFC4-1C4B-4E4F-A280-045D4A44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413000"/>
              <a:ext cx="4470400" cy="39243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73" name="Rectangle 3">
              <a:extLst>
                <a:ext uri="{FF2B5EF4-FFF2-40B4-BE49-F238E27FC236}">
                  <a16:creationId xmlns:a16="http://schemas.microsoft.com/office/drawing/2014/main" id="{BD4AEC39-49A2-4714-9AAE-B486CB7B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" y="2717800"/>
              <a:ext cx="3810000" cy="3302000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374" name="Group 5">
              <a:extLst>
                <a:ext uri="{FF2B5EF4-FFF2-40B4-BE49-F238E27FC236}">
                  <a16:creationId xmlns:a16="http://schemas.microsoft.com/office/drawing/2014/main" id="{85C20062-5B96-41D0-9176-886F680FB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63788"/>
              <a:ext cx="4621213" cy="311150"/>
              <a:chOff x="0" y="1153"/>
              <a:chExt cx="2911" cy="196"/>
            </a:xfrm>
          </p:grpSpPr>
          <p:grpSp>
            <p:nvGrpSpPr>
              <p:cNvPr id="723" name="Group 6">
                <a:extLst>
                  <a:ext uri="{FF2B5EF4-FFF2-40B4-BE49-F238E27FC236}">
                    <a16:creationId xmlns:a16="http://schemas.microsoft.com/office/drawing/2014/main" id="{B721A20A-614F-4F9B-8557-C8B86FF1F1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734" name="Text Box 7">
                  <a:extLst>
                    <a:ext uri="{FF2B5EF4-FFF2-40B4-BE49-F238E27FC236}">
                      <a16:creationId xmlns:a16="http://schemas.microsoft.com/office/drawing/2014/main" id="{2968568B-F025-424F-9078-57F89E6280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35" name="Text Box 8">
                  <a:extLst>
                    <a:ext uri="{FF2B5EF4-FFF2-40B4-BE49-F238E27FC236}">
                      <a16:creationId xmlns:a16="http://schemas.microsoft.com/office/drawing/2014/main" id="{5599224B-78AD-4CC0-86A2-E59690398E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36" name="Text Box 9">
                  <a:extLst>
                    <a:ext uri="{FF2B5EF4-FFF2-40B4-BE49-F238E27FC236}">
                      <a16:creationId xmlns:a16="http://schemas.microsoft.com/office/drawing/2014/main" id="{163734C9-E2F6-4AFF-BFA5-594F5F129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37" name="Text Box 10">
                  <a:extLst>
                    <a:ext uri="{FF2B5EF4-FFF2-40B4-BE49-F238E27FC236}">
                      <a16:creationId xmlns:a16="http://schemas.microsoft.com/office/drawing/2014/main" id="{64A7588B-7407-46C5-88A2-241B096949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4" name="Group 11">
                <a:extLst>
                  <a:ext uri="{FF2B5EF4-FFF2-40B4-BE49-F238E27FC236}">
                    <a16:creationId xmlns:a16="http://schemas.microsoft.com/office/drawing/2014/main" id="{3950F4CD-94F3-42C7-A90E-648637D9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730" name="Text Box 12">
                  <a:extLst>
                    <a:ext uri="{FF2B5EF4-FFF2-40B4-BE49-F238E27FC236}">
                      <a16:creationId xmlns:a16="http://schemas.microsoft.com/office/drawing/2014/main" id="{E11C44C2-D384-4A61-A460-94479E1E59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31" name="Text Box 13">
                  <a:extLst>
                    <a:ext uri="{FF2B5EF4-FFF2-40B4-BE49-F238E27FC236}">
                      <a16:creationId xmlns:a16="http://schemas.microsoft.com/office/drawing/2014/main" id="{BF2A355A-A8A0-4FAC-9907-20BC2A5C3A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32" name="Text Box 14">
                  <a:extLst>
                    <a:ext uri="{FF2B5EF4-FFF2-40B4-BE49-F238E27FC236}">
                      <a16:creationId xmlns:a16="http://schemas.microsoft.com/office/drawing/2014/main" id="{3ACF1C3F-6FCD-433C-94C8-142D11EE5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33" name="Text Box 15">
                  <a:extLst>
                    <a:ext uri="{FF2B5EF4-FFF2-40B4-BE49-F238E27FC236}">
                      <a16:creationId xmlns:a16="http://schemas.microsoft.com/office/drawing/2014/main" id="{9C629CF1-1443-49BB-9138-42AEA8D47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5" name="Group 16">
                <a:extLst>
                  <a:ext uri="{FF2B5EF4-FFF2-40B4-BE49-F238E27FC236}">
                    <a16:creationId xmlns:a16="http://schemas.microsoft.com/office/drawing/2014/main" id="{535B9DAA-1F5F-4FF1-8805-A5D129A928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726" name="Text Box 17">
                  <a:extLst>
                    <a:ext uri="{FF2B5EF4-FFF2-40B4-BE49-F238E27FC236}">
                      <a16:creationId xmlns:a16="http://schemas.microsoft.com/office/drawing/2014/main" id="{0EA5109A-331E-45B2-BFBA-9B1E542BEC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27" name="Text Box 18">
                  <a:extLst>
                    <a:ext uri="{FF2B5EF4-FFF2-40B4-BE49-F238E27FC236}">
                      <a16:creationId xmlns:a16="http://schemas.microsoft.com/office/drawing/2014/main" id="{BCF101FB-70A2-4255-A0DC-2A1A8B01C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28" name="Text Box 19">
                  <a:extLst>
                    <a:ext uri="{FF2B5EF4-FFF2-40B4-BE49-F238E27FC236}">
                      <a16:creationId xmlns:a16="http://schemas.microsoft.com/office/drawing/2014/main" id="{81B7EE07-534C-4DD4-92E3-4DC1E6D20E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729" name="Text Box 20">
                  <a:extLst>
                    <a:ext uri="{FF2B5EF4-FFF2-40B4-BE49-F238E27FC236}">
                      <a16:creationId xmlns:a16="http://schemas.microsoft.com/office/drawing/2014/main" id="{1A04FBAD-9C22-4ED7-8B28-62DBB3CE7A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375" name="Text Box 23">
              <a:extLst>
                <a:ext uri="{FF2B5EF4-FFF2-40B4-BE49-F238E27FC236}">
                  <a16:creationId xmlns:a16="http://schemas.microsoft.com/office/drawing/2014/main" id="{BDC6687F-3349-489F-A47A-2EFA7D78A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95575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76" name="Text Box 24">
              <a:extLst>
                <a:ext uri="{FF2B5EF4-FFF2-40B4-BE49-F238E27FC236}">
                  <a16:creationId xmlns:a16="http://schemas.microsoft.com/office/drawing/2014/main" id="{2C1C7EBA-4EDF-40E7-8C51-3BD4D064B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63" y="2697163"/>
              <a:ext cx="4651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1.0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77" name="Text Box 25">
              <a:extLst>
                <a:ext uri="{FF2B5EF4-FFF2-40B4-BE49-F238E27FC236}">
                  <a16:creationId xmlns:a16="http://schemas.microsoft.com/office/drawing/2014/main" id="{4DB03FED-968B-4469-8C4E-4643B709A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600" y="2697163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0.2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78" name="Text Box 26">
              <a:extLst>
                <a:ext uri="{FF2B5EF4-FFF2-40B4-BE49-F238E27FC236}">
                  <a16:creationId xmlns:a16="http://schemas.microsoft.com/office/drawing/2014/main" id="{8DBBC36C-4518-4531-A29A-F6B0EB4AE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000" y="2693988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</a:p>
          </p:txBody>
        </p:sp>
        <p:sp>
          <p:nvSpPr>
            <p:cNvPr id="379" name="Text Box 28">
              <a:extLst>
                <a:ext uri="{FF2B5EF4-FFF2-40B4-BE49-F238E27FC236}">
                  <a16:creationId xmlns:a16="http://schemas.microsoft.com/office/drawing/2014/main" id="{B192AC24-CB33-41A0-859A-210AAB0FB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925" y="2695575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0" name="Text Box 29">
              <a:extLst>
                <a:ext uri="{FF2B5EF4-FFF2-40B4-BE49-F238E27FC236}">
                  <a16:creationId xmlns:a16="http://schemas.microsoft.com/office/drawing/2014/main" id="{397E2C49-3A32-43C3-8CF0-30EF33371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988" y="2697163"/>
              <a:ext cx="5540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1" name="Text Box 30">
              <a:extLst>
                <a:ext uri="{FF2B5EF4-FFF2-40B4-BE49-F238E27FC236}">
                  <a16:creationId xmlns:a16="http://schemas.microsoft.com/office/drawing/2014/main" id="{A82B66DF-BE71-452F-8C9D-6078BC9A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525" y="26971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2" name="Text Box 31">
              <a:extLst>
                <a:ext uri="{FF2B5EF4-FFF2-40B4-BE49-F238E27FC236}">
                  <a16:creationId xmlns:a16="http://schemas.microsoft.com/office/drawing/2014/main" id="{DB42A69A-E391-4397-8249-CD7E952F5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825" y="2693988"/>
              <a:ext cx="579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3" name="Text Box 33">
              <a:extLst>
                <a:ext uri="{FF2B5EF4-FFF2-40B4-BE49-F238E27FC236}">
                  <a16:creationId xmlns:a16="http://schemas.microsoft.com/office/drawing/2014/main" id="{21137923-FCB5-41B0-9BD8-8099B1A9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475" y="2695575"/>
              <a:ext cx="592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4" name="Text Box 34">
              <a:extLst>
                <a:ext uri="{FF2B5EF4-FFF2-40B4-BE49-F238E27FC236}">
                  <a16:creationId xmlns:a16="http://schemas.microsoft.com/office/drawing/2014/main" id="{D462CBBF-4D69-4BE7-8414-6002C7036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838" y="2697163"/>
              <a:ext cx="4651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0.2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5" name="Text Box 35">
              <a:extLst>
                <a:ext uri="{FF2B5EF4-FFF2-40B4-BE49-F238E27FC236}">
                  <a16:creationId xmlns:a16="http://schemas.microsoft.com/office/drawing/2014/main" id="{8F6C19B6-437F-4BDB-AAB6-9BFF95C5B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075" y="2697163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1.0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86" name="Text Box 36">
              <a:extLst>
                <a:ext uri="{FF2B5EF4-FFF2-40B4-BE49-F238E27FC236}">
                  <a16:creationId xmlns:a16="http://schemas.microsoft.com/office/drawing/2014/main" id="{438D9883-9970-4E1D-8767-CE516CD88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75" y="2693988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387" name="Group 37">
              <a:extLst>
                <a:ext uri="{FF2B5EF4-FFF2-40B4-BE49-F238E27FC236}">
                  <a16:creationId xmlns:a16="http://schemas.microsoft.com/office/drawing/2014/main" id="{D3D95ECF-CCB6-4BF1-A715-D9ABFB017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24188"/>
              <a:ext cx="4621213" cy="311150"/>
              <a:chOff x="0" y="1153"/>
              <a:chExt cx="2911" cy="196"/>
            </a:xfrm>
          </p:grpSpPr>
          <p:grpSp>
            <p:nvGrpSpPr>
              <p:cNvPr id="708" name="Group 38">
                <a:extLst>
                  <a:ext uri="{FF2B5EF4-FFF2-40B4-BE49-F238E27FC236}">
                    <a16:creationId xmlns:a16="http://schemas.microsoft.com/office/drawing/2014/main" id="{F84F91E4-265F-4EA4-B79D-0AE8BA84A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719" name="Text Box 39">
                  <a:extLst>
                    <a:ext uri="{FF2B5EF4-FFF2-40B4-BE49-F238E27FC236}">
                      <a16:creationId xmlns:a16="http://schemas.microsoft.com/office/drawing/2014/main" id="{7119269A-CD0D-40AF-85F6-814ECC2E0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0" name="Text Box 40">
                  <a:extLst>
                    <a:ext uri="{FF2B5EF4-FFF2-40B4-BE49-F238E27FC236}">
                      <a16:creationId xmlns:a16="http://schemas.microsoft.com/office/drawing/2014/main" id="{9E869608-5898-4B2C-83FA-C77AAD1C59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1" name="Text Box 41">
                  <a:extLst>
                    <a:ext uri="{FF2B5EF4-FFF2-40B4-BE49-F238E27FC236}">
                      <a16:creationId xmlns:a16="http://schemas.microsoft.com/office/drawing/2014/main" id="{18EB26F4-8328-44B1-98C6-E942F3916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0.9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2" name="Text Box 42">
                  <a:extLst>
                    <a:ext uri="{FF2B5EF4-FFF2-40B4-BE49-F238E27FC236}">
                      <a16:creationId xmlns:a16="http://schemas.microsoft.com/office/drawing/2014/main" id="{1DC92D36-DD7C-47CD-8FBA-34922807D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9" name="Group 43">
                <a:extLst>
                  <a:ext uri="{FF2B5EF4-FFF2-40B4-BE49-F238E27FC236}">
                    <a16:creationId xmlns:a16="http://schemas.microsoft.com/office/drawing/2014/main" id="{DFD3EE85-9E9A-48A1-A6D3-2152468C0F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715" name="Text Box 44">
                  <a:extLst>
                    <a:ext uri="{FF2B5EF4-FFF2-40B4-BE49-F238E27FC236}">
                      <a16:creationId xmlns:a16="http://schemas.microsoft.com/office/drawing/2014/main" id="{4E1FDB29-88BB-4339-9AAA-BBAE2BEF7C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0.4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6" name="Text Box 45">
                  <a:extLst>
                    <a:ext uri="{FF2B5EF4-FFF2-40B4-BE49-F238E27FC236}">
                      <a16:creationId xmlns:a16="http://schemas.microsoft.com/office/drawing/2014/main" id="{F1E6EDDC-0BF5-4562-A2B7-BFAEE0DC9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7" name="Text Box 46">
                  <a:extLst>
                    <a:ext uri="{FF2B5EF4-FFF2-40B4-BE49-F238E27FC236}">
                      <a16:creationId xmlns:a16="http://schemas.microsoft.com/office/drawing/2014/main" id="{BAA913CC-36B3-4076-9D59-A4101E95CD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8" name="Text Box 47">
                  <a:extLst>
                    <a:ext uri="{FF2B5EF4-FFF2-40B4-BE49-F238E27FC236}">
                      <a16:creationId xmlns:a16="http://schemas.microsoft.com/office/drawing/2014/main" id="{CF2FD750-6F44-4364-923B-33553037A7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0.4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10" name="Group 48">
                <a:extLst>
                  <a:ext uri="{FF2B5EF4-FFF2-40B4-BE49-F238E27FC236}">
                    <a16:creationId xmlns:a16="http://schemas.microsoft.com/office/drawing/2014/main" id="{BAF25B38-32B5-4837-937F-6E809F8FA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711" name="Text Box 49">
                  <a:extLst>
                    <a:ext uri="{FF2B5EF4-FFF2-40B4-BE49-F238E27FC236}">
                      <a16:creationId xmlns:a16="http://schemas.microsoft.com/office/drawing/2014/main" id="{A95325C0-6BA9-4F86-BB72-EB6E3EC62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2" name="Text Box 50">
                  <a:extLst>
                    <a:ext uri="{FF2B5EF4-FFF2-40B4-BE49-F238E27FC236}">
                      <a16:creationId xmlns:a16="http://schemas.microsoft.com/office/drawing/2014/main" id="{73294FB3-F909-461C-A2BD-D4D5AB350C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0.9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3" name="Text Box 51">
                  <a:extLst>
                    <a:ext uri="{FF2B5EF4-FFF2-40B4-BE49-F238E27FC236}">
                      <a16:creationId xmlns:a16="http://schemas.microsoft.com/office/drawing/2014/main" id="{ACFF8C83-59D7-431F-B33F-879D0964B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4" name="Text Box 52">
                  <a:extLst>
                    <a:ext uri="{FF2B5EF4-FFF2-40B4-BE49-F238E27FC236}">
                      <a16:creationId xmlns:a16="http://schemas.microsoft.com/office/drawing/2014/main" id="{C9E49092-78C5-4240-8769-5CB72242DC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88" name="Group 53">
              <a:extLst>
                <a:ext uri="{FF2B5EF4-FFF2-40B4-BE49-F238E27FC236}">
                  <a16:creationId xmlns:a16="http://schemas.microsoft.com/office/drawing/2014/main" id="{039C1A14-8E34-40CA-9BEC-26F73B38B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54388"/>
              <a:ext cx="4621213" cy="311150"/>
              <a:chOff x="0" y="1153"/>
              <a:chExt cx="2911" cy="196"/>
            </a:xfrm>
          </p:grpSpPr>
          <p:grpSp>
            <p:nvGrpSpPr>
              <p:cNvPr id="693" name="Group 54">
                <a:extLst>
                  <a:ext uri="{FF2B5EF4-FFF2-40B4-BE49-F238E27FC236}">
                    <a16:creationId xmlns:a16="http://schemas.microsoft.com/office/drawing/2014/main" id="{BF022DE7-4859-47A7-8747-5613F14FD5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704" name="Text Box 55">
                  <a:extLst>
                    <a:ext uri="{FF2B5EF4-FFF2-40B4-BE49-F238E27FC236}">
                      <a16:creationId xmlns:a16="http://schemas.microsoft.com/office/drawing/2014/main" id="{80B313AF-7426-4F0B-876D-594C70167A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5" name="Text Box 56">
                  <a:extLst>
                    <a:ext uri="{FF2B5EF4-FFF2-40B4-BE49-F238E27FC236}">
                      <a16:creationId xmlns:a16="http://schemas.microsoft.com/office/drawing/2014/main" id="{5F87178F-BDD2-467D-BDD7-CC47834936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6" name="Text Box 57">
                  <a:extLst>
                    <a:ext uri="{FF2B5EF4-FFF2-40B4-BE49-F238E27FC236}">
                      <a16:creationId xmlns:a16="http://schemas.microsoft.com/office/drawing/2014/main" id="{3A1888BE-18E2-4BBE-8CB2-F7B67FF4D8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7" name="Text Box 58">
                  <a:extLst>
                    <a:ext uri="{FF2B5EF4-FFF2-40B4-BE49-F238E27FC236}">
                      <a16:creationId xmlns:a16="http://schemas.microsoft.com/office/drawing/2014/main" id="{F0B7717F-CE19-4E4A-8BFA-1DB18FCA9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0.9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4" name="Group 59">
                <a:extLst>
                  <a:ext uri="{FF2B5EF4-FFF2-40B4-BE49-F238E27FC236}">
                    <a16:creationId xmlns:a16="http://schemas.microsoft.com/office/drawing/2014/main" id="{0876720C-BAE7-44E6-8B98-354C400959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700" name="Text Box 60">
                  <a:extLst>
                    <a:ext uri="{FF2B5EF4-FFF2-40B4-BE49-F238E27FC236}">
                      <a16:creationId xmlns:a16="http://schemas.microsoft.com/office/drawing/2014/main" id="{A5DD6802-7832-46AF-891B-3AB826000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0.8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1" name="Text Box 61">
                  <a:extLst>
                    <a:ext uri="{FF2B5EF4-FFF2-40B4-BE49-F238E27FC236}">
                      <a16:creationId xmlns:a16="http://schemas.microsoft.com/office/drawing/2014/main" id="{A6488C69-F171-4D46-937A-6858450C74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0.7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2" name="Text Box 62">
                  <a:extLst>
                    <a:ext uri="{FF2B5EF4-FFF2-40B4-BE49-F238E27FC236}">
                      <a16:creationId xmlns:a16="http://schemas.microsoft.com/office/drawing/2014/main" id="{48C394D4-19ED-4B52-95AB-EDFD118DEA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0.7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3" name="Text Box 63">
                  <a:extLst>
                    <a:ext uri="{FF2B5EF4-FFF2-40B4-BE49-F238E27FC236}">
                      <a16:creationId xmlns:a16="http://schemas.microsoft.com/office/drawing/2014/main" id="{D78EB4D7-2438-4FE7-BD97-29B5D2C330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0.8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5" name="Group 64">
                <a:extLst>
                  <a:ext uri="{FF2B5EF4-FFF2-40B4-BE49-F238E27FC236}">
                    <a16:creationId xmlns:a16="http://schemas.microsoft.com/office/drawing/2014/main" id="{A14151F6-19FC-4B5F-8B87-61006756B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696" name="Text Box 65">
                  <a:extLst>
                    <a:ext uri="{FF2B5EF4-FFF2-40B4-BE49-F238E27FC236}">
                      <a16:creationId xmlns:a16="http://schemas.microsoft.com/office/drawing/2014/main" id="{05A6456B-964C-444E-9C8A-E7CA0C6221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0.9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7" name="Text Box 66">
                  <a:extLst>
                    <a:ext uri="{FF2B5EF4-FFF2-40B4-BE49-F238E27FC236}">
                      <a16:creationId xmlns:a16="http://schemas.microsoft.com/office/drawing/2014/main" id="{C6878AA3-0A6C-4CA5-B43E-5ADD3EF6AB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8" name="Text Box 67">
                  <a:extLst>
                    <a:ext uri="{FF2B5EF4-FFF2-40B4-BE49-F238E27FC236}">
                      <a16:creationId xmlns:a16="http://schemas.microsoft.com/office/drawing/2014/main" id="{B17278F2-6AD2-4AB5-B861-E043242DDF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9" name="Text Box 68">
                  <a:extLst>
                    <a:ext uri="{FF2B5EF4-FFF2-40B4-BE49-F238E27FC236}">
                      <a16:creationId xmlns:a16="http://schemas.microsoft.com/office/drawing/2014/main" id="{69F3A727-A946-4E60-A533-285FB12811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89" name="Group 69">
              <a:extLst>
                <a:ext uri="{FF2B5EF4-FFF2-40B4-BE49-F238E27FC236}">
                  <a16:creationId xmlns:a16="http://schemas.microsoft.com/office/drawing/2014/main" id="{29ECA08D-F09C-4B6B-97EC-5B3E760A7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97288"/>
              <a:ext cx="4621213" cy="311150"/>
              <a:chOff x="0" y="1153"/>
              <a:chExt cx="2911" cy="196"/>
            </a:xfrm>
          </p:grpSpPr>
          <p:grpSp>
            <p:nvGrpSpPr>
              <p:cNvPr id="678" name="Group 70">
                <a:extLst>
                  <a:ext uri="{FF2B5EF4-FFF2-40B4-BE49-F238E27FC236}">
                    <a16:creationId xmlns:a16="http://schemas.microsoft.com/office/drawing/2014/main" id="{59E10D33-9009-4E23-B5DA-C2B55CA2E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689" name="Text Box 71">
                  <a:extLst>
                    <a:ext uri="{FF2B5EF4-FFF2-40B4-BE49-F238E27FC236}">
                      <a16:creationId xmlns:a16="http://schemas.microsoft.com/office/drawing/2014/main" id="{B9664840-6C2B-4A05-A963-C7E17EEC0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0" name="Text Box 72">
                  <a:extLst>
                    <a:ext uri="{FF2B5EF4-FFF2-40B4-BE49-F238E27FC236}">
                      <a16:creationId xmlns:a16="http://schemas.microsoft.com/office/drawing/2014/main" id="{FF348708-64D7-4902-8995-E965EDBC9F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1" name="Text Box 73">
                  <a:extLst>
                    <a:ext uri="{FF2B5EF4-FFF2-40B4-BE49-F238E27FC236}">
                      <a16:creationId xmlns:a16="http://schemas.microsoft.com/office/drawing/2014/main" id="{521E1FD1-E31D-455F-A802-9082064A2E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2" name="Text Box 74">
                  <a:extLst>
                    <a:ext uri="{FF2B5EF4-FFF2-40B4-BE49-F238E27FC236}">
                      <a16:creationId xmlns:a16="http://schemas.microsoft.com/office/drawing/2014/main" id="{49337D9D-9389-4EA7-B963-A29EF088D8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79" name="Group 75">
                <a:extLst>
                  <a:ext uri="{FF2B5EF4-FFF2-40B4-BE49-F238E27FC236}">
                    <a16:creationId xmlns:a16="http://schemas.microsoft.com/office/drawing/2014/main" id="{F2688B8B-2077-41D9-A278-BB0FB9AD5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685" name="Text Box 76">
                  <a:extLst>
                    <a:ext uri="{FF2B5EF4-FFF2-40B4-BE49-F238E27FC236}">
                      <a16:creationId xmlns:a16="http://schemas.microsoft.com/office/drawing/2014/main" id="{89CF011D-A6C0-4B3A-AB09-BD16A962E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6" name="Text Box 77">
                  <a:extLst>
                    <a:ext uri="{FF2B5EF4-FFF2-40B4-BE49-F238E27FC236}">
                      <a16:creationId xmlns:a16="http://schemas.microsoft.com/office/drawing/2014/main" id="{E8168474-B04F-44B0-B5CB-92357AB415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0.9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7" name="Text Box 78">
                  <a:extLst>
                    <a:ext uri="{FF2B5EF4-FFF2-40B4-BE49-F238E27FC236}">
                      <a16:creationId xmlns:a16="http://schemas.microsoft.com/office/drawing/2014/main" id="{716CE576-1EA7-4F08-8D70-6844DC89D8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0.9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8" name="Text Box 79">
                  <a:extLst>
                    <a:ext uri="{FF2B5EF4-FFF2-40B4-BE49-F238E27FC236}">
                      <a16:creationId xmlns:a16="http://schemas.microsoft.com/office/drawing/2014/main" id="{4EB063B6-6F13-4C60-BDE9-5F3118CB24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80" name="Group 80">
                <a:extLst>
                  <a:ext uri="{FF2B5EF4-FFF2-40B4-BE49-F238E27FC236}">
                    <a16:creationId xmlns:a16="http://schemas.microsoft.com/office/drawing/2014/main" id="{9539B0BE-C6EB-44E9-A270-D714E136A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681" name="Text Box 81">
                  <a:extLst>
                    <a:ext uri="{FF2B5EF4-FFF2-40B4-BE49-F238E27FC236}">
                      <a16:creationId xmlns:a16="http://schemas.microsoft.com/office/drawing/2014/main" id="{EF59396E-7D26-4A8B-B1F4-529A94EA7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2" name="Text Box 82">
                  <a:extLst>
                    <a:ext uri="{FF2B5EF4-FFF2-40B4-BE49-F238E27FC236}">
                      <a16:creationId xmlns:a16="http://schemas.microsoft.com/office/drawing/2014/main" id="{CBE399C7-C6A2-4840-9E1C-434513F9F4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3" name="Text Box 83">
                  <a:extLst>
                    <a:ext uri="{FF2B5EF4-FFF2-40B4-BE49-F238E27FC236}">
                      <a16:creationId xmlns:a16="http://schemas.microsoft.com/office/drawing/2014/main" id="{3CF0FA51-1B2A-4279-885A-593A19CCD2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4" name="Text Box 84">
                  <a:extLst>
                    <a:ext uri="{FF2B5EF4-FFF2-40B4-BE49-F238E27FC236}">
                      <a16:creationId xmlns:a16="http://schemas.microsoft.com/office/drawing/2014/main" id="{E496E326-8D48-44AE-91F2-2A7B4524DE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90" name="Group 85">
              <a:extLst>
                <a:ext uri="{FF2B5EF4-FFF2-40B4-BE49-F238E27FC236}">
                  <a16:creationId xmlns:a16="http://schemas.microsoft.com/office/drawing/2014/main" id="{09FF614F-6879-4EE4-9A2C-585E45135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27488"/>
              <a:ext cx="4621213" cy="311150"/>
              <a:chOff x="0" y="1153"/>
              <a:chExt cx="2911" cy="196"/>
            </a:xfrm>
          </p:grpSpPr>
          <p:grpSp>
            <p:nvGrpSpPr>
              <p:cNvPr id="663" name="Group 86">
                <a:extLst>
                  <a:ext uri="{FF2B5EF4-FFF2-40B4-BE49-F238E27FC236}">
                    <a16:creationId xmlns:a16="http://schemas.microsoft.com/office/drawing/2014/main" id="{403FDC66-5D49-4175-98D4-99AA97A1A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674" name="Text Box 87">
                  <a:extLst>
                    <a:ext uri="{FF2B5EF4-FFF2-40B4-BE49-F238E27FC236}">
                      <a16:creationId xmlns:a16="http://schemas.microsoft.com/office/drawing/2014/main" id="{18195063-1FD7-4541-8BFA-E1ABC6ED7C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5" name="Text Box 88">
                  <a:extLst>
                    <a:ext uri="{FF2B5EF4-FFF2-40B4-BE49-F238E27FC236}">
                      <a16:creationId xmlns:a16="http://schemas.microsoft.com/office/drawing/2014/main" id="{525B9E6A-D1B6-48DD-8089-C8DD82F5F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6" name="Text Box 89">
                  <a:extLst>
                    <a:ext uri="{FF2B5EF4-FFF2-40B4-BE49-F238E27FC236}">
                      <a16:creationId xmlns:a16="http://schemas.microsoft.com/office/drawing/2014/main" id="{24DE4018-13EE-4784-A1B5-73DFDF4245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7" name="Text Box 90">
                  <a:extLst>
                    <a:ext uri="{FF2B5EF4-FFF2-40B4-BE49-F238E27FC236}">
                      <a16:creationId xmlns:a16="http://schemas.microsoft.com/office/drawing/2014/main" id="{333CD60A-3C7C-40FB-AD48-47B20766ED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64" name="Group 91">
                <a:extLst>
                  <a:ext uri="{FF2B5EF4-FFF2-40B4-BE49-F238E27FC236}">
                    <a16:creationId xmlns:a16="http://schemas.microsoft.com/office/drawing/2014/main" id="{24F4BCCA-39C1-4000-8D97-D21206D43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670" name="Text Box 92">
                  <a:extLst>
                    <a:ext uri="{FF2B5EF4-FFF2-40B4-BE49-F238E27FC236}">
                      <a16:creationId xmlns:a16="http://schemas.microsoft.com/office/drawing/2014/main" id="{4FE45D07-C59E-460D-9485-1113FC2C5A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1" name="Text Box 93">
                  <a:extLst>
                    <a:ext uri="{FF2B5EF4-FFF2-40B4-BE49-F238E27FC236}">
                      <a16:creationId xmlns:a16="http://schemas.microsoft.com/office/drawing/2014/main" id="{751F891E-82AB-413F-A06F-1BED5AB7A9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2" name="Text Box 94">
                  <a:extLst>
                    <a:ext uri="{FF2B5EF4-FFF2-40B4-BE49-F238E27FC236}">
                      <a16:creationId xmlns:a16="http://schemas.microsoft.com/office/drawing/2014/main" id="{A3E63D21-54A2-40F1-94E0-CCEE4CB524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3" name="Text Box 95">
                  <a:extLst>
                    <a:ext uri="{FF2B5EF4-FFF2-40B4-BE49-F238E27FC236}">
                      <a16:creationId xmlns:a16="http://schemas.microsoft.com/office/drawing/2014/main" id="{2495540D-2F00-47B0-8BB8-2202EB7E4E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65" name="Group 96">
                <a:extLst>
                  <a:ext uri="{FF2B5EF4-FFF2-40B4-BE49-F238E27FC236}">
                    <a16:creationId xmlns:a16="http://schemas.microsoft.com/office/drawing/2014/main" id="{786C7BFC-FE25-4F20-8FC1-972C6DF3D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666" name="Text Box 97">
                  <a:extLst>
                    <a:ext uri="{FF2B5EF4-FFF2-40B4-BE49-F238E27FC236}">
                      <a16:creationId xmlns:a16="http://schemas.microsoft.com/office/drawing/2014/main" id="{E86ABAFA-B619-45DF-8E4E-50E9F1A998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7" name="Text Box 98">
                  <a:extLst>
                    <a:ext uri="{FF2B5EF4-FFF2-40B4-BE49-F238E27FC236}">
                      <a16:creationId xmlns:a16="http://schemas.microsoft.com/office/drawing/2014/main" id="{6EF65011-7924-401F-9C80-BA1EEA457C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8" name="Text Box 99">
                  <a:extLst>
                    <a:ext uri="{FF2B5EF4-FFF2-40B4-BE49-F238E27FC236}">
                      <a16:creationId xmlns:a16="http://schemas.microsoft.com/office/drawing/2014/main" id="{CBF13786-3814-4DEE-8FB0-C91C943803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9" name="Text Box 100">
                  <a:extLst>
                    <a:ext uri="{FF2B5EF4-FFF2-40B4-BE49-F238E27FC236}">
                      <a16:creationId xmlns:a16="http://schemas.microsoft.com/office/drawing/2014/main" id="{2BFF14CC-AB44-48CD-91B5-E7763D48A9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91" name="Group 101">
              <a:extLst>
                <a:ext uri="{FF2B5EF4-FFF2-40B4-BE49-F238E27FC236}">
                  <a16:creationId xmlns:a16="http://schemas.microsoft.com/office/drawing/2014/main" id="{A9E09D0E-9C7E-4EA2-8276-D7F39E138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357688"/>
              <a:ext cx="4621213" cy="311150"/>
              <a:chOff x="0" y="1153"/>
              <a:chExt cx="2911" cy="196"/>
            </a:xfrm>
          </p:grpSpPr>
          <p:grpSp>
            <p:nvGrpSpPr>
              <p:cNvPr id="648" name="Group 102">
                <a:extLst>
                  <a:ext uri="{FF2B5EF4-FFF2-40B4-BE49-F238E27FC236}">
                    <a16:creationId xmlns:a16="http://schemas.microsoft.com/office/drawing/2014/main" id="{98880F45-0106-44B5-9977-B0A0DB3B1E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659" name="Text Box 103">
                  <a:extLst>
                    <a:ext uri="{FF2B5EF4-FFF2-40B4-BE49-F238E27FC236}">
                      <a16:creationId xmlns:a16="http://schemas.microsoft.com/office/drawing/2014/main" id="{D2F4B1E7-10B0-4917-982F-B8764FDED5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60" name="Text Box 104">
                  <a:extLst>
                    <a:ext uri="{FF2B5EF4-FFF2-40B4-BE49-F238E27FC236}">
                      <a16:creationId xmlns:a16="http://schemas.microsoft.com/office/drawing/2014/main" id="{0BB69445-5C9E-429A-A150-3053B5CAEA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1.1</a:t>
                  </a:r>
                </a:p>
              </p:txBody>
            </p:sp>
            <p:sp>
              <p:nvSpPr>
                <p:cNvPr id="661" name="Text Box 105">
                  <a:extLst>
                    <a:ext uri="{FF2B5EF4-FFF2-40B4-BE49-F238E27FC236}">
                      <a16:creationId xmlns:a16="http://schemas.microsoft.com/office/drawing/2014/main" id="{2334469C-6BA2-4C5A-BBB6-FDD2B883D6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1.0</a:t>
                  </a:r>
                </a:p>
              </p:txBody>
            </p:sp>
            <p:sp>
              <p:nvSpPr>
                <p:cNvPr id="662" name="Text Box 106">
                  <a:extLst>
                    <a:ext uri="{FF2B5EF4-FFF2-40B4-BE49-F238E27FC236}">
                      <a16:creationId xmlns:a16="http://schemas.microsoft.com/office/drawing/2014/main" id="{C6D4386A-4F6C-4CBB-93B4-3B2BE14845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1.0</a:t>
                  </a:r>
                </a:p>
              </p:txBody>
            </p:sp>
          </p:grpSp>
          <p:grpSp>
            <p:nvGrpSpPr>
              <p:cNvPr id="649" name="Group 107">
                <a:extLst>
                  <a:ext uri="{FF2B5EF4-FFF2-40B4-BE49-F238E27FC236}">
                    <a16:creationId xmlns:a16="http://schemas.microsoft.com/office/drawing/2014/main" id="{24D5E74F-15F5-4E92-8184-0D9BB642F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655" name="Text Box 108">
                  <a:extLst>
                    <a:ext uri="{FF2B5EF4-FFF2-40B4-BE49-F238E27FC236}">
                      <a16:creationId xmlns:a16="http://schemas.microsoft.com/office/drawing/2014/main" id="{7D0C96FC-73EA-4C75-967A-8CE265C651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0.9</a:t>
                  </a:r>
                </a:p>
              </p:txBody>
            </p:sp>
            <p:sp>
              <p:nvSpPr>
                <p:cNvPr id="656" name="Text Box 109">
                  <a:extLst>
                    <a:ext uri="{FF2B5EF4-FFF2-40B4-BE49-F238E27FC236}">
                      <a16:creationId xmlns:a16="http://schemas.microsoft.com/office/drawing/2014/main" id="{20BB238E-F6CC-4EE3-B8E3-D8F35FFBC3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0.9</a:t>
                  </a:r>
                </a:p>
              </p:txBody>
            </p:sp>
            <p:sp>
              <p:nvSpPr>
                <p:cNvPr id="657" name="Text Box 110">
                  <a:extLst>
                    <a:ext uri="{FF2B5EF4-FFF2-40B4-BE49-F238E27FC236}">
                      <a16:creationId xmlns:a16="http://schemas.microsoft.com/office/drawing/2014/main" id="{C53675A8-1344-4B38-8EE7-FEC1B80ACF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0.9</a:t>
                  </a:r>
                </a:p>
              </p:txBody>
            </p:sp>
            <p:sp>
              <p:nvSpPr>
                <p:cNvPr id="658" name="Text Box 111">
                  <a:extLst>
                    <a:ext uri="{FF2B5EF4-FFF2-40B4-BE49-F238E27FC236}">
                      <a16:creationId xmlns:a16="http://schemas.microsoft.com/office/drawing/2014/main" id="{655B4571-0F1A-490E-A4F3-CF9EBA5D6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0.9</a:t>
                  </a:r>
                </a:p>
              </p:txBody>
            </p:sp>
          </p:grpSp>
          <p:grpSp>
            <p:nvGrpSpPr>
              <p:cNvPr id="650" name="Group 112">
                <a:extLst>
                  <a:ext uri="{FF2B5EF4-FFF2-40B4-BE49-F238E27FC236}">
                    <a16:creationId xmlns:a16="http://schemas.microsoft.com/office/drawing/2014/main" id="{FF313158-7204-4095-8D53-334E99C59B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651" name="Text Box 113">
                  <a:extLst>
                    <a:ext uri="{FF2B5EF4-FFF2-40B4-BE49-F238E27FC236}">
                      <a16:creationId xmlns:a16="http://schemas.microsoft.com/office/drawing/2014/main" id="{156ED9AC-5C75-40C4-AFC7-4C453D6895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1.0</a:t>
                  </a:r>
                </a:p>
              </p:txBody>
            </p:sp>
            <p:sp>
              <p:nvSpPr>
                <p:cNvPr id="652" name="Text Box 114">
                  <a:extLst>
                    <a:ext uri="{FF2B5EF4-FFF2-40B4-BE49-F238E27FC236}">
                      <a16:creationId xmlns:a16="http://schemas.microsoft.com/office/drawing/2014/main" id="{29E6500F-2BCE-45A0-B9A1-6EC94416E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1.0</a:t>
                  </a:r>
                </a:p>
              </p:txBody>
            </p:sp>
            <p:sp>
              <p:nvSpPr>
                <p:cNvPr id="653" name="Text Box 115">
                  <a:extLst>
                    <a:ext uri="{FF2B5EF4-FFF2-40B4-BE49-F238E27FC236}">
                      <a16:creationId xmlns:a16="http://schemas.microsoft.com/office/drawing/2014/main" id="{6ACFDAC7-2678-477D-AAE2-BD23A8869E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1.1</a:t>
                  </a:r>
                </a:p>
              </p:txBody>
            </p:sp>
            <p:sp>
              <p:nvSpPr>
                <p:cNvPr id="654" name="Text Box 116">
                  <a:extLst>
                    <a:ext uri="{FF2B5EF4-FFF2-40B4-BE49-F238E27FC236}">
                      <a16:creationId xmlns:a16="http://schemas.microsoft.com/office/drawing/2014/main" id="{1915C746-B371-4554-ACC1-DD75377274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392" name="Group 117">
              <a:extLst>
                <a:ext uri="{FF2B5EF4-FFF2-40B4-BE49-F238E27FC236}">
                  <a16:creationId xmlns:a16="http://schemas.microsoft.com/office/drawing/2014/main" id="{B1A3C5E1-EAFE-479D-8C32-898BC3102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687888"/>
              <a:ext cx="4621213" cy="311150"/>
              <a:chOff x="0" y="1153"/>
              <a:chExt cx="2911" cy="196"/>
            </a:xfrm>
          </p:grpSpPr>
          <p:grpSp>
            <p:nvGrpSpPr>
              <p:cNvPr id="633" name="Group 118">
                <a:extLst>
                  <a:ext uri="{FF2B5EF4-FFF2-40B4-BE49-F238E27FC236}">
                    <a16:creationId xmlns:a16="http://schemas.microsoft.com/office/drawing/2014/main" id="{23C18449-0E21-4745-87F2-34B305AA0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644" name="Text Box 119">
                  <a:extLst>
                    <a:ext uri="{FF2B5EF4-FFF2-40B4-BE49-F238E27FC236}">
                      <a16:creationId xmlns:a16="http://schemas.microsoft.com/office/drawing/2014/main" id="{09F194F1-B83A-462D-8F6A-3DE4A6BA3C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45" name="Text Box 120">
                  <a:extLst>
                    <a:ext uri="{FF2B5EF4-FFF2-40B4-BE49-F238E27FC236}">
                      <a16:creationId xmlns:a16="http://schemas.microsoft.com/office/drawing/2014/main" id="{6B5F15E2-F26C-41FF-ACB8-E0A57C8CEF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0.9</a:t>
                  </a:r>
                </a:p>
              </p:txBody>
            </p:sp>
            <p:sp>
              <p:nvSpPr>
                <p:cNvPr id="646" name="Text Box 121">
                  <a:extLst>
                    <a:ext uri="{FF2B5EF4-FFF2-40B4-BE49-F238E27FC236}">
                      <a16:creationId xmlns:a16="http://schemas.microsoft.com/office/drawing/2014/main" id="{DBAC48AC-3E4F-4A64-A5D2-F29CEC947F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0.8</a:t>
                  </a:r>
                </a:p>
              </p:txBody>
            </p:sp>
            <p:sp>
              <p:nvSpPr>
                <p:cNvPr id="647" name="Text Box 122">
                  <a:extLst>
                    <a:ext uri="{FF2B5EF4-FFF2-40B4-BE49-F238E27FC236}">
                      <a16:creationId xmlns:a16="http://schemas.microsoft.com/office/drawing/2014/main" id="{3B7CD126-BE1D-4955-BAF5-06AE3E3D8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0.7</a:t>
                  </a:r>
                </a:p>
              </p:txBody>
            </p:sp>
          </p:grpSp>
          <p:grpSp>
            <p:nvGrpSpPr>
              <p:cNvPr id="634" name="Group 123">
                <a:extLst>
                  <a:ext uri="{FF2B5EF4-FFF2-40B4-BE49-F238E27FC236}">
                    <a16:creationId xmlns:a16="http://schemas.microsoft.com/office/drawing/2014/main" id="{136B73E9-A76C-4BF7-ABAD-B4B2054C0E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640" name="Text Box 124">
                  <a:extLst>
                    <a:ext uri="{FF2B5EF4-FFF2-40B4-BE49-F238E27FC236}">
                      <a16:creationId xmlns:a16="http://schemas.microsoft.com/office/drawing/2014/main" id="{FE68007D-FD0D-42E2-826F-0ADFEEB689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0.7</a:t>
                  </a:r>
                </a:p>
              </p:txBody>
            </p:sp>
            <p:sp>
              <p:nvSpPr>
                <p:cNvPr id="641" name="Text Box 125">
                  <a:extLst>
                    <a:ext uri="{FF2B5EF4-FFF2-40B4-BE49-F238E27FC236}">
                      <a16:creationId xmlns:a16="http://schemas.microsoft.com/office/drawing/2014/main" id="{1CAF4419-F606-4F86-87AF-220F0CBF4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0.7</a:t>
                  </a:r>
                </a:p>
              </p:txBody>
            </p:sp>
            <p:sp>
              <p:nvSpPr>
                <p:cNvPr id="642" name="Text Box 126">
                  <a:extLst>
                    <a:ext uri="{FF2B5EF4-FFF2-40B4-BE49-F238E27FC236}">
                      <a16:creationId xmlns:a16="http://schemas.microsoft.com/office/drawing/2014/main" id="{A79B042A-083F-408E-BDDD-B27402C331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0.7</a:t>
                  </a:r>
                </a:p>
              </p:txBody>
            </p:sp>
            <p:sp>
              <p:nvSpPr>
                <p:cNvPr id="643" name="Text Box 127">
                  <a:extLst>
                    <a:ext uri="{FF2B5EF4-FFF2-40B4-BE49-F238E27FC236}">
                      <a16:creationId xmlns:a16="http://schemas.microsoft.com/office/drawing/2014/main" id="{F28F5102-8C62-442C-AE15-E16B8D3C50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0.7</a:t>
                  </a:r>
                </a:p>
              </p:txBody>
            </p:sp>
          </p:grpSp>
          <p:grpSp>
            <p:nvGrpSpPr>
              <p:cNvPr id="635" name="Group 128">
                <a:extLst>
                  <a:ext uri="{FF2B5EF4-FFF2-40B4-BE49-F238E27FC236}">
                    <a16:creationId xmlns:a16="http://schemas.microsoft.com/office/drawing/2014/main" id="{E62AA60D-A958-4DA3-8518-876C24B2F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636" name="Text Box 129">
                  <a:extLst>
                    <a:ext uri="{FF2B5EF4-FFF2-40B4-BE49-F238E27FC236}">
                      <a16:creationId xmlns:a16="http://schemas.microsoft.com/office/drawing/2014/main" id="{B875EFE3-CEF4-44C2-992D-E6572669AB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0.7</a:t>
                  </a:r>
                </a:p>
              </p:txBody>
            </p:sp>
            <p:sp>
              <p:nvSpPr>
                <p:cNvPr id="637" name="Text Box 130">
                  <a:extLst>
                    <a:ext uri="{FF2B5EF4-FFF2-40B4-BE49-F238E27FC236}">
                      <a16:creationId xmlns:a16="http://schemas.microsoft.com/office/drawing/2014/main" id="{21F347CD-7024-4767-BFD8-A21F860CE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0.8</a:t>
                  </a:r>
                </a:p>
              </p:txBody>
            </p:sp>
            <p:sp>
              <p:nvSpPr>
                <p:cNvPr id="638" name="Text Box 131">
                  <a:extLst>
                    <a:ext uri="{FF2B5EF4-FFF2-40B4-BE49-F238E27FC236}">
                      <a16:creationId xmlns:a16="http://schemas.microsoft.com/office/drawing/2014/main" id="{3B3F97FD-5428-4DC6-9C20-EE50477D2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0.9</a:t>
                  </a:r>
                </a:p>
              </p:txBody>
            </p:sp>
            <p:sp>
              <p:nvSpPr>
                <p:cNvPr id="639" name="Text Box 132">
                  <a:extLst>
                    <a:ext uri="{FF2B5EF4-FFF2-40B4-BE49-F238E27FC236}">
                      <a16:creationId xmlns:a16="http://schemas.microsoft.com/office/drawing/2014/main" id="{0B0600DA-1D42-4751-A67C-0649551452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393" name="Group 133">
              <a:extLst>
                <a:ext uri="{FF2B5EF4-FFF2-40B4-BE49-F238E27FC236}">
                  <a16:creationId xmlns:a16="http://schemas.microsoft.com/office/drawing/2014/main" id="{CB6A11E4-D43A-4343-818A-EB34455F9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30788"/>
              <a:ext cx="4621213" cy="311150"/>
              <a:chOff x="0" y="1153"/>
              <a:chExt cx="2911" cy="196"/>
            </a:xfrm>
          </p:grpSpPr>
          <p:grpSp>
            <p:nvGrpSpPr>
              <p:cNvPr id="618" name="Group 134">
                <a:extLst>
                  <a:ext uri="{FF2B5EF4-FFF2-40B4-BE49-F238E27FC236}">
                    <a16:creationId xmlns:a16="http://schemas.microsoft.com/office/drawing/2014/main" id="{22C7447C-A688-45B9-B33E-D4F83065E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629" name="Text Box 135">
                  <a:extLst>
                    <a:ext uri="{FF2B5EF4-FFF2-40B4-BE49-F238E27FC236}">
                      <a16:creationId xmlns:a16="http://schemas.microsoft.com/office/drawing/2014/main" id="{2F438923-AD10-44B1-B05B-D38F8A244C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30" name="Text Box 136">
                  <a:extLst>
                    <a:ext uri="{FF2B5EF4-FFF2-40B4-BE49-F238E27FC236}">
                      <a16:creationId xmlns:a16="http://schemas.microsoft.com/office/drawing/2014/main" id="{D70180DC-3440-432B-B089-E7C9D45B61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0.6</a:t>
                  </a:r>
                </a:p>
              </p:txBody>
            </p:sp>
            <p:sp>
              <p:nvSpPr>
                <p:cNvPr id="631" name="Text Box 137">
                  <a:extLst>
                    <a:ext uri="{FF2B5EF4-FFF2-40B4-BE49-F238E27FC236}">
                      <a16:creationId xmlns:a16="http://schemas.microsoft.com/office/drawing/2014/main" id="{4FF03F6F-0F6C-48E2-8C1E-07A7F9EEC0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632" name="Text Box 138">
                  <a:extLst>
                    <a:ext uri="{FF2B5EF4-FFF2-40B4-BE49-F238E27FC236}">
                      <a16:creationId xmlns:a16="http://schemas.microsoft.com/office/drawing/2014/main" id="{E2605CCF-A0CD-4F52-BB09-E73E378340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0.4</a:t>
                  </a:r>
                </a:p>
              </p:txBody>
            </p:sp>
          </p:grpSp>
          <p:grpSp>
            <p:nvGrpSpPr>
              <p:cNvPr id="619" name="Group 139">
                <a:extLst>
                  <a:ext uri="{FF2B5EF4-FFF2-40B4-BE49-F238E27FC236}">
                    <a16:creationId xmlns:a16="http://schemas.microsoft.com/office/drawing/2014/main" id="{B05EE974-78CB-4C74-AE18-D395CBBC2B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625" name="Text Box 140">
                  <a:extLst>
                    <a:ext uri="{FF2B5EF4-FFF2-40B4-BE49-F238E27FC236}">
                      <a16:creationId xmlns:a16="http://schemas.microsoft.com/office/drawing/2014/main" id="{59505855-C14C-481C-A86F-132FC094BA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626" name="Text Box 141">
                  <a:extLst>
                    <a:ext uri="{FF2B5EF4-FFF2-40B4-BE49-F238E27FC236}">
                      <a16:creationId xmlns:a16="http://schemas.microsoft.com/office/drawing/2014/main" id="{70286E13-E229-4192-9406-EB38444A9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627" name="Text Box 142">
                  <a:extLst>
                    <a:ext uri="{FF2B5EF4-FFF2-40B4-BE49-F238E27FC236}">
                      <a16:creationId xmlns:a16="http://schemas.microsoft.com/office/drawing/2014/main" id="{DCBA7EBB-05E4-4655-9083-47CAED6805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628" name="Text Box 143">
                  <a:extLst>
                    <a:ext uri="{FF2B5EF4-FFF2-40B4-BE49-F238E27FC236}">
                      <a16:creationId xmlns:a16="http://schemas.microsoft.com/office/drawing/2014/main" id="{F1C52C36-382C-4A7F-B1BF-CBDAEB20DA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</p:grpSp>
          <p:grpSp>
            <p:nvGrpSpPr>
              <p:cNvPr id="620" name="Group 144">
                <a:extLst>
                  <a:ext uri="{FF2B5EF4-FFF2-40B4-BE49-F238E27FC236}">
                    <a16:creationId xmlns:a16="http://schemas.microsoft.com/office/drawing/2014/main" id="{6AA38222-EEDF-4BAE-89C3-1F5ACCB8A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621" name="Text Box 145">
                  <a:extLst>
                    <a:ext uri="{FF2B5EF4-FFF2-40B4-BE49-F238E27FC236}">
                      <a16:creationId xmlns:a16="http://schemas.microsoft.com/office/drawing/2014/main" id="{18DB767D-FAAD-4CEA-9815-7F66A3FCE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0.4</a:t>
                  </a:r>
                </a:p>
              </p:txBody>
            </p:sp>
            <p:sp>
              <p:nvSpPr>
                <p:cNvPr id="622" name="Text Box 146">
                  <a:extLst>
                    <a:ext uri="{FF2B5EF4-FFF2-40B4-BE49-F238E27FC236}">
                      <a16:creationId xmlns:a16="http://schemas.microsoft.com/office/drawing/2014/main" id="{5CA0ED15-8392-4C91-A562-70003DE45D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623" name="Text Box 147">
                  <a:extLst>
                    <a:ext uri="{FF2B5EF4-FFF2-40B4-BE49-F238E27FC236}">
                      <a16:creationId xmlns:a16="http://schemas.microsoft.com/office/drawing/2014/main" id="{276414BC-03F5-43E6-AC2C-F3C77E09FD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0.6</a:t>
                  </a:r>
                </a:p>
              </p:txBody>
            </p:sp>
            <p:sp>
              <p:nvSpPr>
                <p:cNvPr id="624" name="Text Box 148">
                  <a:extLst>
                    <a:ext uri="{FF2B5EF4-FFF2-40B4-BE49-F238E27FC236}">
                      <a16:creationId xmlns:a16="http://schemas.microsoft.com/office/drawing/2014/main" id="{9896B914-5ECC-42BD-9526-9918C70EB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394" name="Group 150">
              <a:extLst>
                <a:ext uri="{FF2B5EF4-FFF2-40B4-BE49-F238E27FC236}">
                  <a16:creationId xmlns:a16="http://schemas.microsoft.com/office/drawing/2014/main" id="{D1E3FB69-7088-4A99-9FF5-6FA5964B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360988"/>
              <a:ext cx="1582738" cy="311150"/>
              <a:chOff x="0" y="1153"/>
              <a:chExt cx="997" cy="196"/>
            </a:xfrm>
          </p:grpSpPr>
          <p:sp>
            <p:nvSpPr>
              <p:cNvPr id="614" name="Text Box 151">
                <a:extLst>
                  <a:ext uri="{FF2B5EF4-FFF2-40B4-BE49-F238E27FC236}">
                    <a16:creationId xmlns:a16="http://schemas.microsoft.com/office/drawing/2014/main" id="{DF16B405-5E08-4B4B-A1DE-1ACEA7BC4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Text Box 152">
                <a:extLst>
                  <a:ext uri="{FF2B5EF4-FFF2-40B4-BE49-F238E27FC236}">
                    <a16:creationId xmlns:a16="http://schemas.microsoft.com/office/drawing/2014/main" id="{CE9476FC-723A-4EAB-9E60-6BF82EECB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0.1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Text Box 153">
                <a:extLst>
                  <a:ext uri="{FF2B5EF4-FFF2-40B4-BE49-F238E27FC236}">
                    <a16:creationId xmlns:a16="http://schemas.microsoft.com/office/drawing/2014/main" id="{75608330-3B9C-4DD2-AB9B-0AEC647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0.0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Text Box 154">
                <a:extLst>
                  <a:ext uri="{FF2B5EF4-FFF2-40B4-BE49-F238E27FC236}">
                    <a16:creationId xmlns:a16="http://schemas.microsoft.com/office/drawing/2014/main" id="{6B639936-D42B-4DE1-841B-5EEBA59F5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0.0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5" name="Text Box 156">
              <a:extLst>
                <a:ext uri="{FF2B5EF4-FFF2-40B4-BE49-F238E27FC236}">
                  <a16:creationId xmlns:a16="http://schemas.microsoft.com/office/drawing/2014/main" id="{FEFC1819-4259-46A5-80E4-2748043E1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625" y="5362575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96" name="Text Box 157">
              <a:extLst>
                <a:ext uri="{FF2B5EF4-FFF2-40B4-BE49-F238E27FC236}">
                  <a16:creationId xmlns:a16="http://schemas.microsoft.com/office/drawing/2014/main" id="{B5E7F985-AD1E-40B7-968B-E04B2DBD4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588" y="5364163"/>
              <a:ext cx="5794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97" name="Text Box 158">
              <a:extLst>
                <a:ext uri="{FF2B5EF4-FFF2-40B4-BE49-F238E27FC236}">
                  <a16:creationId xmlns:a16="http://schemas.microsoft.com/office/drawing/2014/main" id="{436AF370-E3C9-4E26-9CEB-F4AABEC89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525" y="53641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98" name="Text Box 159">
              <a:extLst>
                <a:ext uri="{FF2B5EF4-FFF2-40B4-BE49-F238E27FC236}">
                  <a16:creationId xmlns:a16="http://schemas.microsoft.com/office/drawing/2014/main" id="{BF56219F-7A06-4793-B1C2-4CBD92310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5360988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399" name="Group 160">
              <a:extLst>
                <a:ext uri="{FF2B5EF4-FFF2-40B4-BE49-F238E27FC236}">
                  <a16:creationId xmlns:a16="http://schemas.microsoft.com/office/drawing/2014/main" id="{AAFCD12F-A97D-436E-BFF5-8B9AEEF69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5" y="5360988"/>
              <a:ext cx="1582738" cy="311150"/>
              <a:chOff x="0" y="1153"/>
              <a:chExt cx="997" cy="196"/>
            </a:xfrm>
          </p:grpSpPr>
          <p:sp>
            <p:nvSpPr>
              <p:cNvPr id="610" name="Text Box 161">
                <a:extLst>
                  <a:ext uri="{FF2B5EF4-FFF2-40B4-BE49-F238E27FC236}">
                    <a16:creationId xmlns:a16="http://schemas.microsoft.com/office/drawing/2014/main" id="{B36F6D43-8D49-435C-8C77-4AED1C277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54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0.0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Text Box 162">
                <a:extLst>
                  <a:ext uri="{FF2B5EF4-FFF2-40B4-BE49-F238E27FC236}">
                    <a16:creationId xmlns:a16="http://schemas.microsoft.com/office/drawing/2014/main" id="{F0622C42-EEBD-4AAF-8FC4-4F4CBED17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" y="1155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0.0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Text Box 163">
                <a:extLst>
                  <a:ext uri="{FF2B5EF4-FFF2-40B4-BE49-F238E27FC236}">
                    <a16:creationId xmlns:a16="http://schemas.microsoft.com/office/drawing/2014/main" id="{C164E5D9-C95D-470C-859F-11AB8AE62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" y="1155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0.1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Text Box 164">
                <a:extLst>
                  <a:ext uri="{FF2B5EF4-FFF2-40B4-BE49-F238E27FC236}">
                    <a16:creationId xmlns:a16="http://schemas.microsoft.com/office/drawing/2014/main" id="{6F191064-C507-4D89-9304-C7F59CA39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153"/>
                <a:ext cx="2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0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0" name="Text Box 167">
              <a:extLst>
                <a:ext uri="{FF2B5EF4-FFF2-40B4-BE49-F238E27FC236}">
                  <a16:creationId xmlns:a16="http://schemas.microsoft.com/office/drawing/2014/main" id="{83499EA0-7877-4BF8-944A-7B987908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692775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1" name="Text Box 168">
              <a:extLst>
                <a:ext uri="{FF2B5EF4-FFF2-40B4-BE49-F238E27FC236}">
                  <a16:creationId xmlns:a16="http://schemas.microsoft.com/office/drawing/2014/main" id="{0D53300F-FE1F-4194-9ABF-459B1F324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63" y="5694363"/>
              <a:ext cx="5667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2" name="Text Box 169">
              <a:extLst>
                <a:ext uri="{FF2B5EF4-FFF2-40B4-BE49-F238E27FC236}">
                  <a16:creationId xmlns:a16="http://schemas.microsoft.com/office/drawing/2014/main" id="{C484C582-361C-4DD1-B62D-91D48D1DA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0" y="56943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3" name="Text Box 170">
              <a:extLst>
                <a:ext uri="{FF2B5EF4-FFF2-40B4-BE49-F238E27FC236}">
                  <a16:creationId xmlns:a16="http://schemas.microsoft.com/office/drawing/2014/main" id="{E2D494EF-2DA7-4C9D-8F74-ABE196A20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700" y="5691188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4" name="Text Box 172">
              <a:extLst>
                <a:ext uri="{FF2B5EF4-FFF2-40B4-BE49-F238E27FC236}">
                  <a16:creationId xmlns:a16="http://schemas.microsoft.com/office/drawing/2014/main" id="{F624D889-4E0F-4AA0-9CA3-6054EC86F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925" y="5692775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5" name="Text Box 173">
              <a:extLst>
                <a:ext uri="{FF2B5EF4-FFF2-40B4-BE49-F238E27FC236}">
                  <a16:creationId xmlns:a16="http://schemas.microsoft.com/office/drawing/2014/main" id="{334ADA75-2BCE-4C08-8C0B-3CCC74709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988" y="5694363"/>
              <a:ext cx="5540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6" name="Text Box 174">
              <a:extLst>
                <a:ext uri="{FF2B5EF4-FFF2-40B4-BE49-F238E27FC236}">
                  <a16:creationId xmlns:a16="http://schemas.microsoft.com/office/drawing/2014/main" id="{97118E92-99EB-4B26-8A71-D2132D407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525" y="56943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7" name="Text Box 175">
              <a:extLst>
                <a:ext uri="{FF2B5EF4-FFF2-40B4-BE49-F238E27FC236}">
                  <a16:creationId xmlns:a16="http://schemas.microsoft.com/office/drawing/2014/main" id="{C01AD6F2-6C39-434A-B108-3332E335F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425" y="5691188"/>
              <a:ext cx="6048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8" name="Text Box 177">
              <a:extLst>
                <a:ext uri="{FF2B5EF4-FFF2-40B4-BE49-F238E27FC236}">
                  <a16:creationId xmlns:a16="http://schemas.microsoft.com/office/drawing/2014/main" id="{A75262C9-4E42-4F8C-A7E2-146E487CE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875" y="5692775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09" name="Text Box 178">
              <a:extLst>
                <a:ext uri="{FF2B5EF4-FFF2-40B4-BE49-F238E27FC236}">
                  <a16:creationId xmlns:a16="http://schemas.microsoft.com/office/drawing/2014/main" id="{1C9F6B53-4A1D-46CC-8C7F-0D4FCBBDB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138" y="5694363"/>
              <a:ext cx="6048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10" name="Text Box 179">
              <a:extLst>
                <a:ext uri="{FF2B5EF4-FFF2-40B4-BE49-F238E27FC236}">
                  <a16:creationId xmlns:a16="http://schemas.microsoft.com/office/drawing/2014/main" id="{786149CF-4D2F-4CB8-B20C-5BE83E1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775" y="5694363"/>
              <a:ext cx="579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11" name="Text Box 180">
              <a:extLst>
                <a:ext uri="{FF2B5EF4-FFF2-40B4-BE49-F238E27FC236}">
                  <a16:creationId xmlns:a16="http://schemas.microsoft.com/office/drawing/2014/main" id="{8D3FE27A-BA53-4335-8A83-991247673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75" y="5691188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12" name="Group 181">
              <a:extLst>
                <a:ext uri="{FF2B5EF4-FFF2-40B4-BE49-F238E27FC236}">
                  <a16:creationId xmlns:a16="http://schemas.microsoft.com/office/drawing/2014/main" id="{8AB81DD3-3379-4213-A584-3FF183CAA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021388"/>
              <a:ext cx="4621213" cy="311150"/>
              <a:chOff x="0" y="1153"/>
              <a:chExt cx="2911" cy="196"/>
            </a:xfrm>
          </p:grpSpPr>
          <p:grpSp>
            <p:nvGrpSpPr>
              <p:cNvPr id="595" name="Group 182">
                <a:extLst>
                  <a:ext uri="{FF2B5EF4-FFF2-40B4-BE49-F238E27FC236}">
                    <a16:creationId xmlns:a16="http://schemas.microsoft.com/office/drawing/2014/main" id="{8C79E43D-0BD6-43B3-B824-01D3AAD41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606" name="Text Box 183">
                  <a:extLst>
                    <a:ext uri="{FF2B5EF4-FFF2-40B4-BE49-F238E27FC236}">
                      <a16:creationId xmlns:a16="http://schemas.microsoft.com/office/drawing/2014/main" id="{E5CEC0E6-D06A-4E69-A6F9-F6EA463983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7" name="Text Box 184">
                  <a:extLst>
                    <a:ext uri="{FF2B5EF4-FFF2-40B4-BE49-F238E27FC236}">
                      <a16:creationId xmlns:a16="http://schemas.microsoft.com/office/drawing/2014/main" id="{9B40D549-5105-4AD7-AB7F-C15111ACFB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8" name="Text Box 185">
                  <a:extLst>
                    <a:ext uri="{FF2B5EF4-FFF2-40B4-BE49-F238E27FC236}">
                      <a16:creationId xmlns:a16="http://schemas.microsoft.com/office/drawing/2014/main" id="{EFD268BB-11CC-42C2-A194-1737D9B2B6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9" name="Text Box 186">
                  <a:extLst>
                    <a:ext uri="{FF2B5EF4-FFF2-40B4-BE49-F238E27FC236}">
                      <a16:creationId xmlns:a16="http://schemas.microsoft.com/office/drawing/2014/main" id="{223097E3-122B-4AD2-A973-4EBCDED8B5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96" name="Group 187">
                <a:extLst>
                  <a:ext uri="{FF2B5EF4-FFF2-40B4-BE49-F238E27FC236}">
                    <a16:creationId xmlns:a16="http://schemas.microsoft.com/office/drawing/2014/main" id="{389B425E-1B03-47AB-A116-CF0774287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602" name="Text Box 188">
                  <a:extLst>
                    <a:ext uri="{FF2B5EF4-FFF2-40B4-BE49-F238E27FC236}">
                      <a16:creationId xmlns:a16="http://schemas.microsoft.com/office/drawing/2014/main" id="{7D56F259-B434-44E2-BE55-35C9C3F520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3" name="Text Box 189">
                  <a:extLst>
                    <a:ext uri="{FF2B5EF4-FFF2-40B4-BE49-F238E27FC236}">
                      <a16:creationId xmlns:a16="http://schemas.microsoft.com/office/drawing/2014/main" id="{9C4E9E4D-07A9-4FB5-87F0-694092FBA5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4" name="Text Box 190">
                  <a:extLst>
                    <a:ext uri="{FF2B5EF4-FFF2-40B4-BE49-F238E27FC236}">
                      <a16:creationId xmlns:a16="http://schemas.microsoft.com/office/drawing/2014/main" id="{68E9EB21-9F29-498B-9A3B-F4F8F2479D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5" name="Text Box 191">
                  <a:extLst>
                    <a:ext uri="{FF2B5EF4-FFF2-40B4-BE49-F238E27FC236}">
                      <a16:creationId xmlns:a16="http://schemas.microsoft.com/office/drawing/2014/main" id="{555ACE2A-130B-40B2-8788-752C71B38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97" name="Group 192">
                <a:extLst>
                  <a:ext uri="{FF2B5EF4-FFF2-40B4-BE49-F238E27FC236}">
                    <a16:creationId xmlns:a16="http://schemas.microsoft.com/office/drawing/2014/main" id="{75126CF5-7CB0-4842-AD72-83B96D877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98" name="Text Box 193">
                  <a:extLst>
                    <a:ext uri="{FF2B5EF4-FFF2-40B4-BE49-F238E27FC236}">
                      <a16:creationId xmlns:a16="http://schemas.microsoft.com/office/drawing/2014/main" id="{0D4DFE51-C52B-44D4-884D-4D3C444836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Text Box 194">
                  <a:extLst>
                    <a:ext uri="{FF2B5EF4-FFF2-40B4-BE49-F238E27FC236}">
                      <a16:creationId xmlns:a16="http://schemas.microsoft.com/office/drawing/2014/main" id="{D0C4F1C3-8A14-422C-BD7B-ACB4FCE781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0" name="Text Box 195">
                  <a:extLst>
                    <a:ext uri="{FF2B5EF4-FFF2-40B4-BE49-F238E27FC236}">
                      <a16:creationId xmlns:a16="http://schemas.microsoft.com/office/drawing/2014/main" id="{995276D7-320A-4240-B00F-AE07EF67C9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01" name="Text Box 196">
                  <a:extLst>
                    <a:ext uri="{FF2B5EF4-FFF2-40B4-BE49-F238E27FC236}">
                      <a16:creationId xmlns:a16="http://schemas.microsoft.com/office/drawing/2014/main" id="{9366F9BC-F635-4A7C-AB4E-70F795115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413" name="Rectangle 309">
              <a:extLst>
                <a:ext uri="{FF2B5EF4-FFF2-40B4-BE49-F238E27FC236}">
                  <a16:creationId xmlns:a16="http://schemas.microsoft.com/office/drawing/2014/main" id="{EB607C2E-0682-4135-859F-1CFE56B57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00" y="2413000"/>
              <a:ext cx="4470400" cy="39243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14" name="Rectangle 310">
              <a:extLst>
                <a:ext uri="{FF2B5EF4-FFF2-40B4-BE49-F238E27FC236}">
                  <a16:creationId xmlns:a16="http://schemas.microsoft.com/office/drawing/2014/main" id="{E0D8CE38-7A51-4CCE-A9DB-ABD42846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0" y="2717800"/>
              <a:ext cx="3810000" cy="3302000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15" name="Group 311">
              <a:extLst>
                <a:ext uri="{FF2B5EF4-FFF2-40B4-BE49-F238E27FC236}">
                  <a16:creationId xmlns:a16="http://schemas.microsoft.com/office/drawing/2014/main" id="{8F01A525-D1A6-47E5-9906-F938202FF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2363788"/>
              <a:ext cx="4621213" cy="311150"/>
              <a:chOff x="0" y="1153"/>
              <a:chExt cx="2911" cy="196"/>
            </a:xfrm>
          </p:grpSpPr>
          <p:grpSp>
            <p:nvGrpSpPr>
              <p:cNvPr id="580" name="Group 312">
                <a:extLst>
                  <a:ext uri="{FF2B5EF4-FFF2-40B4-BE49-F238E27FC236}">
                    <a16:creationId xmlns:a16="http://schemas.microsoft.com/office/drawing/2014/main" id="{84F5E7D8-61EC-4302-AB66-835F040D69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91" name="Text Box 313">
                  <a:extLst>
                    <a:ext uri="{FF2B5EF4-FFF2-40B4-BE49-F238E27FC236}">
                      <a16:creationId xmlns:a16="http://schemas.microsoft.com/office/drawing/2014/main" id="{BD7ED3FA-E309-4961-A296-8659C6BB34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92" name="Text Box 314">
                  <a:extLst>
                    <a:ext uri="{FF2B5EF4-FFF2-40B4-BE49-F238E27FC236}">
                      <a16:creationId xmlns:a16="http://schemas.microsoft.com/office/drawing/2014/main" id="{F4693FDF-2D88-406E-ABE0-DD042157E2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93" name="Text Box 315">
                  <a:extLst>
                    <a:ext uri="{FF2B5EF4-FFF2-40B4-BE49-F238E27FC236}">
                      <a16:creationId xmlns:a16="http://schemas.microsoft.com/office/drawing/2014/main" id="{DDC1EC1C-CF61-468A-AA65-AEAEB037E4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94" name="Text Box 316">
                  <a:extLst>
                    <a:ext uri="{FF2B5EF4-FFF2-40B4-BE49-F238E27FC236}">
                      <a16:creationId xmlns:a16="http://schemas.microsoft.com/office/drawing/2014/main" id="{E320D5C8-F93A-40B5-A083-FBE7CFF22E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81" name="Group 317">
                <a:extLst>
                  <a:ext uri="{FF2B5EF4-FFF2-40B4-BE49-F238E27FC236}">
                    <a16:creationId xmlns:a16="http://schemas.microsoft.com/office/drawing/2014/main" id="{1097B1B4-CADC-4CDD-9973-11E33F9F9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587" name="Text Box 318">
                  <a:extLst>
                    <a:ext uri="{FF2B5EF4-FFF2-40B4-BE49-F238E27FC236}">
                      <a16:creationId xmlns:a16="http://schemas.microsoft.com/office/drawing/2014/main" id="{E15103CF-59F5-443A-AEFD-2F84057B3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88" name="Text Box 319">
                  <a:extLst>
                    <a:ext uri="{FF2B5EF4-FFF2-40B4-BE49-F238E27FC236}">
                      <a16:creationId xmlns:a16="http://schemas.microsoft.com/office/drawing/2014/main" id="{DD279901-24DB-4DED-B38E-16FA316706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89" name="Text Box 320">
                  <a:extLst>
                    <a:ext uri="{FF2B5EF4-FFF2-40B4-BE49-F238E27FC236}">
                      <a16:creationId xmlns:a16="http://schemas.microsoft.com/office/drawing/2014/main" id="{C8FE3C12-D8E3-4B5C-A858-D0EFD35227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90" name="Text Box 321">
                  <a:extLst>
                    <a:ext uri="{FF2B5EF4-FFF2-40B4-BE49-F238E27FC236}">
                      <a16:creationId xmlns:a16="http://schemas.microsoft.com/office/drawing/2014/main" id="{58FEB72F-C78C-47CE-8DAB-23FB1429CA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82" name="Group 322">
                <a:extLst>
                  <a:ext uri="{FF2B5EF4-FFF2-40B4-BE49-F238E27FC236}">
                    <a16:creationId xmlns:a16="http://schemas.microsoft.com/office/drawing/2014/main" id="{BDB7A089-AC7E-47B4-8751-657EF7B1ED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83" name="Text Box 323">
                  <a:extLst>
                    <a:ext uri="{FF2B5EF4-FFF2-40B4-BE49-F238E27FC236}">
                      <a16:creationId xmlns:a16="http://schemas.microsoft.com/office/drawing/2014/main" id="{248114EF-17D8-4D1A-ACA7-AFFE3A2EC9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84" name="Text Box 324">
                  <a:extLst>
                    <a:ext uri="{FF2B5EF4-FFF2-40B4-BE49-F238E27FC236}">
                      <a16:creationId xmlns:a16="http://schemas.microsoft.com/office/drawing/2014/main" id="{2649B18D-4E55-4FDC-B244-C7135B6B42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85" name="Text Box 325">
                  <a:extLst>
                    <a:ext uri="{FF2B5EF4-FFF2-40B4-BE49-F238E27FC236}">
                      <a16:creationId xmlns:a16="http://schemas.microsoft.com/office/drawing/2014/main" id="{CA0270FC-44E8-49C5-A514-51A1BE9790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86" name="Text Box 326">
                  <a:extLst>
                    <a:ext uri="{FF2B5EF4-FFF2-40B4-BE49-F238E27FC236}">
                      <a16:creationId xmlns:a16="http://schemas.microsoft.com/office/drawing/2014/main" id="{B5ABD492-4B03-419F-A04F-74E4F36DD8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416" name="Text Box 327">
              <a:extLst>
                <a:ext uri="{FF2B5EF4-FFF2-40B4-BE49-F238E27FC236}">
                  <a16:creationId xmlns:a16="http://schemas.microsoft.com/office/drawing/2014/main" id="{5B9C9EE5-1EE1-4326-9F40-3B083E704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2695575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17" name="Text Box 328">
              <a:extLst>
                <a:ext uri="{FF2B5EF4-FFF2-40B4-BE49-F238E27FC236}">
                  <a16:creationId xmlns:a16="http://schemas.microsoft.com/office/drawing/2014/main" id="{1B28502E-4E78-4EC1-A003-095D621BC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563" y="2697163"/>
              <a:ext cx="4651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0.9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18" name="Text Box 329">
              <a:extLst>
                <a:ext uri="{FF2B5EF4-FFF2-40B4-BE49-F238E27FC236}">
                  <a16:creationId xmlns:a16="http://schemas.microsoft.com/office/drawing/2014/main" id="{D95EF023-0BB9-40A0-90E3-DC9817EFC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697163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19" name="Text Box 330">
              <a:extLst>
                <a:ext uri="{FF2B5EF4-FFF2-40B4-BE49-F238E27FC236}">
                  <a16:creationId xmlns:a16="http://schemas.microsoft.com/office/drawing/2014/main" id="{9846009A-E1EB-4017-AD16-24BDBE15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7200" y="2693988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</a:p>
          </p:txBody>
        </p:sp>
        <p:sp>
          <p:nvSpPr>
            <p:cNvPr id="420" name="Text Box 331">
              <a:extLst>
                <a:ext uri="{FF2B5EF4-FFF2-40B4-BE49-F238E27FC236}">
                  <a16:creationId xmlns:a16="http://schemas.microsoft.com/office/drawing/2014/main" id="{7417413E-370B-4FEE-91AC-85528089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3125" y="2695575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0.4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1" name="Text Box 332">
              <a:extLst>
                <a:ext uri="{FF2B5EF4-FFF2-40B4-BE49-F238E27FC236}">
                  <a16:creationId xmlns:a16="http://schemas.microsoft.com/office/drawing/2014/main" id="{AB715153-FE78-4113-8976-916BA756D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188" y="2697163"/>
              <a:ext cx="5540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2" name="Text Box 333">
              <a:extLst>
                <a:ext uri="{FF2B5EF4-FFF2-40B4-BE49-F238E27FC236}">
                  <a16:creationId xmlns:a16="http://schemas.microsoft.com/office/drawing/2014/main" id="{CF2C4D0E-F0E3-4F7F-8048-0961B32A5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725" y="26971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3" name="Text Box 334">
              <a:extLst>
                <a:ext uri="{FF2B5EF4-FFF2-40B4-BE49-F238E27FC236}">
                  <a16:creationId xmlns:a16="http://schemas.microsoft.com/office/drawing/2014/main" id="{DF320DBD-20BE-4A8F-A62B-8240B3A5A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025" y="2693988"/>
              <a:ext cx="579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0.4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4" name="Text Box 335">
              <a:extLst>
                <a:ext uri="{FF2B5EF4-FFF2-40B4-BE49-F238E27FC236}">
                  <a16:creationId xmlns:a16="http://schemas.microsoft.com/office/drawing/2014/main" id="{6C540385-E5D4-4179-8438-95F1FDBD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2675" y="2695575"/>
              <a:ext cx="592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5" name="Text Box 336">
              <a:extLst>
                <a:ext uri="{FF2B5EF4-FFF2-40B4-BE49-F238E27FC236}">
                  <a16:creationId xmlns:a16="http://schemas.microsoft.com/office/drawing/2014/main" id="{EC13745E-F392-44E9-BA98-7DDD78E9D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038" y="2697163"/>
              <a:ext cx="4651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6" name="Text Box 337">
              <a:extLst>
                <a:ext uri="{FF2B5EF4-FFF2-40B4-BE49-F238E27FC236}">
                  <a16:creationId xmlns:a16="http://schemas.microsoft.com/office/drawing/2014/main" id="{2B34CD28-648E-417A-BD79-E4E99A87D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6275" y="2697163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0.9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27" name="Text Box 338">
              <a:extLst>
                <a:ext uri="{FF2B5EF4-FFF2-40B4-BE49-F238E27FC236}">
                  <a16:creationId xmlns:a16="http://schemas.microsoft.com/office/drawing/2014/main" id="{96E7DD2E-3A0F-4AC8-BFC3-6B8BFAE67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7275" y="2693988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28" name="Group 339">
              <a:extLst>
                <a:ext uri="{FF2B5EF4-FFF2-40B4-BE49-F238E27FC236}">
                  <a16:creationId xmlns:a16="http://schemas.microsoft.com/office/drawing/2014/main" id="{BA8500B9-3297-4677-B018-B73635459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3024188"/>
              <a:ext cx="4621213" cy="311150"/>
              <a:chOff x="0" y="1153"/>
              <a:chExt cx="2911" cy="196"/>
            </a:xfrm>
          </p:grpSpPr>
          <p:grpSp>
            <p:nvGrpSpPr>
              <p:cNvPr id="565" name="Group 340">
                <a:extLst>
                  <a:ext uri="{FF2B5EF4-FFF2-40B4-BE49-F238E27FC236}">
                    <a16:creationId xmlns:a16="http://schemas.microsoft.com/office/drawing/2014/main" id="{AA14B342-7F38-4009-86A9-6ECB06B8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76" name="Text Box 341">
                  <a:extLst>
                    <a:ext uri="{FF2B5EF4-FFF2-40B4-BE49-F238E27FC236}">
                      <a16:creationId xmlns:a16="http://schemas.microsoft.com/office/drawing/2014/main" id="{527E8927-F161-4D41-AC8E-FE9F44F941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7" name="Text Box 342">
                  <a:extLst>
                    <a:ext uri="{FF2B5EF4-FFF2-40B4-BE49-F238E27FC236}">
                      <a16:creationId xmlns:a16="http://schemas.microsoft.com/office/drawing/2014/main" id="{11C6D3C7-E6D2-465E-BCE0-4D36E211D6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8" name="Text Box 343">
                  <a:extLst>
                    <a:ext uri="{FF2B5EF4-FFF2-40B4-BE49-F238E27FC236}">
                      <a16:creationId xmlns:a16="http://schemas.microsoft.com/office/drawing/2014/main" id="{3A44EA3B-86C9-429B-9103-74B6992C6F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0.7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9" name="Text Box 344">
                  <a:extLst>
                    <a:ext uri="{FF2B5EF4-FFF2-40B4-BE49-F238E27FC236}">
                      <a16:creationId xmlns:a16="http://schemas.microsoft.com/office/drawing/2014/main" id="{317FFAEC-F537-4216-A837-99765629B8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6" name="Group 345">
                <a:extLst>
                  <a:ext uri="{FF2B5EF4-FFF2-40B4-BE49-F238E27FC236}">
                    <a16:creationId xmlns:a16="http://schemas.microsoft.com/office/drawing/2014/main" id="{FD37B5D8-9051-415E-AF1B-2B381C2CF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572" name="Text Box 346">
                  <a:extLst>
                    <a:ext uri="{FF2B5EF4-FFF2-40B4-BE49-F238E27FC236}">
                      <a16:creationId xmlns:a16="http://schemas.microsoft.com/office/drawing/2014/main" id="{1BDFA01B-94DE-428F-A30B-DA2FC4E524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3" name="Text Box 347">
                  <a:extLst>
                    <a:ext uri="{FF2B5EF4-FFF2-40B4-BE49-F238E27FC236}">
                      <a16:creationId xmlns:a16="http://schemas.microsoft.com/office/drawing/2014/main" id="{C99A8A58-5F59-468E-A3D1-352816872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4" name="Text Box 348">
                  <a:extLst>
                    <a:ext uri="{FF2B5EF4-FFF2-40B4-BE49-F238E27FC236}">
                      <a16:creationId xmlns:a16="http://schemas.microsoft.com/office/drawing/2014/main" id="{AE9D9377-7B2B-4A94-BB3B-3A1755F4B1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5" name="Text Box 349">
                  <a:extLst>
                    <a:ext uri="{FF2B5EF4-FFF2-40B4-BE49-F238E27FC236}">
                      <a16:creationId xmlns:a16="http://schemas.microsoft.com/office/drawing/2014/main" id="{682B02F7-A9FE-439A-BB36-3C8955CAA0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7" name="Group 350">
                <a:extLst>
                  <a:ext uri="{FF2B5EF4-FFF2-40B4-BE49-F238E27FC236}">
                    <a16:creationId xmlns:a16="http://schemas.microsoft.com/office/drawing/2014/main" id="{5BDFA09D-88A6-4C3F-9CE1-5809C1D73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68" name="Text Box 351">
                  <a:extLst>
                    <a:ext uri="{FF2B5EF4-FFF2-40B4-BE49-F238E27FC236}">
                      <a16:creationId xmlns:a16="http://schemas.microsoft.com/office/drawing/2014/main" id="{0CF2E726-1826-4A30-9466-C1C4A674E0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9" name="Text Box 352">
                  <a:extLst>
                    <a:ext uri="{FF2B5EF4-FFF2-40B4-BE49-F238E27FC236}">
                      <a16:creationId xmlns:a16="http://schemas.microsoft.com/office/drawing/2014/main" id="{0D25606A-523A-4CE3-93AD-FE7C094ED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0.7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0" name="Text Box 353">
                  <a:extLst>
                    <a:ext uri="{FF2B5EF4-FFF2-40B4-BE49-F238E27FC236}">
                      <a16:creationId xmlns:a16="http://schemas.microsoft.com/office/drawing/2014/main" id="{61453665-E01A-47D6-9FE1-944E825CA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1" name="Text Box 354">
                  <a:extLst>
                    <a:ext uri="{FF2B5EF4-FFF2-40B4-BE49-F238E27FC236}">
                      <a16:creationId xmlns:a16="http://schemas.microsoft.com/office/drawing/2014/main" id="{FCF7BEFD-7F80-4324-A1F2-2FAD111B8F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29" name="Group 355">
              <a:extLst>
                <a:ext uri="{FF2B5EF4-FFF2-40B4-BE49-F238E27FC236}">
                  <a16:creationId xmlns:a16="http://schemas.microsoft.com/office/drawing/2014/main" id="{F31DB403-28BD-40F8-B510-047A8B8AF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3354388"/>
              <a:ext cx="4621213" cy="311150"/>
              <a:chOff x="0" y="1153"/>
              <a:chExt cx="2911" cy="196"/>
            </a:xfrm>
          </p:grpSpPr>
          <p:grpSp>
            <p:nvGrpSpPr>
              <p:cNvPr id="550" name="Group 356">
                <a:extLst>
                  <a:ext uri="{FF2B5EF4-FFF2-40B4-BE49-F238E27FC236}">
                    <a16:creationId xmlns:a16="http://schemas.microsoft.com/office/drawing/2014/main" id="{23148198-6EE6-4C89-9A0C-BE27783920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61" name="Text Box 357">
                  <a:extLst>
                    <a:ext uri="{FF2B5EF4-FFF2-40B4-BE49-F238E27FC236}">
                      <a16:creationId xmlns:a16="http://schemas.microsoft.com/office/drawing/2014/main" id="{B5F50AF6-710A-40A8-A371-CBB2FC8C9C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2" name="Text Box 358">
                  <a:extLst>
                    <a:ext uri="{FF2B5EF4-FFF2-40B4-BE49-F238E27FC236}">
                      <a16:creationId xmlns:a16="http://schemas.microsoft.com/office/drawing/2014/main" id="{DE7A37B3-9B2F-497E-A193-2A8B00DBA9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3" name="Text Box 359">
                  <a:extLst>
                    <a:ext uri="{FF2B5EF4-FFF2-40B4-BE49-F238E27FC236}">
                      <a16:creationId xmlns:a16="http://schemas.microsoft.com/office/drawing/2014/main" id="{11ADF970-8892-4B6D-9349-7643F68BFC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4" name="Text Box 360">
                  <a:extLst>
                    <a:ext uri="{FF2B5EF4-FFF2-40B4-BE49-F238E27FC236}">
                      <a16:creationId xmlns:a16="http://schemas.microsoft.com/office/drawing/2014/main" id="{BA048ACA-F6EA-4C9A-8161-9BA3ED886A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51" name="Group 361">
                <a:extLst>
                  <a:ext uri="{FF2B5EF4-FFF2-40B4-BE49-F238E27FC236}">
                    <a16:creationId xmlns:a16="http://schemas.microsoft.com/office/drawing/2014/main" id="{C7CF71DE-7D1D-47A3-9DCE-57D72B41CA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557" name="Text Box 362">
                  <a:extLst>
                    <a:ext uri="{FF2B5EF4-FFF2-40B4-BE49-F238E27FC236}">
                      <a16:creationId xmlns:a16="http://schemas.microsoft.com/office/drawing/2014/main" id="{55FA3AA5-790A-4FC1-B3E0-D264C836DE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0.4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8" name="Text Box 363">
                  <a:extLst>
                    <a:ext uri="{FF2B5EF4-FFF2-40B4-BE49-F238E27FC236}">
                      <a16:creationId xmlns:a16="http://schemas.microsoft.com/office/drawing/2014/main" id="{C1F0D5FE-9701-4562-B185-E6AEDE48BA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9" name="Text Box 364">
                  <a:extLst>
                    <a:ext uri="{FF2B5EF4-FFF2-40B4-BE49-F238E27FC236}">
                      <a16:creationId xmlns:a16="http://schemas.microsoft.com/office/drawing/2014/main" id="{84DBCA2F-5F6F-4A40-8E5D-49BF132A1D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0.3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0" name="Text Box 365">
                  <a:extLst>
                    <a:ext uri="{FF2B5EF4-FFF2-40B4-BE49-F238E27FC236}">
                      <a16:creationId xmlns:a16="http://schemas.microsoft.com/office/drawing/2014/main" id="{2FD2DAE8-27D2-4396-8CAE-AAB8104181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0.4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52" name="Group 366">
                <a:extLst>
                  <a:ext uri="{FF2B5EF4-FFF2-40B4-BE49-F238E27FC236}">
                    <a16:creationId xmlns:a16="http://schemas.microsoft.com/office/drawing/2014/main" id="{F379C8D2-6A5C-434F-9683-7FF1B8C38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53" name="Text Box 367">
                  <a:extLst>
                    <a:ext uri="{FF2B5EF4-FFF2-40B4-BE49-F238E27FC236}">
                      <a16:creationId xmlns:a16="http://schemas.microsoft.com/office/drawing/2014/main" id="{91C757CC-D800-4332-90AE-3319D57DB0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4" name="Text Box 368">
                  <a:extLst>
                    <a:ext uri="{FF2B5EF4-FFF2-40B4-BE49-F238E27FC236}">
                      <a16:creationId xmlns:a16="http://schemas.microsoft.com/office/drawing/2014/main" id="{3DD7A094-EA7C-44C6-95BC-BB39F7E1E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5" name="Text Box 369">
                  <a:extLst>
                    <a:ext uri="{FF2B5EF4-FFF2-40B4-BE49-F238E27FC236}">
                      <a16:creationId xmlns:a16="http://schemas.microsoft.com/office/drawing/2014/main" id="{86460947-F7F3-4990-BACE-EBF84C81FD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6" name="Text Box 370">
                  <a:extLst>
                    <a:ext uri="{FF2B5EF4-FFF2-40B4-BE49-F238E27FC236}">
                      <a16:creationId xmlns:a16="http://schemas.microsoft.com/office/drawing/2014/main" id="{1230313B-3C2C-4D34-B4D9-AD2AD464D8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30" name="Group 371">
              <a:extLst>
                <a:ext uri="{FF2B5EF4-FFF2-40B4-BE49-F238E27FC236}">
                  <a16:creationId xmlns:a16="http://schemas.microsoft.com/office/drawing/2014/main" id="{F57BE1EA-FA66-4BC2-A6FF-35F3FC460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3697288"/>
              <a:ext cx="4621213" cy="311150"/>
              <a:chOff x="0" y="1153"/>
              <a:chExt cx="2911" cy="196"/>
            </a:xfrm>
          </p:grpSpPr>
          <p:grpSp>
            <p:nvGrpSpPr>
              <p:cNvPr id="535" name="Group 372">
                <a:extLst>
                  <a:ext uri="{FF2B5EF4-FFF2-40B4-BE49-F238E27FC236}">
                    <a16:creationId xmlns:a16="http://schemas.microsoft.com/office/drawing/2014/main" id="{59D9D6FB-DD4B-46AE-99EF-11E79AD128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46" name="Text Box 373">
                  <a:extLst>
                    <a:ext uri="{FF2B5EF4-FFF2-40B4-BE49-F238E27FC236}">
                      <a16:creationId xmlns:a16="http://schemas.microsoft.com/office/drawing/2014/main" id="{92E517F9-47D2-481A-9F3B-E70F3FA48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7" name="Text Box 374">
                  <a:extLst>
                    <a:ext uri="{FF2B5EF4-FFF2-40B4-BE49-F238E27FC236}">
                      <a16:creationId xmlns:a16="http://schemas.microsoft.com/office/drawing/2014/main" id="{19CFB447-60BC-4A75-A807-0E505D5FAD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8" name="Text Box 375">
                  <a:extLst>
                    <a:ext uri="{FF2B5EF4-FFF2-40B4-BE49-F238E27FC236}">
                      <a16:creationId xmlns:a16="http://schemas.microsoft.com/office/drawing/2014/main" id="{DC64A4B5-247C-4E00-BC81-8AB98126D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9" name="Text Box 376">
                  <a:extLst>
                    <a:ext uri="{FF2B5EF4-FFF2-40B4-BE49-F238E27FC236}">
                      <a16:creationId xmlns:a16="http://schemas.microsoft.com/office/drawing/2014/main" id="{AA41CBA0-9414-4CD1-97F5-B60F515BA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0.8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36" name="Group 377">
                <a:extLst>
                  <a:ext uri="{FF2B5EF4-FFF2-40B4-BE49-F238E27FC236}">
                    <a16:creationId xmlns:a16="http://schemas.microsoft.com/office/drawing/2014/main" id="{5F6EE5C8-4648-41A7-8780-432E20E493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542" name="Text Box 378">
                  <a:extLst>
                    <a:ext uri="{FF2B5EF4-FFF2-40B4-BE49-F238E27FC236}">
                      <a16:creationId xmlns:a16="http://schemas.microsoft.com/office/drawing/2014/main" id="{3B21D297-C845-430E-BC7C-9542A0C743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3" name="Text Box 379">
                  <a:extLst>
                    <a:ext uri="{FF2B5EF4-FFF2-40B4-BE49-F238E27FC236}">
                      <a16:creationId xmlns:a16="http://schemas.microsoft.com/office/drawing/2014/main" id="{4E024664-CC42-4D03-B227-639D38C622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4" name="Text Box 380">
                  <a:extLst>
                    <a:ext uri="{FF2B5EF4-FFF2-40B4-BE49-F238E27FC236}">
                      <a16:creationId xmlns:a16="http://schemas.microsoft.com/office/drawing/2014/main" id="{7BE59659-7B20-411F-8AE4-47D9FE63C3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5" name="Text Box 381">
                  <a:extLst>
                    <a:ext uri="{FF2B5EF4-FFF2-40B4-BE49-F238E27FC236}">
                      <a16:creationId xmlns:a16="http://schemas.microsoft.com/office/drawing/2014/main" id="{D2BB96FA-F0B0-4B3E-AACF-25EE565F17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37" name="Group 382">
                <a:extLst>
                  <a:ext uri="{FF2B5EF4-FFF2-40B4-BE49-F238E27FC236}">
                    <a16:creationId xmlns:a16="http://schemas.microsoft.com/office/drawing/2014/main" id="{F47F5000-1AB7-4BC7-89BA-E1A3789979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38" name="Text Box 383">
                  <a:extLst>
                    <a:ext uri="{FF2B5EF4-FFF2-40B4-BE49-F238E27FC236}">
                      <a16:creationId xmlns:a16="http://schemas.microsoft.com/office/drawing/2014/main" id="{DE6AA7F5-268B-4C90-9AF8-A4042F8D6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0.8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9" name="Text Box 384">
                  <a:extLst>
                    <a:ext uri="{FF2B5EF4-FFF2-40B4-BE49-F238E27FC236}">
                      <a16:creationId xmlns:a16="http://schemas.microsoft.com/office/drawing/2014/main" id="{3182B091-7F3F-47BB-8BF4-C162756E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1.1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0" name="Text Box 385">
                  <a:extLst>
                    <a:ext uri="{FF2B5EF4-FFF2-40B4-BE49-F238E27FC236}">
                      <a16:creationId xmlns:a16="http://schemas.microsoft.com/office/drawing/2014/main" id="{4BD16389-804D-4760-A281-8BA703C80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1" name="Text Box 386">
                  <a:extLst>
                    <a:ext uri="{FF2B5EF4-FFF2-40B4-BE49-F238E27FC236}">
                      <a16:creationId xmlns:a16="http://schemas.microsoft.com/office/drawing/2014/main" id="{7C86133A-930C-4E78-8EC4-871E470AC5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31" name="Group 387">
              <a:extLst>
                <a:ext uri="{FF2B5EF4-FFF2-40B4-BE49-F238E27FC236}">
                  <a16:creationId xmlns:a16="http://schemas.microsoft.com/office/drawing/2014/main" id="{3D80A385-4669-442C-B668-E3D5CE66B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4027488"/>
              <a:ext cx="4621213" cy="311150"/>
              <a:chOff x="0" y="1153"/>
              <a:chExt cx="2911" cy="196"/>
            </a:xfrm>
          </p:grpSpPr>
          <p:grpSp>
            <p:nvGrpSpPr>
              <p:cNvPr id="520" name="Group 388">
                <a:extLst>
                  <a:ext uri="{FF2B5EF4-FFF2-40B4-BE49-F238E27FC236}">
                    <a16:creationId xmlns:a16="http://schemas.microsoft.com/office/drawing/2014/main" id="{A59BA9F3-532E-4A21-BD2C-8A71B110B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31" name="Text Box 389">
                  <a:extLst>
                    <a:ext uri="{FF2B5EF4-FFF2-40B4-BE49-F238E27FC236}">
                      <a16:creationId xmlns:a16="http://schemas.microsoft.com/office/drawing/2014/main" id="{217D1A5A-0518-412B-8C0A-6901F54EE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2" name="Text Box 390">
                  <a:extLst>
                    <a:ext uri="{FF2B5EF4-FFF2-40B4-BE49-F238E27FC236}">
                      <a16:creationId xmlns:a16="http://schemas.microsoft.com/office/drawing/2014/main" id="{31CB1975-2656-400E-8315-F387AD00E2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1.4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3" name="Text Box 391">
                  <a:extLst>
                    <a:ext uri="{FF2B5EF4-FFF2-40B4-BE49-F238E27FC236}">
                      <a16:creationId xmlns:a16="http://schemas.microsoft.com/office/drawing/2014/main" id="{2A945EC6-B52F-4284-A7A0-2DC5D44618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4" name="Text Box 392">
                  <a:extLst>
                    <a:ext uri="{FF2B5EF4-FFF2-40B4-BE49-F238E27FC236}">
                      <a16:creationId xmlns:a16="http://schemas.microsoft.com/office/drawing/2014/main" id="{F572C8BC-F46E-4994-86D7-2343A76DEF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0.8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21" name="Group 393">
                <a:extLst>
                  <a:ext uri="{FF2B5EF4-FFF2-40B4-BE49-F238E27FC236}">
                    <a16:creationId xmlns:a16="http://schemas.microsoft.com/office/drawing/2014/main" id="{18FE36E1-83FC-43AB-881B-C66DE01C99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527" name="Text Box 394">
                  <a:extLst>
                    <a:ext uri="{FF2B5EF4-FFF2-40B4-BE49-F238E27FC236}">
                      <a16:creationId xmlns:a16="http://schemas.microsoft.com/office/drawing/2014/main" id="{206D56FE-6B28-401E-9853-B045553339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8" name="Text Box 395">
                  <a:extLst>
                    <a:ext uri="{FF2B5EF4-FFF2-40B4-BE49-F238E27FC236}">
                      <a16:creationId xmlns:a16="http://schemas.microsoft.com/office/drawing/2014/main" id="{4E60BF9E-4E42-400E-A86C-B0D512DE43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9" name="Text Box 396">
                  <a:extLst>
                    <a:ext uri="{FF2B5EF4-FFF2-40B4-BE49-F238E27FC236}">
                      <a16:creationId xmlns:a16="http://schemas.microsoft.com/office/drawing/2014/main" id="{1B59D2A7-A6EF-43BE-B68C-6A44726223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0.5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0" name="Text Box 397">
                  <a:extLst>
                    <a:ext uri="{FF2B5EF4-FFF2-40B4-BE49-F238E27FC236}">
                      <a16:creationId xmlns:a16="http://schemas.microsoft.com/office/drawing/2014/main" id="{549584AB-FA15-4D82-9A63-E02D91C8E4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0.6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22" name="Group 398">
                <a:extLst>
                  <a:ext uri="{FF2B5EF4-FFF2-40B4-BE49-F238E27FC236}">
                    <a16:creationId xmlns:a16="http://schemas.microsoft.com/office/drawing/2014/main" id="{F6723BC8-91E4-43C2-99FC-DC2087F5E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23" name="Text Box 399">
                  <a:extLst>
                    <a:ext uri="{FF2B5EF4-FFF2-40B4-BE49-F238E27FC236}">
                      <a16:creationId xmlns:a16="http://schemas.microsoft.com/office/drawing/2014/main" id="{8A15503A-C927-4D57-A8A1-49BF0869F7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0.8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4" name="Text Box 400">
                  <a:extLst>
                    <a:ext uri="{FF2B5EF4-FFF2-40B4-BE49-F238E27FC236}">
                      <a16:creationId xmlns:a16="http://schemas.microsoft.com/office/drawing/2014/main" id="{6F59732C-1DEC-4EA0-9950-42F5EE50E1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1.0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5" name="Text Box 401">
                  <a:extLst>
                    <a:ext uri="{FF2B5EF4-FFF2-40B4-BE49-F238E27FC236}">
                      <a16:creationId xmlns:a16="http://schemas.microsoft.com/office/drawing/2014/main" id="{3A08E0CF-0161-4208-8A13-98833F7FDF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1.4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6" name="Text Box 402">
                  <a:extLst>
                    <a:ext uri="{FF2B5EF4-FFF2-40B4-BE49-F238E27FC236}">
                      <a16:creationId xmlns:a16="http://schemas.microsoft.com/office/drawing/2014/main" id="{E8B93A8D-D2C8-4061-84D9-B0BD38D815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</a:t>
                  </a:r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32" name="Group 403">
              <a:extLst>
                <a:ext uri="{FF2B5EF4-FFF2-40B4-BE49-F238E27FC236}">
                  <a16:creationId xmlns:a16="http://schemas.microsoft.com/office/drawing/2014/main" id="{24C22BBC-65AA-4DDD-B539-9277C908E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4357688"/>
              <a:ext cx="4621213" cy="311150"/>
              <a:chOff x="0" y="1153"/>
              <a:chExt cx="2911" cy="196"/>
            </a:xfrm>
          </p:grpSpPr>
          <p:grpSp>
            <p:nvGrpSpPr>
              <p:cNvPr id="505" name="Group 404">
                <a:extLst>
                  <a:ext uri="{FF2B5EF4-FFF2-40B4-BE49-F238E27FC236}">
                    <a16:creationId xmlns:a16="http://schemas.microsoft.com/office/drawing/2014/main" id="{6250BE59-1645-48F2-AB24-FB44CCC10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16" name="Text Box 405">
                  <a:extLst>
                    <a:ext uri="{FF2B5EF4-FFF2-40B4-BE49-F238E27FC236}">
                      <a16:creationId xmlns:a16="http://schemas.microsoft.com/office/drawing/2014/main" id="{96BD68E2-D622-41C5-A89B-5F8554E2D2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17" name="Text Box 406">
                  <a:extLst>
                    <a:ext uri="{FF2B5EF4-FFF2-40B4-BE49-F238E27FC236}">
                      <a16:creationId xmlns:a16="http://schemas.microsoft.com/office/drawing/2014/main" id="{B44AA5D7-9B18-48D7-A1E0-B98D7BC9BB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1.0</a:t>
                  </a:r>
                </a:p>
              </p:txBody>
            </p:sp>
            <p:sp>
              <p:nvSpPr>
                <p:cNvPr id="518" name="Text Box 407">
                  <a:extLst>
                    <a:ext uri="{FF2B5EF4-FFF2-40B4-BE49-F238E27FC236}">
                      <a16:creationId xmlns:a16="http://schemas.microsoft.com/office/drawing/2014/main" id="{CD4D61F9-48D3-45D2-99C4-50000F5706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0.8</a:t>
                  </a:r>
                </a:p>
              </p:txBody>
            </p:sp>
            <p:sp>
              <p:nvSpPr>
                <p:cNvPr id="519" name="Text Box 408">
                  <a:extLst>
                    <a:ext uri="{FF2B5EF4-FFF2-40B4-BE49-F238E27FC236}">
                      <a16:creationId xmlns:a16="http://schemas.microsoft.com/office/drawing/2014/main" id="{8185C401-8516-4207-AC93-5AE83521EB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0.6</a:t>
                  </a:r>
                </a:p>
              </p:txBody>
            </p:sp>
          </p:grpSp>
          <p:grpSp>
            <p:nvGrpSpPr>
              <p:cNvPr id="506" name="Group 409">
                <a:extLst>
                  <a:ext uri="{FF2B5EF4-FFF2-40B4-BE49-F238E27FC236}">
                    <a16:creationId xmlns:a16="http://schemas.microsoft.com/office/drawing/2014/main" id="{F2C8EF2E-7925-4701-9696-1C42FC0EE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512" name="Text Box 410">
                  <a:extLst>
                    <a:ext uri="{FF2B5EF4-FFF2-40B4-BE49-F238E27FC236}">
                      <a16:creationId xmlns:a16="http://schemas.microsoft.com/office/drawing/2014/main" id="{A02A97D1-2202-424A-A877-75A7E2EC8F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513" name="Text Box 411">
                  <a:extLst>
                    <a:ext uri="{FF2B5EF4-FFF2-40B4-BE49-F238E27FC236}">
                      <a16:creationId xmlns:a16="http://schemas.microsoft.com/office/drawing/2014/main" id="{755395C9-D19A-4647-B95B-731D072A4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514" name="Text Box 412">
                  <a:extLst>
                    <a:ext uri="{FF2B5EF4-FFF2-40B4-BE49-F238E27FC236}">
                      <a16:creationId xmlns:a16="http://schemas.microsoft.com/office/drawing/2014/main" id="{6B083215-0432-415A-B7B3-A1485A2DB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515" name="Text Box 413">
                  <a:extLst>
                    <a:ext uri="{FF2B5EF4-FFF2-40B4-BE49-F238E27FC236}">
                      <a16:creationId xmlns:a16="http://schemas.microsoft.com/office/drawing/2014/main" id="{20009B98-64FE-423B-9AE6-84016FCB34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</p:grpSp>
          <p:grpSp>
            <p:nvGrpSpPr>
              <p:cNvPr id="507" name="Group 414">
                <a:extLst>
                  <a:ext uri="{FF2B5EF4-FFF2-40B4-BE49-F238E27FC236}">
                    <a16:creationId xmlns:a16="http://schemas.microsoft.com/office/drawing/2014/main" id="{E66C2DE7-81F5-4CDD-A6AC-D549248F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508" name="Text Box 415">
                  <a:extLst>
                    <a:ext uri="{FF2B5EF4-FFF2-40B4-BE49-F238E27FC236}">
                      <a16:creationId xmlns:a16="http://schemas.microsoft.com/office/drawing/2014/main" id="{3DA82AC7-07AB-4D04-8640-E54B7B35C1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0.6</a:t>
                  </a:r>
                </a:p>
              </p:txBody>
            </p:sp>
            <p:sp>
              <p:nvSpPr>
                <p:cNvPr id="509" name="Text Box 416">
                  <a:extLst>
                    <a:ext uri="{FF2B5EF4-FFF2-40B4-BE49-F238E27FC236}">
                      <a16:creationId xmlns:a16="http://schemas.microsoft.com/office/drawing/2014/main" id="{BBA40EBC-C392-4A05-8402-BC2D71A881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0.8</a:t>
                  </a:r>
                </a:p>
              </p:txBody>
            </p:sp>
            <p:sp>
              <p:nvSpPr>
                <p:cNvPr id="510" name="Text Box 417">
                  <a:extLst>
                    <a:ext uri="{FF2B5EF4-FFF2-40B4-BE49-F238E27FC236}">
                      <a16:creationId xmlns:a16="http://schemas.microsoft.com/office/drawing/2014/main" id="{89620B4A-F494-4273-BD05-08C226DAA3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1.0</a:t>
                  </a:r>
                </a:p>
              </p:txBody>
            </p:sp>
            <p:sp>
              <p:nvSpPr>
                <p:cNvPr id="511" name="Text Box 418">
                  <a:extLst>
                    <a:ext uri="{FF2B5EF4-FFF2-40B4-BE49-F238E27FC236}">
                      <a16:creationId xmlns:a16="http://schemas.microsoft.com/office/drawing/2014/main" id="{E1B4D345-9248-48D2-9DEB-024E80711B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433" name="Group 419">
              <a:extLst>
                <a:ext uri="{FF2B5EF4-FFF2-40B4-BE49-F238E27FC236}">
                  <a16:creationId xmlns:a16="http://schemas.microsoft.com/office/drawing/2014/main" id="{2415BC14-5D89-463F-A09B-E0AE9D54D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4687888"/>
              <a:ext cx="4621213" cy="311150"/>
              <a:chOff x="0" y="1153"/>
              <a:chExt cx="2911" cy="196"/>
            </a:xfrm>
          </p:grpSpPr>
          <p:grpSp>
            <p:nvGrpSpPr>
              <p:cNvPr id="490" name="Group 420">
                <a:extLst>
                  <a:ext uri="{FF2B5EF4-FFF2-40B4-BE49-F238E27FC236}">
                    <a16:creationId xmlns:a16="http://schemas.microsoft.com/office/drawing/2014/main" id="{7207DC12-4868-4446-B6C8-6F21E9095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501" name="Text Box 421">
                  <a:extLst>
                    <a:ext uri="{FF2B5EF4-FFF2-40B4-BE49-F238E27FC236}">
                      <a16:creationId xmlns:a16="http://schemas.microsoft.com/office/drawing/2014/main" id="{6ED473C5-42EF-42F9-8364-D1CD947D1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02" name="Text Box 422">
                  <a:extLst>
                    <a:ext uri="{FF2B5EF4-FFF2-40B4-BE49-F238E27FC236}">
                      <a16:creationId xmlns:a16="http://schemas.microsoft.com/office/drawing/2014/main" id="{2573C22D-507E-493F-BBCB-5C476EB2F4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0.8</a:t>
                  </a:r>
                </a:p>
              </p:txBody>
            </p:sp>
            <p:sp>
              <p:nvSpPr>
                <p:cNvPr id="503" name="Text Box 423">
                  <a:extLst>
                    <a:ext uri="{FF2B5EF4-FFF2-40B4-BE49-F238E27FC236}">
                      <a16:creationId xmlns:a16="http://schemas.microsoft.com/office/drawing/2014/main" id="{7F1349A3-1ECF-4357-BA7D-6C8F94E27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0.6</a:t>
                  </a:r>
                </a:p>
              </p:txBody>
            </p:sp>
            <p:sp>
              <p:nvSpPr>
                <p:cNvPr id="504" name="Text Box 424">
                  <a:extLst>
                    <a:ext uri="{FF2B5EF4-FFF2-40B4-BE49-F238E27FC236}">
                      <a16:creationId xmlns:a16="http://schemas.microsoft.com/office/drawing/2014/main" id="{9EF783E9-AD3B-4F56-B56A-E73802A83B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0.4</a:t>
                  </a:r>
                </a:p>
              </p:txBody>
            </p:sp>
          </p:grpSp>
          <p:grpSp>
            <p:nvGrpSpPr>
              <p:cNvPr id="491" name="Group 425">
                <a:extLst>
                  <a:ext uri="{FF2B5EF4-FFF2-40B4-BE49-F238E27FC236}">
                    <a16:creationId xmlns:a16="http://schemas.microsoft.com/office/drawing/2014/main" id="{391508FD-A73B-48C3-B4C4-AEA3A3CE6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497" name="Text Box 426">
                  <a:extLst>
                    <a:ext uri="{FF2B5EF4-FFF2-40B4-BE49-F238E27FC236}">
                      <a16:creationId xmlns:a16="http://schemas.microsoft.com/office/drawing/2014/main" id="{4C3C1D15-BFB1-4264-9276-D4D27159E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0.4</a:t>
                  </a:r>
                </a:p>
              </p:txBody>
            </p:sp>
            <p:sp>
              <p:nvSpPr>
                <p:cNvPr id="498" name="Text Box 427">
                  <a:extLst>
                    <a:ext uri="{FF2B5EF4-FFF2-40B4-BE49-F238E27FC236}">
                      <a16:creationId xmlns:a16="http://schemas.microsoft.com/office/drawing/2014/main" id="{2F3F6131-470D-449C-BA79-6EF90265C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499" name="Text Box 428">
                  <a:extLst>
                    <a:ext uri="{FF2B5EF4-FFF2-40B4-BE49-F238E27FC236}">
                      <a16:creationId xmlns:a16="http://schemas.microsoft.com/office/drawing/2014/main" id="{AB87E257-ED97-40B9-BEF2-A56DB1D27D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500" name="Text Box 429">
                  <a:extLst>
                    <a:ext uri="{FF2B5EF4-FFF2-40B4-BE49-F238E27FC236}">
                      <a16:creationId xmlns:a16="http://schemas.microsoft.com/office/drawing/2014/main" id="{2167EEC9-F895-417F-BC5E-AD0B78CCC7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0.4</a:t>
                  </a:r>
                </a:p>
              </p:txBody>
            </p:sp>
          </p:grpSp>
          <p:grpSp>
            <p:nvGrpSpPr>
              <p:cNvPr id="492" name="Group 430">
                <a:extLst>
                  <a:ext uri="{FF2B5EF4-FFF2-40B4-BE49-F238E27FC236}">
                    <a16:creationId xmlns:a16="http://schemas.microsoft.com/office/drawing/2014/main" id="{FE563A2E-3A36-4372-89C6-917627D14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493" name="Text Box 431">
                  <a:extLst>
                    <a:ext uri="{FF2B5EF4-FFF2-40B4-BE49-F238E27FC236}">
                      <a16:creationId xmlns:a16="http://schemas.microsoft.com/office/drawing/2014/main" id="{BF5A5787-4C5F-4599-B2F3-82689A0F93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0.4</a:t>
                  </a:r>
                </a:p>
              </p:txBody>
            </p:sp>
            <p:sp>
              <p:nvSpPr>
                <p:cNvPr id="494" name="Text Box 432">
                  <a:extLst>
                    <a:ext uri="{FF2B5EF4-FFF2-40B4-BE49-F238E27FC236}">
                      <a16:creationId xmlns:a16="http://schemas.microsoft.com/office/drawing/2014/main" id="{C85487B4-9D59-4E03-9EC5-7B44E3D30F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0.6</a:t>
                  </a:r>
                </a:p>
              </p:txBody>
            </p:sp>
            <p:sp>
              <p:nvSpPr>
                <p:cNvPr id="495" name="Text Box 433">
                  <a:extLst>
                    <a:ext uri="{FF2B5EF4-FFF2-40B4-BE49-F238E27FC236}">
                      <a16:creationId xmlns:a16="http://schemas.microsoft.com/office/drawing/2014/main" id="{96964DE8-3121-4363-8109-BD9F70A854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0.8</a:t>
                  </a:r>
                </a:p>
              </p:txBody>
            </p:sp>
            <p:sp>
              <p:nvSpPr>
                <p:cNvPr id="496" name="Text Box 434">
                  <a:extLst>
                    <a:ext uri="{FF2B5EF4-FFF2-40B4-BE49-F238E27FC236}">
                      <a16:creationId xmlns:a16="http://schemas.microsoft.com/office/drawing/2014/main" id="{236F7ED1-59D8-4D77-97CA-873E837C97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434" name="Group 435">
              <a:extLst>
                <a:ext uri="{FF2B5EF4-FFF2-40B4-BE49-F238E27FC236}">
                  <a16:creationId xmlns:a16="http://schemas.microsoft.com/office/drawing/2014/main" id="{57893B67-55EE-4899-AB34-B8B156794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5030788"/>
              <a:ext cx="4621213" cy="311150"/>
              <a:chOff x="0" y="1153"/>
              <a:chExt cx="2911" cy="196"/>
            </a:xfrm>
          </p:grpSpPr>
          <p:grpSp>
            <p:nvGrpSpPr>
              <p:cNvPr id="475" name="Group 436">
                <a:extLst>
                  <a:ext uri="{FF2B5EF4-FFF2-40B4-BE49-F238E27FC236}">
                    <a16:creationId xmlns:a16="http://schemas.microsoft.com/office/drawing/2014/main" id="{81D6A502-8954-4878-BCD5-76AAA3E92D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486" name="Text Box 437">
                  <a:extLst>
                    <a:ext uri="{FF2B5EF4-FFF2-40B4-BE49-F238E27FC236}">
                      <a16:creationId xmlns:a16="http://schemas.microsoft.com/office/drawing/2014/main" id="{FED2C305-1EB7-4BCE-AE0D-1679BAAB08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87" name="Text Box 438">
                  <a:extLst>
                    <a:ext uri="{FF2B5EF4-FFF2-40B4-BE49-F238E27FC236}">
                      <a16:creationId xmlns:a16="http://schemas.microsoft.com/office/drawing/2014/main" id="{F97778EB-1F86-4941-877C-5038CE557D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488" name="Text Box 439">
                  <a:extLst>
                    <a:ext uri="{FF2B5EF4-FFF2-40B4-BE49-F238E27FC236}">
                      <a16:creationId xmlns:a16="http://schemas.microsoft.com/office/drawing/2014/main" id="{8B7B67C5-1059-4DAB-8FFD-7A74A55CCB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489" name="Text Box 440">
                  <a:extLst>
                    <a:ext uri="{FF2B5EF4-FFF2-40B4-BE49-F238E27FC236}">
                      <a16:creationId xmlns:a16="http://schemas.microsoft.com/office/drawing/2014/main" id="{C6E6C67A-8A06-44B1-BDB0-3243387DB6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0.2</a:t>
                  </a:r>
                </a:p>
              </p:txBody>
            </p:sp>
          </p:grpSp>
          <p:grpSp>
            <p:nvGrpSpPr>
              <p:cNvPr id="476" name="Group 441">
                <a:extLst>
                  <a:ext uri="{FF2B5EF4-FFF2-40B4-BE49-F238E27FC236}">
                    <a16:creationId xmlns:a16="http://schemas.microsoft.com/office/drawing/2014/main" id="{00D8A2CA-C622-40DB-91C0-00DA261C6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482" name="Text Box 442">
                  <a:extLst>
                    <a:ext uri="{FF2B5EF4-FFF2-40B4-BE49-F238E27FC236}">
                      <a16:creationId xmlns:a16="http://schemas.microsoft.com/office/drawing/2014/main" id="{B2DB0C19-E6A4-49FF-BA43-4C57E33C57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0.1</a:t>
                  </a:r>
                </a:p>
              </p:txBody>
            </p:sp>
            <p:sp>
              <p:nvSpPr>
                <p:cNvPr id="483" name="Text Box 443">
                  <a:extLst>
                    <a:ext uri="{FF2B5EF4-FFF2-40B4-BE49-F238E27FC236}">
                      <a16:creationId xmlns:a16="http://schemas.microsoft.com/office/drawing/2014/main" id="{E4DF2CD5-23B9-46C2-8387-A138CB6FB1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0.1</a:t>
                  </a:r>
                </a:p>
              </p:txBody>
            </p:sp>
            <p:sp>
              <p:nvSpPr>
                <p:cNvPr id="484" name="Text Box 444">
                  <a:extLst>
                    <a:ext uri="{FF2B5EF4-FFF2-40B4-BE49-F238E27FC236}">
                      <a16:creationId xmlns:a16="http://schemas.microsoft.com/office/drawing/2014/main" id="{0CBDB851-29AD-4761-A23C-8F059D8E8A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0.1</a:t>
                  </a:r>
                </a:p>
              </p:txBody>
            </p:sp>
            <p:sp>
              <p:nvSpPr>
                <p:cNvPr id="485" name="Text Box 445">
                  <a:extLst>
                    <a:ext uri="{FF2B5EF4-FFF2-40B4-BE49-F238E27FC236}">
                      <a16:creationId xmlns:a16="http://schemas.microsoft.com/office/drawing/2014/main" id="{A148D547-A1EE-4717-B392-312765FAC1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0.1</a:t>
                  </a:r>
                </a:p>
              </p:txBody>
            </p:sp>
          </p:grpSp>
          <p:grpSp>
            <p:nvGrpSpPr>
              <p:cNvPr id="477" name="Group 446">
                <a:extLst>
                  <a:ext uri="{FF2B5EF4-FFF2-40B4-BE49-F238E27FC236}">
                    <a16:creationId xmlns:a16="http://schemas.microsoft.com/office/drawing/2014/main" id="{0EA083E5-8389-41CC-97AB-0EC2FE897D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478" name="Text Box 447">
                  <a:extLst>
                    <a:ext uri="{FF2B5EF4-FFF2-40B4-BE49-F238E27FC236}">
                      <a16:creationId xmlns:a16="http://schemas.microsoft.com/office/drawing/2014/main" id="{C8289F38-9225-4194-BDE1-0664037E9F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0.2</a:t>
                  </a:r>
                </a:p>
              </p:txBody>
            </p:sp>
            <p:sp>
              <p:nvSpPr>
                <p:cNvPr id="479" name="Text Box 448">
                  <a:extLst>
                    <a:ext uri="{FF2B5EF4-FFF2-40B4-BE49-F238E27FC236}">
                      <a16:creationId xmlns:a16="http://schemas.microsoft.com/office/drawing/2014/main" id="{3B273613-96CF-4DAE-BA36-AC1F18BB40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0.3</a:t>
                  </a:r>
                </a:p>
              </p:txBody>
            </p:sp>
            <p:sp>
              <p:nvSpPr>
                <p:cNvPr id="480" name="Text Box 449">
                  <a:extLst>
                    <a:ext uri="{FF2B5EF4-FFF2-40B4-BE49-F238E27FC236}">
                      <a16:creationId xmlns:a16="http://schemas.microsoft.com/office/drawing/2014/main" id="{F77459EF-8448-44E1-8666-CD8217C329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0.5</a:t>
                  </a:r>
                </a:p>
              </p:txBody>
            </p:sp>
            <p:sp>
              <p:nvSpPr>
                <p:cNvPr id="481" name="Text Box 450">
                  <a:extLst>
                    <a:ext uri="{FF2B5EF4-FFF2-40B4-BE49-F238E27FC236}">
                      <a16:creationId xmlns:a16="http://schemas.microsoft.com/office/drawing/2014/main" id="{3B4C62BF-8302-43E7-A122-6576EA1A68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435" name="Text Box 452">
              <a:extLst>
                <a:ext uri="{FF2B5EF4-FFF2-40B4-BE49-F238E27FC236}">
                  <a16:creationId xmlns:a16="http://schemas.microsoft.com/office/drawing/2014/main" id="{C943A0A1-07D1-43F0-8FE7-4DFADD1B5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5362575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6" name="Text Box 453">
              <a:extLst>
                <a:ext uri="{FF2B5EF4-FFF2-40B4-BE49-F238E27FC236}">
                  <a16:creationId xmlns:a16="http://schemas.microsoft.com/office/drawing/2014/main" id="{EFEC14CC-16EF-4404-B7CE-E2145EE68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563" y="5364163"/>
              <a:ext cx="4651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7" name="Text Box 454">
              <a:extLst>
                <a:ext uri="{FF2B5EF4-FFF2-40B4-BE49-F238E27FC236}">
                  <a16:creationId xmlns:a16="http://schemas.microsoft.com/office/drawing/2014/main" id="{A624642F-1E7D-42E4-BF6B-5386008AF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00" y="5364163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8" name="Text Box 455">
              <a:extLst>
                <a:ext uri="{FF2B5EF4-FFF2-40B4-BE49-F238E27FC236}">
                  <a16:creationId xmlns:a16="http://schemas.microsoft.com/office/drawing/2014/main" id="{F2642FA3-B86E-482D-8814-73B331F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0" y="5360988"/>
              <a:ext cx="579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0.2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9" name="Text Box 456">
              <a:extLst>
                <a:ext uri="{FF2B5EF4-FFF2-40B4-BE49-F238E27FC236}">
                  <a16:creationId xmlns:a16="http://schemas.microsoft.com/office/drawing/2014/main" id="{1C191D5C-B9F5-4B68-AB3B-A38623348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825" y="5362575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0.2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0" name="Text Box 457">
              <a:extLst>
                <a:ext uri="{FF2B5EF4-FFF2-40B4-BE49-F238E27FC236}">
                  <a16:creationId xmlns:a16="http://schemas.microsoft.com/office/drawing/2014/main" id="{580A446C-C3DD-40CF-875B-55649C30A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788" y="5364163"/>
              <a:ext cx="5794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1" name="Text Box 458">
              <a:extLst>
                <a:ext uri="{FF2B5EF4-FFF2-40B4-BE49-F238E27FC236}">
                  <a16:creationId xmlns:a16="http://schemas.microsoft.com/office/drawing/2014/main" id="{351143D1-AFA7-4A24-B5A7-332367F67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725" y="53641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0.3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2" name="Text Box 459">
              <a:extLst>
                <a:ext uri="{FF2B5EF4-FFF2-40B4-BE49-F238E27FC236}">
                  <a16:creationId xmlns:a16="http://schemas.microsoft.com/office/drawing/2014/main" id="{173CE82D-648F-497B-9B33-214096ADB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3425" y="5360988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0.2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3" name="Text Box 461">
              <a:extLst>
                <a:ext uri="{FF2B5EF4-FFF2-40B4-BE49-F238E27FC236}">
                  <a16:creationId xmlns:a16="http://schemas.microsoft.com/office/drawing/2014/main" id="{6C671506-F1CE-4F87-BA24-7037CCE1A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2675" y="5362575"/>
              <a:ext cx="592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0.2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4" name="Text Box 462">
              <a:extLst>
                <a:ext uri="{FF2B5EF4-FFF2-40B4-BE49-F238E27FC236}">
                  <a16:creationId xmlns:a16="http://schemas.microsoft.com/office/drawing/2014/main" id="{E57C1E59-A829-4580-832D-ACD7DACC5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0338" y="5364163"/>
              <a:ext cx="6048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0.1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5" name="Text Box 463">
              <a:extLst>
                <a:ext uri="{FF2B5EF4-FFF2-40B4-BE49-F238E27FC236}">
                  <a16:creationId xmlns:a16="http://schemas.microsoft.com/office/drawing/2014/main" id="{B89650DD-E2A0-433E-AC48-C42C09144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6275" y="5364163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0.0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6" name="Text Box 464">
              <a:extLst>
                <a:ext uri="{FF2B5EF4-FFF2-40B4-BE49-F238E27FC236}">
                  <a16:creationId xmlns:a16="http://schemas.microsoft.com/office/drawing/2014/main" id="{A49A842E-E736-46F0-90A7-3110CCB60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7275" y="5360988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7" name="Text Box 465">
              <a:extLst>
                <a:ext uri="{FF2B5EF4-FFF2-40B4-BE49-F238E27FC236}">
                  <a16:creationId xmlns:a16="http://schemas.microsoft.com/office/drawing/2014/main" id="{1A2A3AA0-B80F-4C91-9FCB-CA07AF04D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5692775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8" name="Text Box 466">
              <a:extLst>
                <a:ext uri="{FF2B5EF4-FFF2-40B4-BE49-F238E27FC236}">
                  <a16:creationId xmlns:a16="http://schemas.microsoft.com/office/drawing/2014/main" id="{6EEF1E2E-8844-4E86-A814-20AE4616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963" y="5694363"/>
              <a:ext cx="5667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0.4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49" name="Text Box 467">
              <a:extLst>
                <a:ext uri="{FF2B5EF4-FFF2-40B4-BE49-F238E27FC236}">
                  <a16:creationId xmlns:a16="http://schemas.microsoft.com/office/drawing/2014/main" id="{691D4963-A2F1-42BC-81E7-44AD161A5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6200" y="56943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0" name="Text Box 468">
              <a:extLst>
                <a:ext uri="{FF2B5EF4-FFF2-40B4-BE49-F238E27FC236}">
                  <a16:creationId xmlns:a16="http://schemas.microsoft.com/office/drawing/2014/main" id="{3CE18F0B-9628-449A-A8A7-EF0C75418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0" y="5691188"/>
              <a:ext cx="5540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0.6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1" name="Text Box 469">
              <a:extLst>
                <a:ext uri="{FF2B5EF4-FFF2-40B4-BE49-F238E27FC236}">
                  <a16:creationId xmlns:a16="http://schemas.microsoft.com/office/drawing/2014/main" id="{7E2F6F5E-DC9C-470C-8528-8F0552823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3125" y="5692775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0.6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2" name="Text Box 470">
              <a:extLst>
                <a:ext uri="{FF2B5EF4-FFF2-40B4-BE49-F238E27FC236}">
                  <a16:creationId xmlns:a16="http://schemas.microsoft.com/office/drawing/2014/main" id="{20EE0B14-3E0C-4FB0-B57B-7120C4F6C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188" y="5694363"/>
              <a:ext cx="5540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0.6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3" name="Text Box 471">
              <a:extLst>
                <a:ext uri="{FF2B5EF4-FFF2-40B4-BE49-F238E27FC236}">
                  <a16:creationId xmlns:a16="http://schemas.microsoft.com/office/drawing/2014/main" id="{ADD4A59D-73E5-41B9-94F1-1D90B7B70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9725" y="5694363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0.6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4" name="Text Box 472">
              <a:extLst>
                <a:ext uri="{FF2B5EF4-FFF2-40B4-BE49-F238E27FC236}">
                  <a16:creationId xmlns:a16="http://schemas.microsoft.com/office/drawing/2014/main" id="{91EDFACC-CBC2-439F-A81B-3F78BFDF3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2625" y="5691188"/>
              <a:ext cx="6048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0.6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5" name="Text Box 473">
              <a:extLst>
                <a:ext uri="{FF2B5EF4-FFF2-40B4-BE49-F238E27FC236}">
                  <a16:creationId xmlns:a16="http://schemas.microsoft.com/office/drawing/2014/main" id="{4ADB9817-5A2F-4963-A91C-1571F0EBE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075" y="5692775"/>
              <a:ext cx="5667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0.6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6" name="Text Box 474">
              <a:extLst>
                <a:ext uri="{FF2B5EF4-FFF2-40B4-BE49-F238E27FC236}">
                  <a16:creationId xmlns:a16="http://schemas.microsoft.com/office/drawing/2014/main" id="{BE3BB310-BE4C-4194-807A-4AB727995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0338" y="5694363"/>
              <a:ext cx="60483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0.5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7" name="Text Box 475">
              <a:extLst>
                <a:ext uri="{FF2B5EF4-FFF2-40B4-BE49-F238E27FC236}">
                  <a16:creationId xmlns:a16="http://schemas.microsoft.com/office/drawing/2014/main" id="{2D2B49AF-207B-4CDB-82FF-0C80FAEA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975" y="5694363"/>
              <a:ext cx="579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0.4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58" name="Text Box 476">
              <a:extLst>
                <a:ext uri="{FF2B5EF4-FFF2-40B4-BE49-F238E27FC236}">
                  <a16:creationId xmlns:a16="http://schemas.microsoft.com/office/drawing/2014/main" id="{84813306-8D05-47D2-9E79-F4215AA04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7275" y="5691188"/>
              <a:ext cx="4651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0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59" name="Group 477">
              <a:extLst>
                <a:ext uri="{FF2B5EF4-FFF2-40B4-BE49-F238E27FC236}">
                  <a16:creationId xmlns:a16="http://schemas.microsoft.com/office/drawing/2014/main" id="{98EA5301-AFB5-4A2C-90F5-5597397AA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1200" y="6021388"/>
              <a:ext cx="4621213" cy="311150"/>
              <a:chOff x="0" y="1153"/>
              <a:chExt cx="2911" cy="196"/>
            </a:xfrm>
          </p:grpSpPr>
          <p:grpSp>
            <p:nvGrpSpPr>
              <p:cNvPr id="460" name="Group 478">
                <a:extLst>
                  <a:ext uri="{FF2B5EF4-FFF2-40B4-BE49-F238E27FC236}">
                    <a16:creationId xmlns:a16="http://schemas.microsoft.com/office/drawing/2014/main" id="{E4A2F1BE-039A-49C2-AF31-B7B1B9043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196"/>
                <a:chOff x="0" y="1153"/>
                <a:chExt cx="997" cy="196"/>
              </a:xfrm>
            </p:grpSpPr>
            <p:sp>
              <p:nvSpPr>
                <p:cNvPr id="471" name="Text Box 479">
                  <a:extLst>
                    <a:ext uri="{FF2B5EF4-FFF2-40B4-BE49-F238E27FC236}">
                      <a16:creationId xmlns:a16="http://schemas.microsoft.com/office/drawing/2014/main" id="{E9BAA83B-D28F-403F-B67B-FC10DF3FEE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72" name="Text Box 480">
                  <a:extLst>
                    <a:ext uri="{FF2B5EF4-FFF2-40B4-BE49-F238E27FC236}">
                      <a16:creationId xmlns:a16="http://schemas.microsoft.com/office/drawing/2014/main" id="{841406A7-31C0-4390-AAEB-BAC796913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73" name="Text Box 481">
                  <a:extLst>
                    <a:ext uri="{FF2B5EF4-FFF2-40B4-BE49-F238E27FC236}">
                      <a16:creationId xmlns:a16="http://schemas.microsoft.com/office/drawing/2014/main" id="{631941AF-B6FC-4A8C-A0CE-D500A16BF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74" name="Text Box 482">
                  <a:extLst>
                    <a:ext uri="{FF2B5EF4-FFF2-40B4-BE49-F238E27FC236}">
                      <a16:creationId xmlns:a16="http://schemas.microsoft.com/office/drawing/2014/main" id="{CB54ACB8-7268-432D-BD1F-C29EDB2A60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61" name="Group 483">
                <a:extLst>
                  <a:ext uri="{FF2B5EF4-FFF2-40B4-BE49-F238E27FC236}">
                    <a16:creationId xmlns:a16="http://schemas.microsoft.com/office/drawing/2014/main" id="{E7CFA92F-FAC7-4E69-AAC1-30045AF24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6" y="1153"/>
                <a:ext cx="997" cy="196"/>
                <a:chOff x="0" y="1153"/>
                <a:chExt cx="997" cy="196"/>
              </a:xfrm>
            </p:grpSpPr>
            <p:sp>
              <p:nvSpPr>
                <p:cNvPr id="467" name="Text Box 484">
                  <a:extLst>
                    <a:ext uri="{FF2B5EF4-FFF2-40B4-BE49-F238E27FC236}">
                      <a16:creationId xmlns:a16="http://schemas.microsoft.com/office/drawing/2014/main" id="{411D1B8F-6A0E-4CB4-B7E2-031ADE3281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68" name="Text Box 485">
                  <a:extLst>
                    <a:ext uri="{FF2B5EF4-FFF2-40B4-BE49-F238E27FC236}">
                      <a16:creationId xmlns:a16="http://schemas.microsoft.com/office/drawing/2014/main" id="{3258FE40-31AC-4DC6-A5C2-C7E90A5C9E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69" name="Text Box 486">
                  <a:extLst>
                    <a:ext uri="{FF2B5EF4-FFF2-40B4-BE49-F238E27FC236}">
                      <a16:creationId xmlns:a16="http://schemas.microsoft.com/office/drawing/2014/main" id="{2CDCADDB-1482-4504-8BB9-B437F718F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70" name="Text Box 487">
                  <a:extLst>
                    <a:ext uri="{FF2B5EF4-FFF2-40B4-BE49-F238E27FC236}">
                      <a16:creationId xmlns:a16="http://schemas.microsoft.com/office/drawing/2014/main" id="{68507D52-ED67-40E6-BD75-63D4B89610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62" name="Group 488">
                <a:extLst>
                  <a:ext uri="{FF2B5EF4-FFF2-40B4-BE49-F238E27FC236}">
                    <a16:creationId xmlns:a16="http://schemas.microsoft.com/office/drawing/2014/main" id="{C39D6552-8C12-4E24-BAA8-E5BA454CD7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153"/>
                <a:ext cx="997" cy="196"/>
                <a:chOff x="0" y="1153"/>
                <a:chExt cx="997" cy="196"/>
              </a:xfrm>
            </p:grpSpPr>
            <p:sp>
              <p:nvSpPr>
                <p:cNvPr id="463" name="Text Box 489">
                  <a:extLst>
                    <a:ext uri="{FF2B5EF4-FFF2-40B4-BE49-F238E27FC236}">
                      <a16:creationId xmlns:a16="http://schemas.microsoft.com/office/drawing/2014/main" id="{3C6445D9-2919-45FD-BD99-971E67FCD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154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64" name="Text Box 490">
                  <a:extLst>
                    <a:ext uri="{FF2B5EF4-FFF2-40B4-BE49-F238E27FC236}">
                      <a16:creationId xmlns:a16="http://schemas.microsoft.com/office/drawing/2014/main" id="{BE7D1F2A-86B5-4756-A9B4-BBD22D4A8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65" name="Text Box 491">
                  <a:extLst>
                    <a:ext uri="{FF2B5EF4-FFF2-40B4-BE49-F238E27FC236}">
                      <a16:creationId xmlns:a16="http://schemas.microsoft.com/office/drawing/2014/main" id="{DFB6E2EE-0C24-48C4-9613-8A89E91CB4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" y="1155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466" name="Text Box 492">
                  <a:extLst>
                    <a:ext uri="{FF2B5EF4-FFF2-40B4-BE49-F238E27FC236}">
                      <a16:creationId xmlns:a16="http://schemas.microsoft.com/office/drawing/2014/main" id="{DA81692A-F6D1-48F4-83CF-E66910A079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" y="1153"/>
                  <a:ext cx="29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3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</a:t>
                  </a:r>
                  <a:r>
                    <a:rPr lang="en-US" sz="14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795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6894" y="40048"/>
            <a:ext cx="8136904" cy="814054"/>
          </a:xfrm>
        </p:spPr>
        <p:txBody>
          <a:bodyPr>
            <a:normAutofit/>
          </a:bodyPr>
          <a:lstStyle/>
          <a:p>
            <a:r>
              <a:rPr lang="de-DE" dirty="0"/>
              <a:t>Jacobi Iteration</a:t>
            </a:r>
            <a:r>
              <a:rPr lang="mn-MN" dirty="0"/>
              <a:t>-ын хоёр схем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261791"/>
                <a:ext cx="8549582" cy="159454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tabLst>
                    <a:tab pos="1255713" algn="l"/>
                  </a:tabLst>
                </a:pPr>
                <a:r>
                  <a:rPr lang="mn-MN" b="1" dirty="0"/>
                  <a:t>Арга</a:t>
                </a:r>
                <a:r>
                  <a:rPr lang="de-DE" b="1" dirty="0"/>
                  <a:t> 1: </a:t>
                </a:r>
                <a:r>
                  <a:rPr lang="mn-MN" dirty="0"/>
                  <a:t>Хоёр процессорын хоорондох мэдээлэл солилцоо </a:t>
                </a:r>
                <a:r>
                  <a:rPr lang="de-DE" dirty="0">
                    <a:sym typeface="Symbol" panose="05050102010706020507" pitchFamily="18" charset="2"/>
                  </a:rPr>
                  <a:t>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>
                  <a:tabLst>
                    <a:tab pos="1255713" algn="l"/>
                  </a:tabLst>
                </a:pPr>
                <a:r>
                  <a:rPr lang="mn-MN" b="1" dirty="0"/>
                  <a:t>Арга</a:t>
                </a:r>
                <a:r>
                  <a:rPr lang="de-DE" b="1" dirty="0"/>
                  <a:t> 2: </a:t>
                </a:r>
                <a:r>
                  <a:rPr lang="mn-MN" dirty="0"/>
                  <a:t>Хоёр процессорын хоорондох мэдээлэл солилцоо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tabLst>
                    <a:tab pos="1255713" algn="l"/>
                  </a:tabLst>
                </a:pPr>
                <a:r>
                  <a:rPr lang="en-US" dirty="0">
                    <a:sym typeface="Symbol" panose="05050102010706020507" pitchFamily="18" charset="2"/>
                  </a:rPr>
                  <a:t></a:t>
                </a:r>
                <a:r>
                  <a:rPr lang="en-US" dirty="0"/>
                  <a:t> </a:t>
                </a:r>
                <a:r>
                  <a:rPr lang="mn-MN" dirty="0"/>
                  <a:t>Арга</a:t>
                </a:r>
                <a:r>
                  <a:rPr lang="en-US" dirty="0"/>
                  <a:t> </a:t>
                </a:r>
                <a:r>
                  <a:rPr lang="mn-MN" dirty="0"/>
                  <a:t>1-д тогтмол байгаа мэдээлэл солилцооны хугацаа нь </a:t>
                </a:r>
                <a:r>
                  <a:rPr lang="en-US" i="1" dirty="0"/>
                  <a:t>p</a:t>
                </a:r>
                <a:r>
                  <a:rPr lang="mn-MN" i="1" dirty="0"/>
                  <a:t>-</a:t>
                </a:r>
                <a:r>
                  <a:rPr lang="mn-MN" dirty="0"/>
                  <a:t>ийн их утганд багасч байгаагаара Арга</a:t>
                </a:r>
                <a:r>
                  <a:rPr lang="en-US" dirty="0"/>
                  <a:t> 2 </a:t>
                </a:r>
                <a:r>
                  <a:rPr lang="mn-MN" dirty="0"/>
                  <a:t>давуу талтай байна.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261791"/>
                <a:ext cx="8549582" cy="15945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08720"/>
            <a:ext cx="5805182" cy="421770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Abgerundetes Rechteck 4"/>
          <p:cNvSpPr/>
          <p:nvPr/>
        </p:nvSpPr>
        <p:spPr>
          <a:xfrm>
            <a:off x="899592" y="1052736"/>
            <a:ext cx="1212357" cy="33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Арга </a:t>
            </a:r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827584" y="4562505"/>
            <a:ext cx="1284365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Арга</a:t>
            </a:r>
            <a:r>
              <a:rPr lang="de-DE" dirty="0">
                <a:solidFill>
                  <a:schemeClr val="bg1"/>
                </a:solidFill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228184" y="2708920"/>
                <a:ext cx="2696296" cy="2769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comm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708920"/>
                <a:ext cx="2696296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7812360" y="2719595"/>
            <a:ext cx="216024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020272" y="1386064"/>
            <a:ext cx="1332148" cy="6027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Latency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cxnSpLocks/>
            <a:stCxn id="10" idx="2"/>
            <a:endCxn id="9" idx="0"/>
          </p:cNvCxnSpPr>
          <p:nvPr/>
        </p:nvCxnSpPr>
        <p:spPr>
          <a:xfrm>
            <a:off x="7686346" y="1988840"/>
            <a:ext cx="234026" cy="73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7020272" y="3640565"/>
            <a:ext cx="1708822" cy="5826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Bandwidth</a:t>
            </a:r>
            <a:r>
              <a:rPr lang="mn-MN" dirty="0">
                <a:solidFill>
                  <a:schemeClr val="bg1"/>
                </a:solidFill>
              </a:rPr>
              <a:t>-ын урвуу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8244408" y="2719594"/>
            <a:ext cx="216024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cxnSpLocks/>
            <a:stCxn id="13" idx="0"/>
            <a:endCxn id="14" idx="4"/>
          </p:cNvCxnSpPr>
          <p:nvPr/>
        </p:nvCxnSpPr>
        <p:spPr>
          <a:xfrm flipV="1">
            <a:off x="7874683" y="3027371"/>
            <a:ext cx="477737" cy="61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 dirty="0">
                <a:latin typeface="+mn-lt"/>
              </a:rPr>
              <a:t>Баяралалаа.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r>
              <a:rPr lang="en-US" dirty="0"/>
              <a:t>Amdahl</a:t>
            </a:r>
            <a:r>
              <a:rPr lang="mn-MN" dirty="0"/>
              <a:t>-ын хууль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7638"/>
            <a:ext cx="8424936" cy="4315618"/>
          </a:xfrm>
        </p:spPr>
        <p:txBody>
          <a:bodyPr>
            <a:normAutofit/>
          </a:bodyPr>
          <a:lstStyle/>
          <a:p>
            <a:r>
              <a:rPr lang="en-US" dirty="0"/>
              <a:t>speedup</a:t>
            </a:r>
            <a:r>
              <a:rPr lang="mn-MN" dirty="0"/>
              <a:t> хэмжээг тооцоолох томъёог </a:t>
            </a:r>
            <a:r>
              <a:rPr lang="en-US" dirty="0"/>
              <a:t>Amdahl's Law </a:t>
            </a:r>
            <a:r>
              <a:rPr lang="mn-MN" dirty="0"/>
              <a:t>гэдэг</a:t>
            </a:r>
            <a:endParaRPr lang="en-US" dirty="0"/>
          </a:p>
          <a:p>
            <a:r>
              <a:rPr lang="mn-MN" dirty="0"/>
              <a:t>Параллел ажиллагаанд хичнээн процессор ашигалагдаж байгаас үл хамааран програмын </a:t>
            </a:r>
            <a:r>
              <a:rPr lang="en-US" dirty="0"/>
              <a:t>speedup</a:t>
            </a:r>
            <a:r>
              <a:rPr lang="mn-MN" dirty="0"/>
              <a:t> дараалсан кодын хэсгээс болж хязгаарлагадана.</a:t>
            </a:r>
            <a:endParaRPr lang="en-US" dirty="0"/>
          </a:p>
          <a:p>
            <a:r>
              <a:rPr lang="mn-MN" dirty="0"/>
              <a:t>Бараг бүх програмд параллелизмд өртөхгүй кодын хэсэг байдаг. Энэ нь параллель ажиллаж байсан ч гэсэн зөвхөн нэг процессороор ажиллуулах шаардлагатай кодын хэсэг юм.</a:t>
            </a:r>
          </a:p>
          <a:p>
            <a:r>
              <a:rPr lang="mn-MN" dirty="0"/>
              <a:t>Хүрч болон </a:t>
            </a:r>
            <a:r>
              <a:rPr lang="en-US" dirty="0"/>
              <a:t>speedup</a:t>
            </a:r>
            <a:r>
              <a:rPr lang="mn-MN" dirty="0"/>
              <a:t>-ын </a:t>
            </a:r>
            <a:r>
              <a:rPr lang="mn-MN" b="1" dirty="0"/>
              <a:t>дээд хязгаар </a:t>
            </a:r>
            <a:r>
              <a:rPr lang="mn-MN" dirty="0"/>
              <a:t>өгнө.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77634"/>
            <a:ext cx="8229600" cy="1143000"/>
          </a:xfrm>
        </p:spPr>
        <p:txBody>
          <a:bodyPr/>
          <a:lstStyle/>
          <a:p>
            <a:r>
              <a:rPr lang="de-DE" dirty="0"/>
              <a:t>Amdahl</a:t>
            </a:r>
            <a:r>
              <a:rPr lang="mn-MN" dirty="0"/>
              <a:t>-ын хуулийн гаргалгаа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5496" y="2901062"/>
            <a:ext cx="9073008" cy="1176009"/>
          </a:xfrm>
        </p:spPr>
        <p:txBody>
          <a:bodyPr>
            <a:normAutofit/>
          </a:bodyPr>
          <a:lstStyle/>
          <a:p>
            <a:r>
              <a:rPr lang="mn-MN" dirty="0"/>
              <a:t>Эхлээд бид хамгийн боломжит </a:t>
            </a:r>
            <a:r>
              <a:rPr lang="en-US" b="1" dirty="0"/>
              <a:t>speedup</a:t>
            </a:r>
            <a:r>
              <a:rPr lang="mn-MN" dirty="0"/>
              <a:t>-ыг</a:t>
            </a:r>
            <a:r>
              <a:rPr lang="en-US" b="1" dirty="0"/>
              <a:t> </a:t>
            </a:r>
            <a:r>
              <a:rPr lang="mn-MN" dirty="0"/>
              <a:t>шугаман байна гэж үзнэ</a:t>
            </a:r>
          </a:p>
          <a:p>
            <a:r>
              <a:rPr lang="mn-MN" dirty="0"/>
              <a:t>Дараа нь бид хүрч болох </a:t>
            </a:r>
            <a:r>
              <a:rPr lang="en-US" dirty="0"/>
              <a:t>speedup</a:t>
            </a:r>
            <a:r>
              <a:rPr lang="mn-MN" dirty="0"/>
              <a:t>-ын дээд хязгаарыг тооцоолно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43808" y="1283877"/>
                <a:ext cx="2952328" cy="3498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ser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par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283877"/>
                <a:ext cx="2952328" cy="349839"/>
              </a:xfrm>
              <a:prstGeom prst="rect">
                <a:avLst/>
              </a:prstGeom>
              <a:blipFill>
                <a:blip r:embed="rId2"/>
                <a:stretch>
                  <a:fillRect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gerundetes Rechteck 5"/>
          <p:cNvSpPr/>
          <p:nvPr/>
        </p:nvSpPr>
        <p:spPr>
          <a:xfrm>
            <a:off x="430216" y="2060848"/>
            <a:ext cx="4141784" cy="7851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програмын параллелизмаас ашиг хүртэж чадахгүй байгаа хэсэг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364088" y="2060848"/>
            <a:ext cx="3493712" cy="7851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програмын параллелизмаас ашиг хүртэж байгаа хэсэг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203848" y="4199255"/>
                <a:ext cx="2952328" cy="65434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ser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par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199255"/>
                <a:ext cx="2952328" cy="654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375756" y="5279375"/>
                <a:ext cx="4608512" cy="95481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ser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par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ser</m:t>
                              </m:r>
                            </m:sub>
                          </m:s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par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5279375"/>
                <a:ext cx="4608512" cy="954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cxnSpLocks/>
            <a:stCxn id="9" idx="0"/>
          </p:cNvCxnSpPr>
          <p:nvPr/>
        </p:nvCxnSpPr>
        <p:spPr>
          <a:xfrm flipH="1" flipV="1">
            <a:off x="5112060" y="1633716"/>
            <a:ext cx="1998884" cy="427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  <a:stCxn id="6" idx="0"/>
            <a:endCxn id="5" idx="2"/>
          </p:cNvCxnSpPr>
          <p:nvPr/>
        </p:nvCxnSpPr>
        <p:spPr>
          <a:xfrm flipV="1">
            <a:off x="2501108" y="1633716"/>
            <a:ext cx="1818864" cy="427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4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77633"/>
            <a:ext cx="8229600" cy="1353145"/>
          </a:xfrm>
        </p:spPr>
        <p:txBody>
          <a:bodyPr/>
          <a:lstStyle/>
          <a:p>
            <a:r>
              <a:rPr lang="de-DE" dirty="0"/>
              <a:t>Amdahl</a:t>
            </a:r>
            <a:r>
              <a:rPr lang="mn-MN" dirty="0"/>
              <a:t>-ын хуулийн гаргалгаа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2348880"/>
            <a:ext cx="8568952" cy="1728192"/>
          </a:xfrm>
        </p:spPr>
        <p:txBody>
          <a:bodyPr>
            <a:normAutofit/>
          </a:bodyPr>
          <a:lstStyle/>
          <a:p>
            <a:r>
              <a:rPr lang="en-US" i="1" dirty="0" err="1"/>
              <a:t>T</a:t>
            </a:r>
            <a:r>
              <a:rPr lang="en-US" baseline="-25000" dirty="0" err="1"/>
              <a:t>ser</a:t>
            </a:r>
            <a:r>
              <a:rPr lang="en-US" dirty="0"/>
              <a:t> </a:t>
            </a:r>
            <a:r>
              <a:rPr lang="mn-MN" dirty="0"/>
              <a:t>ба</a:t>
            </a:r>
            <a:r>
              <a:rPr lang="en-US" dirty="0"/>
              <a:t> </a:t>
            </a:r>
            <a:r>
              <a:rPr lang="en-US" i="1" dirty="0" err="1"/>
              <a:t>T</a:t>
            </a:r>
            <a:r>
              <a:rPr lang="en-US" baseline="-25000" dirty="0" err="1"/>
              <a:t>par</a:t>
            </a:r>
            <a:r>
              <a:rPr lang="mn-MN" dirty="0"/>
              <a:t> абсолют хэмжигдэхүүний оронд харгалзах хэсгийн </a:t>
            </a:r>
            <a:r>
              <a:rPr lang="en-US" b="1" dirty="0"/>
              <a:t>fraction </a:t>
            </a:r>
            <a:r>
              <a:rPr lang="en-US" b="1" i="1" dirty="0"/>
              <a:t>f</a:t>
            </a:r>
            <a:r>
              <a:rPr lang="en-US" b="1" dirty="0"/>
              <a:t> </a:t>
            </a:r>
            <a:r>
              <a:rPr lang="mn-MN" b="1" dirty="0"/>
              <a:t>–</a:t>
            </a:r>
            <a:r>
              <a:rPr lang="mn-MN" dirty="0"/>
              <a:t>г хэрэглэе</a:t>
            </a:r>
            <a:endParaRPr lang="en-US" b="1" dirty="0"/>
          </a:p>
          <a:p>
            <a:r>
              <a:rPr lang="mn-MN" dirty="0"/>
              <a:t>Дээд хязгаарийг олох өмнх томьёондоо орлуулвал </a:t>
            </a:r>
            <a:r>
              <a:rPr lang="en-US" b="1" dirty="0"/>
              <a:t>Amdahl</a:t>
            </a:r>
            <a:r>
              <a:rPr lang="mn-MN" b="1" dirty="0"/>
              <a:t>-ын хууль </a:t>
            </a:r>
            <a:r>
              <a:rPr lang="mn-MN" dirty="0"/>
              <a:t>гарна.</a:t>
            </a:r>
            <a:r>
              <a:rPr lang="en-US" dirty="0"/>
              <a:t>; </a:t>
            </a:r>
            <a:r>
              <a:rPr lang="mn-MN" dirty="0"/>
              <a:t>Жнь</a:t>
            </a:r>
            <a:r>
              <a:rPr lang="en-US" dirty="0"/>
              <a:t>. speedup</a:t>
            </a:r>
            <a:r>
              <a:rPr lang="mn-MN" dirty="0"/>
              <a:t>-ын дээд хязгаар нь зөвхөн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mn-MN" i="1" dirty="0"/>
              <a:t> </a:t>
            </a:r>
            <a:r>
              <a:rPr lang="mn-MN" dirty="0"/>
              <a:t>ба </a:t>
            </a:r>
            <a:r>
              <a:rPr lang="en-US" i="1" dirty="0"/>
              <a:t>p</a:t>
            </a:r>
            <a:r>
              <a:rPr lang="mn-MN" i="1" dirty="0"/>
              <a:t>-</a:t>
            </a:r>
            <a:r>
              <a:rPr lang="mn-MN" dirty="0"/>
              <a:t>ээс хамаарна.</a:t>
            </a:r>
            <a:r>
              <a:rPr lang="en-US" i="1" dirty="0"/>
              <a:t> </a:t>
            </a:r>
            <a:endParaRPr lang="de-D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55576" y="1646803"/>
                <a:ext cx="7632848" cy="3498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ser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par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(0≤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≤1)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46803"/>
                <a:ext cx="7632848" cy="349839"/>
              </a:xfrm>
              <a:prstGeom prst="rect">
                <a:avLst/>
              </a:prstGeom>
              <a:blipFill>
                <a:blip r:embed="rId2"/>
                <a:stretch>
                  <a:fillRect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3752" y="4437112"/>
                <a:ext cx="9036496" cy="95481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ser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par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ser</m:t>
                              </m:r>
                            </m:sub>
                          </m:s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par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4437112"/>
                <a:ext cx="9036496" cy="954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5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8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Amdahl</a:t>
            </a:r>
            <a:r>
              <a:rPr lang="mn-MN" dirty="0"/>
              <a:t>-ын хууль</a:t>
            </a:r>
            <a:endParaRPr lang="en-US" dirty="0"/>
          </a:p>
        </p:txBody>
      </p:sp>
      <p:graphicFrame>
        <p:nvGraphicFramePr>
          <p:cNvPr id="66" name="Object 3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3734505"/>
              </p:ext>
            </p:extLst>
          </p:nvPr>
        </p:nvGraphicFramePr>
        <p:xfrm>
          <a:off x="5245100" y="3894138"/>
          <a:ext cx="32639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Formel" r:id="rId3" imgW="2311200" imgH="609480" progId="Equation.3">
                  <p:embed/>
                </p:oleObj>
              </mc:Choice>
              <mc:Fallback>
                <p:oleObj name="Formel" r:id="rId3" imgW="2311200" imgH="609480" progId="Equation.3">
                  <p:embed/>
                  <p:pic>
                    <p:nvPicPr>
                      <p:cNvPr id="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94138"/>
                        <a:ext cx="3263900" cy="8604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547664" y="2849882"/>
            <a:ext cx="6934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578964" y="2359345"/>
            <a:ext cx="1613802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0" i="1" dirty="0" err="1">
                <a:solidFill>
                  <a:schemeClr val="bg1"/>
                </a:solidFill>
              </a:rPr>
              <a:t>T</a:t>
            </a:r>
            <a:r>
              <a:rPr lang="en-US" b="0" baseline="-25000" dirty="0" err="1">
                <a:solidFill>
                  <a:schemeClr val="bg1"/>
                </a:solidFill>
              </a:rPr>
              <a:t>ser</a:t>
            </a:r>
            <a:endParaRPr lang="en-US" b="0" baseline="-25000" dirty="0">
              <a:solidFill>
                <a:schemeClr val="bg1"/>
              </a:solidFill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255363" y="2354582"/>
            <a:ext cx="5195202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0" i="1" dirty="0" err="1">
                <a:solidFill>
                  <a:schemeClr val="bg1"/>
                </a:solidFill>
              </a:rPr>
              <a:t>T</a:t>
            </a:r>
            <a:r>
              <a:rPr lang="en-US" b="0" baseline="-25000" dirty="0" err="1">
                <a:solidFill>
                  <a:schemeClr val="bg1"/>
                </a:solidFill>
              </a:rPr>
              <a:t>par</a:t>
            </a:r>
            <a:endParaRPr lang="en-US" b="0" baseline="-25000" dirty="0">
              <a:solidFill>
                <a:schemeClr val="bg1"/>
              </a:solidFill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3224064" y="284988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4290864" y="284988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5357664" y="284988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V="1">
            <a:off x="7415064" y="284988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5464076" y="3002282"/>
            <a:ext cx="187220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1547664" y="1706882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V="1">
            <a:off x="3224064" y="193548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V="1">
            <a:off x="8481864" y="155448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1547664" y="178308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311947" y="1429605"/>
            <a:ext cx="672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 i="1" dirty="0"/>
              <a:t>T</a:t>
            </a:r>
            <a:r>
              <a:rPr lang="en-US" b="1" dirty="0"/>
              <a:t>(1)</a:t>
            </a: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547664" y="231648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2018864" y="1936038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 err="1"/>
              <a:t>f</a:t>
            </a:r>
            <a:r>
              <a:rPr lang="en-US" i="1" dirty="0" err="1">
                <a:sym typeface="Symbol" pitchFamily="18" charset="2"/>
              </a:rPr>
              <a:t></a:t>
            </a:r>
            <a:r>
              <a:rPr lang="en-US" i="1" dirty="0" err="1"/>
              <a:t>T</a:t>
            </a:r>
            <a:r>
              <a:rPr lang="en-US" dirty="0"/>
              <a:t>(1)</a:t>
            </a: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3224064" y="2316482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5392068" y="1962232"/>
            <a:ext cx="1067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/>
              <a:t>(1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T</a:t>
            </a:r>
            <a:r>
              <a:rPr lang="en-US" dirty="0"/>
              <a:t>(1)</a:t>
            </a: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1522264" y="3802382"/>
            <a:ext cx="1676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3198664" y="3802382"/>
            <a:ext cx="10668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198664" y="4107182"/>
            <a:ext cx="10668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198664" y="5250182"/>
            <a:ext cx="10668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3198664" y="441198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4265464" y="441198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H="1">
            <a:off x="3735884" y="4503660"/>
            <a:ext cx="0" cy="62440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183550" y="1882822"/>
            <a:ext cx="1395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/>
              <a:t>1 processor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80105" y="4657147"/>
            <a:ext cx="1395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i="1" dirty="0"/>
              <a:t>p </a:t>
            </a:r>
            <a:r>
              <a:rPr lang="en-US" b="1" dirty="0"/>
              <a:t>processors</a:t>
            </a: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>
            <a:off x="1522264" y="6126482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3224064" y="563118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2674363" y="6088382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</a:p>
        </p:txBody>
      </p:sp>
      <p:graphicFrame>
        <p:nvGraphicFramePr>
          <p:cNvPr id="6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8463"/>
              </p:ext>
            </p:extLst>
          </p:nvPr>
        </p:nvGraphicFramePr>
        <p:xfrm>
          <a:off x="5250095" y="5136164"/>
          <a:ext cx="31591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Equation" r:id="rId5" imgW="2019240" imgH="419040" progId="Equation.3">
                  <p:embed/>
                </p:oleObj>
              </mc:Choice>
              <mc:Fallback>
                <p:oleObj name="Equation" r:id="rId5" imgW="2019240" imgH="419040" progId="Equation.3">
                  <p:embed/>
                  <p:pic>
                    <p:nvPicPr>
                      <p:cNvPr id="6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095" y="5136164"/>
                        <a:ext cx="3159125" cy="6556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1522264" y="563118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 flipV="1">
            <a:off x="3198664" y="5554982"/>
            <a:ext cx="0" cy="38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991163" y="5631182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 err="1"/>
              <a:t>f</a:t>
            </a:r>
            <a:r>
              <a:rPr lang="en-US" i="1" dirty="0" err="1">
                <a:sym typeface="Symbol" pitchFamily="18" charset="2"/>
              </a:rPr>
              <a:t></a:t>
            </a:r>
            <a:r>
              <a:rPr lang="en-US" i="1" dirty="0" err="1"/>
              <a:t>T</a:t>
            </a:r>
            <a:r>
              <a:rPr lang="en-US" dirty="0"/>
              <a:t>(1)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3087813" y="5625904"/>
            <a:ext cx="1389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/>
              <a:t>(1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i="1" dirty="0"/>
              <a:t>T</a:t>
            </a:r>
            <a:r>
              <a:rPr lang="en-US" dirty="0"/>
              <a:t>(1)/</a:t>
            </a:r>
            <a:r>
              <a:rPr lang="en-US" i="1" dirty="0"/>
              <a:t>p</a:t>
            </a:r>
          </a:p>
        </p:txBody>
      </p:sp>
      <p:sp>
        <p:nvSpPr>
          <p:cNvPr id="72" name="Geschweifte Klammer rechts 71"/>
          <p:cNvSpPr/>
          <p:nvPr/>
        </p:nvSpPr>
        <p:spPr>
          <a:xfrm>
            <a:off x="4311947" y="3802382"/>
            <a:ext cx="165114" cy="175260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4477061" y="4461750"/>
            <a:ext cx="248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i="1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Amdahl</a:t>
            </a:r>
            <a:r>
              <a:rPr lang="mn-MN" dirty="0"/>
              <a:t>-ын хууль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3346450"/>
            <a:ext cx="8608888" cy="31068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f</a:t>
            </a:r>
            <a:r>
              <a:rPr lang="mn-MN" b="1" i="1" dirty="0"/>
              <a:t> </a:t>
            </a:r>
            <a:r>
              <a:rPr lang="mn-MN" dirty="0"/>
              <a:t>–ээр нэг прогцессор дээр дараалан гүйцэтгэгдэх үйлдлүүдийн хэсгийг тэмдэглэвэл </a:t>
            </a:r>
            <a:r>
              <a:rPr lang="en-US" b="1" dirty="0"/>
              <a:t>(1</a:t>
            </a:r>
            <a:r>
              <a:rPr lang="en-US" b="1" dirty="0">
                <a:sym typeface="Symbol" pitchFamily="18" charset="2"/>
              </a:rPr>
              <a:t></a:t>
            </a:r>
            <a:r>
              <a:rPr lang="en-US" b="1" i="1" dirty="0"/>
              <a:t>f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mn-MN" dirty="0"/>
              <a:t>нь параллел ажиллах үйлдлүүдийн хэсгийг илэрхийлнэ.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mn-MN" dirty="0"/>
              <a:t>Кодын дараалсан хэсэг </a:t>
            </a:r>
            <a:r>
              <a:rPr lang="en-US" dirty="0"/>
              <a:t> </a:t>
            </a:r>
            <a:r>
              <a:rPr lang="en-US" b="1" i="1" dirty="0"/>
              <a:t>f</a:t>
            </a:r>
            <a:r>
              <a:rPr lang="mn-MN" dirty="0"/>
              <a:t>  нь бүхэл биш 0-ээс 1-ийн хооронд байна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mn-MN" dirty="0"/>
              <a:t>Параллел программуудын чадавхийг урьдчилан тодорхойлохын тул </a:t>
            </a:r>
            <a:r>
              <a:rPr lang="en-US" dirty="0"/>
              <a:t>Amdahl</a:t>
            </a:r>
            <a:r>
              <a:rPr lang="mn-MN" dirty="0"/>
              <a:t>-ын хуулийн ашиглагж болно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43808" y="1810865"/>
                <a:ext cx="3294112" cy="106913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810865"/>
                <a:ext cx="3294112" cy="1069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Amdahl’</a:t>
            </a:r>
            <a:r>
              <a:rPr lang="mn-MN" dirty="0"/>
              <a:t>-ын хууль</a:t>
            </a:r>
            <a:r>
              <a:rPr lang="en-US" dirty="0"/>
              <a:t> – </a:t>
            </a:r>
            <a:r>
              <a:rPr lang="mn-MN" dirty="0"/>
              <a:t>Жишээ</a:t>
            </a:r>
            <a:endParaRPr lang="en-US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9048"/>
            <a:ext cx="8064896" cy="14414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dirty="0"/>
              <a:t>Програмын гүйцэтгэлийн 95% нь давталт дотор хийгддэг. </a:t>
            </a:r>
            <a:r>
              <a:rPr lang="mn-MN" dirty="0"/>
              <a:t>6</a:t>
            </a:r>
            <a:r>
              <a:rPr lang="ru-RU" dirty="0"/>
              <a:t> процессор дээр хэрэгжүүлсэн </a:t>
            </a:r>
            <a:r>
              <a:rPr lang="mn-MN" dirty="0"/>
              <a:t>програмын</a:t>
            </a:r>
            <a:r>
              <a:rPr lang="ru-RU" dirty="0"/>
              <a:t> </a:t>
            </a:r>
            <a:r>
              <a:rPr lang="mn-MN" dirty="0"/>
              <a:t>параллел </a:t>
            </a:r>
            <a:r>
              <a:rPr lang="ru-RU" dirty="0"/>
              <a:t>хувилбар</a:t>
            </a:r>
            <a:r>
              <a:rPr lang="mn-MN" dirty="0"/>
              <a:t>ын</a:t>
            </a:r>
            <a:r>
              <a:rPr lang="ru-RU" dirty="0"/>
              <a:t> хамгийн их </a:t>
            </a:r>
            <a:r>
              <a:rPr lang="en-US" dirty="0"/>
              <a:t>speedup</a:t>
            </a:r>
            <a:r>
              <a:rPr lang="ru-RU" dirty="0"/>
              <a:t> </a:t>
            </a:r>
            <a:r>
              <a:rPr lang="mn-MN" dirty="0"/>
              <a:t>хэд байх</a:t>
            </a:r>
            <a:r>
              <a:rPr lang="ru-RU" dirty="0"/>
              <a:t> вэ?</a:t>
            </a:r>
            <a:endParaRPr lang="mn-M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95736" y="2725218"/>
                <a:ext cx="4176464" cy="101470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0.05+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de-DE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1−0.05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=4.8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25218"/>
                <a:ext cx="4176464" cy="1014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195736" y="5053625"/>
                <a:ext cx="4176464" cy="107696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0.1+</m:t>
                              </m:r>
                              <m:f>
                                <m:fPr>
                                  <m:ctrlPr>
                                    <a:rPr lang="de-DE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0.9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053625"/>
                <a:ext cx="4176464" cy="1076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64BDDA56-887E-4DB1-B5B6-95583C39322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3" y="3931766"/>
            <a:ext cx="8064896" cy="11534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mn-MN" dirty="0"/>
              <a:t>Програмын гүйцэтгэлийн хугацаны 10% нь дараалсан кодод зарцуулагддаг. Програмыг параллел ажиллулахад </a:t>
            </a:r>
            <a:r>
              <a:rPr lang="en-US" dirty="0"/>
              <a:t>speedup-</a:t>
            </a:r>
            <a:r>
              <a:rPr lang="mn-MN" dirty="0"/>
              <a:t>ийн</a:t>
            </a:r>
            <a:r>
              <a:rPr lang="en-US" dirty="0"/>
              <a:t> </a:t>
            </a:r>
            <a:r>
              <a:rPr lang="mn-MN" dirty="0"/>
              <a:t>хүрэх хязгаар хэд вэ?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203160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r>
              <a:rPr lang="de-DE" dirty="0"/>
              <a:t>Scaled </a:t>
            </a:r>
            <a:r>
              <a:rPr lang="de-DE" dirty="0" err="1"/>
              <a:t>Speedup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7638"/>
            <a:ext cx="8424936" cy="49636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Amdahl</a:t>
            </a:r>
            <a:r>
              <a:rPr lang="mn-MN" b="1" dirty="0"/>
              <a:t>-ын хуулийн хязгаарлалт</a:t>
            </a:r>
            <a:r>
              <a:rPr lang="en-US" dirty="0"/>
              <a:t>: </a:t>
            </a:r>
            <a:r>
              <a:rPr lang="mn-MN" dirty="0"/>
              <a:t>асуудлын хэмжээ тогтмол бөгөөд ялгаатай прорцессорын тоо байх үед биелнэ </a:t>
            </a: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b="1" dirty="0"/>
              <a:t>strong scalability</a:t>
            </a:r>
            <a:r>
              <a:rPr lang="en-US" dirty="0"/>
              <a:t>)</a:t>
            </a:r>
          </a:p>
          <a:p>
            <a:r>
              <a:rPr lang="mn-MN" dirty="0"/>
              <a:t>Илүү олон процессор ашиглах үед бид илүү том хэмжээтэй асуудлыг авч үзнэ.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b="1" dirty="0"/>
              <a:t>weak scalability</a:t>
            </a:r>
            <a:r>
              <a:rPr lang="en-US" dirty="0"/>
              <a:t>)</a:t>
            </a:r>
          </a:p>
          <a:p>
            <a:pPr lvl="1"/>
            <a:r>
              <a:rPr lang="mn-MN" dirty="0"/>
              <a:t>Энэ тохиолдолд парллел хэсэгт зарцуулах хугацаа 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baseline="-25000" dirty="0" err="1"/>
              <a:t>par</a:t>
            </a:r>
            <a:r>
              <a:rPr lang="en-US" dirty="0"/>
              <a:t>) </a:t>
            </a:r>
            <a:r>
              <a:rPr lang="mn-MN" dirty="0"/>
              <a:t>нь </a:t>
            </a:r>
            <a:r>
              <a:rPr lang="en-US" i="1" dirty="0" err="1"/>
              <a:t>T</a:t>
            </a:r>
            <a:r>
              <a:rPr lang="en-US" baseline="-25000" dirty="0" err="1"/>
              <a:t>ser</a:t>
            </a:r>
            <a:r>
              <a:rPr lang="mn-MN" dirty="0"/>
              <a:t>тэй харьцуулахад хуран өсч болно</a:t>
            </a:r>
            <a:endParaRPr lang="en-US" dirty="0"/>
          </a:p>
          <a:p>
            <a:r>
              <a:rPr lang="en-US" b="1" dirty="0"/>
              <a:t>Scaled Speedup: </a:t>
            </a:r>
            <a:r>
              <a:rPr lang="mn-MN" dirty="0"/>
              <a:t>хүрч болох </a:t>
            </a:r>
            <a:r>
              <a:rPr lang="en-US" dirty="0"/>
              <a:t>speedup</a:t>
            </a:r>
            <a:r>
              <a:rPr lang="mn-MN" dirty="0"/>
              <a:t>-ыг тооцоолохдоо дээрх нөхцлийг багтаасан болно.</a:t>
            </a:r>
            <a:endParaRPr lang="en-US" dirty="0"/>
          </a:p>
          <a:p>
            <a:r>
              <a:rPr lang="mn-MN" dirty="0"/>
              <a:t>Одоо бид асуудлын хүндрэлийг харгалзсан илүү ерөнхий хуулийг олно.</a:t>
            </a:r>
            <a:endParaRPr lang="en-US" dirty="0"/>
          </a:p>
          <a:p>
            <a:pPr lvl="1"/>
            <a:r>
              <a:rPr lang="en-US" b="1" dirty="0"/>
              <a:t>Gustafson</a:t>
            </a:r>
            <a:r>
              <a:rPr lang="mn-MN" b="1" dirty="0"/>
              <a:t>-ийн хууль </a:t>
            </a:r>
            <a:r>
              <a:rPr lang="mn-MN" dirty="0"/>
              <a:t>нь дараалсан хэсэг нь тогтмол бөгөөд параллел хэсэг нь асуудлын хэмжээнээс шугаман хамаарч өсдөг үед олон процессор ашиглахад онолын хуьд хүрч болох </a:t>
            </a:r>
            <a:r>
              <a:rPr lang="en-US" dirty="0"/>
              <a:t>speedup</a:t>
            </a:r>
            <a:r>
              <a:rPr lang="mn-MN" dirty="0"/>
              <a:t>-г урьдчилан таамаглахад хэрэглэж болох тусгай тохиолдол юм.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55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2033</Words>
  <Application>Microsoft Office PowerPoint</Application>
  <PresentationFormat>On-screen Show (4:3)</PresentationFormat>
  <Paragraphs>685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Calisto MT</vt:lpstr>
      <vt:lpstr>Cambria Math</vt:lpstr>
      <vt:lpstr>Consolas</vt:lpstr>
      <vt:lpstr>Symbol</vt:lpstr>
      <vt:lpstr>Trebuchet MS</vt:lpstr>
      <vt:lpstr>Wingdings 2</vt:lpstr>
      <vt:lpstr>Slate</vt:lpstr>
      <vt:lpstr>Formel</vt:lpstr>
      <vt:lpstr>Equation</vt:lpstr>
      <vt:lpstr>Параллел алгоримтын зохиомж</vt:lpstr>
      <vt:lpstr>Хичээлийн агуулга</vt:lpstr>
      <vt:lpstr>Amdahl-ын хууль</vt:lpstr>
      <vt:lpstr>Amdahl-ын хуулийн гаргалгаа</vt:lpstr>
      <vt:lpstr>Amdahl-ын хуулийн гаргалгаа</vt:lpstr>
      <vt:lpstr>Amdahl-ын хууль</vt:lpstr>
      <vt:lpstr>Amdahl-ын хууль</vt:lpstr>
      <vt:lpstr>Amdahl’-ын хууль – Жишээ</vt:lpstr>
      <vt:lpstr>Scaled Speedup</vt:lpstr>
      <vt:lpstr>Scaled Speedup хуулийн гаргалгаа</vt:lpstr>
      <vt:lpstr>Gustafson-ы хуулийн гаргалгаа</vt:lpstr>
      <vt:lpstr>Gustafson-ы хууль</vt:lpstr>
      <vt:lpstr>Scaled Speedup – Жишээ </vt:lpstr>
      <vt:lpstr>Дасгал</vt:lpstr>
      <vt:lpstr>=p параметертэй Scaled Speedup S(p)-ийн функционал хамаарал</vt:lpstr>
      <vt:lpstr>=p параметертэй Scaled Efficiency E(p)= S(p)/p-н функционал хамаарал</vt:lpstr>
      <vt:lpstr>Foster‘s Parallel Algorithm Design Method</vt:lpstr>
      <vt:lpstr>Жишээ: Jacobi Iteration</vt:lpstr>
      <vt:lpstr>Jacobi Iteration</vt:lpstr>
      <vt:lpstr>Жишээ: Jacobi Iteration</vt:lpstr>
      <vt:lpstr>Jacobi Iteration-ын хоёр схем</vt:lpstr>
      <vt:lpstr>Баяралалаа.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x</dc:creator>
  <cp:lastModifiedBy>Ganbat Ganbaatar</cp:lastModifiedBy>
  <cp:revision>433</cp:revision>
  <dcterms:created xsi:type="dcterms:W3CDTF">2011-08-11T13:49:43Z</dcterms:created>
  <dcterms:modified xsi:type="dcterms:W3CDTF">2020-02-28T17:01:30Z</dcterms:modified>
</cp:coreProperties>
</file>