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BF4EE-005E-4B66-A9FC-2B279ADF6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A1D9FA-8DFF-4446-9302-C9EF02814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43E4E9-92EF-4365-AD29-D2CD6DD7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382-1E25-41F9-96D0-E2809F1C9D84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922AC-9CA9-4995-AE77-8259DB7C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5D6D4-8AF4-4136-A132-8B240497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967D-9AB4-4C5F-9FDE-000373722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5099D-E61B-4C3F-A94A-1F22E275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9B0BFE-22FE-4434-81FE-3CFED8CDC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EDB94B-A1F2-4A70-BA08-05866281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382-1E25-41F9-96D0-E2809F1C9D84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171D48-B546-4C8E-886C-18B53D9F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4A71D4-B301-4A91-901F-3D6A5A4F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967D-9AB4-4C5F-9FDE-000373722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17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706928-2A7C-499B-A5EA-ECFACDED9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45AB37-DEA8-4F19-ABA2-8CFBA7099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CEEE5C-3DAA-4EE2-A09D-445C6302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382-1E25-41F9-96D0-E2809F1C9D84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1BC512-FD57-4EA4-A922-C481F8EF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122AF2-F684-4075-8291-697E02D2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967D-9AB4-4C5F-9FDE-000373722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28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EF7AD-A04B-4BB2-9C06-5D3449BB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D0A6AF-28D3-4E92-9BD8-1E8CDEE9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34E1DF-4F67-409F-B06B-B7D058D7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382-1E25-41F9-96D0-E2809F1C9D84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C4624-5B4E-4CF8-B717-8A8775C6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EFDE12-A330-49DB-9BF3-7CEB64DF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967D-9AB4-4C5F-9FDE-000373722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84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817B5-591D-4AFB-8CB9-3645C9C1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F637DD-8F6A-4D05-8351-165B61B3A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2605D-C803-4074-B71B-7305E5FD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382-1E25-41F9-96D0-E2809F1C9D84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2785DD-8801-49BA-8BD9-7A165DB5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EB78D2-AC8E-4161-9135-0FEFF07F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967D-9AB4-4C5F-9FDE-000373722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2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998CB-5600-4AFC-AECB-B150FE61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FC1EE3-C531-4145-BC62-ECC423241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D65A69-961E-4EE4-980D-0AD59CCBA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D35978-0EBB-40F0-813D-B1907E40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382-1E25-41F9-96D0-E2809F1C9D84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B3562F-E6E3-4E24-B936-6E87B666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99CA72-E1D4-4BB7-9508-AB918220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967D-9AB4-4C5F-9FDE-000373722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72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87E906-542F-4126-BEB7-72090E2D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0809AC-2752-44BF-8AE5-AD46C8D8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C68349-81BE-45DF-90A1-F1BF01DE4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7DF7D0-B25E-482A-8D39-39BA7077F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5C8910-630D-49E5-9D31-5CD251256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16F843-9DD7-4485-BB8E-306850FA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382-1E25-41F9-96D0-E2809F1C9D84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90871F-CCF2-4032-AB2D-51D3B4C2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A74DB9-B881-443B-88C6-CF79D90E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967D-9AB4-4C5F-9FDE-000373722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33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38E65-0117-4579-B274-32228091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B66BB2-54E7-4252-879F-240D14B3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382-1E25-41F9-96D0-E2809F1C9D84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7BE3AF-E3C4-445B-A65B-FE2CC1F0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D05C4C-51D4-45AD-9386-8F83DDC3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967D-9AB4-4C5F-9FDE-000373722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02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D4DB8E-0384-4BE3-A108-DDA6E2FC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382-1E25-41F9-96D0-E2809F1C9D84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B838B8-113E-483F-A712-E1D8894B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18F4EC-E0AE-4F61-8EDB-E358AD59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967D-9AB4-4C5F-9FDE-000373722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58E48-C0E9-451B-B8B3-9B04E427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CD7A38-6CF5-4471-BB3D-88FE1605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641B87-D40A-46F4-84AE-109126882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C10694-994E-461E-BA9B-B8E990C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382-1E25-41F9-96D0-E2809F1C9D84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371FF-CEA4-40CF-A318-75E8E902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7D8F01-0533-4A0C-9421-3C1E1A95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967D-9AB4-4C5F-9FDE-000373722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54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54375-AE01-4B8D-B291-39EA4985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8EC1C7-EC47-4C0D-AF63-93558341A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37B701-C467-4102-9759-044C1634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C5E3CF-5FCC-460D-B39A-3C3EA4CD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382-1E25-41F9-96D0-E2809F1C9D84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FF9C12-A6C2-4854-A59A-A064C72D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BF13A9-9CA2-4B05-AC4B-3A3A7788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967D-9AB4-4C5F-9FDE-000373722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97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C48454-3BBC-4C7A-98BD-15AB4488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A0886A-81F5-409F-BE49-4FA749D59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B1EC76-7E8D-4191-A3DD-7A90102E4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0382-1E25-41F9-96D0-E2809F1C9D84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8F28CE-7E67-459A-A091-3D32B9B18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680327-AAA9-4249-8A2C-B937F4373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7967D-9AB4-4C5F-9FDE-000373722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2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385283-FFF4-4B9B-A176-FD801ECB06C3}"/>
              </a:ext>
            </a:extLst>
          </p:cNvPr>
          <p:cNvCxnSpPr>
            <a:cxnSpLocks/>
          </p:cNvCxnSpPr>
          <p:nvPr/>
        </p:nvCxnSpPr>
        <p:spPr>
          <a:xfrm flipH="1">
            <a:off x="3162586" y="1904427"/>
            <a:ext cx="701270" cy="941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9FC45C2-0AB4-4E87-A3FC-166FFD791D74}"/>
              </a:ext>
            </a:extLst>
          </p:cNvPr>
          <p:cNvCxnSpPr>
            <a:cxnSpLocks/>
          </p:cNvCxnSpPr>
          <p:nvPr/>
        </p:nvCxnSpPr>
        <p:spPr>
          <a:xfrm flipH="1">
            <a:off x="3643849" y="1904427"/>
            <a:ext cx="701270" cy="941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19AB968-440B-41E0-BB1A-C55724F9B41F}"/>
              </a:ext>
            </a:extLst>
          </p:cNvPr>
          <p:cNvCxnSpPr>
            <a:cxnSpLocks/>
          </p:cNvCxnSpPr>
          <p:nvPr/>
        </p:nvCxnSpPr>
        <p:spPr>
          <a:xfrm flipH="1">
            <a:off x="4125112" y="1904427"/>
            <a:ext cx="701270" cy="941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393DD5C-517E-4AE5-9504-C6B2155C42D7}"/>
              </a:ext>
            </a:extLst>
          </p:cNvPr>
          <p:cNvCxnSpPr>
            <a:cxnSpLocks/>
          </p:cNvCxnSpPr>
          <p:nvPr/>
        </p:nvCxnSpPr>
        <p:spPr>
          <a:xfrm flipH="1">
            <a:off x="3815905" y="2500923"/>
            <a:ext cx="577165" cy="126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3A3AF00-254D-4909-BC2D-E979974E40E0}"/>
              </a:ext>
            </a:extLst>
          </p:cNvPr>
          <p:cNvCxnSpPr>
            <a:cxnSpLocks/>
          </p:cNvCxnSpPr>
          <p:nvPr/>
        </p:nvCxnSpPr>
        <p:spPr>
          <a:xfrm flipH="1">
            <a:off x="3994484" y="2282093"/>
            <a:ext cx="577165" cy="126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1C1CECC-685F-4F40-9C4C-81522EEFDB4F}"/>
              </a:ext>
            </a:extLst>
          </p:cNvPr>
          <p:cNvCxnSpPr>
            <a:cxnSpLocks/>
          </p:cNvCxnSpPr>
          <p:nvPr/>
        </p:nvCxnSpPr>
        <p:spPr>
          <a:xfrm flipH="1">
            <a:off x="4128168" y="2076100"/>
            <a:ext cx="577165" cy="126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96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takehiko akahane/赤羽　健彦</dc:creator>
  <cp:lastModifiedBy>takehiko akahane/赤羽　健彦</cp:lastModifiedBy>
  <cp:revision>1</cp:revision>
  <dcterms:created xsi:type="dcterms:W3CDTF">2019-07-03T01:45:58Z</dcterms:created>
  <dcterms:modified xsi:type="dcterms:W3CDTF">2019-07-03T01:50:50Z</dcterms:modified>
</cp:coreProperties>
</file>