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F2"/>
    <a:srgbClr val="E6EBDB"/>
    <a:srgbClr val="EBE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3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3"/>
                <c:pt idx="0">
                  <c:v>Waste Reduction</c:v>
                </c:pt>
                <c:pt idx="1">
                  <c:v>Recycling Efficiency</c:v>
                </c:pt>
                <c:pt idx="2">
                  <c:v>Regulatory Compiliance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690659158111566"/>
          <c:y val="0.15375731879668886"/>
          <c:w val="0.31827585634074224"/>
          <c:h val="0.743767413688673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29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87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19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7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531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0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3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8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47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3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50F4-8FF3-4484-A182-957A43731B88}" type="datetimeFigureOut">
              <a:rPr lang="en-US" smtClean="0"/>
              <a:t>7/14/2025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D6A5-E475-41D6-BC76-EF6C8C1B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0" y="4366915"/>
            <a:ext cx="8534400" cy="1333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1524000"/>
            <a:ext cx="9144000" cy="1981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" y="2133600"/>
            <a:ext cx="9067800" cy="1470025"/>
          </a:xfrm>
        </p:spPr>
        <p:txBody>
          <a:bodyPr>
            <a:noAutofit/>
          </a:bodyPr>
          <a:lstStyle/>
          <a:p>
            <a:r>
              <a:rPr lang="en-US" sz="5000" b="1" dirty="0" smtClean="0"/>
              <a:t>BioSentient Plastics Scanner: Fighting Greenwashing with AI</a:t>
            </a:r>
            <a:r>
              <a:rPr lang="en-US" sz="5500" b="1" dirty="0" smtClean="0"/>
              <a:t/>
            </a:r>
            <a:br>
              <a:rPr lang="en-US" sz="5500" b="1" dirty="0" smtClean="0"/>
            </a:br>
            <a:endParaRPr lang="en-US" sz="5500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4114800"/>
            <a:ext cx="8001000" cy="236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572000"/>
            <a:ext cx="876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smtClean="0"/>
              <a:t>Team name: null</a:t>
            </a:r>
          </a:p>
          <a:p>
            <a:pPr algn="ctr"/>
            <a:r>
              <a:rPr lang="en-US" sz="2700" dirty="0" smtClean="0"/>
              <a:t>GitHub Link: github.com/haneefa96/BioSentient-Scanner 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4196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57300" y="228600"/>
            <a:ext cx="66294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393040"/>
            <a:ext cx="9144000" cy="6617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700" b="1" dirty="0" smtClean="0"/>
              <a:t>The Plastic Pollution Crisis</a:t>
            </a:r>
            <a:endParaRPr lang="en-US" sz="3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524000"/>
            <a:ext cx="9144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300M tons of plastic waste annually, 8M tons enter oceans (UNEP, 2023).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60% of "biodegradable" plastics don’t degrade due to greenwashing.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Misleads consumers, complicates recycling, harms environment.</a:t>
            </a:r>
          </a:p>
          <a:p>
            <a:endParaRPr lang="en-US" sz="2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4439544"/>
            <a:ext cx="2057400" cy="1403606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  <a:scene3d>
            <a:camera prst="orthographicFront"/>
            <a:lightRig rig="threePt" dir="t"/>
          </a:scene3d>
          <a:sp3d>
            <a:bevelB/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073653"/>
            <a:ext cx="1517650" cy="179070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922910"/>
            <a:ext cx="1752600" cy="192024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959353"/>
            <a:ext cx="1828800" cy="1905000"/>
          </a:xfrm>
          <a:prstGeom prst="rect">
            <a:avLst/>
          </a:prstGeom>
          <a:ln w="22225">
            <a:solidFill>
              <a:schemeClr val="tx1"/>
            </a:solidFill>
          </a:ln>
          <a:effectLst>
            <a:reflection stA="45000" endPos="6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75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286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461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BioSentient Plastics Scanner (BPS)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447800"/>
            <a:ext cx="90678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endParaRPr lang="en-US" sz="25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300" dirty="0" smtClean="0"/>
              <a:t>Handheld or drone-mounted device using NIR spectroscopy and AI.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Assigns a BioScore (0-100) for biodegradability and suggests disposal.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300" dirty="0" smtClean="0"/>
              <a:t>Combats greenwashing by verifying eco-labels.</a:t>
            </a:r>
            <a:endParaRPr lang="en-US" sz="23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464300" cy="2857500"/>
          </a:xfrm>
          <a:prstGeom prst="rect">
            <a:avLst/>
          </a:prstGeom>
          <a:noFill/>
          <a:ln w="349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10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524000"/>
            <a:ext cx="92964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Hardware: NIR Spectrometer (SCiO), Raspberry Pi 4, OLED Display.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Software: Python, scikit-learn, Random Forest classifier.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300" dirty="0" smtClean="0"/>
              <a:t>Workflow: Scan -&gt; Extract Spectral Data -&gt; AI Prediction -&gt; BioScore.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456214"/>
            <a:ext cx="24384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2286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61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How BPS Works?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70477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228600"/>
            <a:ext cx="79248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6157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Demo</a:t>
            </a:r>
            <a:r>
              <a:rPr lang="en-US" sz="4000" b="1" dirty="0"/>
              <a:t>: BioScore in </a:t>
            </a:r>
            <a:r>
              <a:rPr lang="en-US" sz="4000" b="1" dirty="0" smtClean="0"/>
              <a:t>Action</a:t>
            </a:r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76200" y="1371600"/>
            <a:ext cx="899160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/>
              <a:t>I</a:t>
            </a:r>
            <a:r>
              <a:rPr lang="en-US" sz="2300" dirty="0" smtClean="0"/>
              <a:t>nteractive </a:t>
            </a:r>
            <a:r>
              <a:rPr lang="en-US" sz="2300" dirty="0"/>
              <a:t>simulation classifies plastics using mock spectral data from data/spectral_data.csv</a:t>
            </a:r>
            <a:r>
              <a:rPr lang="en-US" sz="2300" dirty="0" smtClean="0"/>
              <a:t>.</a:t>
            </a:r>
            <a:endParaRPr lang="en-US" sz="2300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819400"/>
            <a:ext cx="64008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42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446157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BioScore</a:t>
            </a:r>
            <a:r>
              <a:rPr lang="en-US" sz="4000" dirty="0"/>
              <a:t>: Simplifying Biodegradability</a:t>
            </a:r>
          </a:p>
          <a:p>
            <a:pPr algn="ctr"/>
            <a:endParaRPr lang="en-US" sz="4000" b="1" dirty="0"/>
          </a:p>
        </p:txBody>
      </p:sp>
      <p:sp>
        <p:nvSpPr>
          <p:cNvPr id="10" name="Rectangle 9"/>
          <p:cNvSpPr/>
          <p:nvPr/>
        </p:nvSpPr>
        <p:spPr>
          <a:xfrm>
            <a:off x="76200" y="1371600"/>
            <a:ext cx="899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Formula: BioScore = (0.4 * Polymer Biodegradability) + (0.3 * Additive Impact) + (0.2 * Recyclability) + (0.1 * Disposal Compatibility).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Color </a:t>
            </a:r>
            <a:r>
              <a:rPr lang="en-US" sz="2400" dirty="0"/>
              <a:t>Code: Green (80-100), Yellow (50-79), Red (0-49). Examples: PLA = 85 (Compost), PET = 30 (Recycle).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/>
              <a:t>Cases: Consumer (shopper scans cup), Industrial (drone sorts plastics), Regulatory (verify eco-labels).</a:t>
            </a:r>
            <a:r>
              <a:rPr lang="en-US" sz="2300" dirty="0" smtClean="0"/>
              <a:t>.</a:t>
            </a:r>
            <a:endParaRPr lang="en-US" sz="2300" dirty="0">
              <a:effectLst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865002"/>
              </p:ext>
            </p:extLst>
          </p:nvPr>
        </p:nvGraphicFramePr>
        <p:xfrm>
          <a:off x="1066800" y="4495800"/>
          <a:ext cx="708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Plastic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BioScore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Disposal</a:t>
                      </a:r>
                      <a:endParaRPr lang="en-US" b="0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HDPE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Recycle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Compost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Recycle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28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2286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381000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Impact and Scalability</a:t>
            </a:r>
          </a:p>
          <a:p>
            <a:pPr algn="ctr"/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78921" y="1524000"/>
            <a:ext cx="899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Impact: Reduces greenwashing, improves recycling, supports regulations (e.g., EU Single-Use Plastics Directive).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Scalability</a:t>
            </a:r>
            <a:r>
              <a:rPr lang="en-US" sz="2400" dirty="0"/>
              <a:t>: Consumer model ($100-$200), industrial drone ($5,000</a:t>
            </a:r>
            <a:r>
              <a:rPr lang="en-US" sz="24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Partnerships</a:t>
            </a:r>
            <a:r>
              <a:rPr lang="en-US" sz="2400" dirty="0"/>
              <a:t>: NGOs (e.g., Ocean Cleanup), governments.</a:t>
            </a:r>
            <a:endParaRPr lang="en-US" sz="2300" dirty="0">
              <a:effectLst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46433410"/>
              </p:ext>
            </p:extLst>
          </p:nvPr>
        </p:nvGraphicFramePr>
        <p:xfrm>
          <a:off x="1524000" y="3352800"/>
          <a:ext cx="60198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5410200" y="5448300"/>
            <a:ext cx="685800" cy="228600"/>
          </a:xfrm>
          <a:prstGeom prst="rect">
            <a:avLst/>
          </a:prstGeom>
          <a:solidFill>
            <a:srgbClr val="F2FDF2"/>
          </a:solidFill>
          <a:ln>
            <a:solidFill>
              <a:srgbClr val="F2F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69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D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762000"/>
            <a:ext cx="8229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127000" dist="50800" dir="10140000" sx="89000" sy="89000" algn="ctr" rotWithShape="0">
              <a:srgbClr val="000000">
                <a:alpha val="43137"/>
              </a:srgbClr>
            </a:outerShdw>
            <a:reflection stA="76000" endPos="24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700" y="914400"/>
            <a:ext cx="9144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Next</a:t>
            </a:r>
            <a:r>
              <a:rPr lang="en-US" sz="4000" dirty="0"/>
              <a:t> </a:t>
            </a:r>
            <a:r>
              <a:rPr lang="en-US" sz="4000" b="1" dirty="0"/>
              <a:t>Steps</a:t>
            </a:r>
          </a:p>
          <a:p>
            <a:pPr algn="ctr"/>
            <a:endParaRPr lang="en-US" sz="40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2514600"/>
            <a:ext cx="60170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Build physical prototype with Raspberry Pi and SCiO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 </a:t>
            </a:r>
            <a:r>
              <a:rPr lang="en-US" sz="2400" dirty="0"/>
              <a:t>Collect real-world degradation data with university </a:t>
            </a:r>
            <a:r>
              <a:rPr lang="en-US" sz="2400" dirty="0" smtClean="0"/>
              <a:t>partners.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Develop </a:t>
            </a:r>
            <a:r>
              <a:rPr lang="en-US" sz="2400" dirty="0"/>
              <a:t>mobile app and API for waste management integration..</a:t>
            </a:r>
            <a:endParaRPr lang="en-US" sz="2300" dirty="0"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448300"/>
            <a:ext cx="685800" cy="228600"/>
          </a:xfrm>
          <a:prstGeom prst="rect">
            <a:avLst/>
          </a:prstGeom>
          <a:solidFill>
            <a:srgbClr val="F2FDF2"/>
          </a:solidFill>
          <a:ln>
            <a:solidFill>
              <a:srgbClr val="F2FD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8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321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BioSentient Plastics Scanner: Fighting Greenwashing with AI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BioSentient Plastics Scanner: Fighting Greenwashing with AI</dc:title>
  <dc:creator>Dell</dc:creator>
  <cp:lastModifiedBy>Dell</cp:lastModifiedBy>
  <cp:revision>10</cp:revision>
  <dcterms:created xsi:type="dcterms:W3CDTF">2025-07-12T17:07:03Z</dcterms:created>
  <dcterms:modified xsi:type="dcterms:W3CDTF">2025-07-14T09:59:39Z</dcterms:modified>
</cp:coreProperties>
</file>