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2"/>
    <a:srgbClr val="E6EBDB"/>
    <a:srgbClr val="EBE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Waste Reduction-40%</c:v>
                </c:pt>
                <c:pt idx="1">
                  <c:v>Recycling Efficiency-30%</c:v>
                </c:pt>
                <c:pt idx="2">
                  <c:v>Regulatory Compiliance-30%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90659158111566"/>
          <c:y val="0.15375731879668886"/>
          <c:w val="0.31827585634074224"/>
          <c:h val="0.74376741368867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3283-997E-489F-8C04-F0F6EA73EC1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78C9F-5E12-4536-9ACC-67B778A7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9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78C9F-5E12-4536-9ACC-67B778A754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0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8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4366915"/>
            <a:ext cx="8534400" cy="1333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9144000" cy="198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" y="2133600"/>
            <a:ext cx="9067800" cy="14700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BioSentient Plastics Scanner: Fighting Greenwashing with AI</a:t>
            </a:r>
            <a:r>
              <a:rPr lang="en-US" sz="5500" b="1" dirty="0" smtClean="0"/>
              <a:t/>
            </a:r>
            <a:br>
              <a:rPr lang="en-US" sz="5500" b="1" dirty="0" smtClean="0"/>
            </a:br>
            <a:endParaRPr lang="en-US" sz="55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4114800"/>
            <a:ext cx="80010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Team name: null</a:t>
            </a:r>
          </a:p>
          <a:p>
            <a:pPr algn="ctr"/>
            <a:r>
              <a:rPr lang="en-US" sz="2700" dirty="0" smtClean="0"/>
              <a:t>GitHub Link: github.com/haneefa96/BioSentient-Scanner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4196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7300" y="228600"/>
            <a:ext cx="66294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93040"/>
            <a:ext cx="9144000" cy="6617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/>
              <a:t>The Plastic Pollution Crisis</a:t>
            </a:r>
            <a:endParaRPr lang="en-US" sz="3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300M tons of plastic waste annually, 8M tons enter oceans (UNEP, 2023).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60% of "biodegradable" plastics don’t degrade due to greenwashing.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Misleads consumers, complicates recycling, harms environment.</a:t>
            </a:r>
          </a:p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39544"/>
            <a:ext cx="2057400" cy="140360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73653"/>
            <a:ext cx="1517650" cy="179070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22910"/>
            <a:ext cx="1752600" cy="192024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959353"/>
            <a:ext cx="1828800" cy="190500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75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86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461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BioSentient Plastics Scanner (BPS)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47800"/>
            <a:ext cx="90678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endParaRPr lang="en-US" sz="2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/>
              <a:t>Handheld or drone-mounted device using NIR spectroscopy and AI.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Assigns a BioScore (0-100) for biodegradability and suggests disposal.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Combats greenwashing by verifying eco-labels.</a:t>
            </a:r>
            <a:endParaRPr lang="en-US" sz="2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464300" cy="2857500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10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0"/>
            <a:ext cx="9296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Hardware: NIR Spectrometer (SCiO), Raspberry Pi 4, OLED Display.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Software: Python, scikit-learn, Random Forest classifier.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Workflow: Scan -&gt; Extract Spectral Data -&gt; AI Prediction -&gt; BioScore.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56214"/>
            <a:ext cx="2438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2286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61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How BPS Works?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047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61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Demo</a:t>
            </a:r>
            <a:r>
              <a:rPr lang="en-US" sz="4000" b="1" dirty="0"/>
              <a:t>: BioScore in </a:t>
            </a:r>
            <a:r>
              <a:rPr lang="en-US" sz="4000" b="1" dirty="0" smtClean="0"/>
              <a:t>Action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76200" y="1371600"/>
            <a:ext cx="899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I</a:t>
            </a:r>
            <a:r>
              <a:rPr lang="en-US" sz="2300" dirty="0" smtClean="0"/>
              <a:t>nteractive </a:t>
            </a:r>
            <a:r>
              <a:rPr lang="en-US" sz="2300" dirty="0"/>
              <a:t>simulation classifies plastics using mock spectral data from data/spectral_data.csv</a:t>
            </a:r>
            <a:r>
              <a:rPr lang="en-US" sz="2300" dirty="0" smtClean="0"/>
              <a:t>.</a:t>
            </a:r>
            <a:endParaRPr lang="en-US" sz="230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4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42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6157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BioScore</a:t>
            </a:r>
            <a:r>
              <a:rPr lang="en-US" sz="4000" dirty="0"/>
              <a:t>: Simplifying Biodegradability</a:t>
            </a:r>
          </a:p>
          <a:p>
            <a:pPr algn="ctr"/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76200" y="13716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Formula: BioScore = (0.4 * Polymer Biodegradability) + (0.3 * Additive Impact) + (0.2 * Recyclability) + (0.1 * Disposal Compatibility).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Color </a:t>
            </a:r>
            <a:r>
              <a:rPr lang="en-US" sz="2400" dirty="0"/>
              <a:t>Code: Green (80-100), Yellow (50-79), Red (0-49). Examples: PLA = 85 (Compost), PET = 30 (Recycle).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Cases: Consumer (shopper scans cup), Industrial (drone sorts plastics), Regulatory (verify eco-labels).</a:t>
            </a:r>
            <a:r>
              <a:rPr lang="en-US" sz="2300" dirty="0" smtClean="0"/>
              <a:t>.</a:t>
            </a:r>
            <a:endParaRPr lang="en-US" sz="23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5002"/>
              </p:ext>
            </p:extLst>
          </p:nvPr>
        </p:nvGraphicFramePr>
        <p:xfrm>
          <a:off x="1066800" y="4495800"/>
          <a:ext cx="708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Plastic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BioScore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Disposal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Recycle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Recycle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8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381000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Impact and Scalability</a:t>
            </a:r>
          </a:p>
          <a:p>
            <a:pPr algn="ctr"/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78921" y="15240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Impact: Reduces greenwashing, improves recycling, supports regulations (e.g., EU Single-Use Plastics Directive).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Scalability</a:t>
            </a:r>
            <a:r>
              <a:rPr lang="en-US" sz="2400" dirty="0"/>
              <a:t>: Consumer model ($100-$200), industrial drone ($5,000</a:t>
            </a:r>
            <a:r>
              <a:rPr lang="en-US" sz="24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Partnerships</a:t>
            </a:r>
            <a:r>
              <a:rPr lang="en-US" sz="2400" dirty="0"/>
              <a:t>: NGOs (e.g., Ocean Cleanup), governments.</a:t>
            </a:r>
            <a:endParaRPr lang="en-US" sz="2300" dirty="0">
              <a:effectLst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20872910"/>
              </p:ext>
            </p:extLst>
          </p:nvPr>
        </p:nvGraphicFramePr>
        <p:xfrm>
          <a:off x="1524000" y="3352800"/>
          <a:ext cx="6019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410200" y="5448300"/>
            <a:ext cx="685800" cy="228600"/>
          </a:xfrm>
          <a:prstGeom prst="rect">
            <a:avLst/>
          </a:prstGeom>
          <a:solidFill>
            <a:srgbClr val="F2FDF2"/>
          </a:solidFill>
          <a:ln>
            <a:solidFill>
              <a:srgbClr val="F2F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9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7620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914400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Next</a:t>
            </a:r>
            <a:r>
              <a:rPr lang="en-US" sz="4000" dirty="0"/>
              <a:t> </a:t>
            </a:r>
            <a:r>
              <a:rPr lang="en-US" sz="4000" b="1" dirty="0"/>
              <a:t>Steps</a:t>
            </a:r>
          </a:p>
          <a:p>
            <a:pPr algn="ctr"/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2514600"/>
            <a:ext cx="60170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Build physical prototype with Raspberry Pi and SCiO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Collect real-world degradation data with university </a:t>
            </a:r>
            <a:r>
              <a:rPr lang="en-US" sz="2400" dirty="0" smtClean="0"/>
              <a:t>partners.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Develop </a:t>
            </a:r>
            <a:r>
              <a:rPr lang="en-US" sz="2400" dirty="0"/>
              <a:t>mobile app and API for waste management integration..</a:t>
            </a:r>
            <a:endParaRPr lang="en-US" sz="23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448300"/>
            <a:ext cx="685800" cy="228600"/>
          </a:xfrm>
          <a:prstGeom prst="rect">
            <a:avLst/>
          </a:prstGeom>
          <a:solidFill>
            <a:srgbClr val="F2FDF2"/>
          </a:solidFill>
          <a:ln>
            <a:solidFill>
              <a:srgbClr val="F2F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8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322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BioSentient Plastics Scanner: Fighting Greenwashing with 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BioSentient Plastics Scanner: Fighting Greenwashing with AI</dc:title>
  <dc:creator>Dell</dc:creator>
  <cp:lastModifiedBy>Dell</cp:lastModifiedBy>
  <cp:revision>11</cp:revision>
  <dcterms:created xsi:type="dcterms:W3CDTF">2025-07-12T17:07:03Z</dcterms:created>
  <dcterms:modified xsi:type="dcterms:W3CDTF">2025-07-14T10:41:08Z</dcterms:modified>
</cp:coreProperties>
</file>