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69" r:id="rId16"/>
    <p:sldId id="270" r:id="rId17"/>
    <p:sldId id="271" r:id="rId18"/>
    <p:sldId id="272" r:id="rId19"/>
    <p:sldId id="257" r:id="rId20"/>
    <p:sldId id="266" r:id="rId21"/>
    <p:sldId id="258" r:id="rId22"/>
    <p:sldId id="259" r:id="rId23"/>
    <p:sldId id="273" r:id="rId24"/>
    <p:sldId id="274" r:id="rId25"/>
    <p:sldId id="276" r:id="rId26"/>
    <p:sldId id="293" r:id="rId27"/>
    <p:sldId id="294" r:id="rId28"/>
    <p:sldId id="310" r:id="rId29"/>
    <p:sldId id="291" r:id="rId30"/>
    <p:sldId id="316" r:id="rId31"/>
    <p:sldId id="292" r:id="rId32"/>
    <p:sldId id="299" r:id="rId33"/>
    <p:sldId id="300" r:id="rId34"/>
    <p:sldId id="305" r:id="rId35"/>
    <p:sldId id="304" r:id="rId36"/>
    <p:sldId id="301" r:id="rId37"/>
    <p:sldId id="302" r:id="rId38"/>
    <p:sldId id="303" r:id="rId39"/>
    <p:sldId id="306" r:id="rId40"/>
    <p:sldId id="307" r:id="rId41"/>
    <p:sldId id="308" r:id="rId42"/>
    <p:sldId id="309" r:id="rId43"/>
    <p:sldId id="311" r:id="rId44"/>
    <p:sldId id="296" r:id="rId45"/>
    <p:sldId id="268" r:id="rId46"/>
    <p:sldId id="320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21" r:id="rId59"/>
    <p:sldId id="333" r:id="rId60"/>
    <p:sldId id="260" r:id="rId61"/>
    <p:sldId id="262" r:id="rId62"/>
    <p:sldId id="261" r:id="rId63"/>
    <p:sldId id="263" r:id="rId64"/>
    <p:sldId id="264" r:id="rId65"/>
    <p:sldId id="297" r:id="rId66"/>
    <p:sldId id="298" r:id="rId67"/>
    <p:sldId id="335" r:id="rId68"/>
    <p:sldId id="334" r:id="rId69"/>
    <p:sldId id="265" r:id="rId70"/>
    <p:sldId id="318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eefa Thekkeparambath" initials="HT" lastIdx="1" clrIdx="0">
    <p:extLst>
      <p:ext uri="{19B8F6BF-5375-455C-9EA6-DF929625EA0E}">
        <p15:presenceInfo xmlns:p15="http://schemas.microsoft.com/office/powerpoint/2012/main" userId="S::Haneefa.Thekkeparambath@petrolink.com::1d0d6c7e-0e45-4c3e-b8d7-dcef63432a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4T12:03:57.45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41B16-E1F8-4805-82A0-109D3A683F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2B8D16-CF0A-4DCD-8597-06BD334843CA}">
      <dgm:prSet phldrT="[Text]"/>
      <dgm:spPr/>
      <dgm:t>
        <a:bodyPr/>
        <a:lstStyle/>
        <a:p>
          <a:r>
            <a:rPr lang="en-IN" dirty="0"/>
            <a:t>Front-end</a:t>
          </a:r>
        </a:p>
      </dgm:t>
    </dgm:pt>
    <dgm:pt modelId="{9DF3CB6D-B68C-4E78-866D-DD128DB29BD5}" type="parTrans" cxnId="{C59FD13D-C119-477F-B97B-6F92078492DE}">
      <dgm:prSet/>
      <dgm:spPr/>
      <dgm:t>
        <a:bodyPr/>
        <a:lstStyle/>
        <a:p>
          <a:endParaRPr lang="en-IN"/>
        </a:p>
      </dgm:t>
    </dgm:pt>
    <dgm:pt modelId="{E2F0A254-9F46-4E3F-9EC2-758E18147749}" type="sibTrans" cxnId="{C59FD13D-C119-477F-B97B-6F92078492DE}">
      <dgm:prSet/>
      <dgm:spPr/>
      <dgm:t>
        <a:bodyPr/>
        <a:lstStyle/>
        <a:p>
          <a:endParaRPr lang="en-IN"/>
        </a:p>
      </dgm:t>
    </dgm:pt>
    <dgm:pt modelId="{EEA08E2C-57CE-4C0B-9B70-4455812960B9}">
      <dgm:prSet phldrT="[Text]"/>
      <dgm:spPr/>
      <dgm:t>
        <a:bodyPr/>
        <a:lstStyle/>
        <a:p>
          <a:r>
            <a:rPr lang="en-IN" dirty="0"/>
            <a:t>Unit Testing</a:t>
          </a:r>
        </a:p>
      </dgm:t>
    </dgm:pt>
    <dgm:pt modelId="{D97DAE78-E637-4E92-8C7F-706A12CAF82F}" type="parTrans" cxnId="{1FCD0865-B115-4D0D-A1BC-9828CCCF823B}">
      <dgm:prSet/>
      <dgm:spPr/>
      <dgm:t>
        <a:bodyPr/>
        <a:lstStyle/>
        <a:p>
          <a:endParaRPr lang="en-IN"/>
        </a:p>
      </dgm:t>
    </dgm:pt>
    <dgm:pt modelId="{BB1C25BD-13FD-4ECC-9661-FD2BA9A8C99E}" type="sibTrans" cxnId="{1FCD0865-B115-4D0D-A1BC-9828CCCF823B}">
      <dgm:prSet/>
      <dgm:spPr/>
      <dgm:t>
        <a:bodyPr/>
        <a:lstStyle/>
        <a:p>
          <a:endParaRPr lang="en-IN"/>
        </a:p>
      </dgm:t>
    </dgm:pt>
    <dgm:pt modelId="{BB9DB185-9B8E-4AAD-B581-B3E3AF8D6B05}">
      <dgm:prSet phldrT="[Text]"/>
      <dgm:spPr/>
      <dgm:t>
        <a:bodyPr/>
        <a:lstStyle/>
        <a:p>
          <a:r>
            <a:rPr lang="en-IN" dirty="0"/>
            <a:t>E2E Testing</a:t>
          </a:r>
        </a:p>
      </dgm:t>
    </dgm:pt>
    <dgm:pt modelId="{B4212CEF-B7EB-4985-A3F6-1D9ED84DF276}" type="parTrans" cxnId="{3EE55460-A660-443A-BABC-D9ADB7EB3AD0}">
      <dgm:prSet/>
      <dgm:spPr/>
      <dgm:t>
        <a:bodyPr/>
        <a:lstStyle/>
        <a:p>
          <a:endParaRPr lang="en-IN"/>
        </a:p>
      </dgm:t>
    </dgm:pt>
    <dgm:pt modelId="{48B8E3A9-CF7F-486B-8C18-F79034E02E77}" type="sibTrans" cxnId="{3EE55460-A660-443A-BABC-D9ADB7EB3AD0}">
      <dgm:prSet/>
      <dgm:spPr/>
      <dgm:t>
        <a:bodyPr/>
        <a:lstStyle/>
        <a:p>
          <a:endParaRPr lang="en-IN"/>
        </a:p>
      </dgm:t>
    </dgm:pt>
    <dgm:pt modelId="{96AD6CE7-3FE1-4EF6-8E47-24B4BA524BE0}">
      <dgm:prSet phldrT="[Text]"/>
      <dgm:spPr/>
      <dgm:t>
        <a:bodyPr/>
        <a:lstStyle/>
        <a:p>
          <a:r>
            <a:rPr lang="en-IN" dirty="0"/>
            <a:t>Back-end</a:t>
          </a:r>
        </a:p>
      </dgm:t>
    </dgm:pt>
    <dgm:pt modelId="{B6B6A71D-6A25-4D3C-8396-2DAFC77A03B8}" type="parTrans" cxnId="{46C2DD60-31FE-46F4-BA61-FC99DD329F9C}">
      <dgm:prSet/>
      <dgm:spPr/>
      <dgm:t>
        <a:bodyPr/>
        <a:lstStyle/>
        <a:p>
          <a:endParaRPr lang="en-IN"/>
        </a:p>
      </dgm:t>
    </dgm:pt>
    <dgm:pt modelId="{10391D42-8402-42AD-BF16-64CB84F9C3C2}" type="sibTrans" cxnId="{46C2DD60-31FE-46F4-BA61-FC99DD329F9C}">
      <dgm:prSet/>
      <dgm:spPr/>
      <dgm:t>
        <a:bodyPr/>
        <a:lstStyle/>
        <a:p>
          <a:endParaRPr lang="en-IN"/>
        </a:p>
      </dgm:t>
    </dgm:pt>
    <dgm:pt modelId="{C04B35A0-B1E1-4671-8152-95EB300E0AD0}">
      <dgm:prSet phldrT="[Text]"/>
      <dgm:spPr/>
      <dgm:t>
        <a:bodyPr/>
        <a:lstStyle/>
        <a:p>
          <a:r>
            <a:rPr lang="en-IN" dirty="0"/>
            <a:t>Unit testing</a:t>
          </a:r>
        </a:p>
      </dgm:t>
    </dgm:pt>
    <dgm:pt modelId="{88509F46-CC50-432A-B804-81BA10EFA318}" type="parTrans" cxnId="{09E84F71-4F94-4C69-8AB4-92D78778D642}">
      <dgm:prSet/>
      <dgm:spPr/>
      <dgm:t>
        <a:bodyPr/>
        <a:lstStyle/>
        <a:p>
          <a:endParaRPr lang="en-IN"/>
        </a:p>
      </dgm:t>
    </dgm:pt>
    <dgm:pt modelId="{E440C15A-647E-4730-B0EA-643F4128224B}" type="sibTrans" cxnId="{09E84F71-4F94-4C69-8AB4-92D78778D642}">
      <dgm:prSet/>
      <dgm:spPr/>
      <dgm:t>
        <a:bodyPr/>
        <a:lstStyle/>
        <a:p>
          <a:endParaRPr lang="en-IN"/>
        </a:p>
      </dgm:t>
    </dgm:pt>
    <dgm:pt modelId="{B0C2AF7E-562E-4482-A79D-970B36B55602}" type="pres">
      <dgm:prSet presAssocID="{A7341B16-E1F8-4805-82A0-109D3A683F8A}" presName="Name0" presStyleCnt="0">
        <dgm:presLayoutVars>
          <dgm:dir/>
          <dgm:animLvl val="lvl"/>
          <dgm:resizeHandles val="exact"/>
        </dgm:presLayoutVars>
      </dgm:prSet>
      <dgm:spPr/>
    </dgm:pt>
    <dgm:pt modelId="{35A05EF6-E959-4BB2-A653-8DDDAE05C51E}" type="pres">
      <dgm:prSet presAssocID="{BD2B8D16-CF0A-4DCD-8597-06BD334843CA}" presName="composite" presStyleCnt="0"/>
      <dgm:spPr/>
    </dgm:pt>
    <dgm:pt modelId="{5B93CEE6-1EA6-4553-A977-AB88B810AF50}" type="pres">
      <dgm:prSet presAssocID="{BD2B8D16-CF0A-4DCD-8597-06BD334843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D08AB1-52FB-4138-8B39-31C636D335AD}" type="pres">
      <dgm:prSet presAssocID="{BD2B8D16-CF0A-4DCD-8597-06BD334843CA}" presName="desTx" presStyleLbl="alignAccFollowNode1" presStyleIdx="0" presStyleCnt="2">
        <dgm:presLayoutVars>
          <dgm:bulletEnabled val="1"/>
        </dgm:presLayoutVars>
      </dgm:prSet>
      <dgm:spPr/>
    </dgm:pt>
    <dgm:pt modelId="{66B74388-87AD-422A-B97C-8D12F7E81506}" type="pres">
      <dgm:prSet presAssocID="{E2F0A254-9F46-4E3F-9EC2-758E18147749}" presName="space" presStyleCnt="0"/>
      <dgm:spPr/>
    </dgm:pt>
    <dgm:pt modelId="{0C374DD0-1A3E-4EAA-8431-0D31DF89BE77}" type="pres">
      <dgm:prSet presAssocID="{96AD6CE7-3FE1-4EF6-8E47-24B4BA524BE0}" presName="composite" presStyleCnt="0"/>
      <dgm:spPr/>
    </dgm:pt>
    <dgm:pt modelId="{9A72A05B-C45C-45E8-881F-532FBFF9B2E2}" type="pres">
      <dgm:prSet presAssocID="{96AD6CE7-3FE1-4EF6-8E47-24B4BA524BE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F1D623E-6DBE-4DFC-B79B-8B9FFB4767DF}" type="pres">
      <dgm:prSet presAssocID="{96AD6CE7-3FE1-4EF6-8E47-24B4BA524BE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8EB7C07-0D04-4C93-8C24-DC3D711BC83E}" type="presOf" srcId="{BD2B8D16-CF0A-4DCD-8597-06BD334843CA}" destId="{5B93CEE6-1EA6-4553-A977-AB88B810AF50}" srcOrd="0" destOrd="0" presId="urn:microsoft.com/office/officeart/2005/8/layout/hList1"/>
    <dgm:cxn modelId="{C59FD13D-C119-477F-B97B-6F92078492DE}" srcId="{A7341B16-E1F8-4805-82A0-109D3A683F8A}" destId="{BD2B8D16-CF0A-4DCD-8597-06BD334843CA}" srcOrd="0" destOrd="0" parTransId="{9DF3CB6D-B68C-4E78-866D-DD128DB29BD5}" sibTransId="{E2F0A254-9F46-4E3F-9EC2-758E18147749}"/>
    <dgm:cxn modelId="{3EE55460-A660-443A-BABC-D9ADB7EB3AD0}" srcId="{BD2B8D16-CF0A-4DCD-8597-06BD334843CA}" destId="{BB9DB185-9B8E-4AAD-B581-B3E3AF8D6B05}" srcOrd="1" destOrd="0" parTransId="{B4212CEF-B7EB-4985-A3F6-1D9ED84DF276}" sibTransId="{48B8E3A9-CF7F-486B-8C18-F79034E02E77}"/>
    <dgm:cxn modelId="{46C2DD60-31FE-46F4-BA61-FC99DD329F9C}" srcId="{A7341B16-E1F8-4805-82A0-109D3A683F8A}" destId="{96AD6CE7-3FE1-4EF6-8E47-24B4BA524BE0}" srcOrd="1" destOrd="0" parTransId="{B6B6A71D-6A25-4D3C-8396-2DAFC77A03B8}" sibTransId="{10391D42-8402-42AD-BF16-64CB84F9C3C2}"/>
    <dgm:cxn modelId="{1FCD0865-B115-4D0D-A1BC-9828CCCF823B}" srcId="{BD2B8D16-CF0A-4DCD-8597-06BD334843CA}" destId="{EEA08E2C-57CE-4C0B-9B70-4455812960B9}" srcOrd="0" destOrd="0" parTransId="{D97DAE78-E637-4E92-8C7F-706A12CAF82F}" sibTransId="{BB1C25BD-13FD-4ECC-9661-FD2BA9A8C99E}"/>
    <dgm:cxn modelId="{09E84F71-4F94-4C69-8AB4-92D78778D642}" srcId="{96AD6CE7-3FE1-4EF6-8E47-24B4BA524BE0}" destId="{C04B35A0-B1E1-4671-8152-95EB300E0AD0}" srcOrd="0" destOrd="0" parTransId="{88509F46-CC50-432A-B804-81BA10EFA318}" sibTransId="{E440C15A-647E-4730-B0EA-643F4128224B}"/>
    <dgm:cxn modelId="{99842F95-D777-4956-91F4-4A11E139A04B}" type="presOf" srcId="{EEA08E2C-57CE-4C0B-9B70-4455812960B9}" destId="{B3D08AB1-52FB-4138-8B39-31C636D335AD}" srcOrd="0" destOrd="0" presId="urn:microsoft.com/office/officeart/2005/8/layout/hList1"/>
    <dgm:cxn modelId="{2C5131AB-07DD-448E-AACC-165A158C9E05}" type="presOf" srcId="{A7341B16-E1F8-4805-82A0-109D3A683F8A}" destId="{B0C2AF7E-562E-4482-A79D-970B36B55602}" srcOrd="0" destOrd="0" presId="urn:microsoft.com/office/officeart/2005/8/layout/hList1"/>
    <dgm:cxn modelId="{1C27A4B6-0115-4545-B89B-7FD3CCEFCDB4}" type="presOf" srcId="{BB9DB185-9B8E-4AAD-B581-B3E3AF8D6B05}" destId="{B3D08AB1-52FB-4138-8B39-31C636D335AD}" srcOrd="0" destOrd="1" presId="urn:microsoft.com/office/officeart/2005/8/layout/hList1"/>
    <dgm:cxn modelId="{18C8A8BE-4635-47EB-A3BB-C033A03B743C}" type="presOf" srcId="{96AD6CE7-3FE1-4EF6-8E47-24B4BA524BE0}" destId="{9A72A05B-C45C-45E8-881F-532FBFF9B2E2}" srcOrd="0" destOrd="0" presId="urn:microsoft.com/office/officeart/2005/8/layout/hList1"/>
    <dgm:cxn modelId="{7D30C0D3-BB83-4132-90A5-4C666E515C88}" type="presOf" srcId="{C04B35A0-B1E1-4671-8152-95EB300E0AD0}" destId="{8F1D623E-6DBE-4DFC-B79B-8B9FFB4767DF}" srcOrd="0" destOrd="0" presId="urn:microsoft.com/office/officeart/2005/8/layout/hList1"/>
    <dgm:cxn modelId="{E72B8334-9C77-4A1C-89DF-82B46BD371D4}" type="presParOf" srcId="{B0C2AF7E-562E-4482-A79D-970B36B55602}" destId="{35A05EF6-E959-4BB2-A653-8DDDAE05C51E}" srcOrd="0" destOrd="0" presId="urn:microsoft.com/office/officeart/2005/8/layout/hList1"/>
    <dgm:cxn modelId="{8CE37786-D50A-4A6F-96D8-AF3366978698}" type="presParOf" srcId="{35A05EF6-E959-4BB2-A653-8DDDAE05C51E}" destId="{5B93CEE6-1EA6-4553-A977-AB88B810AF50}" srcOrd="0" destOrd="0" presId="urn:microsoft.com/office/officeart/2005/8/layout/hList1"/>
    <dgm:cxn modelId="{9954D68C-06C0-498F-B747-10159A8164AA}" type="presParOf" srcId="{35A05EF6-E959-4BB2-A653-8DDDAE05C51E}" destId="{B3D08AB1-52FB-4138-8B39-31C636D335AD}" srcOrd="1" destOrd="0" presId="urn:microsoft.com/office/officeart/2005/8/layout/hList1"/>
    <dgm:cxn modelId="{C72971BB-021B-475A-A372-47BA2C5A2122}" type="presParOf" srcId="{B0C2AF7E-562E-4482-A79D-970B36B55602}" destId="{66B74388-87AD-422A-B97C-8D12F7E81506}" srcOrd="1" destOrd="0" presId="urn:microsoft.com/office/officeart/2005/8/layout/hList1"/>
    <dgm:cxn modelId="{61DE3FA4-6AE2-4DD1-92F2-FAF1E308AD07}" type="presParOf" srcId="{B0C2AF7E-562E-4482-A79D-970B36B55602}" destId="{0C374DD0-1A3E-4EAA-8431-0D31DF89BE77}" srcOrd="2" destOrd="0" presId="urn:microsoft.com/office/officeart/2005/8/layout/hList1"/>
    <dgm:cxn modelId="{12030502-E859-47BF-BC7C-9DE81EBAAE36}" type="presParOf" srcId="{0C374DD0-1A3E-4EAA-8431-0D31DF89BE77}" destId="{9A72A05B-C45C-45E8-881F-532FBFF9B2E2}" srcOrd="0" destOrd="0" presId="urn:microsoft.com/office/officeart/2005/8/layout/hList1"/>
    <dgm:cxn modelId="{A2AD20E9-4A43-499F-A883-27B7165A9268}" type="presParOf" srcId="{0C374DD0-1A3E-4EAA-8431-0D31DF89BE77}" destId="{8F1D623E-6DBE-4DFC-B79B-8B9FFB4767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E1999-2FAE-4F5A-9D5E-9E773F62DD4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FBB9C4-491C-4DEC-923D-4860BD83AD0F}">
      <dgm:prSet phldrT="[Text]"/>
      <dgm:spPr/>
      <dgm:t>
        <a:bodyPr/>
        <a:lstStyle/>
        <a:p>
          <a:r>
            <a:rPr lang="en-IN" dirty="0"/>
            <a:t> Unit Test</a:t>
          </a:r>
        </a:p>
      </dgm:t>
    </dgm:pt>
    <dgm:pt modelId="{C1C96522-811D-4EDD-BF07-F826D6534B17}" type="parTrans" cxnId="{1267DF9D-83C1-4DA6-9F41-6EC71CDE8AAF}">
      <dgm:prSet/>
      <dgm:spPr/>
      <dgm:t>
        <a:bodyPr/>
        <a:lstStyle/>
        <a:p>
          <a:endParaRPr lang="en-IN"/>
        </a:p>
      </dgm:t>
    </dgm:pt>
    <dgm:pt modelId="{DA268DCD-D44E-4E74-8542-2027EAAC9211}" type="sibTrans" cxnId="{1267DF9D-83C1-4DA6-9F41-6EC71CDE8AAF}">
      <dgm:prSet/>
      <dgm:spPr/>
      <dgm:t>
        <a:bodyPr/>
        <a:lstStyle/>
        <a:p>
          <a:endParaRPr lang="en-IN"/>
        </a:p>
      </dgm:t>
    </dgm:pt>
    <dgm:pt modelId="{3F9C9B10-247E-4174-B8F2-6AB50232F143}">
      <dgm:prSet phldrT="[Text]"/>
      <dgm:spPr/>
      <dgm:t>
        <a:bodyPr/>
        <a:lstStyle/>
        <a:p>
          <a:r>
            <a:rPr lang="en-IN" dirty="0"/>
            <a:t>Karma-Test Runner</a:t>
          </a:r>
        </a:p>
      </dgm:t>
    </dgm:pt>
    <dgm:pt modelId="{B0777A53-FF72-4B38-9C69-5D70A2DFCDCF}" type="parTrans" cxnId="{C9AD51BF-163C-46A0-A9E3-EE0AD86A22D2}">
      <dgm:prSet/>
      <dgm:spPr/>
      <dgm:t>
        <a:bodyPr/>
        <a:lstStyle/>
        <a:p>
          <a:endParaRPr lang="en-IN"/>
        </a:p>
      </dgm:t>
    </dgm:pt>
    <dgm:pt modelId="{9FA4CEBD-59D9-463D-B9AC-A60EC3A92A72}" type="sibTrans" cxnId="{C9AD51BF-163C-46A0-A9E3-EE0AD86A22D2}">
      <dgm:prSet/>
      <dgm:spPr/>
      <dgm:t>
        <a:bodyPr/>
        <a:lstStyle/>
        <a:p>
          <a:endParaRPr lang="en-IN"/>
        </a:p>
      </dgm:t>
    </dgm:pt>
    <dgm:pt modelId="{A7CA50C7-5530-4C9D-B518-312212DCBA56}">
      <dgm:prSet phldrT="[Text]"/>
      <dgm:spPr/>
      <dgm:t>
        <a:bodyPr/>
        <a:lstStyle/>
        <a:p>
          <a:r>
            <a:rPr lang="en-IN" dirty="0"/>
            <a:t>E2E</a:t>
          </a:r>
        </a:p>
      </dgm:t>
    </dgm:pt>
    <dgm:pt modelId="{A7DAE602-4A27-436E-94A3-C6065CDB0C36}" type="parTrans" cxnId="{B1068488-00B1-4F19-BF9D-889B02CBE829}">
      <dgm:prSet/>
      <dgm:spPr/>
      <dgm:t>
        <a:bodyPr/>
        <a:lstStyle/>
        <a:p>
          <a:endParaRPr lang="en-IN"/>
        </a:p>
      </dgm:t>
    </dgm:pt>
    <dgm:pt modelId="{80915DCC-F030-4ADB-8578-F50FCFFE03A3}" type="sibTrans" cxnId="{B1068488-00B1-4F19-BF9D-889B02CBE829}">
      <dgm:prSet/>
      <dgm:spPr/>
      <dgm:t>
        <a:bodyPr/>
        <a:lstStyle/>
        <a:p>
          <a:endParaRPr lang="en-IN"/>
        </a:p>
      </dgm:t>
    </dgm:pt>
    <dgm:pt modelId="{B451B00B-4047-465C-8E80-D1D2650D434B}">
      <dgm:prSet phldrT="[Text]"/>
      <dgm:spPr/>
      <dgm:t>
        <a:bodyPr/>
        <a:lstStyle/>
        <a:p>
          <a:r>
            <a:rPr lang="en-IN" dirty="0"/>
            <a:t>Protractor</a:t>
          </a:r>
        </a:p>
      </dgm:t>
    </dgm:pt>
    <dgm:pt modelId="{6C388A89-D36C-4A11-8B08-DC0599CB1C51}" type="parTrans" cxnId="{6C648D1F-0761-47FA-9D27-7ADA33B2C6C1}">
      <dgm:prSet/>
      <dgm:spPr/>
      <dgm:t>
        <a:bodyPr/>
        <a:lstStyle/>
        <a:p>
          <a:endParaRPr lang="en-IN"/>
        </a:p>
      </dgm:t>
    </dgm:pt>
    <dgm:pt modelId="{FEDED81D-F929-4CD3-8DF8-DF41C72901A5}" type="sibTrans" cxnId="{6C648D1F-0761-47FA-9D27-7ADA33B2C6C1}">
      <dgm:prSet/>
      <dgm:spPr/>
      <dgm:t>
        <a:bodyPr/>
        <a:lstStyle/>
        <a:p>
          <a:endParaRPr lang="en-IN"/>
        </a:p>
      </dgm:t>
    </dgm:pt>
    <dgm:pt modelId="{A613EDA2-19FA-4C8A-AD1F-0E982E6C1386}">
      <dgm:prSet phldrT="[Text]"/>
      <dgm:spPr/>
      <dgm:t>
        <a:bodyPr/>
        <a:lstStyle/>
        <a:p>
          <a:r>
            <a:rPr lang="en-IN" dirty="0"/>
            <a:t>Jasmin</a:t>
          </a:r>
        </a:p>
      </dgm:t>
    </dgm:pt>
    <dgm:pt modelId="{6760ED67-E848-4B9C-8BCA-A9B2010E93C6}" type="parTrans" cxnId="{43B020D0-E99D-492F-AFF7-6576D01BE32C}">
      <dgm:prSet/>
      <dgm:spPr/>
      <dgm:t>
        <a:bodyPr/>
        <a:lstStyle/>
        <a:p>
          <a:endParaRPr lang="en-IN"/>
        </a:p>
      </dgm:t>
    </dgm:pt>
    <dgm:pt modelId="{0DABED0D-BE07-49C9-ACBF-2B4547248639}" type="sibTrans" cxnId="{43B020D0-E99D-492F-AFF7-6576D01BE32C}">
      <dgm:prSet/>
      <dgm:spPr/>
      <dgm:t>
        <a:bodyPr/>
        <a:lstStyle/>
        <a:p>
          <a:endParaRPr lang="en-IN"/>
        </a:p>
      </dgm:t>
    </dgm:pt>
    <dgm:pt modelId="{90E3060B-5252-423C-A599-84C5D6C54BEB}">
      <dgm:prSet phldrT="[Text]"/>
      <dgm:spPr/>
      <dgm:t>
        <a:bodyPr/>
        <a:lstStyle/>
        <a:p>
          <a:r>
            <a:rPr lang="en-IN" dirty="0"/>
            <a:t>Jasmin- Testing frame work.</a:t>
          </a:r>
        </a:p>
      </dgm:t>
    </dgm:pt>
    <dgm:pt modelId="{4A881068-FCC2-47A9-A4CD-32B73D64C629}" type="parTrans" cxnId="{6CD153A7-A4DF-4A69-AF29-2242235FA92F}">
      <dgm:prSet/>
      <dgm:spPr/>
      <dgm:t>
        <a:bodyPr/>
        <a:lstStyle/>
        <a:p>
          <a:endParaRPr lang="en-IN"/>
        </a:p>
      </dgm:t>
    </dgm:pt>
    <dgm:pt modelId="{7EEC7E4B-6322-4962-B572-54513D0E9699}" type="sibTrans" cxnId="{6CD153A7-A4DF-4A69-AF29-2242235FA92F}">
      <dgm:prSet/>
      <dgm:spPr/>
      <dgm:t>
        <a:bodyPr/>
        <a:lstStyle/>
        <a:p>
          <a:endParaRPr lang="en-IN"/>
        </a:p>
      </dgm:t>
    </dgm:pt>
    <dgm:pt modelId="{C2F45A86-3E0F-408B-9402-E93611E39928}" type="pres">
      <dgm:prSet presAssocID="{9EBE1999-2FAE-4F5A-9D5E-9E773F62DD41}" presName="linearFlow" presStyleCnt="0">
        <dgm:presLayoutVars>
          <dgm:dir/>
          <dgm:animLvl val="lvl"/>
          <dgm:resizeHandles val="exact"/>
        </dgm:presLayoutVars>
      </dgm:prSet>
      <dgm:spPr/>
    </dgm:pt>
    <dgm:pt modelId="{BB324079-AE84-483C-9B59-4E7FE9EA9432}" type="pres">
      <dgm:prSet presAssocID="{79FBB9C4-491C-4DEC-923D-4860BD83AD0F}" presName="composite" presStyleCnt="0"/>
      <dgm:spPr/>
    </dgm:pt>
    <dgm:pt modelId="{99E990BB-E100-4A34-B217-75F59CE6C1C3}" type="pres">
      <dgm:prSet presAssocID="{79FBB9C4-491C-4DEC-923D-4860BD83AD0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08554AF-2DC1-4266-9085-B86F2DF02A2C}" type="pres">
      <dgm:prSet presAssocID="{79FBB9C4-491C-4DEC-923D-4860BD83AD0F}" presName="descendantText" presStyleLbl="alignAcc1" presStyleIdx="0" presStyleCnt="2">
        <dgm:presLayoutVars>
          <dgm:bulletEnabled val="1"/>
        </dgm:presLayoutVars>
      </dgm:prSet>
      <dgm:spPr/>
    </dgm:pt>
    <dgm:pt modelId="{E2922622-CD48-4ED4-9DD5-AF1D7DE158F7}" type="pres">
      <dgm:prSet presAssocID="{DA268DCD-D44E-4E74-8542-2027EAAC9211}" presName="sp" presStyleCnt="0"/>
      <dgm:spPr/>
    </dgm:pt>
    <dgm:pt modelId="{69D5BF9B-2EBD-496E-9139-21A44C197958}" type="pres">
      <dgm:prSet presAssocID="{A7CA50C7-5530-4C9D-B518-312212DCBA56}" presName="composite" presStyleCnt="0"/>
      <dgm:spPr/>
    </dgm:pt>
    <dgm:pt modelId="{D4D26954-8D34-45FA-B564-BB4FE3B361E6}" type="pres">
      <dgm:prSet presAssocID="{A7CA50C7-5530-4C9D-B518-312212DCBA5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4B09A87-3597-4F01-8BF0-ADEEF39D54E7}" type="pres">
      <dgm:prSet presAssocID="{A7CA50C7-5530-4C9D-B518-312212DCBA5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C648D1F-0761-47FA-9D27-7ADA33B2C6C1}" srcId="{A7CA50C7-5530-4C9D-B518-312212DCBA56}" destId="{B451B00B-4047-465C-8E80-D1D2650D434B}" srcOrd="0" destOrd="0" parTransId="{6C388A89-D36C-4A11-8B08-DC0599CB1C51}" sibTransId="{FEDED81D-F929-4CD3-8DF8-DF41C72901A5}"/>
    <dgm:cxn modelId="{A3BC372E-8888-4AE2-B0FD-23E746034755}" type="presOf" srcId="{A7CA50C7-5530-4C9D-B518-312212DCBA56}" destId="{D4D26954-8D34-45FA-B564-BB4FE3B361E6}" srcOrd="0" destOrd="0" presId="urn:microsoft.com/office/officeart/2005/8/layout/chevron2"/>
    <dgm:cxn modelId="{4A07A344-F391-47C0-999B-765F61064D60}" type="presOf" srcId="{9EBE1999-2FAE-4F5A-9D5E-9E773F62DD41}" destId="{C2F45A86-3E0F-408B-9402-E93611E39928}" srcOrd="0" destOrd="0" presId="urn:microsoft.com/office/officeart/2005/8/layout/chevron2"/>
    <dgm:cxn modelId="{F12F8A66-7DF2-4A22-BCCD-7840E7CFFDA3}" type="presOf" srcId="{90E3060B-5252-423C-A599-84C5D6C54BEB}" destId="{608554AF-2DC1-4266-9085-B86F2DF02A2C}" srcOrd="0" destOrd="1" presId="urn:microsoft.com/office/officeart/2005/8/layout/chevron2"/>
    <dgm:cxn modelId="{CA653E6E-D95A-415F-984A-C652DA4DB6E3}" type="presOf" srcId="{B451B00B-4047-465C-8E80-D1D2650D434B}" destId="{D4B09A87-3597-4F01-8BF0-ADEEF39D54E7}" srcOrd="0" destOrd="0" presId="urn:microsoft.com/office/officeart/2005/8/layout/chevron2"/>
    <dgm:cxn modelId="{B1068488-00B1-4F19-BF9D-889B02CBE829}" srcId="{9EBE1999-2FAE-4F5A-9D5E-9E773F62DD41}" destId="{A7CA50C7-5530-4C9D-B518-312212DCBA56}" srcOrd="1" destOrd="0" parTransId="{A7DAE602-4A27-436E-94A3-C6065CDB0C36}" sibTransId="{80915DCC-F030-4ADB-8578-F50FCFFE03A3}"/>
    <dgm:cxn modelId="{1267DF9D-83C1-4DA6-9F41-6EC71CDE8AAF}" srcId="{9EBE1999-2FAE-4F5A-9D5E-9E773F62DD41}" destId="{79FBB9C4-491C-4DEC-923D-4860BD83AD0F}" srcOrd="0" destOrd="0" parTransId="{C1C96522-811D-4EDD-BF07-F826D6534B17}" sibTransId="{DA268DCD-D44E-4E74-8542-2027EAAC9211}"/>
    <dgm:cxn modelId="{6CD153A7-A4DF-4A69-AF29-2242235FA92F}" srcId="{79FBB9C4-491C-4DEC-923D-4860BD83AD0F}" destId="{90E3060B-5252-423C-A599-84C5D6C54BEB}" srcOrd="1" destOrd="0" parTransId="{4A881068-FCC2-47A9-A4CD-32B73D64C629}" sibTransId="{7EEC7E4B-6322-4962-B572-54513D0E9699}"/>
    <dgm:cxn modelId="{6F3B3EA8-2837-49C7-8381-18AF4597FD2B}" type="presOf" srcId="{79FBB9C4-491C-4DEC-923D-4860BD83AD0F}" destId="{99E990BB-E100-4A34-B217-75F59CE6C1C3}" srcOrd="0" destOrd="0" presId="urn:microsoft.com/office/officeart/2005/8/layout/chevron2"/>
    <dgm:cxn modelId="{0E923FB4-5953-4A15-8FE9-926EB81918E4}" type="presOf" srcId="{A613EDA2-19FA-4C8A-AD1F-0E982E6C1386}" destId="{D4B09A87-3597-4F01-8BF0-ADEEF39D54E7}" srcOrd="0" destOrd="1" presId="urn:microsoft.com/office/officeart/2005/8/layout/chevron2"/>
    <dgm:cxn modelId="{C9AD51BF-163C-46A0-A9E3-EE0AD86A22D2}" srcId="{79FBB9C4-491C-4DEC-923D-4860BD83AD0F}" destId="{3F9C9B10-247E-4174-B8F2-6AB50232F143}" srcOrd="0" destOrd="0" parTransId="{B0777A53-FF72-4B38-9C69-5D70A2DFCDCF}" sibTransId="{9FA4CEBD-59D9-463D-B9AC-A60EC3A92A72}"/>
    <dgm:cxn modelId="{44DA8BC1-CBB7-44A7-8789-41E4CB91FB49}" type="presOf" srcId="{3F9C9B10-247E-4174-B8F2-6AB50232F143}" destId="{608554AF-2DC1-4266-9085-B86F2DF02A2C}" srcOrd="0" destOrd="0" presId="urn:microsoft.com/office/officeart/2005/8/layout/chevron2"/>
    <dgm:cxn modelId="{43B020D0-E99D-492F-AFF7-6576D01BE32C}" srcId="{A7CA50C7-5530-4C9D-B518-312212DCBA56}" destId="{A613EDA2-19FA-4C8A-AD1F-0E982E6C1386}" srcOrd="1" destOrd="0" parTransId="{6760ED67-E848-4B9C-8BCA-A9B2010E93C6}" sibTransId="{0DABED0D-BE07-49C9-ACBF-2B4547248639}"/>
    <dgm:cxn modelId="{963114E6-822B-456F-AE24-6BD88A669F72}" type="presParOf" srcId="{C2F45A86-3E0F-408B-9402-E93611E39928}" destId="{BB324079-AE84-483C-9B59-4E7FE9EA9432}" srcOrd="0" destOrd="0" presId="urn:microsoft.com/office/officeart/2005/8/layout/chevron2"/>
    <dgm:cxn modelId="{EDA90EF3-DC78-464F-BF2E-ACDED0A8971E}" type="presParOf" srcId="{BB324079-AE84-483C-9B59-4E7FE9EA9432}" destId="{99E990BB-E100-4A34-B217-75F59CE6C1C3}" srcOrd="0" destOrd="0" presId="urn:microsoft.com/office/officeart/2005/8/layout/chevron2"/>
    <dgm:cxn modelId="{62DC7932-CC6D-4F14-A801-031C02F14569}" type="presParOf" srcId="{BB324079-AE84-483C-9B59-4E7FE9EA9432}" destId="{608554AF-2DC1-4266-9085-B86F2DF02A2C}" srcOrd="1" destOrd="0" presId="urn:microsoft.com/office/officeart/2005/8/layout/chevron2"/>
    <dgm:cxn modelId="{71816C41-9E18-4D60-936C-25979E8BED11}" type="presParOf" srcId="{C2F45A86-3E0F-408B-9402-E93611E39928}" destId="{E2922622-CD48-4ED4-9DD5-AF1D7DE158F7}" srcOrd="1" destOrd="0" presId="urn:microsoft.com/office/officeart/2005/8/layout/chevron2"/>
    <dgm:cxn modelId="{3015C965-12BB-46C3-8619-DB2249B42AAB}" type="presParOf" srcId="{C2F45A86-3E0F-408B-9402-E93611E39928}" destId="{69D5BF9B-2EBD-496E-9139-21A44C197958}" srcOrd="2" destOrd="0" presId="urn:microsoft.com/office/officeart/2005/8/layout/chevron2"/>
    <dgm:cxn modelId="{1E95BCC4-D9F3-4D56-AB30-6836639CBA3F}" type="presParOf" srcId="{69D5BF9B-2EBD-496E-9139-21A44C197958}" destId="{D4D26954-8D34-45FA-B564-BB4FE3B361E6}" srcOrd="0" destOrd="0" presId="urn:microsoft.com/office/officeart/2005/8/layout/chevron2"/>
    <dgm:cxn modelId="{56B8C881-A8A6-43AE-A075-9C56549FFD76}" type="presParOf" srcId="{69D5BF9B-2EBD-496E-9139-21A44C197958}" destId="{D4B09A87-3597-4F01-8BF0-ADEEF39D54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E1999-2FAE-4F5A-9D5E-9E773F62DD4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FBB9C4-491C-4DEC-923D-4860BD83AD0F}">
      <dgm:prSet phldrT="[Text]"/>
      <dgm:spPr/>
      <dgm:t>
        <a:bodyPr/>
        <a:lstStyle/>
        <a:p>
          <a:r>
            <a:rPr lang="en-IN"/>
            <a:t> Unit Test</a:t>
          </a:r>
          <a:endParaRPr lang="en-IN" dirty="0"/>
        </a:p>
      </dgm:t>
    </dgm:pt>
    <dgm:pt modelId="{C1C96522-811D-4EDD-BF07-F826D6534B17}" type="parTrans" cxnId="{1267DF9D-83C1-4DA6-9F41-6EC71CDE8AAF}">
      <dgm:prSet/>
      <dgm:spPr/>
      <dgm:t>
        <a:bodyPr/>
        <a:lstStyle/>
        <a:p>
          <a:endParaRPr lang="en-IN"/>
        </a:p>
      </dgm:t>
    </dgm:pt>
    <dgm:pt modelId="{DA268DCD-D44E-4E74-8542-2027EAAC9211}" type="sibTrans" cxnId="{1267DF9D-83C1-4DA6-9F41-6EC71CDE8AAF}">
      <dgm:prSet/>
      <dgm:spPr/>
      <dgm:t>
        <a:bodyPr/>
        <a:lstStyle/>
        <a:p>
          <a:endParaRPr lang="en-IN"/>
        </a:p>
      </dgm:t>
    </dgm:pt>
    <dgm:pt modelId="{3F9C9B10-247E-4174-B8F2-6AB50232F143}">
      <dgm:prSet phldrT="[Text]"/>
      <dgm:spPr/>
      <dgm:t>
        <a:bodyPr/>
        <a:lstStyle/>
        <a:p>
          <a:r>
            <a:rPr lang="en-IN" dirty="0"/>
            <a:t>Mocha-Testing frame work</a:t>
          </a:r>
        </a:p>
      </dgm:t>
    </dgm:pt>
    <dgm:pt modelId="{9FA4CEBD-59D9-463D-B9AC-A60EC3A92A72}" type="sibTrans" cxnId="{C9AD51BF-163C-46A0-A9E3-EE0AD86A22D2}">
      <dgm:prSet/>
      <dgm:spPr/>
      <dgm:t>
        <a:bodyPr/>
        <a:lstStyle/>
        <a:p>
          <a:endParaRPr lang="en-IN"/>
        </a:p>
      </dgm:t>
    </dgm:pt>
    <dgm:pt modelId="{B0777A53-FF72-4B38-9C69-5D70A2DFCDCF}" type="parTrans" cxnId="{C9AD51BF-163C-46A0-A9E3-EE0AD86A22D2}">
      <dgm:prSet/>
      <dgm:spPr/>
      <dgm:t>
        <a:bodyPr/>
        <a:lstStyle/>
        <a:p>
          <a:endParaRPr lang="en-IN"/>
        </a:p>
      </dgm:t>
    </dgm:pt>
    <dgm:pt modelId="{90E3060B-5252-423C-A599-84C5D6C54BEB}">
      <dgm:prSet phldrT="[Text]"/>
      <dgm:spPr/>
      <dgm:t>
        <a:bodyPr/>
        <a:lstStyle/>
        <a:p>
          <a:r>
            <a:rPr lang="en-IN" dirty="0"/>
            <a:t>Chai- Assertion library</a:t>
          </a:r>
        </a:p>
      </dgm:t>
    </dgm:pt>
    <dgm:pt modelId="{7EEC7E4B-6322-4962-B572-54513D0E9699}" type="sibTrans" cxnId="{6CD153A7-A4DF-4A69-AF29-2242235FA92F}">
      <dgm:prSet/>
      <dgm:spPr/>
      <dgm:t>
        <a:bodyPr/>
        <a:lstStyle/>
        <a:p>
          <a:endParaRPr lang="en-IN"/>
        </a:p>
      </dgm:t>
    </dgm:pt>
    <dgm:pt modelId="{4A881068-FCC2-47A9-A4CD-32B73D64C629}" type="parTrans" cxnId="{6CD153A7-A4DF-4A69-AF29-2242235FA92F}">
      <dgm:prSet/>
      <dgm:spPr/>
      <dgm:t>
        <a:bodyPr/>
        <a:lstStyle/>
        <a:p>
          <a:endParaRPr lang="en-IN"/>
        </a:p>
      </dgm:t>
    </dgm:pt>
    <dgm:pt modelId="{028E9FDF-22A6-4CE3-8C09-0D2142FCF869}">
      <dgm:prSet phldrT="[Text]"/>
      <dgm:spPr/>
      <dgm:t>
        <a:bodyPr/>
        <a:lstStyle/>
        <a:p>
          <a:r>
            <a:rPr lang="en-IN" dirty="0"/>
            <a:t>JEST – Wrapper over Jasmine</a:t>
          </a:r>
        </a:p>
      </dgm:t>
    </dgm:pt>
    <dgm:pt modelId="{8ED8CE5C-ED22-401E-9DBA-9FE1376F27A4}" type="parTrans" cxnId="{1734B514-A89B-4660-8670-03F168C4800C}">
      <dgm:prSet/>
      <dgm:spPr/>
      <dgm:t>
        <a:bodyPr/>
        <a:lstStyle/>
        <a:p>
          <a:endParaRPr lang="en-IN"/>
        </a:p>
      </dgm:t>
    </dgm:pt>
    <dgm:pt modelId="{3C154260-8993-4140-AC33-0A5A32D5D687}" type="sibTrans" cxnId="{1734B514-A89B-4660-8670-03F168C4800C}">
      <dgm:prSet/>
      <dgm:spPr/>
      <dgm:t>
        <a:bodyPr/>
        <a:lstStyle/>
        <a:p>
          <a:endParaRPr lang="en-IN"/>
        </a:p>
      </dgm:t>
    </dgm:pt>
    <dgm:pt modelId="{46226A9D-5415-4716-9955-041025EFE269}">
      <dgm:prSet phldrT="[Text]"/>
      <dgm:spPr/>
      <dgm:t>
        <a:bodyPr/>
        <a:lstStyle/>
        <a:p>
          <a:r>
            <a:rPr lang="en-IN" dirty="0"/>
            <a:t>Super Test – Test HTTP module by using upper agent</a:t>
          </a:r>
        </a:p>
      </dgm:t>
    </dgm:pt>
    <dgm:pt modelId="{BF93E766-DCCB-4955-B608-FB2EC4898DD5}" type="parTrans" cxnId="{CFB2C47F-E2B3-4E6D-BEE0-4385CA5551C4}">
      <dgm:prSet/>
      <dgm:spPr/>
      <dgm:t>
        <a:bodyPr/>
        <a:lstStyle/>
        <a:p>
          <a:endParaRPr lang="en-IN"/>
        </a:p>
      </dgm:t>
    </dgm:pt>
    <dgm:pt modelId="{88747CAE-BFDC-4CA5-BBA6-59830477D46A}" type="sibTrans" cxnId="{CFB2C47F-E2B3-4E6D-BEE0-4385CA5551C4}">
      <dgm:prSet/>
      <dgm:spPr/>
      <dgm:t>
        <a:bodyPr/>
        <a:lstStyle/>
        <a:p>
          <a:endParaRPr lang="en-IN"/>
        </a:p>
      </dgm:t>
    </dgm:pt>
    <dgm:pt modelId="{C2F45A86-3E0F-408B-9402-E93611E39928}" type="pres">
      <dgm:prSet presAssocID="{9EBE1999-2FAE-4F5A-9D5E-9E773F62DD41}" presName="linearFlow" presStyleCnt="0">
        <dgm:presLayoutVars>
          <dgm:dir/>
          <dgm:animLvl val="lvl"/>
          <dgm:resizeHandles val="exact"/>
        </dgm:presLayoutVars>
      </dgm:prSet>
      <dgm:spPr/>
    </dgm:pt>
    <dgm:pt modelId="{BB324079-AE84-483C-9B59-4E7FE9EA9432}" type="pres">
      <dgm:prSet presAssocID="{79FBB9C4-491C-4DEC-923D-4860BD83AD0F}" presName="composite" presStyleCnt="0"/>
      <dgm:spPr/>
    </dgm:pt>
    <dgm:pt modelId="{99E990BB-E100-4A34-B217-75F59CE6C1C3}" type="pres">
      <dgm:prSet presAssocID="{79FBB9C4-491C-4DEC-923D-4860BD83AD0F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08554AF-2DC1-4266-9085-B86F2DF02A2C}" type="pres">
      <dgm:prSet presAssocID="{79FBB9C4-491C-4DEC-923D-4860BD83AD0F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734B514-A89B-4660-8670-03F168C4800C}" srcId="{79FBB9C4-491C-4DEC-923D-4860BD83AD0F}" destId="{028E9FDF-22A6-4CE3-8C09-0D2142FCF869}" srcOrd="2" destOrd="0" parTransId="{8ED8CE5C-ED22-401E-9DBA-9FE1376F27A4}" sibTransId="{3C154260-8993-4140-AC33-0A5A32D5D687}"/>
    <dgm:cxn modelId="{58BF833A-1FF6-41EA-A27F-B701A4E5B982}" type="presOf" srcId="{46226A9D-5415-4716-9955-041025EFE269}" destId="{608554AF-2DC1-4266-9085-B86F2DF02A2C}" srcOrd="0" destOrd="3" presId="urn:microsoft.com/office/officeart/2005/8/layout/chevron2"/>
    <dgm:cxn modelId="{4A07A344-F391-47C0-999B-765F61064D60}" type="presOf" srcId="{9EBE1999-2FAE-4F5A-9D5E-9E773F62DD41}" destId="{C2F45A86-3E0F-408B-9402-E93611E39928}" srcOrd="0" destOrd="0" presId="urn:microsoft.com/office/officeart/2005/8/layout/chevron2"/>
    <dgm:cxn modelId="{F12F8A66-7DF2-4A22-BCCD-7840E7CFFDA3}" type="presOf" srcId="{90E3060B-5252-423C-A599-84C5D6C54BEB}" destId="{608554AF-2DC1-4266-9085-B86F2DF02A2C}" srcOrd="0" destOrd="1" presId="urn:microsoft.com/office/officeart/2005/8/layout/chevron2"/>
    <dgm:cxn modelId="{CFB2C47F-E2B3-4E6D-BEE0-4385CA5551C4}" srcId="{79FBB9C4-491C-4DEC-923D-4860BD83AD0F}" destId="{46226A9D-5415-4716-9955-041025EFE269}" srcOrd="3" destOrd="0" parTransId="{BF93E766-DCCB-4955-B608-FB2EC4898DD5}" sibTransId="{88747CAE-BFDC-4CA5-BBA6-59830477D46A}"/>
    <dgm:cxn modelId="{1267DF9D-83C1-4DA6-9F41-6EC71CDE8AAF}" srcId="{9EBE1999-2FAE-4F5A-9D5E-9E773F62DD41}" destId="{79FBB9C4-491C-4DEC-923D-4860BD83AD0F}" srcOrd="0" destOrd="0" parTransId="{C1C96522-811D-4EDD-BF07-F826D6534B17}" sibTransId="{DA268DCD-D44E-4E74-8542-2027EAAC9211}"/>
    <dgm:cxn modelId="{6CD153A7-A4DF-4A69-AF29-2242235FA92F}" srcId="{79FBB9C4-491C-4DEC-923D-4860BD83AD0F}" destId="{90E3060B-5252-423C-A599-84C5D6C54BEB}" srcOrd="1" destOrd="0" parTransId="{4A881068-FCC2-47A9-A4CD-32B73D64C629}" sibTransId="{7EEC7E4B-6322-4962-B572-54513D0E9699}"/>
    <dgm:cxn modelId="{6F3B3EA8-2837-49C7-8381-18AF4597FD2B}" type="presOf" srcId="{79FBB9C4-491C-4DEC-923D-4860BD83AD0F}" destId="{99E990BB-E100-4A34-B217-75F59CE6C1C3}" srcOrd="0" destOrd="0" presId="urn:microsoft.com/office/officeart/2005/8/layout/chevron2"/>
    <dgm:cxn modelId="{C9AD51BF-163C-46A0-A9E3-EE0AD86A22D2}" srcId="{79FBB9C4-491C-4DEC-923D-4860BD83AD0F}" destId="{3F9C9B10-247E-4174-B8F2-6AB50232F143}" srcOrd="0" destOrd="0" parTransId="{B0777A53-FF72-4B38-9C69-5D70A2DFCDCF}" sibTransId="{9FA4CEBD-59D9-463D-B9AC-A60EC3A92A72}"/>
    <dgm:cxn modelId="{44DA8BC1-CBB7-44A7-8789-41E4CB91FB49}" type="presOf" srcId="{3F9C9B10-247E-4174-B8F2-6AB50232F143}" destId="{608554AF-2DC1-4266-9085-B86F2DF02A2C}" srcOrd="0" destOrd="0" presId="urn:microsoft.com/office/officeart/2005/8/layout/chevron2"/>
    <dgm:cxn modelId="{4660B7CB-9027-4606-AA17-72257ED24797}" type="presOf" srcId="{028E9FDF-22A6-4CE3-8C09-0D2142FCF869}" destId="{608554AF-2DC1-4266-9085-B86F2DF02A2C}" srcOrd="0" destOrd="2" presId="urn:microsoft.com/office/officeart/2005/8/layout/chevron2"/>
    <dgm:cxn modelId="{963114E6-822B-456F-AE24-6BD88A669F72}" type="presParOf" srcId="{C2F45A86-3E0F-408B-9402-E93611E39928}" destId="{BB324079-AE84-483C-9B59-4E7FE9EA9432}" srcOrd="0" destOrd="0" presId="urn:microsoft.com/office/officeart/2005/8/layout/chevron2"/>
    <dgm:cxn modelId="{EDA90EF3-DC78-464F-BF2E-ACDED0A8971E}" type="presParOf" srcId="{BB324079-AE84-483C-9B59-4E7FE9EA9432}" destId="{99E990BB-E100-4A34-B217-75F59CE6C1C3}" srcOrd="0" destOrd="0" presId="urn:microsoft.com/office/officeart/2005/8/layout/chevron2"/>
    <dgm:cxn modelId="{62DC7932-CC6D-4F14-A801-031C02F14569}" type="presParOf" srcId="{BB324079-AE84-483C-9B59-4E7FE9EA9432}" destId="{608554AF-2DC1-4266-9085-B86F2DF02A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ABDD3C-4747-49E3-8FA0-69DC7EAB2E8B}" type="doc">
      <dgm:prSet loTypeId="urn:microsoft.com/office/officeart/2005/8/layout/radial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C63A2D-60EF-4AEE-BC6D-7B60C9A3D369}" type="pres">
      <dgm:prSet presAssocID="{E8ABDD3C-4747-49E3-8FA0-69DC7EAB2E8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556E80DA-C3A2-4EEC-8209-65AE4B8790BF}" type="presOf" srcId="{E8ABDD3C-4747-49E3-8FA0-69DC7EAB2E8B}" destId="{B1C63A2D-60EF-4AEE-BC6D-7B60C9A3D369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2716DF-6DBC-451E-B6B3-79A3ACAF3FD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71DC32-904F-4579-B4B0-723D36C48F58}">
      <dgm:prSet phldrT="[Text]"/>
      <dgm:spPr/>
      <dgm:t>
        <a:bodyPr/>
        <a:lstStyle/>
        <a:p>
          <a:r>
            <a:rPr lang="en-IN" dirty="0"/>
            <a:t>Design</a:t>
          </a:r>
        </a:p>
      </dgm:t>
    </dgm:pt>
    <dgm:pt modelId="{F4124E07-C2D3-4FFE-BD15-54E8A4F3F80E}" type="parTrans" cxnId="{A8BFEDFB-9667-4678-85B7-453491652427}">
      <dgm:prSet/>
      <dgm:spPr/>
      <dgm:t>
        <a:bodyPr/>
        <a:lstStyle/>
        <a:p>
          <a:endParaRPr lang="en-IN"/>
        </a:p>
      </dgm:t>
    </dgm:pt>
    <dgm:pt modelId="{C4DEA2C3-91FD-4475-981D-73FFC168DB4E}" type="sibTrans" cxnId="{A8BFEDFB-9667-4678-85B7-453491652427}">
      <dgm:prSet/>
      <dgm:spPr/>
      <dgm:t>
        <a:bodyPr/>
        <a:lstStyle/>
        <a:p>
          <a:endParaRPr lang="en-IN"/>
        </a:p>
      </dgm:t>
    </dgm:pt>
    <dgm:pt modelId="{636B5525-C4B0-46A7-BCC4-BC10A8397B3C}">
      <dgm:prSet phldrT="[Text]"/>
      <dgm:spPr/>
      <dgm:t>
        <a:bodyPr/>
        <a:lstStyle/>
        <a:p>
          <a:r>
            <a:rPr lang="en-IN" dirty="0"/>
            <a:t>Implement</a:t>
          </a:r>
        </a:p>
      </dgm:t>
    </dgm:pt>
    <dgm:pt modelId="{C9DC8899-F23C-4BBA-823C-00B61A4BB9DE}" type="parTrans" cxnId="{EEFFFC40-9D25-4053-920B-49AE0D834DC7}">
      <dgm:prSet/>
      <dgm:spPr/>
      <dgm:t>
        <a:bodyPr/>
        <a:lstStyle/>
        <a:p>
          <a:endParaRPr lang="en-IN"/>
        </a:p>
      </dgm:t>
    </dgm:pt>
    <dgm:pt modelId="{CB8238B3-F4B9-4823-9A86-53687BAFD7B5}" type="sibTrans" cxnId="{EEFFFC40-9D25-4053-920B-49AE0D834DC7}">
      <dgm:prSet/>
      <dgm:spPr/>
      <dgm:t>
        <a:bodyPr/>
        <a:lstStyle/>
        <a:p>
          <a:endParaRPr lang="en-IN"/>
        </a:p>
      </dgm:t>
    </dgm:pt>
    <dgm:pt modelId="{0C24D334-9550-44EB-BD3A-1E628A34F2B5}">
      <dgm:prSet phldrT="[Text]"/>
      <dgm:spPr/>
      <dgm:t>
        <a:bodyPr/>
        <a:lstStyle/>
        <a:p>
          <a:r>
            <a:rPr lang="en-IN" dirty="0"/>
            <a:t>Test</a:t>
          </a:r>
        </a:p>
      </dgm:t>
    </dgm:pt>
    <dgm:pt modelId="{4F7D2173-BA8A-4254-878B-55C929E01233}" type="parTrans" cxnId="{5693C696-4A41-44DD-9A76-6CFAFAED013C}">
      <dgm:prSet/>
      <dgm:spPr/>
      <dgm:t>
        <a:bodyPr/>
        <a:lstStyle/>
        <a:p>
          <a:endParaRPr lang="en-IN"/>
        </a:p>
      </dgm:t>
    </dgm:pt>
    <dgm:pt modelId="{E96C4959-CECD-43D3-B352-9536CA561F9D}" type="sibTrans" cxnId="{5693C696-4A41-44DD-9A76-6CFAFAED013C}">
      <dgm:prSet/>
      <dgm:spPr/>
      <dgm:t>
        <a:bodyPr/>
        <a:lstStyle/>
        <a:p>
          <a:endParaRPr lang="en-IN"/>
        </a:p>
      </dgm:t>
    </dgm:pt>
    <dgm:pt modelId="{BCCEBD00-3710-4F3B-9549-7E2493663E12}" type="pres">
      <dgm:prSet presAssocID="{202716DF-6DBC-451E-B6B3-79A3ACAF3FD8}" presName="Name0" presStyleCnt="0">
        <dgm:presLayoutVars>
          <dgm:dir/>
          <dgm:resizeHandles val="exact"/>
        </dgm:presLayoutVars>
      </dgm:prSet>
      <dgm:spPr/>
    </dgm:pt>
    <dgm:pt modelId="{9D6FA42B-8D2F-4CA1-AF38-CF22B56EE82F}" type="pres">
      <dgm:prSet presAssocID="{9571DC32-904F-4579-B4B0-723D36C48F58}" presName="node" presStyleLbl="node1" presStyleIdx="0" presStyleCnt="3">
        <dgm:presLayoutVars>
          <dgm:bulletEnabled val="1"/>
        </dgm:presLayoutVars>
      </dgm:prSet>
      <dgm:spPr/>
    </dgm:pt>
    <dgm:pt modelId="{58E6B197-C744-4C97-A346-CE09F38E33AA}" type="pres">
      <dgm:prSet presAssocID="{C4DEA2C3-91FD-4475-981D-73FFC168DB4E}" presName="sibTrans" presStyleLbl="sibTrans2D1" presStyleIdx="0" presStyleCnt="2"/>
      <dgm:spPr/>
    </dgm:pt>
    <dgm:pt modelId="{2536B3F2-1099-475C-83AD-7EF1D760BC3A}" type="pres">
      <dgm:prSet presAssocID="{C4DEA2C3-91FD-4475-981D-73FFC168DB4E}" presName="connectorText" presStyleLbl="sibTrans2D1" presStyleIdx="0" presStyleCnt="2"/>
      <dgm:spPr/>
    </dgm:pt>
    <dgm:pt modelId="{7D0BF1A1-B4D2-40CB-A13A-5B4C31804EE8}" type="pres">
      <dgm:prSet presAssocID="{636B5525-C4B0-46A7-BCC4-BC10A8397B3C}" presName="node" presStyleLbl="node1" presStyleIdx="1" presStyleCnt="3">
        <dgm:presLayoutVars>
          <dgm:bulletEnabled val="1"/>
        </dgm:presLayoutVars>
      </dgm:prSet>
      <dgm:spPr/>
    </dgm:pt>
    <dgm:pt modelId="{322D727E-0711-4EBC-81CF-81F2EA7BBCE9}" type="pres">
      <dgm:prSet presAssocID="{CB8238B3-F4B9-4823-9A86-53687BAFD7B5}" presName="sibTrans" presStyleLbl="sibTrans2D1" presStyleIdx="1" presStyleCnt="2"/>
      <dgm:spPr/>
    </dgm:pt>
    <dgm:pt modelId="{FC081490-6574-4063-82EF-C9D5A0C3A5C9}" type="pres">
      <dgm:prSet presAssocID="{CB8238B3-F4B9-4823-9A86-53687BAFD7B5}" presName="connectorText" presStyleLbl="sibTrans2D1" presStyleIdx="1" presStyleCnt="2"/>
      <dgm:spPr/>
    </dgm:pt>
    <dgm:pt modelId="{09CC6CA2-A812-446D-AFDA-98A15768ACBF}" type="pres">
      <dgm:prSet presAssocID="{0C24D334-9550-44EB-BD3A-1E628A34F2B5}" presName="node" presStyleLbl="node1" presStyleIdx="2" presStyleCnt="3">
        <dgm:presLayoutVars>
          <dgm:bulletEnabled val="1"/>
        </dgm:presLayoutVars>
      </dgm:prSet>
      <dgm:spPr/>
    </dgm:pt>
  </dgm:ptLst>
  <dgm:cxnLst>
    <dgm:cxn modelId="{1DF69501-0841-433D-9CC2-6DE37B447889}" type="presOf" srcId="{C4DEA2C3-91FD-4475-981D-73FFC168DB4E}" destId="{2536B3F2-1099-475C-83AD-7EF1D760BC3A}" srcOrd="1" destOrd="0" presId="urn:microsoft.com/office/officeart/2005/8/layout/process1"/>
    <dgm:cxn modelId="{F7465F0C-B0B0-4764-87DB-1CEFE7AE9DD1}" type="presOf" srcId="{0C24D334-9550-44EB-BD3A-1E628A34F2B5}" destId="{09CC6CA2-A812-446D-AFDA-98A15768ACBF}" srcOrd="0" destOrd="0" presId="urn:microsoft.com/office/officeart/2005/8/layout/process1"/>
    <dgm:cxn modelId="{DED8B022-B3CE-41E9-A581-729437EB71DA}" type="presOf" srcId="{202716DF-6DBC-451E-B6B3-79A3ACAF3FD8}" destId="{BCCEBD00-3710-4F3B-9549-7E2493663E12}" srcOrd="0" destOrd="0" presId="urn:microsoft.com/office/officeart/2005/8/layout/process1"/>
    <dgm:cxn modelId="{EEFFFC40-9D25-4053-920B-49AE0D834DC7}" srcId="{202716DF-6DBC-451E-B6B3-79A3ACAF3FD8}" destId="{636B5525-C4B0-46A7-BCC4-BC10A8397B3C}" srcOrd="1" destOrd="0" parTransId="{C9DC8899-F23C-4BBA-823C-00B61A4BB9DE}" sibTransId="{CB8238B3-F4B9-4823-9A86-53687BAFD7B5}"/>
    <dgm:cxn modelId="{540B3C4B-191E-4FA9-A7D3-6E7239BE45F3}" type="presOf" srcId="{C4DEA2C3-91FD-4475-981D-73FFC168DB4E}" destId="{58E6B197-C744-4C97-A346-CE09F38E33AA}" srcOrd="0" destOrd="0" presId="urn:microsoft.com/office/officeart/2005/8/layout/process1"/>
    <dgm:cxn modelId="{46031775-3C43-432E-9D95-2AA351E2B9F3}" type="presOf" srcId="{CB8238B3-F4B9-4823-9A86-53687BAFD7B5}" destId="{322D727E-0711-4EBC-81CF-81F2EA7BBCE9}" srcOrd="0" destOrd="0" presId="urn:microsoft.com/office/officeart/2005/8/layout/process1"/>
    <dgm:cxn modelId="{5693C696-4A41-44DD-9A76-6CFAFAED013C}" srcId="{202716DF-6DBC-451E-B6B3-79A3ACAF3FD8}" destId="{0C24D334-9550-44EB-BD3A-1E628A34F2B5}" srcOrd="2" destOrd="0" parTransId="{4F7D2173-BA8A-4254-878B-55C929E01233}" sibTransId="{E96C4959-CECD-43D3-B352-9536CA561F9D}"/>
    <dgm:cxn modelId="{7897C3B3-FE2B-405E-9D16-76153795AD2E}" type="presOf" srcId="{636B5525-C4B0-46A7-BCC4-BC10A8397B3C}" destId="{7D0BF1A1-B4D2-40CB-A13A-5B4C31804EE8}" srcOrd="0" destOrd="0" presId="urn:microsoft.com/office/officeart/2005/8/layout/process1"/>
    <dgm:cxn modelId="{868F27F0-25B8-417A-A7D9-771CBB10E2CF}" type="presOf" srcId="{CB8238B3-F4B9-4823-9A86-53687BAFD7B5}" destId="{FC081490-6574-4063-82EF-C9D5A0C3A5C9}" srcOrd="1" destOrd="0" presId="urn:microsoft.com/office/officeart/2005/8/layout/process1"/>
    <dgm:cxn modelId="{57DD3DF1-4BB8-4447-8031-51A00DCF80E9}" type="presOf" srcId="{9571DC32-904F-4579-B4B0-723D36C48F58}" destId="{9D6FA42B-8D2F-4CA1-AF38-CF22B56EE82F}" srcOrd="0" destOrd="0" presId="urn:microsoft.com/office/officeart/2005/8/layout/process1"/>
    <dgm:cxn modelId="{A8BFEDFB-9667-4678-85B7-453491652427}" srcId="{202716DF-6DBC-451E-B6B3-79A3ACAF3FD8}" destId="{9571DC32-904F-4579-B4B0-723D36C48F58}" srcOrd="0" destOrd="0" parTransId="{F4124E07-C2D3-4FFE-BD15-54E8A4F3F80E}" sibTransId="{C4DEA2C3-91FD-4475-981D-73FFC168DB4E}"/>
    <dgm:cxn modelId="{53514A05-C998-4F32-9C11-8FE6E131240E}" type="presParOf" srcId="{BCCEBD00-3710-4F3B-9549-7E2493663E12}" destId="{9D6FA42B-8D2F-4CA1-AF38-CF22B56EE82F}" srcOrd="0" destOrd="0" presId="urn:microsoft.com/office/officeart/2005/8/layout/process1"/>
    <dgm:cxn modelId="{ED166959-52A8-46E6-9E54-05655C76FCAA}" type="presParOf" srcId="{BCCEBD00-3710-4F3B-9549-7E2493663E12}" destId="{58E6B197-C744-4C97-A346-CE09F38E33AA}" srcOrd="1" destOrd="0" presId="urn:microsoft.com/office/officeart/2005/8/layout/process1"/>
    <dgm:cxn modelId="{47F9D204-F825-4B2C-888B-0E1A798A0FA1}" type="presParOf" srcId="{58E6B197-C744-4C97-A346-CE09F38E33AA}" destId="{2536B3F2-1099-475C-83AD-7EF1D760BC3A}" srcOrd="0" destOrd="0" presId="urn:microsoft.com/office/officeart/2005/8/layout/process1"/>
    <dgm:cxn modelId="{26EA38EB-90BE-4414-B84B-F3D553CB6AAF}" type="presParOf" srcId="{BCCEBD00-3710-4F3B-9549-7E2493663E12}" destId="{7D0BF1A1-B4D2-40CB-A13A-5B4C31804EE8}" srcOrd="2" destOrd="0" presId="urn:microsoft.com/office/officeart/2005/8/layout/process1"/>
    <dgm:cxn modelId="{72B0C855-6251-43BD-9D9A-E4708BBE62D7}" type="presParOf" srcId="{BCCEBD00-3710-4F3B-9549-7E2493663E12}" destId="{322D727E-0711-4EBC-81CF-81F2EA7BBCE9}" srcOrd="3" destOrd="0" presId="urn:microsoft.com/office/officeart/2005/8/layout/process1"/>
    <dgm:cxn modelId="{A43DCA10-5E8D-4017-9117-C47AD518AE1C}" type="presParOf" srcId="{322D727E-0711-4EBC-81CF-81F2EA7BBCE9}" destId="{FC081490-6574-4063-82EF-C9D5A0C3A5C9}" srcOrd="0" destOrd="0" presId="urn:microsoft.com/office/officeart/2005/8/layout/process1"/>
    <dgm:cxn modelId="{190BC5B3-DF73-4A5E-817A-DF08A1250FA0}" type="presParOf" srcId="{BCCEBD00-3710-4F3B-9549-7E2493663E12}" destId="{09CC6CA2-A812-446D-AFDA-98A15768AC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8DFB6B-2487-4512-A0FB-0B688E667FDD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D5CB714F-0D9D-468D-A932-A43D185BFA0A}">
      <dgm:prSet phldrT="[Text]"/>
      <dgm:spPr/>
      <dgm:t>
        <a:bodyPr/>
        <a:lstStyle/>
        <a:p>
          <a:r>
            <a:rPr lang="en-IN" dirty="0"/>
            <a:t>TEST</a:t>
          </a:r>
        </a:p>
      </dgm:t>
    </dgm:pt>
    <dgm:pt modelId="{2AB75359-E03B-4F4F-82FE-BE9BFD446A23}" type="parTrans" cxnId="{585E1703-4BAE-4DEB-ACEA-7C520A79971E}">
      <dgm:prSet/>
      <dgm:spPr/>
      <dgm:t>
        <a:bodyPr/>
        <a:lstStyle/>
        <a:p>
          <a:endParaRPr lang="en-IN"/>
        </a:p>
      </dgm:t>
    </dgm:pt>
    <dgm:pt modelId="{094540F0-55BE-41B0-8B5A-20A6AF2C2E4B}" type="sibTrans" cxnId="{585E1703-4BAE-4DEB-ACEA-7C520A79971E}">
      <dgm:prSet/>
      <dgm:spPr/>
      <dgm:t>
        <a:bodyPr/>
        <a:lstStyle/>
        <a:p>
          <a:endParaRPr lang="en-IN"/>
        </a:p>
      </dgm:t>
    </dgm:pt>
    <dgm:pt modelId="{724DC3BD-26A0-48DD-80D0-A4F311FCBF1A}">
      <dgm:prSet phldrT="[Text]"/>
      <dgm:spPr/>
      <dgm:t>
        <a:bodyPr/>
        <a:lstStyle/>
        <a:p>
          <a:r>
            <a:rPr lang="en-IN" dirty="0"/>
            <a:t>DESIGN</a:t>
          </a:r>
        </a:p>
      </dgm:t>
    </dgm:pt>
    <dgm:pt modelId="{807BA534-2FF9-41D0-BFCE-3C80F2B9033E}" type="parTrans" cxnId="{6BF322A6-94F4-451A-8777-3A1C7B3D6709}">
      <dgm:prSet/>
      <dgm:spPr/>
      <dgm:t>
        <a:bodyPr/>
        <a:lstStyle/>
        <a:p>
          <a:endParaRPr lang="en-IN"/>
        </a:p>
      </dgm:t>
    </dgm:pt>
    <dgm:pt modelId="{C08E8FD5-2794-4A77-ADC0-BC22A3E75523}" type="sibTrans" cxnId="{6BF322A6-94F4-451A-8777-3A1C7B3D6709}">
      <dgm:prSet/>
      <dgm:spPr/>
      <dgm:t>
        <a:bodyPr/>
        <a:lstStyle/>
        <a:p>
          <a:endParaRPr lang="en-IN"/>
        </a:p>
      </dgm:t>
    </dgm:pt>
    <dgm:pt modelId="{5150F926-AD31-458A-8891-31F10F3B0839}">
      <dgm:prSet phldrT="[Text]"/>
      <dgm:spPr/>
      <dgm:t>
        <a:bodyPr/>
        <a:lstStyle/>
        <a:p>
          <a:r>
            <a:rPr lang="en-IN" dirty="0"/>
            <a:t>IMPLEMENT</a:t>
          </a:r>
        </a:p>
      </dgm:t>
    </dgm:pt>
    <dgm:pt modelId="{6BA547E2-3BDC-4E49-9552-86CE2A4239EB}" type="parTrans" cxnId="{93C3065B-F53E-4701-9AE7-37E6146FA9DE}">
      <dgm:prSet/>
      <dgm:spPr/>
      <dgm:t>
        <a:bodyPr/>
        <a:lstStyle/>
        <a:p>
          <a:endParaRPr lang="en-IN"/>
        </a:p>
      </dgm:t>
    </dgm:pt>
    <dgm:pt modelId="{EFD5E095-28BF-45E2-9A62-448AEDAD18FA}" type="sibTrans" cxnId="{93C3065B-F53E-4701-9AE7-37E6146FA9DE}">
      <dgm:prSet/>
      <dgm:spPr/>
      <dgm:t>
        <a:bodyPr/>
        <a:lstStyle/>
        <a:p>
          <a:endParaRPr lang="en-IN"/>
        </a:p>
      </dgm:t>
    </dgm:pt>
    <dgm:pt modelId="{DE77B924-0200-495A-87AD-191323C9134B}" type="pres">
      <dgm:prSet presAssocID="{5D8DFB6B-2487-4512-A0FB-0B688E667FDD}" presName="CompostProcess" presStyleCnt="0">
        <dgm:presLayoutVars>
          <dgm:dir/>
          <dgm:resizeHandles val="exact"/>
        </dgm:presLayoutVars>
      </dgm:prSet>
      <dgm:spPr/>
    </dgm:pt>
    <dgm:pt modelId="{9F5BF54F-D82A-4D65-A939-E854BD656998}" type="pres">
      <dgm:prSet presAssocID="{5D8DFB6B-2487-4512-A0FB-0B688E667FDD}" presName="arrow" presStyleLbl="bgShp" presStyleIdx="0" presStyleCnt="1"/>
      <dgm:spPr/>
    </dgm:pt>
    <dgm:pt modelId="{70925BC1-671A-4A84-8106-B92B564A0762}" type="pres">
      <dgm:prSet presAssocID="{5D8DFB6B-2487-4512-A0FB-0B688E667FDD}" presName="linearProcess" presStyleCnt="0"/>
      <dgm:spPr/>
    </dgm:pt>
    <dgm:pt modelId="{30CE8503-2D09-4469-9493-A661FEA2E60B}" type="pres">
      <dgm:prSet presAssocID="{D5CB714F-0D9D-468D-A932-A43D185BFA0A}" presName="textNode" presStyleLbl="node1" presStyleIdx="0" presStyleCnt="3">
        <dgm:presLayoutVars>
          <dgm:bulletEnabled val="1"/>
        </dgm:presLayoutVars>
      </dgm:prSet>
      <dgm:spPr/>
    </dgm:pt>
    <dgm:pt modelId="{4321B433-8F44-485F-8082-E332EA4A146C}" type="pres">
      <dgm:prSet presAssocID="{094540F0-55BE-41B0-8B5A-20A6AF2C2E4B}" presName="sibTrans" presStyleCnt="0"/>
      <dgm:spPr/>
    </dgm:pt>
    <dgm:pt modelId="{51CFD096-AFE7-4499-B7F3-73DD09F70B43}" type="pres">
      <dgm:prSet presAssocID="{724DC3BD-26A0-48DD-80D0-A4F311FCBF1A}" presName="textNode" presStyleLbl="node1" presStyleIdx="1" presStyleCnt="3">
        <dgm:presLayoutVars>
          <dgm:bulletEnabled val="1"/>
        </dgm:presLayoutVars>
      </dgm:prSet>
      <dgm:spPr/>
    </dgm:pt>
    <dgm:pt modelId="{7F4F0C6C-0BEA-41F6-ABD4-9F17A360917C}" type="pres">
      <dgm:prSet presAssocID="{C08E8FD5-2794-4A77-ADC0-BC22A3E75523}" presName="sibTrans" presStyleCnt="0"/>
      <dgm:spPr/>
    </dgm:pt>
    <dgm:pt modelId="{57E5EB89-AAA0-4A74-AD60-A33BD3599D06}" type="pres">
      <dgm:prSet presAssocID="{5150F926-AD31-458A-8891-31F10F3B083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85E1703-4BAE-4DEB-ACEA-7C520A79971E}" srcId="{5D8DFB6B-2487-4512-A0FB-0B688E667FDD}" destId="{D5CB714F-0D9D-468D-A932-A43D185BFA0A}" srcOrd="0" destOrd="0" parTransId="{2AB75359-E03B-4F4F-82FE-BE9BFD446A23}" sibTransId="{094540F0-55BE-41B0-8B5A-20A6AF2C2E4B}"/>
    <dgm:cxn modelId="{93C3065B-F53E-4701-9AE7-37E6146FA9DE}" srcId="{5D8DFB6B-2487-4512-A0FB-0B688E667FDD}" destId="{5150F926-AD31-458A-8891-31F10F3B0839}" srcOrd="2" destOrd="0" parTransId="{6BA547E2-3BDC-4E49-9552-86CE2A4239EB}" sibTransId="{EFD5E095-28BF-45E2-9A62-448AEDAD18FA}"/>
    <dgm:cxn modelId="{93579A96-94DF-47D7-A2AC-7D3992C2E699}" type="presOf" srcId="{D5CB714F-0D9D-468D-A932-A43D185BFA0A}" destId="{30CE8503-2D09-4469-9493-A661FEA2E60B}" srcOrd="0" destOrd="0" presId="urn:microsoft.com/office/officeart/2005/8/layout/hProcess9"/>
    <dgm:cxn modelId="{6BF322A6-94F4-451A-8777-3A1C7B3D6709}" srcId="{5D8DFB6B-2487-4512-A0FB-0B688E667FDD}" destId="{724DC3BD-26A0-48DD-80D0-A4F311FCBF1A}" srcOrd="1" destOrd="0" parTransId="{807BA534-2FF9-41D0-BFCE-3C80F2B9033E}" sibTransId="{C08E8FD5-2794-4A77-ADC0-BC22A3E75523}"/>
    <dgm:cxn modelId="{8DD2E3C2-9898-497B-802E-BA03F8AB9AA5}" type="presOf" srcId="{5150F926-AD31-458A-8891-31F10F3B0839}" destId="{57E5EB89-AAA0-4A74-AD60-A33BD3599D06}" srcOrd="0" destOrd="0" presId="urn:microsoft.com/office/officeart/2005/8/layout/hProcess9"/>
    <dgm:cxn modelId="{E73CB0CE-9AEF-4704-BFC6-A88E79500D36}" type="presOf" srcId="{5D8DFB6B-2487-4512-A0FB-0B688E667FDD}" destId="{DE77B924-0200-495A-87AD-191323C9134B}" srcOrd="0" destOrd="0" presId="urn:microsoft.com/office/officeart/2005/8/layout/hProcess9"/>
    <dgm:cxn modelId="{04133AD0-CC66-44C2-B129-C9346F944325}" type="presOf" srcId="{724DC3BD-26A0-48DD-80D0-A4F311FCBF1A}" destId="{51CFD096-AFE7-4499-B7F3-73DD09F70B43}" srcOrd="0" destOrd="0" presId="urn:microsoft.com/office/officeart/2005/8/layout/hProcess9"/>
    <dgm:cxn modelId="{C104AD6A-908F-4307-A8F5-9463289F4F59}" type="presParOf" srcId="{DE77B924-0200-495A-87AD-191323C9134B}" destId="{9F5BF54F-D82A-4D65-A939-E854BD656998}" srcOrd="0" destOrd="0" presId="urn:microsoft.com/office/officeart/2005/8/layout/hProcess9"/>
    <dgm:cxn modelId="{6C522B89-151D-4CA3-AC9A-9B83A7EAD263}" type="presParOf" srcId="{DE77B924-0200-495A-87AD-191323C9134B}" destId="{70925BC1-671A-4A84-8106-B92B564A0762}" srcOrd="1" destOrd="0" presId="urn:microsoft.com/office/officeart/2005/8/layout/hProcess9"/>
    <dgm:cxn modelId="{B56ADF38-90E8-4BA4-BB75-1804B4C206E6}" type="presParOf" srcId="{70925BC1-671A-4A84-8106-B92B564A0762}" destId="{30CE8503-2D09-4469-9493-A661FEA2E60B}" srcOrd="0" destOrd="0" presId="urn:microsoft.com/office/officeart/2005/8/layout/hProcess9"/>
    <dgm:cxn modelId="{7E4D6B94-595F-49C9-BD81-34CF944E0B08}" type="presParOf" srcId="{70925BC1-671A-4A84-8106-B92B564A0762}" destId="{4321B433-8F44-485F-8082-E332EA4A146C}" srcOrd="1" destOrd="0" presId="urn:microsoft.com/office/officeart/2005/8/layout/hProcess9"/>
    <dgm:cxn modelId="{65BBD9E8-A845-4AFD-8528-5DBAE7F23A64}" type="presParOf" srcId="{70925BC1-671A-4A84-8106-B92B564A0762}" destId="{51CFD096-AFE7-4499-B7F3-73DD09F70B43}" srcOrd="2" destOrd="0" presId="urn:microsoft.com/office/officeart/2005/8/layout/hProcess9"/>
    <dgm:cxn modelId="{915A0962-FE0E-4F2E-9FBA-1BEFD3244C7D}" type="presParOf" srcId="{70925BC1-671A-4A84-8106-B92B564A0762}" destId="{7F4F0C6C-0BEA-41F6-ABD4-9F17A360917C}" srcOrd="3" destOrd="0" presId="urn:microsoft.com/office/officeart/2005/8/layout/hProcess9"/>
    <dgm:cxn modelId="{1CFAA815-AC62-4DD9-89C7-BAC74832B1C7}" type="presParOf" srcId="{70925BC1-671A-4A84-8106-B92B564A0762}" destId="{57E5EB89-AAA0-4A74-AD60-A33BD3599D0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74639E-5C6E-4AAD-9F52-220143FA40E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FCB577-0D42-4739-9C51-C1960CE64B0E}">
      <dgm:prSet phldrT="[Text]"/>
      <dgm:spPr/>
      <dgm:t>
        <a:bodyPr/>
        <a:lstStyle/>
        <a:p>
          <a:r>
            <a:rPr lang="en-IN" b="1" dirty="0"/>
            <a:t>AUTOMATED UNIT TEST</a:t>
          </a:r>
          <a:endParaRPr lang="en-IN" dirty="0"/>
        </a:p>
      </dgm:t>
    </dgm:pt>
    <dgm:pt modelId="{30B89C7C-2E59-4441-B5EF-F10D3A1D636B}" type="parTrans" cxnId="{D314104B-BC43-4304-9B5B-B909DCFCE519}">
      <dgm:prSet/>
      <dgm:spPr/>
      <dgm:t>
        <a:bodyPr/>
        <a:lstStyle/>
        <a:p>
          <a:endParaRPr lang="en-IN"/>
        </a:p>
      </dgm:t>
    </dgm:pt>
    <dgm:pt modelId="{8B441DCD-DFD1-4655-9538-74B056D696A0}" type="sibTrans" cxnId="{D314104B-BC43-4304-9B5B-B909DCFCE519}">
      <dgm:prSet/>
      <dgm:spPr/>
      <dgm:t>
        <a:bodyPr/>
        <a:lstStyle/>
        <a:p>
          <a:endParaRPr lang="en-IN"/>
        </a:p>
      </dgm:t>
    </dgm:pt>
    <dgm:pt modelId="{8A459113-8F17-49A1-986C-DDDD1400F673}">
      <dgm:prSet phldrT="[Text]"/>
      <dgm:spPr/>
      <dgm:t>
        <a:bodyPr/>
        <a:lstStyle/>
        <a:p>
          <a:r>
            <a:rPr lang="en-IN" dirty="0"/>
            <a:t>Easy and quick regression test the whole data</a:t>
          </a:r>
        </a:p>
      </dgm:t>
    </dgm:pt>
    <dgm:pt modelId="{890819CC-EA6A-4F96-AC69-18DB738C535C}" type="parTrans" cxnId="{6FC3CFB3-C0C8-44E5-8897-71BE90316CA8}">
      <dgm:prSet/>
      <dgm:spPr/>
      <dgm:t>
        <a:bodyPr/>
        <a:lstStyle/>
        <a:p>
          <a:endParaRPr lang="en-IN"/>
        </a:p>
      </dgm:t>
    </dgm:pt>
    <dgm:pt modelId="{C125B12E-F00B-46AA-AA09-E83C040E1F77}" type="sibTrans" cxnId="{6FC3CFB3-C0C8-44E5-8897-71BE90316CA8}">
      <dgm:prSet/>
      <dgm:spPr/>
      <dgm:t>
        <a:bodyPr/>
        <a:lstStyle/>
        <a:p>
          <a:endParaRPr lang="en-IN"/>
        </a:p>
      </dgm:t>
    </dgm:pt>
    <dgm:pt modelId="{D9537386-E94D-41F4-A7E8-DC8102F9BD4D}">
      <dgm:prSet phldrT="[Text]"/>
      <dgm:spPr/>
      <dgm:t>
        <a:bodyPr/>
        <a:lstStyle/>
        <a:p>
          <a:r>
            <a:rPr lang="en-IN" dirty="0"/>
            <a:t>Verify that no code is broken</a:t>
          </a:r>
        </a:p>
      </dgm:t>
    </dgm:pt>
    <dgm:pt modelId="{21D22B60-D0FE-40DC-8D24-00B53CE6CDCF}" type="parTrans" cxnId="{63B3B78D-57BA-4E0A-9612-F93371502EAC}">
      <dgm:prSet/>
      <dgm:spPr/>
      <dgm:t>
        <a:bodyPr/>
        <a:lstStyle/>
        <a:p>
          <a:endParaRPr lang="en-IN"/>
        </a:p>
      </dgm:t>
    </dgm:pt>
    <dgm:pt modelId="{55C038D8-9FAF-415B-9D91-911E79B8B649}" type="sibTrans" cxnId="{63B3B78D-57BA-4E0A-9612-F93371502EAC}">
      <dgm:prSet/>
      <dgm:spPr/>
      <dgm:t>
        <a:bodyPr/>
        <a:lstStyle/>
        <a:p>
          <a:endParaRPr lang="en-IN"/>
        </a:p>
      </dgm:t>
    </dgm:pt>
    <dgm:pt modelId="{0299A5D5-4F78-4C73-BE16-94FF694036EC}">
      <dgm:prSet phldrT="[Text]"/>
      <dgm:spPr/>
      <dgm:t>
        <a:bodyPr/>
        <a:lstStyle/>
        <a:p>
          <a:r>
            <a:rPr lang="en-IN" dirty="0"/>
            <a:t>Can fix a bug straight away, with fewer minute</a:t>
          </a:r>
        </a:p>
      </dgm:t>
    </dgm:pt>
    <dgm:pt modelId="{63607989-08ED-4BB6-A8F0-CCA19309E45D}" type="parTrans" cxnId="{80D311C5-9B93-4E67-9726-0CB4A3E4BE02}">
      <dgm:prSet/>
      <dgm:spPr/>
      <dgm:t>
        <a:bodyPr/>
        <a:lstStyle/>
        <a:p>
          <a:endParaRPr lang="en-IN"/>
        </a:p>
      </dgm:t>
    </dgm:pt>
    <dgm:pt modelId="{ECD9E6AA-D9DF-4944-A710-407F4313A777}" type="sibTrans" cxnId="{80D311C5-9B93-4E67-9726-0CB4A3E4BE02}">
      <dgm:prSet/>
      <dgm:spPr/>
      <dgm:t>
        <a:bodyPr/>
        <a:lstStyle/>
        <a:p>
          <a:endParaRPr lang="en-IN"/>
        </a:p>
      </dgm:t>
    </dgm:pt>
    <dgm:pt modelId="{A376BDE1-0BDD-4733-B6CA-C5A005172A03}" type="pres">
      <dgm:prSet presAssocID="{5974639E-5C6E-4AAD-9F52-220143FA40E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1C7CA2-FAF7-4324-82B4-F8422F8C0E84}" type="pres">
      <dgm:prSet presAssocID="{1BFCB577-0D42-4739-9C51-C1960CE64B0E}" presName="root1" presStyleCnt="0"/>
      <dgm:spPr/>
    </dgm:pt>
    <dgm:pt modelId="{A3063F54-D052-4E1F-B79B-574EA8374403}" type="pres">
      <dgm:prSet presAssocID="{1BFCB577-0D42-4739-9C51-C1960CE64B0E}" presName="LevelOneTextNode" presStyleLbl="node0" presStyleIdx="0" presStyleCnt="1" custLinFactNeighborY="-683">
        <dgm:presLayoutVars>
          <dgm:chPref val="3"/>
        </dgm:presLayoutVars>
      </dgm:prSet>
      <dgm:spPr/>
    </dgm:pt>
    <dgm:pt modelId="{CCA35EA0-B52E-435C-9DDB-EBC0477EE061}" type="pres">
      <dgm:prSet presAssocID="{1BFCB577-0D42-4739-9C51-C1960CE64B0E}" presName="level2hierChild" presStyleCnt="0"/>
      <dgm:spPr/>
    </dgm:pt>
    <dgm:pt modelId="{CB4AA86F-4662-412D-9DDD-461BF02775E0}" type="pres">
      <dgm:prSet presAssocID="{890819CC-EA6A-4F96-AC69-18DB738C535C}" presName="conn2-1" presStyleLbl="parChTrans1D2" presStyleIdx="0" presStyleCnt="3"/>
      <dgm:spPr/>
    </dgm:pt>
    <dgm:pt modelId="{5094182E-B955-470E-8B4E-0B766BD8A1A8}" type="pres">
      <dgm:prSet presAssocID="{890819CC-EA6A-4F96-AC69-18DB738C535C}" presName="connTx" presStyleLbl="parChTrans1D2" presStyleIdx="0" presStyleCnt="3"/>
      <dgm:spPr/>
    </dgm:pt>
    <dgm:pt modelId="{4C084CD6-5619-4F1B-9195-76723D1118E8}" type="pres">
      <dgm:prSet presAssocID="{8A459113-8F17-49A1-986C-DDDD1400F673}" presName="root2" presStyleCnt="0"/>
      <dgm:spPr/>
    </dgm:pt>
    <dgm:pt modelId="{C7519493-3A83-4ABE-A6B6-52A85D90EF89}" type="pres">
      <dgm:prSet presAssocID="{8A459113-8F17-49A1-986C-DDDD1400F673}" presName="LevelTwoTextNode" presStyleLbl="node2" presStyleIdx="0" presStyleCnt="3" custScaleY="204556" custLinFactX="-77736" custLinFactNeighborX="-100000" custLinFactNeighborY="-1054">
        <dgm:presLayoutVars>
          <dgm:chPref val="3"/>
        </dgm:presLayoutVars>
      </dgm:prSet>
      <dgm:spPr/>
    </dgm:pt>
    <dgm:pt modelId="{A74C3AD6-08FD-4B30-97AD-DC8B1674BE21}" type="pres">
      <dgm:prSet presAssocID="{8A459113-8F17-49A1-986C-DDDD1400F673}" presName="level3hierChild" presStyleCnt="0"/>
      <dgm:spPr/>
    </dgm:pt>
    <dgm:pt modelId="{ED9A62B4-9BEE-4D78-BF08-0A77F8D4B983}" type="pres">
      <dgm:prSet presAssocID="{21D22B60-D0FE-40DC-8D24-00B53CE6CDCF}" presName="conn2-1" presStyleLbl="parChTrans1D2" presStyleIdx="1" presStyleCnt="3"/>
      <dgm:spPr/>
    </dgm:pt>
    <dgm:pt modelId="{8827483D-BE0E-4D0B-8D0A-5EB112AD63AB}" type="pres">
      <dgm:prSet presAssocID="{21D22B60-D0FE-40DC-8D24-00B53CE6CDCF}" presName="connTx" presStyleLbl="parChTrans1D2" presStyleIdx="1" presStyleCnt="3"/>
      <dgm:spPr/>
    </dgm:pt>
    <dgm:pt modelId="{A5E50324-0BA1-40A6-9356-28E5C4CFAE58}" type="pres">
      <dgm:prSet presAssocID="{D9537386-E94D-41F4-A7E8-DC8102F9BD4D}" presName="root2" presStyleCnt="0"/>
      <dgm:spPr/>
    </dgm:pt>
    <dgm:pt modelId="{4411C46C-36BD-4F2C-A889-A62B50DF6543}" type="pres">
      <dgm:prSet presAssocID="{D9537386-E94D-41F4-A7E8-DC8102F9BD4D}" presName="LevelTwoTextNode" presStyleLbl="node2" presStyleIdx="1" presStyleCnt="3" custLinFactX="-81748" custLinFactY="14547" custLinFactNeighborX="-100000" custLinFactNeighborY="100000">
        <dgm:presLayoutVars>
          <dgm:chPref val="3"/>
        </dgm:presLayoutVars>
      </dgm:prSet>
      <dgm:spPr/>
    </dgm:pt>
    <dgm:pt modelId="{F2E0F616-EBB3-450C-AB8E-232512C9D999}" type="pres">
      <dgm:prSet presAssocID="{D9537386-E94D-41F4-A7E8-DC8102F9BD4D}" presName="level3hierChild" presStyleCnt="0"/>
      <dgm:spPr/>
    </dgm:pt>
    <dgm:pt modelId="{A964EDF8-B378-4EAF-BBC2-CA18E4B6C0F0}" type="pres">
      <dgm:prSet presAssocID="{63607989-08ED-4BB6-A8F0-CCA19309E45D}" presName="conn2-1" presStyleLbl="parChTrans1D2" presStyleIdx="2" presStyleCnt="3"/>
      <dgm:spPr/>
    </dgm:pt>
    <dgm:pt modelId="{322C03C9-B722-4A9A-8DAF-8CE72F271A99}" type="pres">
      <dgm:prSet presAssocID="{63607989-08ED-4BB6-A8F0-CCA19309E45D}" presName="connTx" presStyleLbl="parChTrans1D2" presStyleIdx="2" presStyleCnt="3"/>
      <dgm:spPr/>
    </dgm:pt>
    <dgm:pt modelId="{36076846-E00C-42A0-94B4-44871B42D6EF}" type="pres">
      <dgm:prSet presAssocID="{0299A5D5-4F78-4C73-BE16-94FF694036EC}" presName="root2" presStyleCnt="0"/>
      <dgm:spPr/>
    </dgm:pt>
    <dgm:pt modelId="{C0815212-7592-440B-A35A-A4013DE8609E}" type="pres">
      <dgm:prSet presAssocID="{0299A5D5-4F78-4C73-BE16-94FF694036EC}" presName="LevelTwoTextNode" presStyleLbl="node2" presStyleIdx="2" presStyleCnt="3" custScaleY="268220" custLinFactY="-159572" custLinFactNeighborX="-6783" custLinFactNeighborY="-200000">
        <dgm:presLayoutVars>
          <dgm:chPref val="3"/>
        </dgm:presLayoutVars>
      </dgm:prSet>
      <dgm:spPr/>
    </dgm:pt>
    <dgm:pt modelId="{3A4BCDF1-A302-4FC0-826D-EC0DC793D303}" type="pres">
      <dgm:prSet presAssocID="{0299A5D5-4F78-4C73-BE16-94FF694036EC}" presName="level3hierChild" presStyleCnt="0"/>
      <dgm:spPr/>
    </dgm:pt>
  </dgm:ptLst>
  <dgm:cxnLst>
    <dgm:cxn modelId="{E7141418-A506-4E83-9C59-C3B6901F0EB2}" type="presOf" srcId="{21D22B60-D0FE-40DC-8D24-00B53CE6CDCF}" destId="{8827483D-BE0E-4D0B-8D0A-5EB112AD63AB}" srcOrd="1" destOrd="0" presId="urn:microsoft.com/office/officeart/2008/layout/HorizontalMultiLevelHierarchy"/>
    <dgm:cxn modelId="{C3F4132E-0F4E-467F-A94E-BC26A5BFD01B}" type="presOf" srcId="{63607989-08ED-4BB6-A8F0-CCA19309E45D}" destId="{322C03C9-B722-4A9A-8DAF-8CE72F271A99}" srcOrd="1" destOrd="0" presId="urn:microsoft.com/office/officeart/2008/layout/HorizontalMultiLevelHierarchy"/>
    <dgm:cxn modelId="{F6DCFE44-6452-4F34-927B-D4691AAD8B77}" type="presOf" srcId="{21D22B60-D0FE-40DC-8D24-00B53CE6CDCF}" destId="{ED9A62B4-9BEE-4D78-BF08-0A77F8D4B983}" srcOrd="0" destOrd="0" presId="urn:microsoft.com/office/officeart/2008/layout/HorizontalMultiLevelHierarchy"/>
    <dgm:cxn modelId="{D314104B-BC43-4304-9B5B-B909DCFCE519}" srcId="{5974639E-5C6E-4AAD-9F52-220143FA40EA}" destId="{1BFCB577-0D42-4739-9C51-C1960CE64B0E}" srcOrd="0" destOrd="0" parTransId="{30B89C7C-2E59-4441-B5EF-F10D3A1D636B}" sibTransId="{8B441DCD-DFD1-4655-9538-74B056D696A0}"/>
    <dgm:cxn modelId="{DA7F627F-D174-430D-91C8-5416E17DAEC0}" type="presOf" srcId="{D9537386-E94D-41F4-A7E8-DC8102F9BD4D}" destId="{4411C46C-36BD-4F2C-A889-A62B50DF6543}" srcOrd="0" destOrd="0" presId="urn:microsoft.com/office/officeart/2008/layout/HorizontalMultiLevelHierarchy"/>
    <dgm:cxn modelId="{63B3B78D-57BA-4E0A-9612-F93371502EAC}" srcId="{1BFCB577-0D42-4739-9C51-C1960CE64B0E}" destId="{D9537386-E94D-41F4-A7E8-DC8102F9BD4D}" srcOrd="1" destOrd="0" parTransId="{21D22B60-D0FE-40DC-8D24-00B53CE6CDCF}" sibTransId="{55C038D8-9FAF-415B-9D91-911E79B8B649}"/>
    <dgm:cxn modelId="{0591959B-124B-4E75-8E33-F42FF306F420}" type="presOf" srcId="{0299A5D5-4F78-4C73-BE16-94FF694036EC}" destId="{C0815212-7592-440B-A35A-A4013DE8609E}" srcOrd="0" destOrd="0" presId="urn:microsoft.com/office/officeart/2008/layout/HorizontalMultiLevelHierarchy"/>
    <dgm:cxn modelId="{77497F9D-61E7-4ADD-88A1-26D08406BEBC}" type="presOf" srcId="{8A459113-8F17-49A1-986C-DDDD1400F673}" destId="{C7519493-3A83-4ABE-A6B6-52A85D90EF89}" srcOrd="0" destOrd="0" presId="urn:microsoft.com/office/officeart/2008/layout/HorizontalMultiLevelHierarchy"/>
    <dgm:cxn modelId="{DD19BFAA-BDC6-4717-921E-9BDA29919253}" type="presOf" srcId="{63607989-08ED-4BB6-A8F0-CCA19309E45D}" destId="{A964EDF8-B378-4EAF-BBC2-CA18E4B6C0F0}" srcOrd="0" destOrd="0" presId="urn:microsoft.com/office/officeart/2008/layout/HorizontalMultiLevelHierarchy"/>
    <dgm:cxn modelId="{2AF685B3-5F02-4332-966E-F81E980F7BE9}" type="presOf" srcId="{5974639E-5C6E-4AAD-9F52-220143FA40EA}" destId="{A376BDE1-0BDD-4733-B6CA-C5A005172A03}" srcOrd="0" destOrd="0" presId="urn:microsoft.com/office/officeart/2008/layout/HorizontalMultiLevelHierarchy"/>
    <dgm:cxn modelId="{6FC3CFB3-C0C8-44E5-8897-71BE90316CA8}" srcId="{1BFCB577-0D42-4739-9C51-C1960CE64B0E}" destId="{8A459113-8F17-49A1-986C-DDDD1400F673}" srcOrd="0" destOrd="0" parTransId="{890819CC-EA6A-4F96-AC69-18DB738C535C}" sibTransId="{C125B12E-F00B-46AA-AA09-E83C040E1F77}"/>
    <dgm:cxn modelId="{CF7DD1B8-0C58-42ED-8FE7-7ED1561994C3}" type="presOf" srcId="{1BFCB577-0D42-4739-9C51-C1960CE64B0E}" destId="{A3063F54-D052-4E1F-B79B-574EA8374403}" srcOrd="0" destOrd="0" presId="urn:microsoft.com/office/officeart/2008/layout/HorizontalMultiLevelHierarchy"/>
    <dgm:cxn modelId="{80D311C5-9B93-4E67-9726-0CB4A3E4BE02}" srcId="{1BFCB577-0D42-4739-9C51-C1960CE64B0E}" destId="{0299A5D5-4F78-4C73-BE16-94FF694036EC}" srcOrd="2" destOrd="0" parTransId="{63607989-08ED-4BB6-A8F0-CCA19309E45D}" sibTransId="{ECD9E6AA-D9DF-4944-A710-407F4313A777}"/>
    <dgm:cxn modelId="{04DDCEF4-C126-462A-A153-306768B25EED}" type="presOf" srcId="{890819CC-EA6A-4F96-AC69-18DB738C535C}" destId="{5094182E-B955-470E-8B4E-0B766BD8A1A8}" srcOrd="1" destOrd="0" presId="urn:microsoft.com/office/officeart/2008/layout/HorizontalMultiLevelHierarchy"/>
    <dgm:cxn modelId="{F4FD2DF8-60B5-429E-B1E5-80E6ABD4FB70}" type="presOf" srcId="{890819CC-EA6A-4F96-AC69-18DB738C535C}" destId="{CB4AA86F-4662-412D-9DDD-461BF02775E0}" srcOrd="0" destOrd="0" presId="urn:microsoft.com/office/officeart/2008/layout/HorizontalMultiLevelHierarchy"/>
    <dgm:cxn modelId="{78FD3B96-1BD6-4905-A1CC-A9A11CB26B77}" type="presParOf" srcId="{A376BDE1-0BDD-4733-B6CA-C5A005172A03}" destId="{961C7CA2-FAF7-4324-82B4-F8422F8C0E84}" srcOrd="0" destOrd="0" presId="urn:microsoft.com/office/officeart/2008/layout/HorizontalMultiLevelHierarchy"/>
    <dgm:cxn modelId="{711DD4D5-4C92-4C25-8B08-F46EA35F0A61}" type="presParOf" srcId="{961C7CA2-FAF7-4324-82B4-F8422F8C0E84}" destId="{A3063F54-D052-4E1F-B79B-574EA8374403}" srcOrd="0" destOrd="0" presId="urn:microsoft.com/office/officeart/2008/layout/HorizontalMultiLevelHierarchy"/>
    <dgm:cxn modelId="{E840C8B3-84B1-4D29-95DF-538F9153D892}" type="presParOf" srcId="{961C7CA2-FAF7-4324-82B4-F8422F8C0E84}" destId="{CCA35EA0-B52E-435C-9DDB-EBC0477EE061}" srcOrd="1" destOrd="0" presId="urn:microsoft.com/office/officeart/2008/layout/HorizontalMultiLevelHierarchy"/>
    <dgm:cxn modelId="{D76A6B03-94DA-4724-966C-6B7340737370}" type="presParOf" srcId="{CCA35EA0-B52E-435C-9DDB-EBC0477EE061}" destId="{CB4AA86F-4662-412D-9DDD-461BF02775E0}" srcOrd="0" destOrd="0" presId="urn:microsoft.com/office/officeart/2008/layout/HorizontalMultiLevelHierarchy"/>
    <dgm:cxn modelId="{1C4BD217-2458-4752-B6D6-F9E24AADB2D6}" type="presParOf" srcId="{CB4AA86F-4662-412D-9DDD-461BF02775E0}" destId="{5094182E-B955-470E-8B4E-0B766BD8A1A8}" srcOrd="0" destOrd="0" presId="urn:microsoft.com/office/officeart/2008/layout/HorizontalMultiLevelHierarchy"/>
    <dgm:cxn modelId="{7404AA1B-FEAE-496D-A326-8E18CAA84B8D}" type="presParOf" srcId="{CCA35EA0-B52E-435C-9DDB-EBC0477EE061}" destId="{4C084CD6-5619-4F1B-9195-76723D1118E8}" srcOrd="1" destOrd="0" presId="urn:microsoft.com/office/officeart/2008/layout/HorizontalMultiLevelHierarchy"/>
    <dgm:cxn modelId="{D5524CFE-AF3B-4186-B409-22478B5F49D8}" type="presParOf" srcId="{4C084CD6-5619-4F1B-9195-76723D1118E8}" destId="{C7519493-3A83-4ABE-A6B6-52A85D90EF89}" srcOrd="0" destOrd="0" presId="urn:microsoft.com/office/officeart/2008/layout/HorizontalMultiLevelHierarchy"/>
    <dgm:cxn modelId="{17721801-BFD2-4C6F-9A2A-78078AD81A25}" type="presParOf" srcId="{4C084CD6-5619-4F1B-9195-76723D1118E8}" destId="{A74C3AD6-08FD-4B30-97AD-DC8B1674BE21}" srcOrd="1" destOrd="0" presId="urn:microsoft.com/office/officeart/2008/layout/HorizontalMultiLevelHierarchy"/>
    <dgm:cxn modelId="{AC7CCF0B-119F-4CFC-A877-ABF014BC6100}" type="presParOf" srcId="{CCA35EA0-B52E-435C-9DDB-EBC0477EE061}" destId="{ED9A62B4-9BEE-4D78-BF08-0A77F8D4B983}" srcOrd="2" destOrd="0" presId="urn:microsoft.com/office/officeart/2008/layout/HorizontalMultiLevelHierarchy"/>
    <dgm:cxn modelId="{FAF08371-FD61-454E-A19D-A863496B53CA}" type="presParOf" srcId="{ED9A62B4-9BEE-4D78-BF08-0A77F8D4B983}" destId="{8827483D-BE0E-4D0B-8D0A-5EB112AD63AB}" srcOrd="0" destOrd="0" presId="urn:microsoft.com/office/officeart/2008/layout/HorizontalMultiLevelHierarchy"/>
    <dgm:cxn modelId="{8771E14D-8A1E-4F26-8CB3-B71A34F135CC}" type="presParOf" srcId="{CCA35EA0-B52E-435C-9DDB-EBC0477EE061}" destId="{A5E50324-0BA1-40A6-9356-28E5C4CFAE58}" srcOrd="3" destOrd="0" presId="urn:microsoft.com/office/officeart/2008/layout/HorizontalMultiLevelHierarchy"/>
    <dgm:cxn modelId="{CFBF8440-14BE-4EE7-8A78-8CC637EBBE77}" type="presParOf" srcId="{A5E50324-0BA1-40A6-9356-28E5C4CFAE58}" destId="{4411C46C-36BD-4F2C-A889-A62B50DF6543}" srcOrd="0" destOrd="0" presId="urn:microsoft.com/office/officeart/2008/layout/HorizontalMultiLevelHierarchy"/>
    <dgm:cxn modelId="{5252AFAF-9740-4D39-B945-4368072BA736}" type="presParOf" srcId="{A5E50324-0BA1-40A6-9356-28E5C4CFAE58}" destId="{F2E0F616-EBB3-450C-AB8E-232512C9D999}" srcOrd="1" destOrd="0" presId="urn:microsoft.com/office/officeart/2008/layout/HorizontalMultiLevelHierarchy"/>
    <dgm:cxn modelId="{9C298368-14A7-4092-AB1C-469892ADBD0B}" type="presParOf" srcId="{CCA35EA0-B52E-435C-9DDB-EBC0477EE061}" destId="{A964EDF8-B378-4EAF-BBC2-CA18E4B6C0F0}" srcOrd="4" destOrd="0" presId="urn:microsoft.com/office/officeart/2008/layout/HorizontalMultiLevelHierarchy"/>
    <dgm:cxn modelId="{24B77051-299A-4064-9C9A-6C58EE870B75}" type="presParOf" srcId="{A964EDF8-B378-4EAF-BBC2-CA18E4B6C0F0}" destId="{322C03C9-B722-4A9A-8DAF-8CE72F271A99}" srcOrd="0" destOrd="0" presId="urn:microsoft.com/office/officeart/2008/layout/HorizontalMultiLevelHierarchy"/>
    <dgm:cxn modelId="{7CB95B78-845B-4E11-BDFC-510F4FFA4EC5}" type="presParOf" srcId="{CCA35EA0-B52E-435C-9DDB-EBC0477EE061}" destId="{36076846-E00C-42A0-94B4-44871B42D6EF}" srcOrd="5" destOrd="0" presId="urn:microsoft.com/office/officeart/2008/layout/HorizontalMultiLevelHierarchy"/>
    <dgm:cxn modelId="{DFA4D7CD-B51F-4E02-9044-66C1CA752C2C}" type="presParOf" srcId="{36076846-E00C-42A0-94B4-44871B42D6EF}" destId="{C0815212-7592-440B-A35A-A4013DE8609E}" srcOrd="0" destOrd="0" presId="urn:microsoft.com/office/officeart/2008/layout/HorizontalMultiLevelHierarchy"/>
    <dgm:cxn modelId="{4A556690-2F75-462D-8F9D-F1882E4AA152}" type="presParOf" srcId="{36076846-E00C-42A0-94B4-44871B42D6EF}" destId="{3A4BCDF1-A302-4FC0-826D-EC0DC793D3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3CEE6-1EA6-4553-A977-AB88B810AF50}">
      <dsp:nvSpPr>
        <dsp:cNvPr id="0" name=""/>
        <dsp:cNvSpPr/>
      </dsp:nvSpPr>
      <dsp:spPr>
        <a:xfrm>
          <a:off x="41" y="268158"/>
          <a:ext cx="4016928" cy="132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Front-end</a:t>
          </a:r>
        </a:p>
      </dsp:txBody>
      <dsp:txXfrm>
        <a:off x="41" y="268158"/>
        <a:ext cx="4016928" cy="1324800"/>
      </dsp:txXfrm>
    </dsp:sp>
    <dsp:sp modelId="{B3D08AB1-52FB-4138-8B39-31C636D335AD}">
      <dsp:nvSpPr>
        <dsp:cNvPr id="0" name=""/>
        <dsp:cNvSpPr/>
      </dsp:nvSpPr>
      <dsp:spPr>
        <a:xfrm>
          <a:off x="41" y="1592958"/>
          <a:ext cx="4016928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600" kern="1200" dirty="0"/>
            <a:t>Unit Testing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600" kern="1200" dirty="0"/>
            <a:t>E2E Testing</a:t>
          </a:r>
        </a:p>
      </dsp:txBody>
      <dsp:txXfrm>
        <a:off x="41" y="1592958"/>
        <a:ext cx="4016928" cy="2020320"/>
      </dsp:txXfrm>
    </dsp:sp>
    <dsp:sp modelId="{9A72A05B-C45C-45E8-881F-532FBFF9B2E2}">
      <dsp:nvSpPr>
        <dsp:cNvPr id="0" name=""/>
        <dsp:cNvSpPr/>
      </dsp:nvSpPr>
      <dsp:spPr>
        <a:xfrm>
          <a:off x="4579341" y="268158"/>
          <a:ext cx="4016928" cy="132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Back-end</a:t>
          </a:r>
        </a:p>
      </dsp:txBody>
      <dsp:txXfrm>
        <a:off x="4579341" y="268158"/>
        <a:ext cx="4016928" cy="1324800"/>
      </dsp:txXfrm>
    </dsp:sp>
    <dsp:sp modelId="{8F1D623E-6DBE-4DFC-B79B-8B9FFB4767DF}">
      <dsp:nvSpPr>
        <dsp:cNvPr id="0" name=""/>
        <dsp:cNvSpPr/>
      </dsp:nvSpPr>
      <dsp:spPr>
        <a:xfrm>
          <a:off x="4579341" y="1592958"/>
          <a:ext cx="4016928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64" tIns="245364" rIns="327152" bIns="368046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600" kern="1200" dirty="0"/>
            <a:t>Unit testing</a:t>
          </a:r>
        </a:p>
      </dsp:txBody>
      <dsp:txXfrm>
        <a:off x="4579341" y="1592958"/>
        <a:ext cx="4016928" cy="202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990BB-E100-4A34-B217-75F59CE6C1C3}">
      <dsp:nvSpPr>
        <dsp:cNvPr id="0" name=""/>
        <dsp:cNvSpPr/>
      </dsp:nvSpPr>
      <dsp:spPr>
        <a:xfrm rot="5400000">
          <a:off x="-312144" y="315495"/>
          <a:ext cx="2080965" cy="14566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 Unit Test</a:t>
          </a:r>
        </a:p>
      </dsp:txBody>
      <dsp:txXfrm rot="-5400000">
        <a:off x="1" y="731688"/>
        <a:ext cx="1456676" cy="624289"/>
      </dsp:txXfrm>
    </dsp:sp>
    <dsp:sp modelId="{608554AF-2DC1-4266-9085-B86F2DF02A2C}">
      <dsp:nvSpPr>
        <dsp:cNvPr id="0" name=""/>
        <dsp:cNvSpPr/>
      </dsp:nvSpPr>
      <dsp:spPr>
        <a:xfrm rot="5400000">
          <a:off x="4350180" y="-2890153"/>
          <a:ext cx="1352627" cy="7139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/>
            <a:t>Karma-Test Runner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/>
            <a:t>Jasmin- Testing frame work.</a:t>
          </a:r>
        </a:p>
      </dsp:txBody>
      <dsp:txXfrm rot="-5400000">
        <a:off x="1456676" y="69381"/>
        <a:ext cx="7073605" cy="1220567"/>
      </dsp:txXfrm>
    </dsp:sp>
    <dsp:sp modelId="{D4D26954-8D34-45FA-B564-BB4FE3B361E6}">
      <dsp:nvSpPr>
        <dsp:cNvPr id="0" name=""/>
        <dsp:cNvSpPr/>
      </dsp:nvSpPr>
      <dsp:spPr>
        <a:xfrm rot="5400000">
          <a:off x="-312144" y="2109265"/>
          <a:ext cx="2080965" cy="14566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E2E</a:t>
          </a:r>
        </a:p>
      </dsp:txBody>
      <dsp:txXfrm rot="-5400000">
        <a:off x="1" y="2525458"/>
        <a:ext cx="1456676" cy="624289"/>
      </dsp:txXfrm>
    </dsp:sp>
    <dsp:sp modelId="{D4B09A87-3597-4F01-8BF0-ADEEF39D54E7}">
      <dsp:nvSpPr>
        <dsp:cNvPr id="0" name=""/>
        <dsp:cNvSpPr/>
      </dsp:nvSpPr>
      <dsp:spPr>
        <a:xfrm rot="5400000">
          <a:off x="4350180" y="-1096383"/>
          <a:ext cx="1352627" cy="7139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/>
            <a:t>Protractor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/>
            <a:t>Jasmin</a:t>
          </a:r>
        </a:p>
      </dsp:txBody>
      <dsp:txXfrm rot="-5400000">
        <a:off x="1456676" y="1863151"/>
        <a:ext cx="7073605" cy="1220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990BB-E100-4A34-B217-75F59CE6C1C3}">
      <dsp:nvSpPr>
        <dsp:cNvPr id="0" name=""/>
        <dsp:cNvSpPr/>
      </dsp:nvSpPr>
      <dsp:spPr>
        <a:xfrm rot="5400000">
          <a:off x="-582215" y="582215"/>
          <a:ext cx="3881437" cy="2717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 Unit Test</a:t>
          </a:r>
          <a:endParaRPr lang="en-IN" sz="4900" kern="1200" dirty="0"/>
        </a:p>
      </dsp:txBody>
      <dsp:txXfrm rot="-5400000">
        <a:off x="2" y="1358502"/>
        <a:ext cx="2717005" cy="1164432"/>
      </dsp:txXfrm>
    </dsp:sp>
    <dsp:sp modelId="{608554AF-2DC1-4266-9085-B86F2DF02A2C}">
      <dsp:nvSpPr>
        <dsp:cNvPr id="0" name=""/>
        <dsp:cNvSpPr/>
      </dsp:nvSpPr>
      <dsp:spPr>
        <a:xfrm rot="5400000">
          <a:off x="4395191" y="-1678186"/>
          <a:ext cx="2522934" cy="5879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Mocha-Testing frame work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Chai- Assertion library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JEST – Wrapper over Jasmine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Super Test – Test HTTP module by using upper agent</a:t>
          </a:r>
        </a:p>
      </dsp:txBody>
      <dsp:txXfrm rot="-5400000">
        <a:off x="2717006" y="123158"/>
        <a:ext cx="5756147" cy="2276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A42B-8D2F-4CA1-AF38-CF22B56EE82F}">
      <dsp:nvSpPr>
        <dsp:cNvPr id="0" name=""/>
        <dsp:cNvSpPr/>
      </dsp:nvSpPr>
      <dsp:spPr>
        <a:xfrm>
          <a:off x="7555" y="1263255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Design</a:t>
          </a:r>
        </a:p>
      </dsp:txBody>
      <dsp:txXfrm>
        <a:off x="47239" y="1302939"/>
        <a:ext cx="2178842" cy="1275558"/>
      </dsp:txXfrm>
    </dsp:sp>
    <dsp:sp modelId="{58E6B197-C744-4C97-A346-CE09F38E33AA}">
      <dsp:nvSpPr>
        <dsp:cNvPr id="0" name=""/>
        <dsp:cNvSpPr/>
      </dsp:nvSpPr>
      <dsp:spPr>
        <a:xfrm>
          <a:off x="2491587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2491587" y="1772707"/>
        <a:ext cx="335118" cy="336022"/>
      </dsp:txXfrm>
    </dsp:sp>
    <dsp:sp modelId="{7D0BF1A1-B4D2-40CB-A13A-5B4C31804EE8}">
      <dsp:nvSpPr>
        <dsp:cNvPr id="0" name=""/>
        <dsp:cNvSpPr/>
      </dsp:nvSpPr>
      <dsp:spPr>
        <a:xfrm>
          <a:off x="3169050" y="1263255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Implement</a:t>
          </a:r>
        </a:p>
      </dsp:txBody>
      <dsp:txXfrm>
        <a:off x="3208734" y="1302939"/>
        <a:ext cx="2178842" cy="1275558"/>
      </dsp:txXfrm>
    </dsp:sp>
    <dsp:sp modelId="{322D727E-0711-4EBC-81CF-81F2EA7BBCE9}">
      <dsp:nvSpPr>
        <dsp:cNvPr id="0" name=""/>
        <dsp:cNvSpPr/>
      </dsp:nvSpPr>
      <dsp:spPr>
        <a:xfrm>
          <a:off x="5653082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5653082" y="1772707"/>
        <a:ext cx="335118" cy="336022"/>
      </dsp:txXfrm>
    </dsp:sp>
    <dsp:sp modelId="{09CC6CA2-A812-446D-AFDA-98A15768ACBF}">
      <dsp:nvSpPr>
        <dsp:cNvPr id="0" name=""/>
        <dsp:cNvSpPr/>
      </dsp:nvSpPr>
      <dsp:spPr>
        <a:xfrm>
          <a:off x="6330545" y="1263255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Test</a:t>
          </a:r>
        </a:p>
      </dsp:txBody>
      <dsp:txXfrm>
        <a:off x="6370229" y="1302939"/>
        <a:ext cx="2178842" cy="1275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BF54F-D82A-4D65-A939-E854BD656998}">
      <dsp:nvSpPr>
        <dsp:cNvPr id="0" name=""/>
        <dsp:cNvSpPr/>
      </dsp:nvSpPr>
      <dsp:spPr>
        <a:xfrm>
          <a:off x="644723" y="0"/>
          <a:ext cx="7306865" cy="3881437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0CE8503-2D09-4469-9493-A661FEA2E60B}">
      <dsp:nvSpPr>
        <dsp:cNvPr id="0" name=""/>
        <dsp:cNvSpPr/>
      </dsp:nvSpPr>
      <dsp:spPr>
        <a:xfrm>
          <a:off x="3977" y="1164431"/>
          <a:ext cx="2706921" cy="1552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TEST</a:t>
          </a:r>
        </a:p>
      </dsp:txBody>
      <dsp:txXfrm>
        <a:off x="79767" y="1240221"/>
        <a:ext cx="2555341" cy="1400994"/>
      </dsp:txXfrm>
    </dsp:sp>
    <dsp:sp modelId="{51CFD096-AFE7-4499-B7F3-73DD09F70B43}">
      <dsp:nvSpPr>
        <dsp:cNvPr id="0" name=""/>
        <dsp:cNvSpPr/>
      </dsp:nvSpPr>
      <dsp:spPr>
        <a:xfrm>
          <a:off x="2944695" y="1164431"/>
          <a:ext cx="2706921" cy="1552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DESIGN</a:t>
          </a:r>
        </a:p>
      </dsp:txBody>
      <dsp:txXfrm>
        <a:off x="3020485" y="1240221"/>
        <a:ext cx="2555341" cy="1400994"/>
      </dsp:txXfrm>
    </dsp:sp>
    <dsp:sp modelId="{57E5EB89-AAA0-4A74-AD60-A33BD3599D06}">
      <dsp:nvSpPr>
        <dsp:cNvPr id="0" name=""/>
        <dsp:cNvSpPr/>
      </dsp:nvSpPr>
      <dsp:spPr>
        <a:xfrm>
          <a:off x="5885412" y="1164431"/>
          <a:ext cx="2706921" cy="1552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IMPLEMENT</a:t>
          </a:r>
        </a:p>
      </dsp:txBody>
      <dsp:txXfrm>
        <a:off x="5961202" y="1240221"/>
        <a:ext cx="2555341" cy="1400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EDF8-B378-4EAF-BBC2-CA18E4B6C0F0}">
      <dsp:nvSpPr>
        <dsp:cNvPr id="0" name=""/>
        <dsp:cNvSpPr/>
      </dsp:nvSpPr>
      <dsp:spPr>
        <a:xfrm>
          <a:off x="3383646" y="835455"/>
          <a:ext cx="270065" cy="1082868"/>
        </a:xfrm>
        <a:custGeom>
          <a:avLst/>
          <a:gdLst/>
          <a:ahLst/>
          <a:cxnLst/>
          <a:rect l="0" t="0" r="0" b="0"/>
          <a:pathLst>
            <a:path>
              <a:moveTo>
                <a:pt x="0" y="1082868"/>
              </a:moveTo>
              <a:lnTo>
                <a:pt x="135032" y="1082868"/>
              </a:lnTo>
              <a:lnTo>
                <a:pt x="135032" y="0"/>
              </a:lnTo>
              <a:lnTo>
                <a:pt x="27006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490778" y="1348989"/>
        <a:ext cx="55801" cy="55801"/>
      </dsp:txXfrm>
    </dsp:sp>
    <dsp:sp modelId="{ED9A62B4-9BEE-4D78-BF08-0A77F8D4B983}">
      <dsp:nvSpPr>
        <dsp:cNvPr id="0" name=""/>
        <dsp:cNvSpPr/>
      </dsp:nvSpPr>
      <dsp:spPr>
        <a:xfrm>
          <a:off x="78618" y="1918324"/>
          <a:ext cx="3305027" cy="537677"/>
        </a:xfrm>
        <a:custGeom>
          <a:avLst/>
          <a:gdLst/>
          <a:ahLst/>
          <a:cxnLst/>
          <a:rect l="0" t="0" r="0" b="0"/>
          <a:pathLst>
            <a:path>
              <a:moveTo>
                <a:pt x="3305027" y="0"/>
              </a:moveTo>
              <a:lnTo>
                <a:pt x="0" y="5376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47420" y="2103451"/>
        <a:ext cx="167423" cy="167423"/>
      </dsp:txXfrm>
    </dsp:sp>
    <dsp:sp modelId="{CB4AA86F-4662-412D-9DDD-461BF02775E0}">
      <dsp:nvSpPr>
        <dsp:cNvPr id="0" name=""/>
        <dsp:cNvSpPr/>
      </dsp:nvSpPr>
      <dsp:spPr>
        <a:xfrm>
          <a:off x="160596" y="637154"/>
          <a:ext cx="3223049" cy="1281170"/>
        </a:xfrm>
        <a:custGeom>
          <a:avLst/>
          <a:gdLst/>
          <a:ahLst/>
          <a:cxnLst/>
          <a:rect l="0" t="0" r="0" b="0"/>
          <a:pathLst>
            <a:path>
              <a:moveTo>
                <a:pt x="3223049" y="1281170"/>
              </a:moveTo>
              <a:lnTo>
                <a:pt x="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685412" y="1191030"/>
        <a:ext cx="173417" cy="173417"/>
      </dsp:txXfrm>
    </dsp:sp>
    <dsp:sp modelId="{A3063F54-D052-4E1F-B79B-574EA8374403}">
      <dsp:nvSpPr>
        <dsp:cNvPr id="0" name=""/>
        <dsp:cNvSpPr/>
      </dsp:nvSpPr>
      <dsp:spPr>
        <a:xfrm rot="16200000">
          <a:off x="1432788" y="1606843"/>
          <a:ext cx="3278752" cy="62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AUTOMATED UNIT TEST</a:t>
          </a:r>
          <a:endParaRPr lang="en-IN" sz="2300" kern="1200" dirty="0"/>
        </a:p>
      </dsp:txBody>
      <dsp:txXfrm>
        <a:off x="1432788" y="1606843"/>
        <a:ext cx="3278752" cy="622963"/>
      </dsp:txXfrm>
    </dsp:sp>
    <dsp:sp modelId="{C7519493-3A83-4ABE-A6B6-52A85D90EF89}">
      <dsp:nvSpPr>
        <dsp:cNvPr id="0" name=""/>
        <dsp:cNvSpPr/>
      </dsp:nvSpPr>
      <dsp:spPr>
        <a:xfrm>
          <a:off x="160596" y="0"/>
          <a:ext cx="2043318" cy="1274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Easy and quick regression test the whole data</a:t>
          </a:r>
        </a:p>
      </dsp:txBody>
      <dsp:txXfrm>
        <a:off x="160596" y="0"/>
        <a:ext cx="2043318" cy="1274308"/>
      </dsp:txXfrm>
    </dsp:sp>
    <dsp:sp modelId="{4411C46C-36BD-4F2C-A889-A62B50DF6543}">
      <dsp:nvSpPr>
        <dsp:cNvPr id="0" name=""/>
        <dsp:cNvSpPr/>
      </dsp:nvSpPr>
      <dsp:spPr>
        <a:xfrm>
          <a:off x="78618" y="2144520"/>
          <a:ext cx="2043318" cy="62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Verify that no code is broken</a:t>
          </a:r>
        </a:p>
      </dsp:txBody>
      <dsp:txXfrm>
        <a:off x="78618" y="2144520"/>
        <a:ext cx="2043318" cy="622963"/>
      </dsp:txXfrm>
    </dsp:sp>
    <dsp:sp modelId="{C0815212-7592-440B-A35A-A4013DE8609E}">
      <dsp:nvSpPr>
        <dsp:cNvPr id="0" name=""/>
        <dsp:cNvSpPr/>
      </dsp:nvSpPr>
      <dsp:spPr>
        <a:xfrm>
          <a:off x="3653711" y="0"/>
          <a:ext cx="2043318" cy="1670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Can fix a bug straight away, with fewer minute</a:t>
          </a:r>
        </a:p>
      </dsp:txBody>
      <dsp:txXfrm>
        <a:off x="3653711" y="0"/>
        <a:ext cx="2043318" cy="1670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28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3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7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66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68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2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5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23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2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2.wav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1963-BF12-4D49-8A09-AF0166B0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en-IN" sz="6600" dirty="0"/>
              <a:t>Automation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B37F-4F93-42DE-9897-B8DDD611A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Haneefa Abdulla</a:t>
            </a:r>
          </a:p>
          <a:p>
            <a:pPr algn="l"/>
            <a:r>
              <a:rPr lang="en-IN" dirty="0"/>
              <a:t>December 27</a:t>
            </a:r>
            <a:r>
              <a:rPr lang="en-IN" baseline="30000" dirty="0"/>
              <a:t>th</a:t>
            </a:r>
            <a:r>
              <a:rPr lang="en-IN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320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8066-B683-4660-9698-834C2647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25" y="24823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Test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7C87-8852-417C-8BF7-B507735D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517" y="728519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Combining all types of tests such a way that Taking each ones advantages and avoiding disadvantages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6585A-E139-45A0-8A86-F26C2C80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37" y="1738861"/>
            <a:ext cx="795448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3A0D-32BF-468F-A42A-F801BA6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BUT….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0FF00-3F53-4906-BC92-F65D02033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636" y="2701637"/>
            <a:ext cx="7706801" cy="2465292"/>
          </a:xfrm>
        </p:spPr>
      </p:pic>
    </p:spTree>
    <p:extLst>
      <p:ext uri="{BB962C8B-B14F-4D97-AF65-F5344CB8AC3E}">
        <p14:creationId xmlns:p14="http://schemas.microsoft.com/office/powerpoint/2010/main" val="352883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E9FF-2C7D-40B1-BC16-94858882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1122-F1D1-4904-9F15-5724C719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</a:rPr>
              <a:t>Methods with complex logic and calculation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</a:rPr>
              <a:t>UNIT TEST - Quick Test all the path.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CDC84-17F8-402E-B14D-D5F63EB2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3546"/>
            <a:ext cx="8068801" cy="257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CC555-CE72-464A-8955-3B8D0661387F}"/>
              </a:ext>
            </a:extLst>
          </p:cNvPr>
          <p:cNvSpPr txBox="1"/>
          <p:nvPr/>
        </p:nvSpPr>
        <p:spPr>
          <a:xfrm>
            <a:off x="955964" y="5527964"/>
            <a:ext cx="9073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Manual Testing- Time consuming, Prone to error.</a:t>
            </a:r>
          </a:p>
        </p:txBody>
      </p:sp>
    </p:spTree>
    <p:extLst>
      <p:ext uri="{BB962C8B-B14F-4D97-AF65-F5344CB8AC3E}">
        <p14:creationId xmlns:p14="http://schemas.microsoft.com/office/powerpoint/2010/main" val="24343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7DDA-9072-4793-A4B6-637C750C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Application simply read data from or write it to a data base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Integration test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BC6B8-996B-4C91-9886-5B447DE96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040" y="1682287"/>
            <a:ext cx="7211960" cy="3881437"/>
          </a:xfrm>
        </p:spPr>
      </p:pic>
    </p:spTree>
    <p:extLst>
      <p:ext uri="{BB962C8B-B14F-4D97-AF65-F5344CB8AC3E}">
        <p14:creationId xmlns:p14="http://schemas.microsoft.com/office/powerpoint/2010/main" val="31103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6829-46D8-4A4A-8832-B89E65AB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So, in brief...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5B38-A92E-4AE9-B99E-42CFC417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11" y="1882335"/>
            <a:ext cx="8596668" cy="3880773"/>
          </a:xfrm>
        </p:spPr>
        <p:txBody>
          <a:bodyPr/>
          <a:lstStyle/>
          <a:p>
            <a:r>
              <a:rPr lang="en-IN" sz="2800" dirty="0"/>
              <a:t>Prefer unit test to e2e tests  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800" dirty="0"/>
              <a:t>Cover unit test gaps with integration tests.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Use e2e sparingly.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E21C7-F527-4DBB-8B50-BAD46CA97406}"/>
              </a:ext>
            </a:extLst>
          </p:cNvPr>
          <p:cNvCxnSpPr/>
          <p:nvPr/>
        </p:nvCxnSpPr>
        <p:spPr>
          <a:xfrm flipV="1">
            <a:off x="7882524" y="1193560"/>
            <a:ext cx="1391478" cy="940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FC0BB-E9BE-47E8-AE16-86E1C8A1A78C}"/>
              </a:ext>
            </a:extLst>
          </p:cNvPr>
          <p:cNvCxnSpPr/>
          <p:nvPr/>
        </p:nvCxnSpPr>
        <p:spPr>
          <a:xfrm>
            <a:off x="7882524" y="2134465"/>
            <a:ext cx="2239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CAF027-A6E8-4704-9B1C-A643D40C0E25}"/>
              </a:ext>
            </a:extLst>
          </p:cNvPr>
          <p:cNvCxnSpPr/>
          <p:nvPr/>
        </p:nvCxnSpPr>
        <p:spPr>
          <a:xfrm>
            <a:off x="7882524" y="2134465"/>
            <a:ext cx="1789043" cy="55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40D502-2487-4966-A077-7877178EC51E}"/>
              </a:ext>
            </a:extLst>
          </p:cNvPr>
          <p:cNvSpPr txBox="1"/>
          <p:nvPr/>
        </p:nvSpPr>
        <p:spPr>
          <a:xfrm>
            <a:off x="9350995" y="85788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Fastest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EBF-BC2C-4D69-BC6B-DFF8E928F2D7}"/>
              </a:ext>
            </a:extLst>
          </p:cNvPr>
          <p:cNvSpPr txBox="1"/>
          <p:nvPr/>
        </p:nvSpPr>
        <p:spPr>
          <a:xfrm>
            <a:off x="9876126" y="1882335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Cheapest to write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7EE64-6A8F-4980-AA51-74F3161F4A91}"/>
              </a:ext>
            </a:extLst>
          </p:cNvPr>
          <p:cNvSpPr txBox="1"/>
          <p:nvPr/>
        </p:nvSpPr>
        <p:spPr>
          <a:xfrm>
            <a:off x="9823967" y="2455732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Very precise</a:t>
            </a:r>
          </a:p>
        </p:txBody>
      </p:sp>
    </p:spTree>
    <p:extLst>
      <p:ext uri="{BB962C8B-B14F-4D97-AF65-F5344CB8AC3E}">
        <p14:creationId xmlns:p14="http://schemas.microsoft.com/office/powerpoint/2010/main" val="426162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C96B-FD33-4613-BB4D-DD204000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Stack Application Development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EEF4A1-4AF3-489C-9447-8F8D701AC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97524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71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1DCC-0DB3-4CFC-8E35-30152148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Front-end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8341EA-13E9-4F68-B899-301E2B17D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3197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14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A072-8058-44FE-B4B0-81DD8E19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Back-end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B87DB-BE34-44AD-B3EA-A8CF883CB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8930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41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D74-3E72-48F4-A92F-04CAB143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unit testing.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DBEE-4D3F-4223-811A-7677ED8B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Testing of a unit of code by considering its behaviour </a:t>
            </a:r>
            <a:r>
              <a:rPr lang="en-IN" sz="2400" dirty="0">
                <a:solidFill>
                  <a:srgbClr val="FF0000"/>
                </a:solidFill>
              </a:rPr>
              <a:t>Not implementation.</a:t>
            </a:r>
          </a:p>
          <a:p>
            <a:r>
              <a:rPr lang="en-IN" sz="2400" dirty="0">
                <a:solidFill>
                  <a:schemeClr val="tx1"/>
                </a:solidFill>
              </a:rPr>
              <a:t>Each function/Test should not be greater than 10 lines of code.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8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B990-16AD-43C9-8DD7-7246AD3F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30347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Why unit test?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38D637B-D2E6-482D-AF79-37C4E7BDD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48410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26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170B-27D1-43A5-BB39-8CF45AB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8382A-3D94-4ABF-962B-9ECCF92CA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423" y="609600"/>
            <a:ext cx="7525800" cy="1733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0EF46-7D81-44E4-869A-13DB0821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12" y="3012973"/>
            <a:ext cx="552527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E71-C592-4DDF-8D8F-6C510C4D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Traditional/Manual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9E4A3B-AADF-4542-A1B5-A33774AC5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5518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35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97AE-4D39-4ACA-98CC-E22452ED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testing-</a:t>
            </a:r>
            <a:r>
              <a:rPr lang="en-IN" dirty="0" err="1"/>
              <a:t>Lenghty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0FC-3B11-4A1C-B5F1-25C02CB3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71A99-72DB-432B-B13C-B8CD9BDA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64" y="1235927"/>
            <a:ext cx="8126672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84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A7B3DB18-489F-45BB-B4F3-EE3C856E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E27194-00B8-4EF4-896F-F5E36199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                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514BB-B825-4912-AA35-AB00370C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2" y="609600"/>
            <a:ext cx="543953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24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BCFE-08FE-459F-920D-8ED233FF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1" y="2160589"/>
            <a:ext cx="8596668" cy="3233046"/>
          </a:xfrm>
        </p:spPr>
        <p:txBody>
          <a:bodyPr>
            <a:normAutofit/>
          </a:bodyPr>
          <a:lstStyle/>
          <a:p>
            <a:r>
              <a:rPr lang="en-IN" dirty="0"/>
              <a:t>But developers usually </a:t>
            </a:r>
            <a:r>
              <a:rPr lang="en-IN" dirty="0">
                <a:solidFill>
                  <a:srgbClr val="FF0000"/>
                </a:solidFill>
              </a:rPr>
              <a:t>do not prefer </a:t>
            </a:r>
            <a:r>
              <a:rPr lang="en-IN" dirty="0"/>
              <a:t>Unit test, WHY?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72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87E8-31B5-47AE-9A72-C0AD5508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9152-D053-4418-B458-293EF139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Development cost.      </a:t>
            </a:r>
            <a:r>
              <a:rPr lang="en-IN" sz="3200" dirty="0">
                <a:solidFill>
                  <a:schemeClr val="accent1"/>
                </a:solidFill>
              </a:rPr>
              <a:t>Feature addition and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Delay in delivery.        </a:t>
            </a:r>
            <a:r>
              <a:rPr lang="en-IN" sz="3200" dirty="0">
                <a:solidFill>
                  <a:schemeClr val="accent1"/>
                </a:solidFill>
              </a:rPr>
              <a:t>Bug fixing are easy to </a:t>
            </a:r>
            <a:r>
              <a:rPr lang="en-IN" sz="32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                                  </a:t>
            </a:r>
            <a:r>
              <a:rPr lang="en-IN" sz="3200" dirty="0">
                <a:solidFill>
                  <a:schemeClr val="accent1"/>
                </a:solidFill>
              </a:rPr>
              <a:t>be tested.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                                  Quick HOT fix.</a:t>
            </a: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16C3158A-985E-4428-B1F4-2B72F8128F11}"/>
              </a:ext>
            </a:extLst>
          </p:cNvPr>
          <p:cNvSpPr/>
          <p:nvPr/>
        </p:nvSpPr>
        <p:spPr>
          <a:xfrm rot="2047915">
            <a:off x="5725547" y="1351245"/>
            <a:ext cx="1139063" cy="660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2363D69F-715B-4A12-B217-E770459FCB09}"/>
              </a:ext>
            </a:extLst>
          </p:cNvPr>
          <p:cNvSpPr/>
          <p:nvPr/>
        </p:nvSpPr>
        <p:spPr>
          <a:xfrm rot="7894344">
            <a:off x="3296093" y="1280644"/>
            <a:ext cx="1036930" cy="72833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9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87E8-31B5-47AE-9A72-C0AD5508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E2E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9152-D053-4418-B458-293EF139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Development cost.     </a:t>
            </a:r>
            <a:r>
              <a:rPr lang="en-IN" sz="3200" dirty="0">
                <a:solidFill>
                  <a:srgbClr val="92D050"/>
                </a:solidFill>
              </a:rPr>
              <a:t>Auto detect any DOME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                                 </a:t>
            </a:r>
            <a:r>
              <a:rPr lang="en-IN" sz="3200" dirty="0">
                <a:solidFill>
                  <a:srgbClr val="92D050"/>
                </a:solidFill>
              </a:rPr>
              <a:t>Change.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Delay in delivery.       </a:t>
            </a:r>
            <a:r>
              <a:rPr lang="en-IN" sz="3200" dirty="0">
                <a:solidFill>
                  <a:srgbClr val="92D050"/>
                </a:solidFill>
              </a:rPr>
              <a:t>Produce safe code.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                                 Easy Regression Test or  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                                 sanity Test.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16C3158A-985E-4428-B1F4-2B72F8128F11}"/>
              </a:ext>
            </a:extLst>
          </p:cNvPr>
          <p:cNvSpPr/>
          <p:nvPr/>
        </p:nvSpPr>
        <p:spPr>
          <a:xfrm rot="2047915">
            <a:off x="5626281" y="1314610"/>
            <a:ext cx="1139063" cy="660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2363D69F-715B-4A12-B217-E770459FCB09}"/>
              </a:ext>
            </a:extLst>
          </p:cNvPr>
          <p:cNvSpPr/>
          <p:nvPr/>
        </p:nvSpPr>
        <p:spPr>
          <a:xfrm rot="7894344">
            <a:off x="3296093" y="1280644"/>
            <a:ext cx="1036930" cy="72833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2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251D-4682-4E18-A155-43EC5AF9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Integration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AFFB9-BCD8-4D07-912C-074C64AC9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830" y="2243672"/>
            <a:ext cx="5744377" cy="3715268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DCEA1E7-C6CA-4C8C-8E00-951577D34822}"/>
              </a:ext>
            </a:extLst>
          </p:cNvPr>
          <p:cNvSpPr/>
          <p:nvPr/>
        </p:nvSpPr>
        <p:spPr>
          <a:xfrm>
            <a:off x="7243843" y="2656855"/>
            <a:ext cx="4346917" cy="324576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Unit tests are ideal for testing functions with 0 or minimal dependencies. But in real world application, we need to work with one or more external resources</a:t>
            </a:r>
          </a:p>
          <a:p>
            <a:pPr algn="ctr"/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SO integration Test!</a:t>
            </a:r>
          </a:p>
          <a:p>
            <a:pPr algn="ctr"/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</a:rPr>
              <a:t>We test our application code along with external </a:t>
            </a:r>
            <a:r>
              <a:rPr lang="en-IN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resourses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</a:rPr>
              <a:t> as a whole</a:t>
            </a:r>
            <a:endParaRPr lang="en-IN" sz="2800" dirty="0">
              <a:solidFill>
                <a:srgbClr val="002060"/>
              </a:solidFill>
            </a:endParaRPr>
          </a:p>
          <a:p>
            <a:pPr algn="ctr"/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77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A219-945B-42AA-8BE3-391AA13D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Integration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2379-D723-485C-A42E-62B83AE8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need a real Data base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4B5C38C-5F0C-4084-BA02-18784E81C324}"/>
              </a:ext>
            </a:extLst>
          </p:cNvPr>
          <p:cNvSpPr/>
          <p:nvPr/>
        </p:nvSpPr>
        <p:spPr>
          <a:xfrm>
            <a:off x="1864450" y="2822713"/>
            <a:ext cx="2107096" cy="1789044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002060"/>
                </a:solidFill>
              </a:rPr>
              <a:t>TEST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19F05-5DD1-4490-8C0C-3EBC4040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27" y="2811900"/>
            <a:ext cx="2127688" cy="1810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05DDDF-3C96-4F1F-8F62-25FB1C2190A8}"/>
              </a:ext>
            </a:extLst>
          </p:cNvPr>
          <p:cNvSpPr txBox="1"/>
          <p:nvPr/>
        </p:nvSpPr>
        <p:spPr>
          <a:xfrm>
            <a:off x="6650266" y="3455624"/>
            <a:ext cx="1520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8EC10-B024-4C37-8950-40AAD31BE539}"/>
              </a:ext>
            </a:extLst>
          </p:cNvPr>
          <p:cNvSpPr txBox="1"/>
          <p:nvPr/>
        </p:nvSpPr>
        <p:spPr>
          <a:xfrm>
            <a:off x="6512462" y="2217904"/>
            <a:ext cx="202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1:Populate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9AF02F-80A0-4EB5-9EE0-7786EEFE134A}"/>
              </a:ext>
            </a:extLst>
          </p:cNvPr>
          <p:cNvCxnSpPr>
            <a:stCxn id="5" idx="6"/>
          </p:cNvCxnSpPr>
          <p:nvPr/>
        </p:nvCxnSpPr>
        <p:spPr>
          <a:xfrm flipV="1">
            <a:off x="3971546" y="3717234"/>
            <a:ext cx="21244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60F99D-8004-4E59-BE3B-1A7FBCC05E0B}"/>
              </a:ext>
            </a:extLst>
          </p:cNvPr>
          <p:cNvSpPr txBox="1"/>
          <p:nvPr/>
        </p:nvSpPr>
        <p:spPr>
          <a:xfrm>
            <a:off x="3971546" y="2678810"/>
            <a:ext cx="217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2: HTTP Request to</a:t>
            </a:r>
          </a:p>
          <a:p>
            <a:r>
              <a:rPr lang="en-IN" dirty="0"/>
              <a:t>An end point we</a:t>
            </a:r>
          </a:p>
          <a:p>
            <a:r>
              <a:rPr lang="en-IN" dirty="0"/>
              <a:t> want to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6F70F-D9B1-4E9F-877E-8544A11F4A5F}"/>
              </a:ext>
            </a:extLst>
          </p:cNvPr>
          <p:cNvSpPr txBox="1"/>
          <p:nvPr/>
        </p:nvSpPr>
        <p:spPr>
          <a:xfrm>
            <a:off x="2358886" y="4841946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3:Assert(Inspecting the response or DB)</a:t>
            </a:r>
          </a:p>
        </p:txBody>
      </p:sp>
    </p:spTree>
    <p:extLst>
      <p:ext uri="{BB962C8B-B14F-4D97-AF65-F5344CB8AC3E}">
        <p14:creationId xmlns:p14="http://schemas.microsoft.com/office/powerpoint/2010/main" val="39826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A2C4-6AC3-40BA-B318-7BCBA43B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99" y="27801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1C87-F054-446C-B87F-18744384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13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to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unit test to testing functions with algorithms that have 0 or minimum dependency to external resources.</a:t>
            </a:r>
          </a:p>
          <a:p>
            <a:r>
              <a:rPr lang="en-IN" dirty="0"/>
              <a:t>Try to avoid creating too many mocks</a:t>
            </a:r>
          </a:p>
          <a:p>
            <a:r>
              <a:rPr lang="en-IN" dirty="0"/>
              <a:t>It is better to write integration test if there are many mock method required.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646AD-E54B-4F0F-BC46-81B0998E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07" y="3883785"/>
            <a:ext cx="7994832" cy="23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33A66-C993-4EFE-A5ED-CBDF28C31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612" y="1131994"/>
            <a:ext cx="768265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6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r>
              <a:rPr lang="en-IN" sz="2800" b="1" dirty="0">
                <a:solidFill>
                  <a:srgbClr val="002060"/>
                </a:solidFill>
              </a:rPr>
              <a:t>A right test– Right frame work</a:t>
            </a:r>
          </a:p>
          <a:p>
            <a:r>
              <a:rPr lang="en-IN" dirty="0"/>
              <a:t>LIBRARY – Gives bunch of utility function to write test.</a:t>
            </a:r>
          </a:p>
          <a:p>
            <a:r>
              <a:rPr lang="en-IN" dirty="0"/>
              <a:t>TEST RUNNER-Programme that run from command line.</a:t>
            </a:r>
          </a:p>
        </p:txBody>
      </p:sp>
    </p:spTree>
    <p:extLst>
      <p:ext uri="{BB962C8B-B14F-4D97-AF65-F5344CB8AC3E}">
        <p14:creationId xmlns:p14="http://schemas.microsoft.com/office/powerpoint/2010/main" val="4033632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8065-7F11-41CF-AF76-BAE3C356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IN" b="1"/>
              <a:t>FRAME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B442-5F93-4B9D-94B0-5F9FF589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291548"/>
            <a:ext cx="5424112" cy="3526388"/>
          </a:xfrm>
        </p:spPr>
        <p:txBody>
          <a:bodyPr>
            <a:normAutofit/>
          </a:bodyPr>
          <a:lstStyle/>
          <a:p>
            <a:r>
              <a:rPr lang="en-IN" dirty="0"/>
              <a:t>JASMINE- Comes with all testing features. No additional plug ins used</a:t>
            </a:r>
          </a:p>
          <a:p>
            <a:r>
              <a:rPr lang="en-IN" dirty="0"/>
              <a:t>MOCHA- Popular Testing frame work in NPM.</a:t>
            </a:r>
          </a:p>
          <a:p>
            <a:pPr marL="0" indent="0">
              <a:buNone/>
            </a:pPr>
            <a:r>
              <a:rPr lang="en-IN" dirty="0"/>
              <a:t>                  Use </a:t>
            </a:r>
            <a:r>
              <a:rPr lang="en-IN" dirty="0" err="1"/>
              <a:t>alongwith</a:t>
            </a:r>
            <a:r>
              <a:rPr lang="en-IN" dirty="0"/>
              <a:t> some other plug in Like   </a:t>
            </a:r>
          </a:p>
          <a:p>
            <a:pPr marL="0" indent="0">
              <a:buNone/>
            </a:pPr>
            <a:r>
              <a:rPr lang="en-IN" dirty="0"/>
              <a:t>                   Chai &amp; </a:t>
            </a:r>
            <a:r>
              <a:rPr lang="en-IN" dirty="0" err="1"/>
              <a:t>Sinon</a:t>
            </a:r>
            <a:r>
              <a:rPr lang="en-IN" dirty="0"/>
              <a:t> as it </a:t>
            </a:r>
            <a:r>
              <a:rPr lang="en-IN" dirty="0" err="1"/>
              <a:t>doesnt</a:t>
            </a:r>
            <a:r>
              <a:rPr lang="en-IN" dirty="0"/>
              <a:t> have    </a:t>
            </a:r>
          </a:p>
          <a:p>
            <a:pPr marL="0" indent="0">
              <a:buNone/>
            </a:pPr>
            <a:r>
              <a:rPr lang="en-IN" dirty="0"/>
              <a:t>                    some library features</a:t>
            </a:r>
          </a:p>
          <a:p>
            <a:r>
              <a:rPr lang="en-IN" dirty="0"/>
              <a:t>JEST  - Newer frame work- (Facebook to test  </a:t>
            </a:r>
          </a:p>
          <a:p>
            <a:pPr marL="0" indent="0">
              <a:buNone/>
            </a:pPr>
            <a:r>
              <a:rPr lang="en-IN" dirty="0"/>
              <a:t>                Re-act Application)</a:t>
            </a:r>
          </a:p>
          <a:p>
            <a:pPr marL="0" indent="0">
              <a:buNone/>
            </a:pPr>
            <a:r>
              <a:rPr lang="en-IN" dirty="0"/>
              <a:t>                Basically a Wrapper around jasmine.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15713-FACD-4FBB-890B-53EE7AEC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012" y="4936813"/>
            <a:ext cx="4977866" cy="15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Your First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Show Code Sample</a:t>
            </a:r>
          </a:p>
        </p:txBody>
      </p:sp>
    </p:spTree>
    <p:extLst>
      <p:ext uri="{BB962C8B-B14F-4D97-AF65-F5344CB8AC3E}">
        <p14:creationId xmlns:p14="http://schemas.microsoft.com/office/powerpoint/2010/main" val="880797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 a Number &amp;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Show Code Sample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423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Grouping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Show Code Sample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05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Refactoring with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Show Code Sample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63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Show Code Sample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8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Show Code Sample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92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Show Code Sample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125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Continually Running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No Need of running </a:t>
            </a:r>
            <a:r>
              <a:rPr lang="en-IN" dirty="0" err="1"/>
              <a:t>npm</a:t>
            </a:r>
            <a:r>
              <a:rPr lang="en-IN" dirty="0"/>
              <a:t> test all the time</a:t>
            </a:r>
          </a:p>
          <a:p>
            <a:r>
              <a:rPr lang="en-IN" dirty="0"/>
              <a:t>Set a flag inside your script in </a:t>
            </a:r>
            <a:r>
              <a:rPr lang="en-IN" dirty="0" err="1"/>
              <a:t>package.json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AE279-0D6C-45A4-A087-31EB74AC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53" y="4012930"/>
            <a:ext cx="5645678" cy="15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5EC7-991E-4988-A42B-D63DFBD3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automated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237D2-697F-4108-A939-AA829B604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588" y="1787934"/>
            <a:ext cx="4420217" cy="571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77071-3FC6-43FE-8054-E90A1AE7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8" y="2707111"/>
            <a:ext cx="3534268" cy="57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08E8B-D2A0-4B14-B35B-BEE1C6C0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09" y="3802897"/>
            <a:ext cx="3010320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F2990-2C07-4699-8EA5-879E113AD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88" y="4822472"/>
            <a:ext cx="2981741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C94AA-0BDB-48C7-9050-ADB0823DD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88" y="5794403"/>
            <a:ext cx="3096057" cy="504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F9293B-09DA-4F08-9F2A-45AA60D81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220727"/>
            <a:ext cx="5618922" cy="1413747"/>
          </a:xfrm>
          <a:prstGeom prst="rect">
            <a:avLst/>
          </a:prstGeom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DCDFE6E-4574-42B1-9959-F88B8ADC0B32}"/>
              </a:ext>
            </a:extLst>
          </p:cNvPr>
          <p:cNvSpPr/>
          <p:nvPr/>
        </p:nvSpPr>
        <p:spPr>
          <a:xfrm>
            <a:off x="3786329" y="3830388"/>
            <a:ext cx="2495201" cy="1320800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Excercise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AF1A-F017-4838-A79F-D320803F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64" y="1499602"/>
            <a:ext cx="6514610" cy="48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24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Mock Function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We don’t need to interact with another endpoint while writing unit test</a:t>
            </a:r>
          </a:p>
          <a:p>
            <a:r>
              <a:rPr lang="en-IN" dirty="0"/>
              <a:t>Unit Test won’t be dependant to any external component.</a:t>
            </a:r>
          </a:p>
          <a:p>
            <a:r>
              <a:rPr lang="en-IN" dirty="0"/>
              <a:t>Create mock function inside your test method to validate the output. </a:t>
            </a:r>
          </a:p>
        </p:txBody>
      </p:sp>
    </p:spTree>
    <p:extLst>
      <p:ext uri="{BB962C8B-B14F-4D97-AF65-F5344CB8AC3E}">
        <p14:creationId xmlns:p14="http://schemas.microsoft.com/office/powerpoint/2010/main" val="1681961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Interaction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Test the interaction of objects</a:t>
            </a:r>
          </a:p>
          <a:p>
            <a:r>
              <a:rPr lang="en-IN" dirty="0"/>
              <a:t>Write mock function as required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171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Jest Mock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 err="1"/>
              <a:t>jest.fn</a:t>
            </a:r>
            <a:r>
              <a:rPr lang="en-IN" dirty="0"/>
              <a:t>();</a:t>
            </a:r>
          </a:p>
          <a:p>
            <a:r>
              <a:rPr lang="en-IN" dirty="0"/>
              <a:t>It can return a value by calling </a:t>
            </a:r>
            <a:r>
              <a:rPr lang="en-IN" dirty="0" err="1"/>
              <a:t>jest.fn</a:t>
            </a:r>
            <a:r>
              <a:rPr lang="en-IN" dirty="0"/>
              <a:t>().</a:t>
            </a:r>
            <a:r>
              <a:rPr lang="en-IN" dirty="0" err="1"/>
              <a:t>mockReturnValue</a:t>
            </a:r>
            <a:r>
              <a:rPr lang="en-IN" dirty="0"/>
              <a:t>({});</a:t>
            </a:r>
          </a:p>
          <a:p>
            <a:r>
              <a:rPr lang="en-IN" dirty="0"/>
              <a:t>It can also return promise resolved value </a:t>
            </a:r>
            <a:r>
              <a:rPr lang="en-IN" dirty="0" err="1"/>
              <a:t>jest.fn</a:t>
            </a:r>
            <a:r>
              <a:rPr lang="en-IN" dirty="0"/>
              <a:t>(). </a:t>
            </a:r>
            <a:r>
              <a:rPr lang="en-IN" dirty="0" err="1"/>
              <a:t>mockResolvedValue</a:t>
            </a:r>
            <a:r>
              <a:rPr lang="en-IN" dirty="0"/>
              <a:t>();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362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5B2D22E-0FFB-40B1-B505-6DC95AE3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998300" y="1500809"/>
            <a:ext cx="5795108" cy="38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4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1963-BF12-4D49-8A09-AF0166B0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en-IN" sz="6600" dirty="0"/>
              <a:t>INTEGRATION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B37F-4F93-42DE-9897-B8DDD611A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Setting Up Test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Integration test of real database can be done but we don’t want to mess the production data as we might be adding/ removing data while testing.</a:t>
            </a:r>
          </a:p>
          <a:p>
            <a:r>
              <a:rPr lang="en-IN" dirty="0"/>
              <a:t>Add test database connection string(config/</a:t>
            </a:r>
            <a:r>
              <a:rPr lang="en-IN" dirty="0" err="1"/>
              <a:t>test.json</a:t>
            </a:r>
            <a:r>
              <a:rPr lang="en-IN" dirty="0"/>
              <a:t>)</a:t>
            </a:r>
          </a:p>
          <a:p>
            <a:r>
              <a:rPr lang="en-IN" dirty="0"/>
              <a:t>Connect to </a:t>
            </a:r>
            <a:r>
              <a:rPr lang="en-IN" dirty="0" err="1"/>
              <a:t>db</a:t>
            </a:r>
            <a:r>
              <a:rPr lang="en-IN" dirty="0"/>
              <a:t> via node index.js to verify the connection is working</a:t>
            </a:r>
          </a:p>
          <a:p>
            <a:r>
              <a:rPr lang="en-IN" dirty="0"/>
              <a:t>Import config to </a:t>
            </a:r>
            <a:r>
              <a:rPr lang="en-IN" dirty="0" err="1"/>
              <a:t>startup</a:t>
            </a:r>
            <a:r>
              <a:rPr lang="en-IN" dirty="0"/>
              <a:t>/db.js and modify tour </a:t>
            </a:r>
            <a:r>
              <a:rPr lang="en-IN"/>
              <a:t>connection string.</a:t>
            </a:r>
            <a:endParaRPr lang="en-IN" dirty="0"/>
          </a:p>
          <a:p>
            <a:r>
              <a:rPr lang="en-IN" dirty="0"/>
              <a:t>Set NODE_ENV=test</a:t>
            </a:r>
          </a:p>
          <a:p>
            <a:r>
              <a:rPr lang="en-IN" dirty="0"/>
              <a:t>Connect to test db.</a:t>
            </a:r>
          </a:p>
          <a:p>
            <a:r>
              <a:rPr lang="en-IN" dirty="0"/>
              <a:t>Write your test inside tests/genres.test.js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233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Your First Integration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/>
              <a:t> 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 err="1"/>
              <a:t>supertest</a:t>
            </a:r>
            <a:r>
              <a:rPr lang="en-IN" dirty="0"/>
              <a:t> –save-dev</a:t>
            </a:r>
          </a:p>
          <a:p>
            <a:r>
              <a:rPr lang="en-IN" dirty="0"/>
              <a:t>Back to index.js and export the mongo </a:t>
            </a:r>
            <a:r>
              <a:rPr lang="en-IN" dirty="0" err="1"/>
              <a:t>db</a:t>
            </a:r>
            <a:r>
              <a:rPr lang="en-IN" dirty="0"/>
              <a:t> server to reuse it in the test</a:t>
            </a:r>
          </a:p>
          <a:p>
            <a:r>
              <a:rPr lang="en-IN" dirty="0"/>
              <a:t>Add folder integration inside your test folder and your test file, say genres.test.js</a:t>
            </a:r>
          </a:p>
          <a:p>
            <a:r>
              <a:rPr lang="en-IN" dirty="0"/>
              <a:t>Go to test file and add test suit for the genres end point. Also add suit for GET, GET/id, POST, PUT/id &amp; DEL/id</a:t>
            </a:r>
          </a:p>
          <a:p>
            <a:r>
              <a:rPr lang="en-IN" dirty="0"/>
              <a:t>Load the server before and close it after testing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806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Populating the Test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Import genre model</a:t>
            </a:r>
          </a:p>
          <a:p>
            <a:r>
              <a:rPr lang="en-IN" dirty="0"/>
              <a:t>Inserting data to database</a:t>
            </a:r>
          </a:p>
          <a:p>
            <a:r>
              <a:rPr lang="en-IN" dirty="0"/>
              <a:t>Always clear the data when you modified the database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40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Testing Route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Populate genre collection</a:t>
            </a:r>
          </a:p>
          <a:p>
            <a:r>
              <a:rPr lang="en-IN" dirty="0"/>
              <a:t>Create one genre and call the end point</a:t>
            </a:r>
          </a:p>
          <a:p>
            <a:r>
              <a:rPr lang="en-IN" dirty="0"/>
              <a:t>Test the body with </a:t>
            </a:r>
            <a:r>
              <a:rPr lang="en-IN" dirty="0" err="1"/>
              <a:t>toMatchObject</a:t>
            </a:r>
            <a:r>
              <a:rPr lang="en-IN" dirty="0"/>
              <a:t>() and verify output</a:t>
            </a:r>
          </a:p>
          <a:p>
            <a:r>
              <a:rPr lang="en-IN" dirty="0"/>
              <a:t>Test the </a:t>
            </a:r>
            <a:r>
              <a:rPr lang="en-IN" dirty="0" err="1"/>
              <a:t>bodt</a:t>
            </a:r>
            <a:r>
              <a:rPr lang="en-IN" dirty="0"/>
              <a:t> with </a:t>
            </a:r>
            <a:r>
              <a:rPr lang="en-IN" dirty="0" err="1"/>
              <a:t>toHaveProperty</a:t>
            </a:r>
            <a:r>
              <a:rPr lang="en-IN" dirty="0"/>
              <a:t>() and verify the output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02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1BD7-1E22-43BF-92DF-986CD278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49F84-DAED-42BE-B7C1-83FFD8ED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66" y="2516527"/>
            <a:ext cx="1771897" cy="1552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FD0AC-978B-4161-84E4-ABFA366F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49" y="2583211"/>
            <a:ext cx="1800476" cy="1419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4EF4-C710-40FE-A2B5-62C90F64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511" y="2530815"/>
            <a:ext cx="1724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Testing Route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Populate genre collection to test valid output</a:t>
            </a:r>
          </a:p>
          <a:p>
            <a:r>
              <a:rPr lang="en-IN" dirty="0"/>
              <a:t>Create one genre and call the end point</a:t>
            </a:r>
          </a:p>
          <a:p>
            <a:r>
              <a:rPr lang="en-IN" dirty="0"/>
              <a:t>Test the body with </a:t>
            </a:r>
            <a:r>
              <a:rPr lang="en-IN" dirty="0" err="1"/>
              <a:t>toMatchObject</a:t>
            </a:r>
            <a:r>
              <a:rPr lang="en-IN" dirty="0"/>
              <a:t>() and verify output</a:t>
            </a:r>
          </a:p>
          <a:p>
            <a:r>
              <a:rPr lang="en-IN" dirty="0"/>
              <a:t>Test the </a:t>
            </a:r>
            <a:r>
              <a:rPr lang="en-IN" dirty="0" err="1"/>
              <a:t>bodt</a:t>
            </a:r>
            <a:r>
              <a:rPr lang="en-IN" dirty="0"/>
              <a:t> with </a:t>
            </a:r>
            <a:r>
              <a:rPr lang="en-IN" dirty="0" err="1"/>
              <a:t>toHaveProperty</a:t>
            </a:r>
            <a:r>
              <a:rPr lang="en-IN" dirty="0"/>
              <a:t>() and verify the output</a:t>
            </a:r>
          </a:p>
          <a:p>
            <a:r>
              <a:rPr lang="en-IN" dirty="0"/>
              <a:t>Test 404 case with next test</a:t>
            </a:r>
          </a:p>
          <a:p>
            <a:r>
              <a:rPr lang="en-IN" dirty="0"/>
              <a:t>Test with some id which is not there in the </a:t>
            </a:r>
            <a:r>
              <a:rPr lang="en-IN" dirty="0" err="1"/>
              <a:t>db</a:t>
            </a:r>
            <a:r>
              <a:rPr lang="en-IN" dirty="0"/>
              <a:t> and verify output</a:t>
            </a:r>
          </a:p>
          <a:p>
            <a:r>
              <a:rPr lang="en-IN" dirty="0"/>
              <a:t>Test it without </a:t>
            </a:r>
            <a:r>
              <a:rPr lang="en-IN" dirty="0" err="1"/>
              <a:t>validateObjectId</a:t>
            </a:r>
            <a:r>
              <a:rPr lang="en-IN" dirty="0"/>
              <a:t> and verify output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004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Testing the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No. of Test is equal to or greater than number of execution time.</a:t>
            </a:r>
          </a:p>
          <a:p>
            <a:r>
              <a:rPr lang="en-IN" dirty="0"/>
              <a:t>Test return value, it should be 401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488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Testing Invalid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Import user model and call </a:t>
            </a:r>
            <a:r>
              <a:rPr lang="en-IN" dirty="0" err="1"/>
              <a:t>generateAuthToken</a:t>
            </a:r>
            <a:r>
              <a:rPr lang="en-IN" dirty="0"/>
              <a:t>() to do authorization</a:t>
            </a:r>
          </a:p>
          <a:p>
            <a:r>
              <a:rPr lang="en-IN" dirty="0"/>
              <a:t>Call set method to set header</a:t>
            </a:r>
          </a:p>
          <a:p>
            <a:r>
              <a:rPr lang="en-IN" dirty="0"/>
              <a:t>Test min and max length for genre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80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Testing Happy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Check genre with same name is already exists in the database</a:t>
            </a:r>
          </a:p>
          <a:p>
            <a:r>
              <a:rPr lang="en-IN" dirty="0"/>
              <a:t>Genre should be there in the body of the response.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175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Write Clean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Shoe Sample Code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974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 Auth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Create new file auth.test.js to test auth.js middleware</a:t>
            </a:r>
          </a:p>
          <a:p>
            <a:r>
              <a:rPr lang="en-IN" dirty="0"/>
              <a:t>Start and close server on </a:t>
            </a:r>
            <a:r>
              <a:rPr lang="en-IN" dirty="0" err="1"/>
              <a:t>beforeEach</a:t>
            </a:r>
            <a:r>
              <a:rPr lang="en-IN" dirty="0"/>
              <a:t>() and </a:t>
            </a:r>
            <a:r>
              <a:rPr lang="en-IN" dirty="0" err="1"/>
              <a:t>afterEach</a:t>
            </a:r>
            <a:r>
              <a:rPr lang="en-IN" dirty="0"/>
              <a:t>() respectively.</a:t>
            </a:r>
          </a:p>
          <a:p>
            <a:r>
              <a:rPr lang="en-IN" dirty="0"/>
              <a:t>Set valid token on </a:t>
            </a:r>
            <a:r>
              <a:rPr lang="en-IN" dirty="0" err="1"/>
              <a:t>beforeEach</a:t>
            </a:r>
            <a:r>
              <a:rPr lang="en-IN" dirty="0"/>
              <a:t>();</a:t>
            </a:r>
          </a:p>
          <a:p>
            <a:r>
              <a:rPr lang="en-IN" dirty="0"/>
              <a:t>It will return 400 when the token=null as the header value will be string always.</a:t>
            </a:r>
          </a:p>
          <a:p>
            <a:r>
              <a:rPr lang="en-IN" dirty="0"/>
              <a:t>We don’t have access to the request object, we only work on response. Hence decoded string to be tested with a Unit Test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10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Unit Test Auth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492" cy="3880773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It should populate </a:t>
            </a:r>
            <a:r>
              <a:rPr lang="en-IN" dirty="0" err="1"/>
              <a:t>req.user</a:t>
            </a:r>
            <a:r>
              <a:rPr lang="en-IN" dirty="0"/>
              <a:t> with the payload of a valid JWT</a:t>
            </a:r>
          </a:p>
          <a:p>
            <a:r>
              <a:rPr lang="en-IN" dirty="0"/>
              <a:t>Mock request object &amp; next function</a:t>
            </a:r>
          </a:p>
          <a:p>
            <a:r>
              <a:rPr lang="en-IN" dirty="0"/>
              <a:t>Create user object and create anew instance for testing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222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930492" cy="4689640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Define the coverage flag in jest config</a:t>
            </a:r>
          </a:p>
          <a:p>
            <a:r>
              <a:rPr lang="en-IN" dirty="0"/>
              <a:t>Find the report at /coverage/</a:t>
            </a:r>
            <a:r>
              <a:rPr lang="en-IN" dirty="0" err="1"/>
              <a:t>lcov</a:t>
            </a:r>
            <a:r>
              <a:rPr lang="en-IN" dirty="0"/>
              <a:t>-report/index.html</a:t>
            </a:r>
          </a:p>
          <a:p>
            <a:r>
              <a:rPr lang="en-IN" dirty="0"/>
              <a:t>Code coverage tool will calculate the branches/excitation path based on the return statement.</a:t>
            </a:r>
          </a:p>
          <a:p>
            <a:r>
              <a:rPr lang="en-IN" dirty="0"/>
              <a:t>Code Coverage missing area can be found at the report. </a:t>
            </a:r>
            <a:r>
              <a:rPr lang="en-IN" dirty="0" err="1"/>
              <a:t>Eg</a:t>
            </a:r>
            <a:r>
              <a:rPr lang="en-IN" dirty="0"/>
              <a:t>: /coverage/</a:t>
            </a:r>
            <a:r>
              <a:rPr lang="en-IN" dirty="0" err="1"/>
              <a:t>lcov</a:t>
            </a:r>
            <a:r>
              <a:rPr lang="en-IN" dirty="0"/>
              <a:t>-report/integration-testing/routes/genres.js.html</a:t>
            </a:r>
          </a:p>
          <a:p>
            <a:r>
              <a:rPr lang="en-IN" dirty="0"/>
              <a:t>Check the line of code and update test to increase coverage</a:t>
            </a:r>
          </a:p>
          <a:p>
            <a:r>
              <a:rPr lang="en-IN" dirty="0"/>
              <a:t>The report is having the number f function which are covered by test cases and the number of lines code which are covered in the test cases.</a:t>
            </a:r>
          </a:p>
          <a:p>
            <a:r>
              <a:rPr lang="en-IN" dirty="0"/>
              <a:t>Update the ,ignore file with coverage folder as we don’t need to commit the coverage folder to the repository.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585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D13971-F4DE-4002-9635-25128D29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" y="533723"/>
            <a:ext cx="8600661" cy="1534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A6006-EC81-4A40-A7F4-2AA8E961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160" y="2205886"/>
            <a:ext cx="5232382" cy="41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1963-BF12-4D49-8A09-AF0166B0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en-IN" sz="6600" dirty="0"/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B37F-4F93-42DE-9897-B8DDD611A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2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7CF-888F-40E3-96DA-9AA0D420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44" y="651930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UNIT TEST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412B52-0E7D-40A3-9283-AD70A88D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982" y="365695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Cheap to write.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Easy to execute.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Don’t give a lot of confidence.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41513-2B51-41D1-81E1-CFE012ABC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7" y="1754612"/>
            <a:ext cx="4744112" cy="10955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A472CCD-BB63-4557-AFEE-F8D18D39AD9C}"/>
              </a:ext>
            </a:extLst>
          </p:cNvPr>
          <p:cNvSpPr/>
          <p:nvPr/>
        </p:nvSpPr>
        <p:spPr>
          <a:xfrm>
            <a:off x="2377354" y="1972730"/>
            <a:ext cx="3217396" cy="835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F9CC55D-38C9-4531-8245-F6991CE70A98}"/>
              </a:ext>
            </a:extLst>
          </p:cNvPr>
          <p:cNvSpPr/>
          <p:nvPr/>
        </p:nvSpPr>
        <p:spPr>
          <a:xfrm rot="16972271">
            <a:off x="5816624" y="1990885"/>
            <a:ext cx="803166" cy="109552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5E9A88B-99E5-4B14-B1C1-A0A3D4CFB646}"/>
              </a:ext>
            </a:extLst>
          </p:cNvPr>
          <p:cNvSpPr/>
          <p:nvPr/>
        </p:nvSpPr>
        <p:spPr>
          <a:xfrm>
            <a:off x="6841665" y="1256718"/>
            <a:ext cx="2703444" cy="179544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Files, Data </a:t>
            </a:r>
            <a:r>
              <a:rPr lang="en-IN" sz="2400" dirty="0" err="1">
                <a:solidFill>
                  <a:srgbClr val="FF0000"/>
                </a:solidFill>
              </a:rPr>
              <a:t>bases,Message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ques,weservices</a:t>
            </a:r>
            <a:r>
              <a:rPr lang="en-IN" sz="2400" dirty="0">
                <a:solidFill>
                  <a:srgbClr val="FF0000"/>
                </a:solidFill>
              </a:rPr>
              <a:t> etc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254EB4-DA00-4056-ADA4-BF19386D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66" y="2850140"/>
            <a:ext cx="213389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EC863-9DCA-4A74-B7E6-BFDBD5E6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Solution- </a:t>
            </a:r>
            <a:r>
              <a:rPr lang="en-IN" b="1" i="1" dirty="0"/>
              <a:t>Test driven development/ TEST FIRST DESIGN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DF47171-360B-43C1-871C-150152B69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4585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758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8" name="whoosh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1C5F-DC0F-4D78-B327-8D16ACD8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61" y="-827786"/>
            <a:ext cx="8596668" cy="1826581"/>
          </a:xfrm>
        </p:spPr>
        <p:txBody>
          <a:bodyPr/>
          <a:lstStyle/>
          <a:p>
            <a:pPr algn="ctr"/>
            <a:r>
              <a:rPr lang="en-IN" b="1" dirty="0"/>
              <a:t>TEST-DESIGN-IMPLEMENT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639BA9-20D8-433B-8531-8785C1885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4DBB4-17AF-4848-9F42-866C224832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81150"/>
            <a:ext cx="5048250" cy="800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6AAFF-AC37-40CC-ADC8-735F824F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2941387"/>
            <a:ext cx="4944165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4A5F6-A971-421F-AE70-5091B986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45" y="4040837"/>
            <a:ext cx="5020376" cy="32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9D394-C85B-4F07-8F5D-2CD0F76E0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45" y="4781411"/>
            <a:ext cx="6096851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72A53-712C-40BC-9EDD-86B51FAE7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45" y="5106843"/>
            <a:ext cx="172426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4D47-E10E-497E-9FB0-57EDC276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Code First Development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9DCA88-6D42-46FF-ACA8-899FEB48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0776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0F3E725F-2053-495B-89E0-81F5A0EDBCF3}"/>
              </a:ext>
            </a:extLst>
          </p:cNvPr>
          <p:cNvSpPr/>
          <p:nvPr/>
        </p:nvSpPr>
        <p:spPr>
          <a:xfrm>
            <a:off x="4452730" y="2888973"/>
            <a:ext cx="1775791" cy="8465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518D0CF8-C107-41D7-9BBF-5404FA8C9EFF}"/>
              </a:ext>
            </a:extLst>
          </p:cNvPr>
          <p:cNvSpPr/>
          <p:nvPr/>
        </p:nvSpPr>
        <p:spPr>
          <a:xfrm>
            <a:off x="6440556" y="2531165"/>
            <a:ext cx="1643270" cy="954156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318DF46-02ED-4F45-A501-FE5EFDC6D574}"/>
              </a:ext>
            </a:extLst>
          </p:cNvPr>
          <p:cNvSpPr/>
          <p:nvPr/>
        </p:nvSpPr>
        <p:spPr>
          <a:xfrm>
            <a:off x="7976762" y="2761354"/>
            <a:ext cx="3073031" cy="239643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longer the bug in a system, The harder is to fix 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it.why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69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11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F1D6-62D0-4256-A6CE-D59D1236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0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NOW YOU KNOW,</a:t>
            </a:r>
            <a:br>
              <a:rPr lang="en-IN" b="1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TDD is a practice of writing an </a:t>
            </a:r>
            <a:r>
              <a:rPr lang="en-IN" dirty="0">
                <a:solidFill>
                  <a:srgbClr val="FF0000"/>
                </a:solidFill>
              </a:rPr>
              <a:t>automated unit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test to your code before you write your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87B6-DD81-4C7D-B282-01B99C0F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0" y="4048586"/>
            <a:ext cx="8596668" cy="13208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60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EB96-BA77-4887-AE0B-EDFD069F9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DO YOU DO TDD?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097CC-8686-4E5D-873A-4B4054D89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56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B9AA-E25B-46CC-8EB1-B529B327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Fundamentals of TDD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03918-5FF0-4D96-BBE9-3A3A5F006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76" y="1930400"/>
            <a:ext cx="2362530" cy="685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E91D9-7BF0-421D-868B-5F824221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6" y="2913015"/>
            <a:ext cx="4963218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DEE8F-33E6-42A8-A1E8-8DE15A2E7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6" y="3937096"/>
            <a:ext cx="255305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B2F8-983D-4F15-BAF8-434731BA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Benefits of TDD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A775C-4F0E-47EF-8741-E16D22CB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882" y="2991489"/>
            <a:ext cx="7516274" cy="2219635"/>
          </a:xfrm>
        </p:spPr>
      </p:pic>
    </p:spTree>
    <p:extLst>
      <p:ext uri="{BB962C8B-B14F-4D97-AF65-F5344CB8AC3E}">
        <p14:creationId xmlns:p14="http://schemas.microsoft.com/office/powerpoint/2010/main" val="35699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 First or Code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930492" cy="4689640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It depends whom you are ask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In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930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CF0-3237-4863-BE22-9378480C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1" y="992188"/>
            <a:ext cx="3147393" cy="1320800"/>
          </a:xfrm>
        </p:spPr>
        <p:txBody>
          <a:bodyPr/>
          <a:lstStyle/>
          <a:p>
            <a:pPr algn="ctr"/>
            <a:r>
              <a:rPr lang="en-IN" b="1" dirty="0"/>
              <a:t>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275-BCBA-4C68-8B41-14CD5EB8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20" y="1652588"/>
            <a:ext cx="3324823" cy="3609588"/>
          </a:xfrm>
        </p:spPr>
        <p:txBody>
          <a:bodyPr/>
          <a:lstStyle/>
          <a:p>
            <a:pPr marL="0" indent="0" algn="ctr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We will have something to view in a short period of time.</a:t>
            </a:r>
          </a:p>
          <a:p>
            <a:r>
              <a:rPr lang="en-IN" dirty="0"/>
              <a:t>Easy to convince client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1FF621-980E-4E46-A7F4-82739580F03F}"/>
              </a:ext>
            </a:extLst>
          </p:cNvPr>
          <p:cNvSpPr txBox="1">
            <a:spLocks/>
          </p:cNvSpPr>
          <p:nvPr/>
        </p:nvSpPr>
        <p:spPr>
          <a:xfrm>
            <a:off x="923236" y="1624205"/>
            <a:ext cx="3324823" cy="317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dirty="0"/>
              <a:t>100% code coverage</a:t>
            </a:r>
          </a:p>
          <a:p>
            <a:r>
              <a:rPr lang="en-IN" dirty="0"/>
              <a:t>Results clean code</a:t>
            </a:r>
          </a:p>
          <a:p>
            <a:r>
              <a:rPr lang="en-IN" dirty="0"/>
              <a:t>Full-fill all requirement</a:t>
            </a:r>
          </a:p>
          <a:p>
            <a:r>
              <a:rPr lang="en-IN" dirty="0"/>
              <a:t>Deploy with confidence</a:t>
            </a:r>
          </a:p>
          <a:p>
            <a:r>
              <a:rPr lang="en-IN" dirty="0"/>
              <a:t>Sometimes it can get complex and slow down.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953944-F646-4BD3-A003-FEFC5CA3AE62}"/>
              </a:ext>
            </a:extLst>
          </p:cNvPr>
          <p:cNvSpPr txBox="1">
            <a:spLocks/>
          </p:cNvSpPr>
          <p:nvPr/>
        </p:nvSpPr>
        <p:spPr>
          <a:xfrm>
            <a:off x="829734" y="992188"/>
            <a:ext cx="295376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Test First</a:t>
            </a:r>
          </a:p>
        </p:txBody>
      </p:sp>
    </p:spTree>
    <p:extLst>
      <p:ext uri="{BB962C8B-B14F-4D97-AF65-F5344CB8AC3E}">
        <p14:creationId xmlns:p14="http://schemas.microsoft.com/office/powerpoint/2010/main" val="3506396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FE3D-6C79-4B43-B40B-843888BC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TDD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1B654E-50BF-4A7D-AE6A-32959345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THINK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WRITE A TEST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RUN TEST TO GET ALL YOUR TEST FAILED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WRITE CODE AND TEST YOUR CODE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FIX FAILURES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REFACTOR NEW CODE</a:t>
            </a:r>
          </a:p>
          <a:p>
            <a:pPr lvl="0">
              <a:buClr>
                <a:srgbClr val="90C226"/>
              </a:buClr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RUN YOUR TESTS&amp; FIX FAILURES</a:t>
            </a:r>
          </a:p>
          <a:p>
            <a:pPr lvl="0">
              <a:buClr>
                <a:srgbClr val="90C226"/>
              </a:buClr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CHECK IN YOUR CODE</a:t>
            </a:r>
          </a:p>
        </p:txBody>
      </p:sp>
    </p:spTree>
    <p:extLst>
      <p:ext uri="{BB962C8B-B14F-4D97-AF65-F5344CB8AC3E}">
        <p14:creationId xmlns:p14="http://schemas.microsoft.com/office/powerpoint/2010/main" val="329520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B265-8C1F-4CDD-B6B4-F5A4B761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Integration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662E9-90C3-4DF7-977B-C46A53A54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12669"/>
            <a:ext cx="3839111" cy="1095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8DB27-D657-4603-9A0B-195AE208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08197"/>
            <a:ext cx="3277057" cy="3172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53EE4-6F23-4C91-83A2-478A99593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716" y="2433913"/>
            <a:ext cx="3237257" cy="85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825797-2863-4D10-9F89-0DF5F7B3B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445" y="1639264"/>
            <a:ext cx="3932261" cy="2042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2F0AEE-28FB-48E9-A2F0-85713C018BC5}"/>
              </a:ext>
            </a:extLst>
          </p:cNvPr>
          <p:cNvSpPr txBox="1"/>
          <p:nvPr/>
        </p:nvSpPr>
        <p:spPr>
          <a:xfrm>
            <a:off x="6025375" y="4337131"/>
            <a:ext cx="4310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Longer to execute</a:t>
            </a:r>
          </a:p>
          <a:p>
            <a:endParaRPr lang="en-IN" sz="3200" dirty="0"/>
          </a:p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Give more confidence</a:t>
            </a:r>
          </a:p>
        </p:txBody>
      </p:sp>
    </p:spTree>
    <p:extLst>
      <p:ext uri="{BB962C8B-B14F-4D97-AF65-F5344CB8AC3E}">
        <p14:creationId xmlns:p14="http://schemas.microsoft.com/office/powerpoint/2010/main" val="22679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5B2D22E-0FFB-40B1-B505-6DC95AE3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998300" y="1500809"/>
            <a:ext cx="5795108" cy="38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5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0424-DAFE-4B17-BD88-77451871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Traditionally Integration test defined as </a:t>
            </a:r>
            <a:r>
              <a:rPr lang="en-IN" dirty="0">
                <a:solidFill>
                  <a:srgbClr val="FF0000"/>
                </a:solidFill>
              </a:rPr>
              <a:t>taking few classes and tests its behaviour as a whole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18F34-774C-407A-A1D4-9EB5858EE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79" y="2366963"/>
            <a:ext cx="5733364" cy="3881437"/>
          </a:xfrm>
        </p:spPr>
      </p:pic>
    </p:spTree>
    <p:extLst>
      <p:ext uri="{BB962C8B-B14F-4D97-AF65-F5344CB8AC3E}">
        <p14:creationId xmlns:p14="http://schemas.microsoft.com/office/powerpoint/2010/main" val="408896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54EC-728E-4A56-AFC8-35804A57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End to End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E6D1D-7AB5-4681-A869-797B7B6A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523" y="2083220"/>
            <a:ext cx="4315427" cy="1209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67D7D-3A6F-49D9-B352-E956C7C3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23" y="3293064"/>
            <a:ext cx="2772162" cy="2486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FFB9B-CCFC-4749-8194-D64A2D0C4744}"/>
              </a:ext>
            </a:extLst>
          </p:cNvPr>
          <p:cNvSpPr txBox="1"/>
          <p:nvPr/>
        </p:nvSpPr>
        <p:spPr>
          <a:xfrm>
            <a:off x="6442364" y="2272145"/>
            <a:ext cx="336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Tool Selenium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F21822D-DEAD-41BE-BFC3-53704A76724F}"/>
              </a:ext>
            </a:extLst>
          </p:cNvPr>
          <p:cNvSpPr/>
          <p:nvPr/>
        </p:nvSpPr>
        <p:spPr>
          <a:xfrm>
            <a:off x="5207950" y="1535365"/>
            <a:ext cx="1650050" cy="7900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51232-78F3-4A53-A232-9831BA63B84C}"/>
              </a:ext>
            </a:extLst>
          </p:cNvPr>
          <p:cNvSpPr txBox="1"/>
          <p:nvPr/>
        </p:nvSpPr>
        <p:spPr>
          <a:xfrm>
            <a:off x="5618549" y="3321776"/>
            <a:ext cx="64764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Give you great confidence</a:t>
            </a:r>
          </a:p>
          <a:p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4000" b="1" dirty="0">
                <a:solidFill>
                  <a:srgbClr val="FF0000"/>
                </a:solidFill>
              </a:rPr>
              <a:t>Very slow</a:t>
            </a:r>
          </a:p>
          <a:p>
            <a:endParaRPr lang="en-IN" sz="4000" b="1" dirty="0">
              <a:solidFill>
                <a:srgbClr val="FF0000"/>
              </a:solidFill>
            </a:endParaRPr>
          </a:p>
          <a:p>
            <a:r>
              <a:rPr lang="en-IN" sz="4000" b="1" dirty="0">
                <a:solidFill>
                  <a:srgbClr val="FF0000"/>
                </a:solidFill>
              </a:rPr>
              <a:t>Very brittle</a:t>
            </a:r>
          </a:p>
        </p:txBody>
      </p:sp>
    </p:spTree>
    <p:extLst>
      <p:ext uri="{BB962C8B-B14F-4D97-AF65-F5344CB8AC3E}">
        <p14:creationId xmlns:p14="http://schemas.microsoft.com/office/powerpoint/2010/main" val="18367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5280</TotalTime>
  <Words>1497</Words>
  <Application>Microsoft Office PowerPoint</Application>
  <PresentationFormat>Widescreen</PresentationFormat>
  <Paragraphs>299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Trebuchet MS</vt:lpstr>
      <vt:lpstr>Wingdings 3</vt:lpstr>
      <vt:lpstr>Facet</vt:lpstr>
      <vt:lpstr>Automation Testing</vt:lpstr>
      <vt:lpstr>PowerPoint Presentation</vt:lpstr>
      <vt:lpstr>PowerPoint Presentation</vt:lpstr>
      <vt:lpstr>Benefits of automated testing?</vt:lpstr>
      <vt:lpstr>Types of TESTS</vt:lpstr>
      <vt:lpstr>UNIT TEST</vt:lpstr>
      <vt:lpstr>Integration Test</vt:lpstr>
      <vt:lpstr>Traditionally Integration test defined as taking few classes and tests its behaviour as a whole</vt:lpstr>
      <vt:lpstr>End to End Test</vt:lpstr>
      <vt:lpstr>Test pyramid</vt:lpstr>
      <vt:lpstr>BUT….</vt:lpstr>
      <vt:lpstr>PowerPoint Presentation</vt:lpstr>
      <vt:lpstr>Application simply read data from or write it to a data base  Integration test   </vt:lpstr>
      <vt:lpstr>So, in brief...</vt:lpstr>
      <vt:lpstr>Full Stack Application Development</vt:lpstr>
      <vt:lpstr>Front-end</vt:lpstr>
      <vt:lpstr>Back-end</vt:lpstr>
      <vt:lpstr>Importance of unit testing.</vt:lpstr>
      <vt:lpstr>Why unit test?</vt:lpstr>
      <vt:lpstr>Traditional/Manual Testing</vt:lpstr>
      <vt:lpstr>Manual testing-Lenghty </vt:lpstr>
      <vt:lpstr>PowerPoint Presentation</vt:lpstr>
      <vt:lpstr>But developers usually do not prefer Unit test, WHY? </vt:lpstr>
      <vt:lpstr>Unit Test</vt:lpstr>
      <vt:lpstr>E2E Test</vt:lpstr>
      <vt:lpstr>Integration Test</vt:lpstr>
      <vt:lpstr>Integration Test</vt:lpstr>
      <vt:lpstr>UNIT TEST</vt:lpstr>
      <vt:lpstr>What to Unit Test</vt:lpstr>
      <vt:lpstr>TOOLING</vt:lpstr>
      <vt:lpstr>FRAME WORK</vt:lpstr>
      <vt:lpstr>Your First Unit Test</vt:lpstr>
      <vt:lpstr>Test a Number &amp; a String</vt:lpstr>
      <vt:lpstr>Grouping Test</vt:lpstr>
      <vt:lpstr>Refactoring with Confidence</vt:lpstr>
      <vt:lpstr>Test Array</vt:lpstr>
      <vt:lpstr>Test Object</vt:lpstr>
      <vt:lpstr>Test Exceptions</vt:lpstr>
      <vt:lpstr>Continually Running Test</vt:lpstr>
      <vt:lpstr>Excercise</vt:lpstr>
      <vt:lpstr>Mock Function Testing</vt:lpstr>
      <vt:lpstr>Interaction Testing</vt:lpstr>
      <vt:lpstr>Jest Mock Functions</vt:lpstr>
      <vt:lpstr>PowerPoint Presentation</vt:lpstr>
      <vt:lpstr>INTEGRATION TESTING</vt:lpstr>
      <vt:lpstr>Setting Up Test DB</vt:lpstr>
      <vt:lpstr>Your First Integration Test</vt:lpstr>
      <vt:lpstr>Populating the Test DB</vt:lpstr>
      <vt:lpstr>Testing Route with Parameters</vt:lpstr>
      <vt:lpstr>Testing Route with Parameters</vt:lpstr>
      <vt:lpstr>Testing the Authorization</vt:lpstr>
      <vt:lpstr>Testing Invalid Input</vt:lpstr>
      <vt:lpstr>Testing Happy Path</vt:lpstr>
      <vt:lpstr>Write Clean Test</vt:lpstr>
      <vt:lpstr>Test Auth Middleware</vt:lpstr>
      <vt:lpstr>Unit Test Auth Middleware</vt:lpstr>
      <vt:lpstr>Code Coverage</vt:lpstr>
      <vt:lpstr>PowerPoint Presentation</vt:lpstr>
      <vt:lpstr>TEST DRIVEN DEVELOPMENT</vt:lpstr>
      <vt:lpstr>Solution- Test driven development/ TEST FIRST DESIGN</vt:lpstr>
      <vt:lpstr>TEST-DESIGN-IMPLEMENT</vt:lpstr>
      <vt:lpstr>Code First Development</vt:lpstr>
      <vt:lpstr>NOW YOU KNOW,    TDD is a practice of writing an automated unit test to your code before you write your code.</vt:lpstr>
      <vt:lpstr>HOW DO YOU DO TDD?</vt:lpstr>
      <vt:lpstr>Fundamentals of TDD</vt:lpstr>
      <vt:lpstr>Benefits of TDD</vt:lpstr>
      <vt:lpstr>Test First or Code First?</vt:lpstr>
      <vt:lpstr>Code First</vt:lpstr>
      <vt:lpstr>TDD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Haneefa Thekkeparambath</dc:creator>
  <cp:lastModifiedBy>Haneefa Thekkeparambath</cp:lastModifiedBy>
  <cp:revision>102</cp:revision>
  <dcterms:created xsi:type="dcterms:W3CDTF">2018-12-24T09:51:16Z</dcterms:created>
  <dcterms:modified xsi:type="dcterms:W3CDTF">2018-12-29T07:03:48Z</dcterms:modified>
</cp:coreProperties>
</file>