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Nunito"/>
      <p:regular r:id="rId30"/>
      <p:bold r:id="rId31"/>
      <p:italic r:id="rId32"/>
      <p:boldItalic r:id="rId33"/>
    </p:embeddedFont>
    <p:embeddedFont>
      <p:font typeface="Bebas Neue"/>
      <p:regular r:id="rId34"/>
    </p:embeddedFont>
    <p:embeddedFont>
      <p:font typeface="P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33" Type="http://schemas.openxmlformats.org/officeDocument/2006/relationships/font" Target="fonts/Nunito-boldItalic.fntdata"/><Relationship Id="rId32" Type="http://schemas.openxmlformats.org/officeDocument/2006/relationships/font" Target="fonts/Nunito-italic.fntdata"/><Relationship Id="rId35" Type="http://schemas.openxmlformats.org/officeDocument/2006/relationships/font" Target="fonts/PTSans-regular.fntdata"/><Relationship Id="rId34" Type="http://schemas.openxmlformats.org/officeDocument/2006/relationships/font" Target="fonts/BebasNeue-regular.fntdata"/><Relationship Id="rId37" Type="http://schemas.openxmlformats.org/officeDocument/2006/relationships/font" Target="fonts/PTSans-italic.fntdata"/><Relationship Id="rId36" Type="http://schemas.openxmlformats.org/officeDocument/2006/relationships/font" Target="fonts/PTSans-bold.fntdata"/><Relationship Id="rId38" Type="http://schemas.openxmlformats.org/officeDocument/2006/relationships/font" Target="fonts/PT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29" Type="http://schemas.openxmlformats.org/officeDocument/2006/relationships/font" Target="fonts/RobotoSlab-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7afccfc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27afccfc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5f336abc7c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5f336abc7c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5f336abc7c_0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5f336abc7c_0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ffd1d1ab8a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ffd1d1ab8a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5d2afb5a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5d2afb5a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5f336abc7c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5f336abc7c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ffd1d1ab8a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ffd1d1ab8a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5f336abc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5f336abc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5f336abc7c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5f336abc7c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5f336abc7c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5f336abc7c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f336abc7c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f336abc7c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6443b19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6443b19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5d2afb5a3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5d2afb5a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5d2afb5a3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5d2afb5a3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5d2afb5a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5d2afb5a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27fd2b5b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27fd2b5b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ffd1d1ab8a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ffd1d1ab8a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d1d1ab8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d1d1ab8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ffd1d1ab8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ffd1d1ab8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5f336abc7c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5f336abc7c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5f336abc7c_0_1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5f336abc7c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4165013" y="220694"/>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1" name="Google Shape;11;p2"/>
          <p:cNvSpPr/>
          <p:nvPr/>
        </p:nvSpPr>
        <p:spPr>
          <a:xfrm>
            <a:off x="4707875" y="0"/>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278085" y="280128"/>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3" name="Google Shape;13;p2"/>
          <p:cNvSpPr/>
          <p:nvPr/>
        </p:nvSpPr>
        <p:spPr>
          <a:xfrm>
            <a:off x="7179275" y="3391300"/>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45600" y="-21625"/>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06275" y="3282525"/>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639" y="1507984"/>
            <a:ext cx="176" cy="172"/>
          </a:xfrm>
          <a:custGeom>
            <a:rect b="b" l="l" r="r" t="t"/>
            <a:pathLst>
              <a:path extrusionOk="0" h="1" w="1">
                <a:moveTo>
                  <a:pt x="0" y="0"/>
                </a:moveTo>
                <a:lnTo>
                  <a:pt x="0" y="0"/>
                </a:ln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639" y="2419108"/>
            <a:ext cx="176" cy="172"/>
          </a:xfrm>
          <a:custGeom>
            <a:rect b="b" l="l" r="r" t="t"/>
            <a:pathLst>
              <a:path extrusionOk="0" h="1" w="1">
                <a:moveTo>
                  <a:pt x="0" y="0"/>
                </a:move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1144517" y="9122"/>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1144517" y="9122"/>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1129225" y="1638300"/>
            <a:ext cx="6881100" cy="1650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 name="Google Shape;21;p2"/>
          <p:cNvSpPr txBox="1"/>
          <p:nvPr>
            <p:ph idx="1" type="subTitle"/>
          </p:nvPr>
        </p:nvSpPr>
        <p:spPr>
          <a:xfrm>
            <a:off x="2305225" y="3262525"/>
            <a:ext cx="4528800" cy="29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p:nvPr/>
        </p:nvSpPr>
        <p:spPr>
          <a:xfrm rot="-5400000">
            <a:off x="4192191" y="257332"/>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90" name="Google Shape;90;p11"/>
          <p:cNvSpPr/>
          <p:nvPr/>
        </p:nvSpPr>
        <p:spPr>
          <a:xfrm>
            <a:off x="7206453" y="3407071"/>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rot="10800000">
            <a:off x="-18422" y="-25163"/>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txBox="1"/>
          <p:nvPr>
            <p:ph hasCustomPrompt="1" type="title"/>
          </p:nvPr>
        </p:nvSpPr>
        <p:spPr>
          <a:xfrm>
            <a:off x="886950" y="1874550"/>
            <a:ext cx="7370100" cy="139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5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1284000" y="3657750"/>
            <a:ext cx="6576000" cy="7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rot="-5400000">
            <a:off x="4280610" y="288319"/>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97" name="Google Shape;97;p13"/>
          <p:cNvSpPr/>
          <p:nvPr/>
        </p:nvSpPr>
        <p:spPr>
          <a:xfrm rot="5400000">
            <a:off x="-253173"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98" name="Google Shape;98;p13"/>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13"/>
          <p:cNvSpPr txBox="1"/>
          <p:nvPr>
            <p:ph idx="2" type="title"/>
          </p:nvPr>
        </p:nvSpPr>
        <p:spPr>
          <a:xfrm>
            <a:off x="720000" y="191739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3"/>
          <p:cNvSpPr txBox="1"/>
          <p:nvPr>
            <p:ph idx="1" type="subTitle"/>
          </p:nvPr>
        </p:nvSpPr>
        <p:spPr>
          <a:xfrm>
            <a:off x="720000" y="234557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3"/>
          <p:cNvSpPr txBox="1"/>
          <p:nvPr>
            <p:ph idx="3" type="title"/>
          </p:nvPr>
        </p:nvSpPr>
        <p:spPr>
          <a:xfrm>
            <a:off x="3419269" y="191739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4" type="subTitle"/>
          </p:nvPr>
        </p:nvSpPr>
        <p:spPr>
          <a:xfrm>
            <a:off x="3419269" y="234557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13"/>
          <p:cNvSpPr txBox="1"/>
          <p:nvPr>
            <p:ph idx="5" type="title"/>
          </p:nvPr>
        </p:nvSpPr>
        <p:spPr>
          <a:xfrm>
            <a:off x="720000" y="377665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6" type="subTitle"/>
          </p:nvPr>
        </p:nvSpPr>
        <p:spPr>
          <a:xfrm>
            <a:off x="720000" y="420592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 name="Google Shape;105;p13"/>
          <p:cNvSpPr txBox="1"/>
          <p:nvPr>
            <p:ph idx="7" type="title"/>
          </p:nvPr>
        </p:nvSpPr>
        <p:spPr>
          <a:xfrm>
            <a:off x="3419269" y="377665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8" type="subTitle"/>
          </p:nvPr>
        </p:nvSpPr>
        <p:spPr>
          <a:xfrm>
            <a:off x="3419269" y="420592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13"/>
          <p:cNvSpPr txBox="1"/>
          <p:nvPr>
            <p:ph idx="9" type="title"/>
          </p:nvPr>
        </p:nvSpPr>
        <p:spPr>
          <a:xfrm>
            <a:off x="6118545" y="191739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13" type="subTitle"/>
          </p:nvPr>
        </p:nvSpPr>
        <p:spPr>
          <a:xfrm>
            <a:off x="6118545" y="234557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13"/>
          <p:cNvSpPr txBox="1"/>
          <p:nvPr>
            <p:ph idx="14" type="title"/>
          </p:nvPr>
        </p:nvSpPr>
        <p:spPr>
          <a:xfrm>
            <a:off x="6118545" y="3776655"/>
            <a:ext cx="23055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13"/>
          <p:cNvSpPr txBox="1"/>
          <p:nvPr>
            <p:ph idx="15" type="subTitle"/>
          </p:nvPr>
        </p:nvSpPr>
        <p:spPr>
          <a:xfrm>
            <a:off x="6118545" y="4205925"/>
            <a:ext cx="23055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13"/>
          <p:cNvSpPr txBox="1"/>
          <p:nvPr>
            <p:ph hasCustomPrompt="1" idx="16" type="title"/>
          </p:nvPr>
        </p:nvSpPr>
        <p:spPr>
          <a:xfrm>
            <a:off x="687407" y="1347952"/>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7" type="title"/>
          </p:nvPr>
        </p:nvSpPr>
        <p:spPr>
          <a:xfrm>
            <a:off x="720000" y="3208310"/>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18" type="title"/>
          </p:nvPr>
        </p:nvSpPr>
        <p:spPr>
          <a:xfrm>
            <a:off x="3419275" y="1347952"/>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19" type="title"/>
          </p:nvPr>
        </p:nvSpPr>
        <p:spPr>
          <a:xfrm>
            <a:off x="3419275" y="3208310"/>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hasCustomPrompt="1" idx="20" type="title"/>
          </p:nvPr>
        </p:nvSpPr>
        <p:spPr>
          <a:xfrm>
            <a:off x="6118550" y="1347952"/>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hasCustomPrompt="1" idx="21" type="title"/>
          </p:nvPr>
        </p:nvSpPr>
        <p:spPr>
          <a:xfrm>
            <a:off x="6118550" y="3208310"/>
            <a:ext cx="734700" cy="356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spTree>
      <p:nvGrpSpPr>
        <p:cNvPr id="117" name="Shape 117"/>
        <p:cNvGrpSpPr/>
        <p:nvPr/>
      </p:nvGrpSpPr>
      <p:grpSpPr>
        <a:xfrm>
          <a:off x="0" y="0"/>
          <a:ext cx="0" cy="0"/>
          <a:chOff x="0" y="0"/>
          <a:chExt cx="0" cy="0"/>
        </a:xfrm>
      </p:grpSpPr>
      <p:sp>
        <p:nvSpPr>
          <p:cNvPr id="118" name="Google Shape;118;p14"/>
          <p:cNvSpPr/>
          <p:nvPr/>
        </p:nvSpPr>
        <p:spPr>
          <a:xfrm rot="5400000">
            <a:off x="-292710" y="212357"/>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19" name="Google Shape;119;p14"/>
          <p:cNvSpPr/>
          <p:nvPr/>
        </p:nvSpPr>
        <p:spPr>
          <a:xfrm rot="-5400000">
            <a:off x="4978971" y="634293"/>
            <a:ext cx="4807486" cy="350667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17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20" name="Google Shape;120;p14"/>
          <p:cNvSpPr/>
          <p:nvPr/>
        </p:nvSpPr>
        <p:spPr>
          <a:xfrm rot="-5400000">
            <a:off x="7277548" y="92645"/>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flipH="1" rot="-5400000">
            <a:off x="-1001868" y="2263643"/>
            <a:ext cx="3873624" cy="1885937"/>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 name="Google Shape;123;p14"/>
          <p:cNvSpPr txBox="1"/>
          <p:nvPr>
            <p:ph idx="1" type="subTitle"/>
          </p:nvPr>
        </p:nvSpPr>
        <p:spPr>
          <a:xfrm>
            <a:off x="1913141" y="2345575"/>
            <a:ext cx="23055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14"/>
          <p:cNvSpPr txBox="1"/>
          <p:nvPr>
            <p:ph idx="2" type="subTitle"/>
          </p:nvPr>
        </p:nvSpPr>
        <p:spPr>
          <a:xfrm>
            <a:off x="4925359" y="2345575"/>
            <a:ext cx="23055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14"/>
          <p:cNvSpPr txBox="1"/>
          <p:nvPr>
            <p:ph idx="3" type="subTitle"/>
          </p:nvPr>
        </p:nvSpPr>
        <p:spPr>
          <a:xfrm>
            <a:off x="1913141" y="4205925"/>
            <a:ext cx="23055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14"/>
          <p:cNvSpPr txBox="1"/>
          <p:nvPr>
            <p:ph idx="4" type="subTitle"/>
          </p:nvPr>
        </p:nvSpPr>
        <p:spPr>
          <a:xfrm>
            <a:off x="4925359" y="4205925"/>
            <a:ext cx="2305500" cy="39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14">
            <a:hlinkClick action="ppaction://hlinksldjump" r:id="rId2"/>
          </p:cNvPr>
          <p:cNvSpPr txBox="1"/>
          <p:nvPr>
            <p:ph hasCustomPrompt="1" idx="5" type="title"/>
          </p:nvPr>
        </p:nvSpPr>
        <p:spPr>
          <a:xfrm>
            <a:off x="2698541" y="1347952"/>
            <a:ext cx="7347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4"/>
          <p:cNvSpPr txBox="1"/>
          <p:nvPr>
            <p:ph hasCustomPrompt="1" idx="6" type="title"/>
          </p:nvPr>
        </p:nvSpPr>
        <p:spPr>
          <a:xfrm>
            <a:off x="2698541" y="3208310"/>
            <a:ext cx="7347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4">
            <a:hlinkClick action="ppaction://hlinksldjump" r:id="rId3"/>
          </p:cNvPr>
          <p:cNvSpPr txBox="1"/>
          <p:nvPr>
            <p:ph hasCustomPrompt="1" idx="7" type="title"/>
          </p:nvPr>
        </p:nvSpPr>
        <p:spPr>
          <a:xfrm>
            <a:off x="5710759" y="1347952"/>
            <a:ext cx="7347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4"/>
          <p:cNvSpPr txBox="1"/>
          <p:nvPr>
            <p:ph hasCustomPrompt="1" idx="8" type="title"/>
          </p:nvPr>
        </p:nvSpPr>
        <p:spPr>
          <a:xfrm>
            <a:off x="5710759" y="3208310"/>
            <a:ext cx="7347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4"/>
          <p:cNvSpPr txBox="1"/>
          <p:nvPr>
            <p:ph idx="9" type="subTitle"/>
          </p:nvPr>
        </p:nvSpPr>
        <p:spPr>
          <a:xfrm>
            <a:off x="1913741" y="1857700"/>
            <a:ext cx="2304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4"/>
          <p:cNvSpPr txBox="1"/>
          <p:nvPr>
            <p:ph idx="13" type="subTitle"/>
          </p:nvPr>
        </p:nvSpPr>
        <p:spPr>
          <a:xfrm>
            <a:off x="1913741" y="3716950"/>
            <a:ext cx="2304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4"/>
          <p:cNvSpPr txBox="1"/>
          <p:nvPr>
            <p:ph idx="14" type="subTitle"/>
          </p:nvPr>
        </p:nvSpPr>
        <p:spPr>
          <a:xfrm>
            <a:off x="4926553" y="1857700"/>
            <a:ext cx="2304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14"/>
          <p:cNvSpPr txBox="1"/>
          <p:nvPr>
            <p:ph idx="15" type="subTitle"/>
          </p:nvPr>
        </p:nvSpPr>
        <p:spPr>
          <a:xfrm>
            <a:off x="4926553" y="3716950"/>
            <a:ext cx="2304300" cy="489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4">
    <p:spTree>
      <p:nvGrpSpPr>
        <p:cNvPr id="135" name="Shape 135"/>
        <p:cNvGrpSpPr/>
        <p:nvPr/>
      </p:nvGrpSpPr>
      <p:grpSpPr>
        <a:xfrm>
          <a:off x="0" y="0"/>
          <a:ext cx="0" cy="0"/>
          <a:chOff x="0" y="0"/>
          <a:chExt cx="0" cy="0"/>
        </a:xfrm>
      </p:grpSpPr>
      <p:sp>
        <p:nvSpPr>
          <p:cNvPr id="136" name="Google Shape;136;p15"/>
          <p:cNvSpPr/>
          <p:nvPr/>
        </p:nvSpPr>
        <p:spPr>
          <a:xfrm flipH="1" rot="10800000">
            <a:off x="6638852" y="3904664"/>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rot="-2700000">
            <a:off x="296006" y="3910051"/>
            <a:ext cx="609233" cy="1228112"/>
            <a:chOff x="8415916" y="13915"/>
            <a:chExt cx="609239" cy="1228123"/>
          </a:xfrm>
        </p:grpSpPr>
        <p:sp>
          <p:nvSpPr>
            <p:cNvPr id="138" name="Google Shape;138;p15"/>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5"/>
          <p:cNvSpPr txBox="1"/>
          <p:nvPr>
            <p:ph type="title"/>
          </p:nvPr>
        </p:nvSpPr>
        <p:spPr>
          <a:xfrm>
            <a:off x="4668898" y="532333"/>
            <a:ext cx="3559500" cy="81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146" name="Shape 146"/>
        <p:cNvGrpSpPr/>
        <p:nvPr/>
      </p:nvGrpSpPr>
      <p:grpSpPr>
        <a:xfrm>
          <a:off x="0" y="0"/>
          <a:ext cx="0" cy="0"/>
          <a:chOff x="0" y="0"/>
          <a:chExt cx="0" cy="0"/>
        </a:xfrm>
      </p:grpSpPr>
      <p:sp>
        <p:nvSpPr>
          <p:cNvPr id="147" name="Google Shape;147;p16"/>
          <p:cNvSpPr/>
          <p:nvPr/>
        </p:nvSpPr>
        <p:spPr>
          <a:xfrm flipH="1" rot="5400000">
            <a:off x="-278090" y="279086"/>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48" name="Google Shape;148;p16"/>
          <p:cNvSpPr txBox="1"/>
          <p:nvPr>
            <p:ph type="title"/>
          </p:nvPr>
        </p:nvSpPr>
        <p:spPr>
          <a:xfrm flipH="1">
            <a:off x="709650" y="2880150"/>
            <a:ext cx="3776400" cy="6474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9" name="Google Shape;149;p16"/>
          <p:cNvSpPr txBox="1"/>
          <p:nvPr>
            <p:ph hasCustomPrompt="1" idx="2" type="title"/>
          </p:nvPr>
        </p:nvSpPr>
        <p:spPr>
          <a:xfrm flipH="1">
            <a:off x="3447224" y="1721225"/>
            <a:ext cx="1334400" cy="64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0" name="Google Shape;150;p16"/>
          <p:cNvSpPr txBox="1"/>
          <p:nvPr>
            <p:ph idx="1" type="subTitle"/>
          </p:nvPr>
        </p:nvSpPr>
        <p:spPr>
          <a:xfrm flipH="1">
            <a:off x="709650" y="3776950"/>
            <a:ext cx="3776400" cy="39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_1">
    <p:spTree>
      <p:nvGrpSpPr>
        <p:cNvPr id="151" name="Shape 151"/>
        <p:cNvGrpSpPr/>
        <p:nvPr/>
      </p:nvGrpSpPr>
      <p:grpSpPr>
        <a:xfrm>
          <a:off x="0" y="0"/>
          <a:ext cx="0" cy="0"/>
          <a:chOff x="0" y="0"/>
          <a:chExt cx="0" cy="0"/>
        </a:xfrm>
      </p:grpSpPr>
      <p:sp>
        <p:nvSpPr>
          <p:cNvPr id="152" name="Google Shape;152;p17"/>
          <p:cNvSpPr/>
          <p:nvPr/>
        </p:nvSpPr>
        <p:spPr>
          <a:xfrm rot="5400000">
            <a:off x="-305455" y="305826"/>
            <a:ext cx="5154456" cy="454345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53" name="Google Shape;153;p17"/>
          <p:cNvSpPr/>
          <p:nvPr/>
        </p:nvSpPr>
        <p:spPr>
          <a:xfrm rot="-5400000">
            <a:off x="4293910" y="279082"/>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54" name="Google Shape;154;p17"/>
          <p:cNvSpPr/>
          <p:nvPr/>
        </p:nvSpPr>
        <p:spPr>
          <a:xfrm flipH="1" rot="10800000">
            <a:off x="8010600" y="-14683"/>
            <a:ext cx="1180210" cy="108180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rot="10800000">
            <a:off x="163616" y="3974601"/>
            <a:ext cx="942016" cy="1078667"/>
            <a:chOff x="7852208" y="207243"/>
            <a:chExt cx="1130465" cy="1294452"/>
          </a:xfrm>
        </p:grpSpPr>
        <p:sp>
          <p:nvSpPr>
            <p:cNvPr id="156" name="Google Shape;156;p17"/>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7"/>
          <p:cNvSpPr txBox="1"/>
          <p:nvPr>
            <p:ph type="title"/>
          </p:nvPr>
        </p:nvSpPr>
        <p:spPr>
          <a:xfrm flipH="1">
            <a:off x="709650" y="2781625"/>
            <a:ext cx="3701400" cy="12564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4" name="Google Shape;164;p17"/>
          <p:cNvSpPr txBox="1"/>
          <p:nvPr>
            <p:ph hasCustomPrompt="1" idx="2" type="title"/>
          </p:nvPr>
        </p:nvSpPr>
        <p:spPr>
          <a:xfrm flipH="1">
            <a:off x="1893150" y="1253875"/>
            <a:ext cx="1334400" cy="6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 name="Google Shape;165;p17"/>
          <p:cNvSpPr txBox="1"/>
          <p:nvPr>
            <p:ph idx="1" type="subTitle"/>
          </p:nvPr>
        </p:nvSpPr>
        <p:spPr>
          <a:xfrm flipH="1">
            <a:off x="709650" y="4210400"/>
            <a:ext cx="37014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_1_1_1">
    <p:spTree>
      <p:nvGrpSpPr>
        <p:cNvPr id="166" name="Shape 166"/>
        <p:cNvGrpSpPr/>
        <p:nvPr/>
      </p:nvGrpSpPr>
      <p:grpSpPr>
        <a:xfrm>
          <a:off x="0" y="0"/>
          <a:ext cx="0" cy="0"/>
          <a:chOff x="0" y="0"/>
          <a:chExt cx="0" cy="0"/>
        </a:xfrm>
      </p:grpSpPr>
      <p:sp>
        <p:nvSpPr>
          <p:cNvPr id="167" name="Google Shape;167;p18"/>
          <p:cNvSpPr/>
          <p:nvPr/>
        </p:nvSpPr>
        <p:spPr>
          <a:xfrm flipH="1" rot="-5400000">
            <a:off x="4213650"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68" name="Google Shape;168;p18"/>
          <p:cNvSpPr/>
          <p:nvPr/>
        </p:nvSpPr>
        <p:spPr>
          <a:xfrm flipH="1" rot="5400000">
            <a:off x="-274294" y="279082"/>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69" name="Google Shape;169;p18"/>
          <p:cNvSpPr/>
          <p:nvPr/>
        </p:nvSpPr>
        <p:spPr>
          <a:xfrm rot="10800000">
            <a:off x="-29706" y="-14683"/>
            <a:ext cx="1180210" cy="108180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ph type="title"/>
          </p:nvPr>
        </p:nvSpPr>
        <p:spPr>
          <a:xfrm flipH="1">
            <a:off x="4732950" y="2781625"/>
            <a:ext cx="3701400" cy="12564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1" name="Google Shape;171;p18"/>
          <p:cNvSpPr txBox="1"/>
          <p:nvPr>
            <p:ph hasCustomPrompt="1" idx="2" type="title"/>
          </p:nvPr>
        </p:nvSpPr>
        <p:spPr>
          <a:xfrm flipH="1">
            <a:off x="5916450" y="1253875"/>
            <a:ext cx="1334400" cy="6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2" name="Google Shape;172;p18"/>
          <p:cNvSpPr txBox="1"/>
          <p:nvPr>
            <p:ph idx="1" type="subTitle"/>
          </p:nvPr>
        </p:nvSpPr>
        <p:spPr>
          <a:xfrm flipH="1">
            <a:off x="4732950" y="4210400"/>
            <a:ext cx="37014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3" name="Shape 173"/>
        <p:cNvGrpSpPr/>
        <p:nvPr/>
      </p:nvGrpSpPr>
      <p:grpSpPr>
        <a:xfrm>
          <a:off x="0" y="0"/>
          <a:ext cx="0" cy="0"/>
          <a:chOff x="0" y="0"/>
          <a:chExt cx="0" cy="0"/>
        </a:xfrm>
      </p:grpSpPr>
      <p:sp>
        <p:nvSpPr>
          <p:cNvPr id="174" name="Google Shape;174;p19"/>
          <p:cNvSpPr/>
          <p:nvPr/>
        </p:nvSpPr>
        <p:spPr>
          <a:xfrm flipH="1" rot="10800000">
            <a:off x="3641150" y="47"/>
            <a:ext cx="5502802" cy="182964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75" name="Google Shape;175;p19"/>
          <p:cNvSpPr/>
          <p:nvPr/>
        </p:nvSpPr>
        <p:spPr>
          <a:xfrm flipH="1" rot="-5400000">
            <a:off x="4560290" y="594755"/>
            <a:ext cx="4808861" cy="428868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76" name="Google Shape;176;p19"/>
          <p:cNvSpPr/>
          <p:nvPr/>
        </p:nvSpPr>
        <p:spPr>
          <a:xfrm flipH="1" rot="10800000">
            <a:off x="4707875" y="2983700"/>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3051750" y="3924263"/>
            <a:ext cx="53790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8" name="Google Shape;178;p19"/>
          <p:cNvSpPr txBox="1"/>
          <p:nvPr>
            <p:ph idx="1" type="subTitle"/>
          </p:nvPr>
        </p:nvSpPr>
        <p:spPr>
          <a:xfrm>
            <a:off x="5077650" y="1736800"/>
            <a:ext cx="3353100" cy="2069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3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9" name="Shape 179"/>
        <p:cNvGrpSpPr/>
        <p:nvPr/>
      </p:nvGrpSpPr>
      <p:grpSpPr>
        <a:xfrm>
          <a:off x="0" y="0"/>
          <a:ext cx="0" cy="0"/>
          <a:chOff x="0" y="0"/>
          <a:chExt cx="0" cy="0"/>
        </a:xfrm>
      </p:grpSpPr>
      <p:sp>
        <p:nvSpPr>
          <p:cNvPr id="180" name="Google Shape;180;p20"/>
          <p:cNvSpPr/>
          <p:nvPr/>
        </p:nvSpPr>
        <p:spPr>
          <a:xfrm>
            <a:off x="2430899" y="3029250"/>
            <a:ext cx="6713072" cy="211420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81" name="Google Shape;181;p20"/>
          <p:cNvSpPr/>
          <p:nvPr/>
        </p:nvSpPr>
        <p:spPr>
          <a:xfrm rot="10800000">
            <a:off x="43" y="88"/>
            <a:ext cx="4632232" cy="2179386"/>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82" name="Google Shape;182;p20"/>
          <p:cNvSpPr/>
          <p:nvPr/>
        </p:nvSpPr>
        <p:spPr>
          <a:xfrm>
            <a:off x="3641200" y="3313847"/>
            <a:ext cx="5502802" cy="182964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83" name="Google Shape;183;p20"/>
          <p:cNvSpPr txBox="1"/>
          <p:nvPr>
            <p:ph type="title"/>
          </p:nvPr>
        </p:nvSpPr>
        <p:spPr>
          <a:xfrm>
            <a:off x="720000" y="1020988"/>
            <a:ext cx="2535000" cy="19866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1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 name="Google Shape;184;p20"/>
          <p:cNvSpPr txBox="1"/>
          <p:nvPr>
            <p:ph idx="1" type="subTitle"/>
          </p:nvPr>
        </p:nvSpPr>
        <p:spPr>
          <a:xfrm>
            <a:off x="720000" y="3780075"/>
            <a:ext cx="3594000" cy="74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4562025" y="2985000"/>
            <a:ext cx="3801600" cy="5337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4562025" y="1712375"/>
            <a:ext cx="1134900" cy="64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p:nvPr/>
        </p:nvSpPr>
        <p:spPr>
          <a:xfrm rot="-5400000">
            <a:off x="4280610" y="270248"/>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6" name="Google Shape;26;p3"/>
          <p:cNvSpPr txBox="1"/>
          <p:nvPr>
            <p:ph idx="1" type="subTitle"/>
          </p:nvPr>
        </p:nvSpPr>
        <p:spPr>
          <a:xfrm>
            <a:off x="4562025" y="3854750"/>
            <a:ext cx="3801600" cy="31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85" name="Shape 185"/>
        <p:cNvGrpSpPr/>
        <p:nvPr/>
      </p:nvGrpSpPr>
      <p:grpSpPr>
        <a:xfrm>
          <a:off x="0" y="0"/>
          <a:ext cx="0" cy="0"/>
          <a:chOff x="0" y="0"/>
          <a:chExt cx="0" cy="0"/>
        </a:xfrm>
      </p:grpSpPr>
      <p:sp>
        <p:nvSpPr>
          <p:cNvPr id="186" name="Google Shape;186;p21"/>
          <p:cNvSpPr/>
          <p:nvPr/>
        </p:nvSpPr>
        <p:spPr>
          <a:xfrm flipH="1" rot="-5400000">
            <a:off x="5293136"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87" name="Google Shape;187;p21"/>
          <p:cNvSpPr/>
          <p:nvPr/>
        </p:nvSpPr>
        <p:spPr>
          <a:xfrm flipH="1" rot="5400000">
            <a:off x="-2618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88" name="Google Shape;188;p21"/>
          <p:cNvSpPr txBox="1"/>
          <p:nvPr>
            <p:ph type="title"/>
          </p:nvPr>
        </p:nvSpPr>
        <p:spPr>
          <a:xfrm>
            <a:off x="720000" y="1697675"/>
            <a:ext cx="2596800" cy="834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1"/>
          <p:cNvSpPr txBox="1"/>
          <p:nvPr>
            <p:ph idx="1" type="subTitle"/>
          </p:nvPr>
        </p:nvSpPr>
        <p:spPr>
          <a:xfrm>
            <a:off x="720000" y="289280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22"/>
          <p:cNvSpPr/>
          <p:nvPr/>
        </p:nvSpPr>
        <p:spPr>
          <a:xfrm flipH="1" rot="5400000">
            <a:off x="-224855" y="215838"/>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92" name="Google Shape;192;p22"/>
          <p:cNvSpPr/>
          <p:nvPr/>
        </p:nvSpPr>
        <p:spPr>
          <a:xfrm flipH="1" rot="-5400000">
            <a:off x="4646949" y="651438"/>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93" name="Google Shape;193;p22"/>
          <p:cNvSpPr txBox="1"/>
          <p:nvPr>
            <p:ph type="title"/>
          </p:nvPr>
        </p:nvSpPr>
        <p:spPr>
          <a:xfrm>
            <a:off x="5553850" y="1730850"/>
            <a:ext cx="2630400" cy="89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 name="Google Shape;194;p22"/>
          <p:cNvSpPr txBox="1"/>
          <p:nvPr>
            <p:ph idx="1" type="subTitle"/>
          </p:nvPr>
        </p:nvSpPr>
        <p:spPr>
          <a:xfrm>
            <a:off x="5553975" y="296220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95" name="Shape 195"/>
        <p:cNvGrpSpPr/>
        <p:nvPr/>
      </p:nvGrpSpPr>
      <p:grpSpPr>
        <a:xfrm>
          <a:off x="0" y="0"/>
          <a:ext cx="0" cy="0"/>
          <a:chOff x="0" y="0"/>
          <a:chExt cx="0" cy="0"/>
        </a:xfrm>
      </p:grpSpPr>
      <p:sp>
        <p:nvSpPr>
          <p:cNvPr id="196" name="Google Shape;196;p23"/>
          <p:cNvSpPr/>
          <p:nvPr/>
        </p:nvSpPr>
        <p:spPr>
          <a:xfrm flipH="1" rot="5400000">
            <a:off x="-967138" y="-660240"/>
            <a:ext cx="3038644" cy="2951931"/>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97" name="Google Shape;197;p23"/>
          <p:cNvSpPr/>
          <p:nvPr/>
        </p:nvSpPr>
        <p:spPr>
          <a:xfrm flipH="1" rot="-5400000">
            <a:off x="6748613" y="2614647"/>
            <a:ext cx="3371468" cy="300677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198" name="Google Shape;198;p23"/>
          <p:cNvSpPr txBox="1"/>
          <p:nvPr>
            <p:ph type="title"/>
          </p:nvPr>
        </p:nvSpPr>
        <p:spPr>
          <a:xfrm>
            <a:off x="2336850" y="1238300"/>
            <a:ext cx="4470300" cy="14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23"/>
          <p:cNvSpPr txBox="1"/>
          <p:nvPr>
            <p:ph idx="1" type="subTitle"/>
          </p:nvPr>
        </p:nvSpPr>
        <p:spPr>
          <a:xfrm>
            <a:off x="2718050" y="2838100"/>
            <a:ext cx="3708000" cy="9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23"/>
          <p:cNvSpPr/>
          <p:nvPr/>
        </p:nvSpPr>
        <p:spPr>
          <a:xfrm flipH="1" rot="10800000">
            <a:off x="7216873" y="-16130"/>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8002" y="3468520"/>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202" name="Shape 202"/>
        <p:cNvGrpSpPr/>
        <p:nvPr/>
      </p:nvGrpSpPr>
      <p:grpSpPr>
        <a:xfrm>
          <a:off x="0" y="0"/>
          <a:ext cx="0" cy="0"/>
          <a:chOff x="0" y="0"/>
          <a:chExt cx="0" cy="0"/>
        </a:xfrm>
      </p:grpSpPr>
      <p:sp>
        <p:nvSpPr>
          <p:cNvPr id="203" name="Google Shape;203;p24"/>
          <p:cNvSpPr/>
          <p:nvPr/>
        </p:nvSpPr>
        <p:spPr>
          <a:xfrm flipH="1" rot="-5400000">
            <a:off x="7155115" y="3159609"/>
            <a:ext cx="2097344" cy="1870474"/>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04" name="Google Shape;204;p24"/>
          <p:cNvSpPr/>
          <p:nvPr/>
        </p:nvSpPr>
        <p:spPr>
          <a:xfrm flipH="1" rot="5400000">
            <a:off x="-157672" y="148675"/>
            <a:ext cx="2823703" cy="251843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05" name="Google Shape;205;p2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4"/>
          <p:cNvSpPr txBox="1"/>
          <p:nvPr>
            <p:ph idx="1" type="body"/>
          </p:nvPr>
        </p:nvSpPr>
        <p:spPr>
          <a:xfrm>
            <a:off x="720000" y="1118400"/>
            <a:ext cx="7704000" cy="7092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accent1"/>
              </a:buClr>
              <a:buSzPts val="1200"/>
              <a:buChar char="●"/>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_1">
    <p:spTree>
      <p:nvGrpSpPr>
        <p:cNvPr id="207" name="Shape 207"/>
        <p:cNvGrpSpPr/>
        <p:nvPr/>
      </p:nvGrpSpPr>
      <p:grpSpPr>
        <a:xfrm>
          <a:off x="0" y="0"/>
          <a:ext cx="0" cy="0"/>
          <a:chOff x="0" y="0"/>
          <a:chExt cx="0" cy="0"/>
        </a:xfrm>
      </p:grpSpPr>
      <p:sp>
        <p:nvSpPr>
          <p:cNvPr id="208" name="Google Shape;208;p25"/>
          <p:cNvSpPr txBox="1"/>
          <p:nvPr>
            <p:ph type="title"/>
          </p:nvPr>
        </p:nvSpPr>
        <p:spPr>
          <a:xfrm>
            <a:off x="862050" y="1536400"/>
            <a:ext cx="2943300" cy="60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9" name="Google Shape;209;p25"/>
          <p:cNvSpPr txBox="1"/>
          <p:nvPr>
            <p:ph idx="1" type="subTitle"/>
          </p:nvPr>
        </p:nvSpPr>
        <p:spPr>
          <a:xfrm>
            <a:off x="862050" y="2174600"/>
            <a:ext cx="2943300" cy="143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0" name="Google Shape;210;p25"/>
          <p:cNvSpPr/>
          <p:nvPr/>
        </p:nvSpPr>
        <p:spPr>
          <a:xfrm rot="10800000">
            <a:off x="-45497" y="-21510"/>
            <a:ext cx="1274321" cy="100295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rot="10800000">
            <a:off x="-84185" y="4248502"/>
            <a:ext cx="2751285" cy="975798"/>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2" name="Shape 212"/>
        <p:cNvGrpSpPr/>
        <p:nvPr/>
      </p:nvGrpSpPr>
      <p:grpSpPr>
        <a:xfrm>
          <a:off x="0" y="0"/>
          <a:ext cx="0" cy="0"/>
          <a:chOff x="0" y="0"/>
          <a:chExt cx="0" cy="0"/>
        </a:xfrm>
      </p:grpSpPr>
      <p:sp>
        <p:nvSpPr>
          <p:cNvPr id="213" name="Google Shape;213;p26"/>
          <p:cNvSpPr/>
          <p:nvPr/>
        </p:nvSpPr>
        <p:spPr>
          <a:xfrm flipH="1" rot="-5400000">
            <a:off x="5293136"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14" name="Google Shape;214;p26"/>
          <p:cNvSpPr/>
          <p:nvPr/>
        </p:nvSpPr>
        <p:spPr>
          <a:xfrm flipH="1" rot="5400000">
            <a:off x="-2618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15" name="Google Shape;215;p26"/>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26"/>
          <p:cNvSpPr txBox="1"/>
          <p:nvPr>
            <p:ph idx="2" type="title"/>
          </p:nvPr>
        </p:nvSpPr>
        <p:spPr>
          <a:xfrm>
            <a:off x="1596677" y="2861797"/>
            <a:ext cx="2742600" cy="37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7" name="Google Shape;217;p26"/>
          <p:cNvSpPr txBox="1"/>
          <p:nvPr>
            <p:ph idx="3" type="title"/>
          </p:nvPr>
        </p:nvSpPr>
        <p:spPr>
          <a:xfrm>
            <a:off x="4804723" y="2861797"/>
            <a:ext cx="2742600" cy="37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b="0" sz="2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8" name="Google Shape;218;p26"/>
          <p:cNvSpPr txBox="1"/>
          <p:nvPr>
            <p:ph idx="1" type="subTitle"/>
          </p:nvPr>
        </p:nvSpPr>
        <p:spPr>
          <a:xfrm>
            <a:off x="4923223" y="3349422"/>
            <a:ext cx="2505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6"/>
          <p:cNvSpPr txBox="1"/>
          <p:nvPr>
            <p:ph idx="4" type="subTitle"/>
          </p:nvPr>
        </p:nvSpPr>
        <p:spPr>
          <a:xfrm>
            <a:off x="1715177" y="3349422"/>
            <a:ext cx="2505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6"/>
          <p:cNvSpPr/>
          <p:nvPr/>
        </p:nvSpPr>
        <p:spPr>
          <a:xfrm flipH="1" rot="10800000">
            <a:off x="6092587" y="3638792"/>
            <a:ext cx="3090648" cy="150473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21" name="Shape 221"/>
        <p:cNvGrpSpPr/>
        <p:nvPr/>
      </p:nvGrpSpPr>
      <p:grpSpPr>
        <a:xfrm>
          <a:off x="0" y="0"/>
          <a:ext cx="0" cy="0"/>
          <a:chOff x="0" y="0"/>
          <a:chExt cx="0" cy="0"/>
        </a:xfrm>
      </p:grpSpPr>
      <p:sp>
        <p:nvSpPr>
          <p:cNvPr id="222" name="Google Shape;222;p27"/>
          <p:cNvSpPr/>
          <p:nvPr/>
        </p:nvSpPr>
        <p:spPr>
          <a:xfrm>
            <a:off x="5848450" y="-52825"/>
            <a:ext cx="3295597" cy="2005806"/>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7"/>
          <p:cNvSpPr txBox="1"/>
          <p:nvPr>
            <p:ph idx="1" type="body"/>
          </p:nvPr>
        </p:nvSpPr>
        <p:spPr>
          <a:xfrm>
            <a:off x="1058320" y="2280450"/>
            <a:ext cx="3042600" cy="18351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a:lvl1pPr>
            <a:lvl2pPr indent="-304800" lvl="1" marL="914400" rtl="0">
              <a:lnSpc>
                <a:spcPct val="100000"/>
              </a:lnSpc>
              <a:spcBef>
                <a:spcPts val="1600"/>
              </a:spcBef>
              <a:spcAft>
                <a:spcPts val="0"/>
              </a:spcAft>
              <a:buSzPts val="1200"/>
              <a:buFont typeface="Roboto Condensed Light"/>
              <a:buChar char="○"/>
              <a:defRPr/>
            </a:lvl2pPr>
            <a:lvl3pPr indent="-304800" lvl="2" marL="1371600" rtl="0">
              <a:lnSpc>
                <a:spcPct val="100000"/>
              </a:lnSpc>
              <a:spcBef>
                <a:spcPts val="1600"/>
              </a:spcBef>
              <a:spcAft>
                <a:spcPts val="0"/>
              </a:spcAft>
              <a:buSzPts val="1200"/>
              <a:buFont typeface="Roboto Condensed Light"/>
              <a:buChar char="■"/>
              <a:defRPr/>
            </a:lvl3pPr>
            <a:lvl4pPr indent="-304800" lvl="3" marL="1828800" rtl="0">
              <a:lnSpc>
                <a:spcPct val="100000"/>
              </a:lnSpc>
              <a:spcBef>
                <a:spcPts val="1600"/>
              </a:spcBef>
              <a:spcAft>
                <a:spcPts val="0"/>
              </a:spcAft>
              <a:buSzPts val="1200"/>
              <a:buFont typeface="Roboto Condensed Light"/>
              <a:buChar char="●"/>
              <a:defRPr/>
            </a:lvl4pPr>
            <a:lvl5pPr indent="-304800" lvl="4" marL="2286000" rtl="0">
              <a:lnSpc>
                <a:spcPct val="100000"/>
              </a:lnSpc>
              <a:spcBef>
                <a:spcPts val="1600"/>
              </a:spcBef>
              <a:spcAft>
                <a:spcPts val="0"/>
              </a:spcAft>
              <a:buSzPts val="1200"/>
              <a:buFont typeface="Roboto Condensed Light"/>
              <a:buChar char="○"/>
              <a:defRPr/>
            </a:lvl5pPr>
            <a:lvl6pPr indent="-304800" lvl="5" marL="2743200" rtl="0">
              <a:lnSpc>
                <a:spcPct val="100000"/>
              </a:lnSpc>
              <a:spcBef>
                <a:spcPts val="1600"/>
              </a:spcBef>
              <a:spcAft>
                <a:spcPts val="0"/>
              </a:spcAft>
              <a:buSzPts val="1200"/>
              <a:buFont typeface="Roboto Condensed Light"/>
              <a:buChar char="■"/>
              <a:defRPr/>
            </a:lvl6pPr>
            <a:lvl7pPr indent="-304800" lvl="6" marL="3200400" rtl="0">
              <a:lnSpc>
                <a:spcPct val="100000"/>
              </a:lnSpc>
              <a:spcBef>
                <a:spcPts val="1600"/>
              </a:spcBef>
              <a:spcAft>
                <a:spcPts val="0"/>
              </a:spcAft>
              <a:buSzPts val="1200"/>
              <a:buFont typeface="Roboto Condensed Light"/>
              <a:buChar char="●"/>
              <a:defRPr/>
            </a:lvl7pPr>
            <a:lvl8pPr indent="-304800" lvl="7" marL="3657600" rtl="0">
              <a:lnSpc>
                <a:spcPct val="100000"/>
              </a:lnSpc>
              <a:spcBef>
                <a:spcPts val="1600"/>
              </a:spcBef>
              <a:spcAft>
                <a:spcPts val="0"/>
              </a:spcAft>
              <a:buSzPts val="1200"/>
              <a:buFont typeface="Roboto Condensed Light"/>
              <a:buChar char="○"/>
              <a:defRPr/>
            </a:lvl8pPr>
            <a:lvl9pPr indent="-304800" lvl="8" marL="4114800" rtl="0">
              <a:lnSpc>
                <a:spcPct val="100000"/>
              </a:lnSpc>
              <a:spcBef>
                <a:spcPts val="1600"/>
              </a:spcBef>
              <a:spcAft>
                <a:spcPts val="1600"/>
              </a:spcAft>
              <a:buSzPts val="1200"/>
              <a:buFont typeface="Roboto Condensed Light"/>
              <a:buChar char="■"/>
              <a:defRPr/>
            </a:lvl9pPr>
          </a:lstStyle>
          <a:p/>
        </p:txBody>
      </p:sp>
      <p:sp>
        <p:nvSpPr>
          <p:cNvPr id="225" name="Google Shape;225;p27"/>
          <p:cNvSpPr txBox="1"/>
          <p:nvPr>
            <p:ph idx="2" type="body"/>
          </p:nvPr>
        </p:nvSpPr>
        <p:spPr>
          <a:xfrm>
            <a:off x="5043070" y="2280450"/>
            <a:ext cx="3042600" cy="18351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a:lvl1pPr>
            <a:lvl2pPr indent="-304800" lvl="1" marL="914400" rtl="0">
              <a:lnSpc>
                <a:spcPct val="100000"/>
              </a:lnSpc>
              <a:spcBef>
                <a:spcPts val="1600"/>
              </a:spcBef>
              <a:spcAft>
                <a:spcPts val="0"/>
              </a:spcAft>
              <a:buSzPts val="1200"/>
              <a:buFont typeface="Roboto Condensed Light"/>
              <a:buChar char="○"/>
              <a:defRPr/>
            </a:lvl2pPr>
            <a:lvl3pPr indent="-304800" lvl="2" marL="1371600" rtl="0">
              <a:lnSpc>
                <a:spcPct val="100000"/>
              </a:lnSpc>
              <a:spcBef>
                <a:spcPts val="1600"/>
              </a:spcBef>
              <a:spcAft>
                <a:spcPts val="0"/>
              </a:spcAft>
              <a:buSzPts val="1200"/>
              <a:buFont typeface="Roboto Condensed Light"/>
              <a:buChar char="■"/>
              <a:defRPr/>
            </a:lvl3pPr>
            <a:lvl4pPr indent="-304800" lvl="3" marL="1828800" rtl="0">
              <a:lnSpc>
                <a:spcPct val="100000"/>
              </a:lnSpc>
              <a:spcBef>
                <a:spcPts val="1600"/>
              </a:spcBef>
              <a:spcAft>
                <a:spcPts val="0"/>
              </a:spcAft>
              <a:buSzPts val="1200"/>
              <a:buFont typeface="Roboto Condensed Light"/>
              <a:buChar char="●"/>
              <a:defRPr/>
            </a:lvl4pPr>
            <a:lvl5pPr indent="-304800" lvl="4" marL="2286000" rtl="0">
              <a:lnSpc>
                <a:spcPct val="100000"/>
              </a:lnSpc>
              <a:spcBef>
                <a:spcPts val="1600"/>
              </a:spcBef>
              <a:spcAft>
                <a:spcPts val="0"/>
              </a:spcAft>
              <a:buSzPts val="1200"/>
              <a:buFont typeface="Roboto Condensed Light"/>
              <a:buChar char="○"/>
              <a:defRPr/>
            </a:lvl5pPr>
            <a:lvl6pPr indent="-304800" lvl="5" marL="2743200" rtl="0">
              <a:lnSpc>
                <a:spcPct val="100000"/>
              </a:lnSpc>
              <a:spcBef>
                <a:spcPts val="1600"/>
              </a:spcBef>
              <a:spcAft>
                <a:spcPts val="0"/>
              </a:spcAft>
              <a:buSzPts val="1200"/>
              <a:buFont typeface="Roboto Condensed Light"/>
              <a:buChar char="■"/>
              <a:defRPr/>
            </a:lvl6pPr>
            <a:lvl7pPr indent="-304800" lvl="6" marL="3200400" rtl="0">
              <a:lnSpc>
                <a:spcPct val="100000"/>
              </a:lnSpc>
              <a:spcBef>
                <a:spcPts val="1600"/>
              </a:spcBef>
              <a:spcAft>
                <a:spcPts val="0"/>
              </a:spcAft>
              <a:buSzPts val="1200"/>
              <a:buFont typeface="Roboto Condensed Light"/>
              <a:buChar char="●"/>
              <a:defRPr/>
            </a:lvl7pPr>
            <a:lvl8pPr indent="-304800" lvl="7" marL="3657600" rtl="0">
              <a:lnSpc>
                <a:spcPct val="100000"/>
              </a:lnSpc>
              <a:spcBef>
                <a:spcPts val="1600"/>
              </a:spcBef>
              <a:spcAft>
                <a:spcPts val="0"/>
              </a:spcAft>
              <a:buSzPts val="1200"/>
              <a:buFont typeface="Roboto Condensed Light"/>
              <a:buChar char="○"/>
              <a:defRPr/>
            </a:lvl8pPr>
            <a:lvl9pPr indent="-304800" lvl="8" marL="4114800" rtl="0">
              <a:lnSpc>
                <a:spcPct val="100000"/>
              </a:lnSpc>
              <a:spcBef>
                <a:spcPts val="1600"/>
              </a:spcBef>
              <a:spcAft>
                <a:spcPts val="1600"/>
              </a:spcAft>
              <a:buSzPts val="1200"/>
              <a:buFont typeface="Roboto Condensed Light"/>
              <a:buChar char="■"/>
              <a:defRPr/>
            </a:lvl9pPr>
          </a:lstStyle>
          <a:p/>
        </p:txBody>
      </p:sp>
      <p:sp>
        <p:nvSpPr>
          <p:cNvPr id="226" name="Google Shape;226;p27"/>
          <p:cNvSpPr/>
          <p:nvPr/>
        </p:nvSpPr>
        <p:spPr>
          <a:xfrm rot="5400000">
            <a:off x="-338883" y="3811097"/>
            <a:ext cx="2344703" cy="227751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6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27" name="Google Shape;227;p27"/>
          <p:cNvSpPr txBox="1"/>
          <p:nvPr>
            <p:ph idx="3" type="subTitle"/>
          </p:nvPr>
        </p:nvSpPr>
        <p:spPr>
          <a:xfrm>
            <a:off x="1058320" y="1768050"/>
            <a:ext cx="3042600" cy="51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8" name="Google Shape;228;p27"/>
          <p:cNvSpPr txBox="1"/>
          <p:nvPr>
            <p:ph idx="4" type="subTitle"/>
          </p:nvPr>
        </p:nvSpPr>
        <p:spPr>
          <a:xfrm>
            <a:off x="5043070" y="1768050"/>
            <a:ext cx="3042600" cy="51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229" name="Shape 229"/>
        <p:cNvGrpSpPr/>
        <p:nvPr/>
      </p:nvGrpSpPr>
      <p:grpSpPr>
        <a:xfrm>
          <a:off x="0" y="0"/>
          <a:ext cx="0" cy="0"/>
          <a:chOff x="0" y="0"/>
          <a:chExt cx="0" cy="0"/>
        </a:xfrm>
      </p:grpSpPr>
      <p:sp>
        <p:nvSpPr>
          <p:cNvPr id="230" name="Google Shape;230;p28"/>
          <p:cNvSpPr/>
          <p:nvPr/>
        </p:nvSpPr>
        <p:spPr>
          <a:xfrm flipH="1" rot="5400000">
            <a:off x="-356042" y="334033"/>
            <a:ext cx="5153277" cy="448545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31" name="Google Shape;231;p28"/>
          <p:cNvSpPr/>
          <p:nvPr/>
        </p:nvSpPr>
        <p:spPr>
          <a:xfrm flipH="1" rot="-5400000">
            <a:off x="4227197" y="206579"/>
            <a:ext cx="5221453" cy="465664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32" name="Google Shape;232;p28"/>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28"/>
          <p:cNvSpPr txBox="1"/>
          <p:nvPr>
            <p:ph idx="1" type="subTitle"/>
          </p:nvPr>
        </p:nvSpPr>
        <p:spPr>
          <a:xfrm>
            <a:off x="4769849" y="1518825"/>
            <a:ext cx="3468900" cy="25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8"/>
          <p:cNvSpPr txBox="1"/>
          <p:nvPr>
            <p:ph idx="2" type="subTitle"/>
          </p:nvPr>
        </p:nvSpPr>
        <p:spPr>
          <a:xfrm>
            <a:off x="905251" y="1518825"/>
            <a:ext cx="3468900" cy="250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1_1_1">
    <p:spTree>
      <p:nvGrpSpPr>
        <p:cNvPr id="235" name="Shape 235"/>
        <p:cNvGrpSpPr/>
        <p:nvPr/>
      </p:nvGrpSpPr>
      <p:grpSpPr>
        <a:xfrm>
          <a:off x="0" y="0"/>
          <a:ext cx="0" cy="0"/>
          <a:chOff x="0" y="0"/>
          <a:chExt cx="0" cy="0"/>
        </a:xfrm>
      </p:grpSpPr>
      <p:sp>
        <p:nvSpPr>
          <p:cNvPr id="236" name="Google Shape;236;p29"/>
          <p:cNvSpPr/>
          <p:nvPr/>
        </p:nvSpPr>
        <p:spPr>
          <a:xfrm flipH="1" rot="5400000">
            <a:off x="-356042" y="334033"/>
            <a:ext cx="5153277" cy="448545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37" name="Google Shape;237;p29"/>
          <p:cNvSpPr/>
          <p:nvPr/>
        </p:nvSpPr>
        <p:spPr>
          <a:xfrm flipH="1" rot="-5400000">
            <a:off x="4227197" y="206579"/>
            <a:ext cx="5221453" cy="465664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38" name="Google Shape;238;p29"/>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9"/>
          <p:cNvSpPr txBox="1"/>
          <p:nvPr>
            <p:ph idx="1" type="body"/>
          </p:nvPr>
        </p:nvSpPr>
        <p:spPr>
          <a:xfrm>
            <a:off x="699300" y="1324350"/>
            <a:ext cx="3764100" cy="3279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4"/>
              </a:buClr>
              <a:buSzPts val="1200"/>
              <a:buChar char="●"/>
              <a:defRPr/>
            </a:lvl1pPr>
            <a:lvl2pPr indent="-304800" lvl="1" marL="914400" rtl="0">
              <a:lnSpc>
                <a:spcPct val="100000"/>
              </a:lnSpc>
              <a:spcBef>
                <a:spcPts val="1600"/>
              </a:spcBef>
              <a:spcAft>
                <a:spcPts val="0"/>
              </a:spcAft>
              <a:buSzPts val="1200"/>
              <a:buFont typeface="Roboto Condensed Light"/>
              <a:buChar char="○"/>
              <a:defRPr/>
            </a:lvl2pPr>
            <a:lvl3pPr indent="-304800" lvl="2" marL="1371600" rtl="0">
              <a:lnSpc>
                <a:spcPct val="100000"/>
              </a:lnSpc>
              <a:spcBef>
                <a:spcPts val="1600"/>
              </a:spcBef>
              <a:spcAft>
                <a:spcPts val="0"/>
              </a:spcAft>
              <a:buSzPts val="1200"/>
              <a:buFont typeface="Roboto Condensed Light"/>
              <a:buChar char="■"/>
              <a:defRPr/>
            </a:lvl3pPr>
            <a:lvl4pPr indent="-304800" lvl="3" marL="1828800" rtl="0">
              <a:lnSpc>
                <a:spcPct val="100000"/>
              </a:lnSpc>
              <a:spcBef>
                <a:spcPts val="1600"/>
              </a:spcBef>
              <a:spcAft>
                <a:spcPts val="0"/>
              </a:spcAft>
              <a:buSzPts val="1200"/>
              <a:buFont typeface="Roboto Condensed Light"/>
              <a:buChar char="●"/>
              <a:defRPr/>
            </a:lvl4pPr>
            <a:lvl5pPr indent="-304800" lvl="4" marL="2286000" rtl="0">
              <a:lnSpc>
                <a:spcPct val="100000"/>
              </a:lnSpc>
              <a:spcBef>
                <a:spcPts val="1600"/>
              </a:spcBef>
              <a:spcAft>
                <a:spcPts val="0"/>
              </a:spcAft>
              <a:buSzPts val="1200"/>
              <a:buFont typeface="Roboto Condensed Light"/>
              <a:buChar char="○"/>
              <a:defRPr/>
            </a:lvl5pPr>
            <a:lvl6pPr indent="-304800" lvl="5" marL="2743200" rtl="0">
              <a:lnSpc>
                <a:spcPct val="100000"/>
              </a:lnSpc>
              <a:spcBef>
                <a:spcPts val="1600"/>
              </a:spcBef>
              <a:spcAft>
                <a:spcPts val="0"/>
              </a:spcAft>
              <a:buSzPts val="1200"/>
              <a:buFont typeface="Roboto Condensed Light"/>
              <a:buChar char="■"/>
              <a:defRPr/>
            </a:lvl6pPr>
            <a:lvl7pPr indent="-304800" lvl="6" marL="3200400" rtl="0">
              <a:lnSpc>
                <a:spcPct val="100000"/>
              </a:lnSpc>
              <a:spcBef>
                <a:spcPts val="1600"/>
              </a:spcBef>
              <a:spcAft>
                <a:spcPts val="0"/>
              </a:spcAft>
              <a:buSzPts val="1200"/>
              <a:buFont typeface="Roboto Condensed Light"/>
              <a:buChar char="●"/>
              <a:defRPr/>
            </a:lvl7pPr>
            <a:lvl8pPr indent="-304800" lvl="7" marL="3657600" rtl="0">
              <a:lnSpc>
                <a:spcPct val="100000"/>
              </a:lnSpc>
              <a:spcBef>
                <a:spcPts val="1600"/>
              </a:spcBef>
              <a:spcAft>
                <a:spcPts val="0"/>
              </a:spcAft>
              <a:buSzPts val="1200"/>
              <a:buFont typeface="Roboto Condensed Light"/>
              <a:buChar char="○"/>
              <a:defRPr/>
            </a:lvl8pPr>
            <a:lvl9pPr indent="-304800" lvl="8" marL="4114800" rtl="0">
              <a:lnSpc>
                <a:spcPct val="100000"/>
              </a:lnSpc>
              <a:spcBef>
                <a:spcPts val="1600"/>
              </a:spcBef>
              <a:spcAft>
                <a:spcPts val="1600"/>
              </a:spcAft>
              <a:buSzPts val="1200"/>
              <a:buFont typeface="Roboto Condensed Light"/>
              <a:buChar char="■"/>
              <a:defRPr/>
            </a:lvl9pPr>
          </a:lstStyle>
          <a:p/>
        </p:txBody>
      </p:sp>
      <p:sp>
        <p:nvSpPr>
          <p:cNvPr id="240" name="Google Shape;240;p29"/>
          <p:cNvSpPr txBox="1"/>
          <p:nvPr>
            <p:ph idx="2" type="body"/>
          </p:nvPr>
        </p:nvSpPr>
        <p:spPr>
          <a:xfrm>
            <a:off x="4670250" y="1324350"/>
            <a:ext cx="3764100" cy="3279600"/>
          </a:xfrm>
          <a:prstGeom prst="rect">
            <a:avLst/>
          </a:prstGeom>
        </p:spPr>
        <p:txBody>
          <a:bodyPr anchorCtr="0" anchor="t" bIns="91425" lIns="91425" spcFirstLastPara="1" rIns="91425" wrap="square" tIns="91425">
            <a:noAutofit/>
          </a:bodyPr>
          <a:lstStyle>
            <a:lvl1pPr indent="-304800" lvl="0" marL="457200" rtl="0">
              <a:lnSpc>
                <a:spcPct val="100000"/>
              </a:lnSpc>
              <a:spcBef>
                <a:spcPts val="800"/>
              </a:spcBef>
              <a:spcAft>
                <a:spcPts val="0"/>
              </a:spcAft>
              <a:buClr>
                <a:schemeClr val="accent4"/>
              </a:buClr>
              <a:buSzPts val="1200"/>
              <a:buChar char="●"/>
              <a:defRPr sz="1350"/>
            </a:lvl1pPr>
            <a:lvl2pPr indent="-304800" lvl="1" marL="914400" rtl="0">
              <a:lnSpc>
                <a:spcPct val="100000"/>
              </a:lnSpc>
              <a:spcBef>
                <a:spcPts val="1600"/>
              </a:spcBef>
              <a:spcAft>
                <a:spcPts val="0"/>
              </a:spcAft>
              <a:buSzPts val="1200"/>
              <a:buFont typeface="Roboto Condensed Light"/>
              <a:buChar char="○"/>
              <a:defRPr/>
            </a:lvl2pPr>
            <a:lvl3pPr indent="-304800" lvl="2" marL="1371600" rtl="0">
              <a:lnSpc>
                <a:spcPct val="100000"/>
              </a:lnSpc>
              <a:spcBef>
                <a:spcPts val="1600"/>
              </a:spcBef>
              <a:spcAft>
                <a:spcPts val="0"/>
              </a:spcAft>
              <a:buSzPts val="1200"/>
              <a:buFont typeface="Roboto Condensed Light"/>
              <a:buChar char="■"/>
              <a:defRPr/>
            </a:lvl3pPr>
            <a:lvl4pPr indent="-304800" lvl="3" marL="1828800" rtl="0">
              <a:lnSpc>
                <a:spcPct val="100000"/>
              </a:lnSpc>
              <a:spcBef>
                <a:spcPts val="1600"/>
              </a:spcBef>
              <a:spcAft>
                <a:spcPts val="0"/>
              </a:spcAft>
              <a:buSzPts val="1200"/>
              <a:buFont typeface="Roboto Condensed Light"/>
              <a:buChar char="●"/>
              <a:defRPr/>
            </a:lvl4pPr>
            <a:lvl5pPr indent="-304800" lvl="4" marL="2286000" rtl="0">
              <a:lnSpc>
                <a:spcPct val="100000"/>
              </a:lnSpc>
              <a:spcBef>
                <a:spcPts val="1600"/>
              </a:spcBef>
              <a:spcAft>
                <a:spcPts val="0"/>
              </a:spcAft>
              <a:buSzPts val="1200"/>
              <a:buFont typeface="Roboto Condensed Light"/>
              <a:buChar char="○"/>
              <a:defRPr/>
            </a:lvl5pPr>
            <a:lvl6pPr indent="-304800" lvl="5" marL="2743200" rtl="0">
              <a:lnSpc>
                <a:spcPct val="100000"/>
              </a:lnSpc>
              <a:spcBef>
                <a:spcPts val="1600"/>
              </a:spcBef>
              <a:spcAft>
                <a:spcPts val="0"/>
              </a:spcAft>
              <a:buSzPts val="1200"/>
              <a:buFont typeface="Roboto Condensed Light"/>
              <a:buChar char="■"/>
              <a:defRPr/>
            </a:lvl6pPr>
            <a:lvl7pPr indent="-304800" lvl="6" marL="3200400" rtl="0">
              <a:lnSpc>
                <a:spcPct val="100000"/>
              </a:lnSpc>
              <a:spcBef>
                <a:spcPts val="1600"/>
              </a:spcBef>
              <a:spcAft>
                <a:spcPts val="0"/>
              </a:spcAft>
              <a:buSzPts val="1200"/>
              <a:buFont typeface="Roboto Condensed Light"/>
              <a:buChar char="●"/>
              <a:defRPr/>
            </a:lvl7pPr>
            <a:lvl8pPr indent="-304800" lvl="7" marL="3657600" rtl="0">
              <a:lnSpc>
                <a:spcPct val="100000"/>
              </a:lnSpc>
              <a:spcBef>
                <a:spcPts val="1600"/>
              </a:spcBef>
              <a:spcAft>
                <a:spcPts val="0"/>
              </a:spcAft>
              <a:buSzPts val="1200"/>
              <a:buFont typeface="Roboto Condensed Light"/>
              <a:buChar char="○"/>
              <a:defRPr/>
            </a:lvl8pPr>
            <a:lvl9pPr indent="-304800" lvl="8" marL="4114800" rtl="0">
              <a:lnSpc>
                <a:spcPct val="100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1" name="Shape 241"/>
        <p:cNvGrpSpPr/>
        <p:nvPr/>
      </p:nvGrpSpPr>
      <p:grpSpPr>
        <a:xfrm>
          <a:off x="0" y="0"/>
          <a:ext cx="0" cy="0"/>
          <a:chOff x="0" y="0"/>
          <a:chExt cx="0" cy="0"/>
        </a:xfrm>
      </p:grpSpPr>
      <p:sp>
        <p:nvSpPr>
          <p:cNvPr id="242" name="Google Shape;242;p30"/>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30"/>
          <p:cNvSpPr txBox="1"/>
          <p:nvPr>
            <p:ph idx="2" type="title"/>
          </p:nvPr>
        </p:nvSpPr>
        <p:spPr>
          <a:xfrm>
            <a:off x="937700" y="2181386"/>
            <a:ext cx="2175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30"/>
          <p:cNvSpPr txBox="1"/>
          <p:nvPr>
            <p:ph idx="1" type="subTitle"/>
          </p:nvPr>
        </p:nvSpPr>
        <p:spPr>
          <a:xfrm>
            <a:off x="937700" y="2643356"/>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5" name="Google Shape;245;p30"/>
          <p:cNvSpPr txBox="1"/>
          <p:nvPr>
            <p:ph idx="3" type="title"/>
          </p:nvPr>
        </p:nvSpPr>
        <p:spPr>
          <a:xfrm>
            <a:off x="3484350" y="3277204"/>
            <a:ext cx="2175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30"/>
          <p:cNvSpPr txBox="1"/>
          <p:nvPr>
            <p:ph idx="4" type="subTitle"/>
          </p:nvPr>
        </p:nvSpPr>
        <p:spPr>
          <a:xfrm>
            <a:off x="3484350" y="3739175"/>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7" name="Google Shape;247;p30"/>
          <p:cNvSpPr txBox="1"/>
          <p:nvPr>
            <p:ph idx="5" type="title"/>
          </p:nvPr>
        </p:nvSpPr>
        <p:spPr>
          <a:xfrm>
            <a:off x="6031147" y="2181386"/>
            <a:ext cx="21753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0"/>
          <p:cNvSpPr txBox="1"/>
          <p:nvPr>
            <p:ph idx="6" type="subTitle"/>
          </p:nvPr>
        </p:nvSpPr>
        <p:spPr>
          <a:xfrm>
            <a:off x="6031147" y="2643356"/>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9" name="Google Shape;249;p30"/>
          <p:cNvSpPr/>
          <p:nvPr/>
        </p:nvSpPr>
        <p:spPr>
          <a:xfrm rot="-5400000">
            <a:off x="5293136" y="215838"/>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50" name="Google Shape;250;p30"/>
          <p:cNvSpPr/>
          <p:nvPr/>
        </p:nvSpPr>
        <p:spPr>
          <a:xfrm flipH="1" rot="10800000">
            <a:off x="6638852" y="3904664"/>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rot="5400000">
            <a:off x="-261803" y="651438"/>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7" name="Shape 27"/>
        <p:cNvGrpSpPr/>
        <p:nvPr/>
      </p:nvGrpSpPr>
      <p:grpSpPr>
        <a:xfrm>
          <a:off x="0" y="0"/>
          <a:ext cx="0" cy="0"/>
          <a:chOff x="0" y="0"/>
          <a:chExt cx="0" cy="0"/>
        </a:xfrm>
      </p:grpSpPr>
      <p:sp>
        <p:nvSpPr>
          <p:cNvPr id="28" name="Google Shape;28;p4"/>
          <p:cNvSpPr/>
          <p:nvPr/>
        </p:nvSpPr>
        <p:spPr>
          <a:xfrm rot="10800000">
            <a:off x="-8002" y="2967570"/>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5400000">
            <a:off x="4272594" y="261911"/>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0" name="Google Shape;30;p4"/>
          <p:cNvSpPr/>
          <p:nvPr/>
        </p:nvSpPr>
        <p:spPr>
          <a:xfrm rot="5400000">
            <a:off x="-292710" y="212357"/>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1" name="Google Shape;31;p4"/>
          <p:cNvSpPr/>
          <p:nvPr/>
        </p:nvSpPr>
        <p:spPr>
          <a:xfrm rot="10800000">
            <a:off x="-8002" y="-16130"/>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216873" y="3468520"/>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7277548" y="92645"/>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10800000">
            <a:off x="9117184" y="3619214"/>
            <a:ext cx="176" cy="172"/>
          </a:xfrm>
          <a:custGeom>
            <a:rect b="b" l="l" r="r" t="t"/>
            <a:pathLst>
              <a:path extrusionOk="0" h="1" w="1">
                <a:moveTo>
                  <a:pt x="0" y="0"/>
                </a:moveTo>
                <a:lnTo>
                  <a:pt x="0" y="0"/>
                </a:ln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9117184" y="2708091"/>
            <a:ext cx="176" cy="172"/>
          </a:xfrm>
          <a:custGeom>
            <a:rect b="b" l="l" r="r" t="t"/>
            <a:pathLst>
              <a:path extrusionOk="0" h="1" w="1">
                <a:moveTo>
                  <a:pt x="0" y="0"/>
                </a:move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flipH="1" rot="10800000">
            <a:off x="7991305" y="5118077"/>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10800000">
            <a:off x="7991305" y="5118077"/>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4"/>
          <p:cNvSpPr txBox="1"/>
          <p:nvPr>
            <p:ph idx="1" type="body"/>
          </p:nvPr>
        </p:nvSpPr>
        <p:spPr>
          <a:xfrm>
            <a:off x="720000" y="1118401"/>
            <a:ext cx="7704000" cy="572700"/>
          </a:xfrm>
          <a:prstGeom prst="rect">
            <a:avLst/>
          </a:prstGeom>
        </p:spPr>
        <p:txBody>
          <a:bodyPr anchorCtr="0" anchor="ctr" bIns="91425" lIns="91425" spcFirstLastPara="1" rIns="91425" wrap="square" tIns="91425">
            <a:noAutofit/>
          </a:bodyPr>
          <a:lstStyle>
            <a:lvl1pPr indent="-304800" lvl="0" marL="457200" rtl="0" algn="ctr">
              <a:lnSpc>
                <a:spcPct val="100000"/>
              </a:lnSpc>
              <a:spcBef>
                <a:spcPts val="0"/>
              </a:spcBef>
              <a:spcAft>
                <a:spcPts val="0"/>
              </a:spcAft>
              <a:buSzPts val="1200"/>
              <a:buAutoNum type="arabicPeriod"/>
              <a:defRPr/>
            </a:lvl1pPr>
            <a:lvl2pPr indent="-304800" lvl="1" marL="914400" rtl="0">
              <a:lnSpc>
                <a:spcPct val="100000"/>
              </a:lnSpc>
              <a:spcBef>
                <a:spcPts val="1600"/>
              </a:spcBef>
              <a:spcAft>
                <a:spcPts val="0"/>
              </a:spcAft>
              <a:buSzPts val="1200"/>
              <a:buFont typeface="Roboto Condensed Light"/>
              <a:buAutoNum type="alphaLcPeriod"/>
              <a:defRPr/>
            </a:lvl2pPr>
            <a:lvl3pPr indent="-304800" lvl="2" marL="1371600" rtl="0">
              <a:lnSpc>
                <a:spcPct val="100000"/>
              </a:lnSpc>
              <a:spcBef>
                <a:spcPts val="1600"/>
              </a:spcBef>
              <a:spcAft>
                <a:spcPts val="0"/>
              </a:spcAft>
              <a:buSzPts val="1200"/>
              <a:buFont typeface="Roboto Condensed Light"/>
              <a:buAutoNum type="romanLcPeriod"/>
              <a:defRPr/>
            </a:lvl3pPr>
            <a:lvl4pPr indent="-304800" lvl="3" marL="1828800" rtl="0">
              <a:lnSpc>
                <a:spcPct val="100000"/>
              </a:lnSpc>
              <a:spcBef>
                <a:spcPts val="1600"/>
              </a:spcBef>
              <a:spcAft>
                <a:spcPts val="0"/>
              </a:spcAft>
              <a:buSzPts val="1200"/>
              <a:buFont typeface="Roboto Condensed Light"/>
              <a:buAutoNum type="arabicPeriod"/>
              <a:defRPr/>
            </a:lvl4pPr>
            <a:lvl5pPr indent="-304800" lvl="4" marL="2286000" rtl="0">
              <a:lnSpc>
                <a:spcPct val="100000"/>
              </a:lnSpc>
              <a:spcBef>
                <a:spcPts val="1600"/>
              </a:spcBef>
              <a:spcAft>
                <a:spcPts val="0"/>
              </a:spcAft>
              <a:buSzPts val="1200"/>
              <a:buFont typeface="Roboto Condensed Light"/>
              <a:buAutoNum type="alphaLcPeriod"/>
              <a:defRPr/>
            </a:lvl5pPr>
            <a:lvl6pPr indent="-304800" lvl="5" marL="2743200" rtl="0">
              <a:lnSpc>
                <a:spcPct val="100000"/>
              </a:lnSpc>
              <a:spcBef>
                <a:spcPts val="1600"/>
              </a:spcBef>
              <a:spcAft>
                <a:spcPts val="0"/>
              </a:spcAft>
              <a:buSzPts val="1200"/>
              <a:buFont typeface="Roboto Condensed Light"/>
              <a:buAutoNum type="romanLcPeriod"/>
              <a:defRPr/>
            </a:lvl6pPr>
            <a:lvl7pPr indent="-304800" lvl="6" marL="3200400" rtl="0">
              <a:lnSpc>
                <a:spcPct val="100000"/>
              </a:lnSpc>
              <a:spcBef>
                <a:spcPts val="1600"/>
              </a:spcBef>
              <a:spcAft>
                <a:spcPts val="0"/>
              </a:spcAft>
              <a:buSzPts val="1200"/>
              <a:buFont typeface="Roboto Condensed Light"/>
              <a:buAutoNum type="arabicPeriod"/>
              <a:defRPr/>
            </a:lvl7pPr>
            <a:lvl8pPr indent="-304800" lvl="7" marL="3657600" rtl="0">
              <a:lnSpc>
                <a:spcPct val="100000"/>
              </a:lnSpc>
              <a:spcBef>
                <a:spcPts val="1600"/>
              </a:spcBef>
              <a:spcAft>
                <a:spcPts val="0"/>
              </a:spcAft>
              <a:buSzPts val="1200"/>
              <a:buFont typeface="Roboto Condensed Light"/>
              <a:buAutoNum type="alphaLcPeriod"/>
              <a:defRPr/>
            </a:lvl8pPr>
            <a:lvl9pPr indent="-304800" lvl="8" marL="4114800" rtl="0">
              <a:lnSpc>
                <a:spcPct val="100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52" name="Shape 252"/>
        <p:cNvGrpSpPr/>
        <p:nvPr/>
      </p:nvGrpSpPr>
      <p:grpSpPr>
        <a:xfrm>
          <a:off x="0" y="0"/>
          <a:ext cx="0" cy="0"/>
          <a:chOff x="0" y="0"/>
          <a:chExt cx="0" cy="0"/>
        </a:xfrm>
      </p:grpSpPr>
      <p:sp>
        <p:nvSpPr>
          <p:cNvPr id="253" name="Google Shape;253;p31"/>
          <p:cNvSpPr/>
          <p:nvPr/>
        </p:nvSpPr>
        <p:spPr>
          <a:xfrm rot="-5400000">
            <a:off x="5304752" y="219900"/>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54" name="Google Shape;254;p31"/>
          <p:cNvSpPr/>
          <p:nvPr/>
        </p:nvSpPr>
        <p:spPr>
          <a:xfrm flipH="1" rot="10800000">
            <a:off x="6606093" y="3906677"/>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rot="5400000">
            <a:off x="-294561" y="653450"/>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56" name="Google Shape;256;p31"/>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31"/>
          <p:cNvSpPr txBox="1"/>
          <p:nvPr>
            <p:ph idx="1" type="subTitle"/>
          </p:nvPr>
        </p:nvSpPr>
        <p:spPr>
          <a:xfrm flipH="1">
            <a:off x="2111275" y="1404375"/>
            <a:ext cx="2415600" cy="7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1"/>
          <p:cNvSpPr txBox="1"/>
          <p:nvPr>
            <p:ph idx="2" type="subTitle"/>
          </p:nvPr>
        </p:nvSpPr>
        <p:spPr>
          <a:xfrm flipH="1">
            <a:off x="2111275" y="3865000"/>
            <a:ext cx="2415600" cy="7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9" name="Google Shape;259;p31"/>
          <p:cNvSpPr txBox="1"/>
          <p:nvPr>
            <p:ph idx="3" type="subTitle"/>
          </p:nvPr>
        </p:nvSpPr>
        <p:spPr>
          <a:xfrm flipH="1">
            <a:off x="2111275" y="2634688"/>
            <a:ext cx="2415600" cy="74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31"/>
          <p:cNvSpPr/>
          <p:nvPr/>
        </p:nvSpPr>
        <p:spPr>
          <a:xfrm flipH="1" rot="10800000">
            <a:off x="7705824" y="-140472"/>
            <a:ext cx="1621291" cy="111282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txBox="1"/>
          <p:nvPr>
            <p:ph idx="4" type="subTitle"/>
          </p:nvPr>
        </p:nvSpPr>
        <p:spPr>
          <a:xfrm>
            <a:off x="2111275" y="1116325"/>
            <a:ext cx="2414100" cy="421200"/>
          </a:xfrm>
          <a:prstGeom prst="rect">
            <a:avLst/>
          </a:prstGeom>
        </p:spPr>
        <p:txBody>
          <a:bodyPr anchorCtr="0" anchor="b" bIns="91425" lIns="91425" spcFirstLastPara="1" rIns="91425" wrap="square" tIns="91425">
            <a:spAutoFit/>
          </a:bodyPr>
          <a:lstStyle>
            <a:lvl1pPr lvl="0" rtl="0">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2" name="Google Shape;262;p31"/>
          <p:cNvSpPr txBox="1"/>
          <p:nvPr>
            <p:ph idx="5" type="subTitle"/>
          </p:nvPr>
        </p:nvSpPr>
        <p:spPr>
          <a:xfrm>
            <a:off x="2111275" y="2346077"/>
            <a:ext cx="2414100" cy="421200"/>
          </a:xfrm>
          <a:prstGeom prst="rect">
            <a:avLst/>
          </a:prstGeom>
        </p:spPr>
        <p:txBody>
          <a:bodyPr anchorCtr="0" anchor="b" bIns="91425" lIns="91425" spcFirstLastPara="1" rIns="91425" wrap="square" tIns="91425">
            <a:spAutoFit/>
          </a:bodyPr>
          <a:lstStyle>
            <a:lvl1pPr lvl="0" rtl="0">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3" name="Google Shape;263;p31"/>
          <p:cNvSpPr txBox="1"/>
          <p:nvPr>
            <p:ph idx="6" type="subTitle"/>
          </p:nvPr>
        </p:nvSpPr>
        <p:spPr>
          <a:xfrm>
            <a:off x="2111275" y="3577049"/>
            <a:ext cx="2414100" cy="421200"/>
          </a:xfrm>
          <a:prstGeom prst="rect">
            <a:avLst/>
          </a:prstGeom>
        </p:spPr>
        <p:txBody>
          <a:bodyPr anchorCtr="0" anchor="b" bIns="91425" lIns="91425" spcFirstLastPara="1" rIns="91425" wrap="square" tIns="91425">
            <a:spAutoFit/>
          </a:bodyPr>
          <a:lstStyle>
            <a:lvl1pPr lvl="0" rtl="0">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64" name="Shape 264"/>
        <p:cNvGrpSpPr/>
        <p:nvPr/>
      </p:nvGrpSpPr>
      <p:grpSpPr>
        <a:xfrm>
          <a:off x="0" y="0"/>
          <a:ext cx="0" cy="0"/>
          <a:chOff x="0" y="0"/>
          <a:chExt cx="0" cy="0"/>
        </a:xfrm>
      </p:grpSpPr>
      <p:sp>
        <p:nvSpPr>
          <p:cNvPr id="265" name="Google Shape;265;p32"/>
          <p:cNvSpPr/>
          <p:nvPr/>
        </p:nvSpPr>
        <p:spPr>
          <a:xfrm rot="10800000">
            <a:off x="-22193" y="3906677"/>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flipH="1" rot="-5400000">
            <a:off x="4674086" y="653450"/>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67" name="Google Shape;267;p32"/>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32"/>
          <p:cNvSpPr txBox="1"/>
          <p:nvPr>
            <p:ph idx="1" type="subTitle"/>
          </p:nvPr>
        </p:nvSpPr>
        <p:spPr>
          <a:xfrm flipH="1">
            <a:off x="709650" y="3900800"/>
            <a:ext cx="24156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32"/>
          <p:cNvSpPr/>
          <p:nvPr/>
        </p:nvSpPr>
        <p:spPr>
          <a:xfrm rot="10800000">
            <a:off x="-190114" y="-6"/>
            <a:ext cx="1457040" cy="1000156"/>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txBox="1"/>
          <p:nvPr>
            <p:ph idx="2" type="subTitle"/>
          </p:nvPr>
        </p:nvSpPr>
        <p:spPr>
          <a:xfrm>
            <a:off x="709650" y="3421525"/>
            <a:ext cx="2415600" cy="50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1" name="Google Shape;271;p32"/>
          <p:cNvSpPr txBox="1"/>
          <p:nvPr>
            <p:ph idx="3" type="subTitle"/>
          </p:nvPr>
        </p:nvSpPr>
        <p:spPr>
          <a:xfrm flipH="1">
            <a:off x="3364198" y="3900800"/>
            <a:ext cx="24156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32"/>
          <p:cNvSpPr txBox="1"/>
          <p:nvPr>
            <p:ph idx="4" type="subTitle"/>
          </p:nvPr>
        </p:nvSpPr>
        <p:spPr>
          <a:xfrm>
            <a:off x="3364198" y="3421525"/>
            <a:ext cx="2415600" cy="50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3" name="Google Shape;273;p32"/>
          <p:cNvSpPr txBox="1"/>
          <p:nvPr>
            <p:ph idx="5" type="subTitle"/>
          </p:nvPr>
        </p:nvSpPr>
        <p:spPr>
          <a:xfrm flipH="1">
            <a:off x="6018750" y="3900800"/>
            <a:ext cx="24156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2"/>
          <p:cNvSpPr txBox="1"/>
          <p:nvPr>
            <p:ph idx="6" type="subTitle"/>
          </p:nvPr>
        </p:nvSpPr>
        <p:spPr>
          <a:xfrm>
            <a:off x="6018750" y="3421525"/>
            <a:ext cx="2415600" cy="50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75" name="Shape 275"/>
        <p:cNvGrpSpPr/>
        <p:nvPr/>
      </p:nvGrpSpPr>
      <p:grpSpPr>
        <a:xfrm>
          <a:off x="0" y="0"/>
          <a:ext cx="0" cy="0"/>
          <a:chOff x="0" y="0"/>
          <a:chExt cx="0" cy="0"/>
        </a:xfrm>
      </p:grpSpPr>
      <p:sp>
        <p:nvSpPr>
          <p:cNvPr id="276" name="Google Shape;276;p33"/>
          <p:cNvSpPr/>
          <p:nvPr/>
        </p:nvSpPr>
        <p:spPr>
          <a:xfrm rot="5400000">
            <a:off x="-278097" y="279080"/>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77" name="Google Shape;277;p33"/>
          <p:cNvSpPr/>
          <p:nvPr/>
        </p:nvSpPr>
        <p:spPr>
          <a:xfrm rot="-5400000">
            <a:off x="4209847"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78" name="Google Shape;278;p33"/>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9" name="Google Shape;279;p33"/>
          <p:cNvSpPr txBox="1"/>
          <p:nvPr>
            <p:ph idx="2" type="title"/>
          </p:nvPr>
        </p:nvSpPr>
        <p:spPr>
          <a:xfrm>
            <a:off x="2183334" y="1618250"/>
            <a:ext cx="1978200" cy="43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33"/>
          <p:cNvSpPr txBox="1"/>
          <p:nvPr>
            <p:ph idx="1" type="subTitle"/>
          </p:nvPr>
        </p:nvSpPr>
        <p:spPr>
          <a:xfrm>
            <a:off x="2183334" y="1990793"/>
            <a:ext cx="19782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1" name="Google Shape;281;p33"/>
          <p:cNvSpPr txBox="1"/>
          <p:nvPr>
            <p:ph idx="3" type="title"/>
          </p:nvPr>
        </p:nvSpPr>
        <p:spPr>
          <a:xfrm>
            <a:off x="6289750" y="1618250"/>
            <a:ext cx="1978200" cy="43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33"/>
          <p:cNvSpPr txBox="1"/>
          <p:nvPr>
            <p:ph idx="4" type="subTitle"/>
          </p:nvPr>
        </p:nvSpPr>
        <p:spPr>
          <a:xfrm>
            <a:off x="6300179" y="1990793"/>
            <a:ext cx="19782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3" name="Google Shape;283;p33"/>
          <p:cNvSpPr txBox="1"/>
          <p:nvPr>
            <p:ph idx="5" type="title"/>
          </p:nvPr>
        </p:nvSpPr>
        <p:spPr>
          <a:xfrm>
            <a:off x="2183334" y="3249875"/>
            <a:ext cx="1978200" cy="43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33"/>
          <p:cNvSpPr txBox="1"/>
          <p:nvPr>
            <p:ph idx="6" type="subTitle"/>
          </p:nvPr>
        </p:nvSpPr>
        <p:spPr>
          <a:xfrm>
            <a:off x="2183334" y="3622418"/>
            <a:ext cx="19782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 name="Google Shape;285;p33"/>
          <p:cNvSpPr txBox="1"/>
          <p:nvPr>
            <p:ph idx="7" type="title"/>
          </p:nvPr>
        </p:nvSpPr>
        <p:spPr>
          <a:xfrm>
            <a:off x="6289750" y="3249875"/>
            <a:ext cx="1978200" cy="438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33"/>
          <p:cNvSpPr txBox="1"/>
          <p:nvPr>
            <p:ph idx="8" type="subTitle"/>
          </p:nvPr>
        </p:nvSpPr>
        <p:spPr>
          <a:xfrm>
            <a:off x="6289746" y="3622418"/>
            <a:ext cx="19782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87" name="Shape 287"/>
        <p:cNvGrpSpPr/>
        <p:nvPr/>
      </p:nvGrpSpPr>
      <p:grpSpPr>
        <a:xfrm>
          <a:off x="0" y="0"/>
          <a:ext cx="0" cy="0"/>
          <a:chOff x="0" y="0"/>
          <a:chExt cx="0" cy="0"/>
        </a:xfrm>
      </p:grpSpPr>
      <p:sp>
        <p:nvSpPr>
          <p:cNvPr id="288" name="Google Shape;288;p34"/>
          <p:cNvSpPr/>
          <p:nvPr/>
        </p:nvSpPr>
        <p:spPr>
          <a:xfrm flipH="1" rot="-5400000">
            <a:off x="5957971" y="1962498"/>
            <a:ext cx="3361841" cy="299818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89" name="Google Shape;289;p34"/>
          <p:cNvSpPr/>
          <p:nvPr/>
        </p:nvSpPr>
        <p:spPr>
          <a:xfrm flipH="1" rot="5400000">
            <a:off x="-179675" y="114398"/>
            <a:ext cx="3293469" cy="297278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290" name="Google Shape;290;p3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34"/>
          <p:cNvSpPr txBox="1"/>
          <p:nvPr>
            <p:ph idx="2" type="title"/>
          </p:nvPr>
        </p:nvSpPr>
        <p:spPr>
          <a:xfrm>
            <a:off x="709661" y="1205525"/>
            <a:ext cx="24909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1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grpSp>
        <p:nvGrpSpPr>
          <p:cNvPr id="292" name="Google Shape;292;p34"/>
          <p:cNvGrpSpPr/>
          <p:nvPr/>
        </p:nvGrpSpPr>
        <p:grpSpPr>
          <a:xfrm flipH="1">
            <a:off x="8194329" y="4047218"/>
            <a:ext cx="840274" cy="962166"/>
            <a:chOff x="7852208" y="207243"/>
            <a:chExt cx="1130465" cy="1294452"/>
          </a:xfrm>
        </p:grpSpPr>
        <p:sp>
          <p:nvSpPr>
            <p:cNvPr id="293" name="Google Shape;293;p34"/>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4"/>
          <p:cNvSpPr/>
          <p:nvPr/>
        </p:nvSpPr>
        <p:spPr>
          <a:xfrm rot="5400000">
            <a:off x="7823135" y="3780900"/>
            <a:ext cx="1781563" cy="1039206"/>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ph idx="1" type="body"/>
          </p:nvPr>
        </p:nvSpPr>
        <p:spPr>
          <a:xfrm>
            <a:off x="709650" y="1568225"/>
            <a:ext cx="2490900" cy="10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gn="r">
              <a:lnSpc>
                <a:spcPct val="115000"/>
              </a:lnSpc>
              <a:spcBef>
                <a:spcPts val="1600"/>
              </a:spcBef>
              <a:spcAft>
                <a:spcPts val="0"/>
              </a:spcAft>
              <a:buSzPts val="1200"/>
              <a:buFont typeface="Roboto Condensed Light"/>
              <a:buChar char="○"/>
              <a:defRPr/>
            </a:lvl2pPr>
            <a:lvl3pPr indent="-304800" lvl="2" marL="1371600" rtl="0" algn="r">
              <a:lnSpc>
                <a:spcPct val="115000"/>
              </a:lnSpc>
              <a:spcBef>
                <a:spcPts val="1600"/>
              </a:spcBef>
              <a:spcAft>
                <a:spcPts val="0"/>
              </a:spcAft>
              <a:buSzPts val="1200"/>
              <a:buFont typeface="Roboto Condensed Light"/>
              <a:buChar char="■"/>
              <a:defRPr/>
            </a:lvl3pPr>
            <a:lvl4pPr indent="-304800" lvl="3" marL="1828800" rtl="0" algn="r">
              <a:lnSpc>
                <a:spcPct val="115000"/>
              </a:lnSpc>
              <a:spcBef>
                <a:spcPts val="1600"/>
              </a:spcBef>
              <a:spcAft>
                <a:spcPts val="0"/>
              </a:spcAft>
              <a:buSzPts val="1200"/>
              <a:buFont typeface="Roboto Condensed Light"/>
              <a:buChar char="●"/>
              <a:defRPr/>
            </a:lvl4pPr>
            <a:lvl5pPr indent="-304800" lvl="4" marL="2286000" rtl="0" algn="r">
              <a:lnSpc>
                <a:spcPct val="115000"/>
              </a:lnSpc>
              <a:spcBef>
                <a:spcPts val="1600"/>
              </a:spcBef>
              <a:spcAft>
                <a:spcPts val="0"/>
              </a:spcAft>
              <a:buSzPts val="1200"/>
              <a:buFont typeface="Roboto Condensed Light"/>
              <a:buChar char="○"/>
              <a:defRPr/>
            </a:lvl5pPr>
            <a:lvl6pPr indent="-304800" lvl="5" marL="2743200" rtl="0" algn="r">
              <a:lnSpc>
                <a:spcPct val="115000"/>
              </a:lnSpc>
              <a:spcBef>
                <a:spcPts val="1600"/>
              </a:spcBef>
              <a:spcAft>
                <a:spcPts val="0"/>
              </a:spcAft>
              <a:buSzPts val="1200"/>
              <a:buFont typeface="Roboto Condensed Light"/>
              <a:buChar char="■"/>
              <a:defRPr/>
            </a:lvl6pPr>
            <a:lvl7pPr indent="-304800" lvl="6" marL="3200400" rtl="0" algn="r">
              <a:lnSpc>
                <a:spcPct val="115000"/>
              </a:lnSpc>
              <a:spcBef>
                <a:spcPts val="1600"/>
              </a:spcBef>
              <a:spcAft>
                <a:spcPts val="0"/>
              </a:spcAft>
              <a:buSzPts val="1200"/>
              <a:buFont typeface="Roboto Condensed Light"/>
              <a:buChar char="●"/>
              <a:defRPr/>
            </a:lvl7pPr>
            <a:lvl8pPr indent="-304800" lvl="7" marL="3657600" rtl="0" algn="r">
              <a:lnSpc>
                <a:spcPct val="115000"/>
              </a:lnSpc>
              <a:spcBef>
                <a:spcPts val="1600"/>
              </a:spcBef>
              <a:spcAft>
                <a:spcPts val="0"/>
              </a:spcAft>
              <a:buSzPts val="1200"/>
              <a:buFont typeface="Roboto Condensed Light"/>
              <a:buChar char="○"/>
              <a:defRPr/>
            </a:lvl8pPr>
            <a:lvl9pPr indent="-304800" lvl="8" marL="4114800" rtl="0" algn="r">
              <a:lnSpc>
                <a:spcPct val="115000"/>
              </a:lnSpc>
              <a:spcBef>
                <a:spcPts val="1600"/>
              </a:spcBef>
              <a:spcAft>
                <a:spcPts val="1600"/>
              </a:spcAft>
              <a:buSzPts val="1200"/>
              <a:buFont typeface="Roboto Condensed Light"/>
              <a:buChar char="■"/>
              <a:defRPr/>
            </a:lvl9pPr>
          </a:lstStyle>
          <a:p/>
        </p:txBody>
      </p:sp>
      <p:sp>
        <p:nvSpPr>
          <p:cNvPr id="302" name="Google Shape;302;p34"/>
          <p:cNvSpPr txBox="1"/>
          <p:nvPr>
            <p:ph idx="3" type="title"/>
          </p:nvPr>
        </p:nvSpPr>
        <p:spPr>
          <a:xfrm>
            <a:off x="709661" y="3024800"/>
            <a:ext cx="24909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1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03" name="Google Shape;303;p34"/>
          <p:cNvSpPr txBox="1"/>
          <p:nvPr>
            <p:ph idx="4" type="body"/>
          </p:nvPr>
        </p:nvSpPr>
        <p:spPr>
          <a:xfrm>
            <a:off x="709650" y="3387500"/>
            <a:ext cx="2490900" cy="10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gn="r">
              <a:lnSpc>
                <a:spcPct val="115000"/>
              </a:lnSpc>
              <a:spcBef>
                <a:spcPts val="1600"/>
              </a:spcBef>
              <a:spcAft>
                <a:spcPts val="0"/>
              </a:spcAft>
              <a:buSzPts val="1200"/>
              <a:buFont typeface="Roboto Condensed Light"/>
              <a:buChar char="○"/>
              <a:defRPr/>
            </a:lvl2pPr>
            <a:lvl3pPr indent="-304800" lvl="2" marL="1371600" rtl="0" algn="r">
              <a:lnSpc>
                <a:spcPct val="115000"/>
              </a:lnSpc>
              <a:spcBef>
                <a:spcPts val="1600"/>
              </a:spcBef>
              <a:spcAft>
                <a:spcPts val="0"/>
              </a:spcAft>
              <a:buSzPts val="1200"/>
              <a:buFont typeface="Roboto Condensed Light"/>
              <a:buChar char="■"/>
              <a:defRPr/>
            </a:lvl3pPr>
            <a:lvl4pPr indent="-304800" lvl="3" marL="1828800" rtl="0" algn="r">
              <a:lnSpc>
                <a:spcPct val="115000"/>
              </a:lnSpc>
              <a:spcBef>
                <a:spcPts val="1600"/>
              </a:spcBef>
              <a:spcAft>
                <a:spcPts val="0"/>
              </a:spcAft>
              <a:buSzPts val="1200"/>
              <a:buFont typeface="Roboto Condensed Light"/>
              <a:buChar char="●"/>
              <a:defRPr/>
            </a:lvl4pPr>
            <a:lvl5pPr indent="-304800" lvl="4" marL="2286000" rtl="0" algn="r">
              <a:lnSpc>
                <a:spcPct val="115000"/>
              </a:lnSpc>
              <a:spcBef>
                <a:spcPts val="1600"/>
              </a:spcBef>
              <a:spcAft>
                <a:spcPts val="0"/>
              </a:spcAft>
              <a:buSzPts val="1200"/>
              <a:buFont typeface="Roboto Condensed Light"/>
              <a:buChar char="○"/>
              <a:defRPr/>
            </a:lvl5pPr>
            <a:lvl6pPr indent="-304800" lvl="5" marL="2743200" rtl="0" algn="r">
              <a:lnSpc>
                <a:spcPct val="115000"/>
              </a:lnSpc>
              <a:spcBef>
                <a:spcPts val="1600"/>
              </a:spcBef>
              <a:spcAft>
                <a:spcPts val="0"/>
              </a:spcAft>
              <a:buSzPts val="1200"/>
              <a:buFont typeface="Roboto Condensed Light"/>
              <a:buChar char="■"/>
              <a:defRPr/>
            </a:lvl6pPr>
            <a:lvl7pPr indent="-304800" lvl="6" marL="3200400" rtl="0" algn="r">
              <a:lnSpc>
                <a:spcPct val="115000"/>
              </a:lnSpc>
              <a:spcBef>
                <a:spcPts val="1600"/>
              </a:spcBef>
              <a:spcAft>
                <a:spcPts val="0"/>
              </a:spcAft>
              <a:buSzPts val="1200"/>
              <a:buFont typeface="Roboto Condensed Light"/>
              <a:buChar char="●"/>
              <a:defRPr/>
            </a:lvl7pPr>
            <a:lvl8pPr indent="-304800" lvl="7" marL="3657600" rtl="0" algn="r">
              <a:lnSpc>
                <a:spcPct val="115000"/>
              </a:lnSpc>
              <a:spcBef>
                <a:spcPts val="1600"/>
              </a:spcBef>
              <a:spcAft>
                <a:spcPts val="0"/>
              </a:spcAft>
              <a:buSzPts val="1200"/>
              <a:buFont typeface="Roboto Condensed Light"/>
              <a:buChar char="○"/>
              <a:defRPr/>
            </a:lvl8pPr>
            <a:lvl9pPr indent="-304800" lvl="8" marL="4114800" rtl="0" algn="r">
              <a:lnSpc>
                <a:spcPct val="115000"/>
              </a:lnSpc>
              <a:spcBef>
                <a:spcPts val="1600"/>
              </a:spcBef>
              <a:spcAft>
                <a:spcPts val="1600"/>
              </a:spcAft>
              <a:buSzPts val="1200"/>
              <a:buFont typeface="Roboto Condensed Light"/>
              <a:buChar char="■"/>
              <a:defRPr/>
            </a:lvl9pPr>
          </a:lstStyle>
          <a:p/>
        </p:txBody>
      </p:sp>
      <p:sp>
        <p:nvSpPr>
          <p:cNvPr id="304" name="Google Shape;304;p34"/>
          <p:cNvSpPr txBox="1"/>
          <p:nvPr>
            <p:ph idx="5" type="title"/>
          </p:nvPr>
        </p:nvSpPr>
        <p:spPr>
          <a:xfrm>
            <a:off x="5943459" y="1205525"/>
            <a:ext cx="24909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1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05" name="Google Shape;305;p34"/>
          <p:cNvSpPr txBox="1"/>
          <p:nvPr>
            <p:ph idx="6" type="body"/>
          </p:nvPr>
        </p:nvSpPr>
        <p:spPr>
          <a:xfrm>
            <a:off x="5943450" y="1568225"/>
            <a:ext cx="2490900" cy="10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06" name="Google Shape;306;p34"/>
          <p:cNvSpPr txBox="1"/>
          <p:nvPr>
            <p:ph idx="7" type="title"/>
          </p:nvPr>
        </p:nvSpPr>
        <p:spPr>
          <a:xfrm>
            <a:off x="5943459" y="3024800"/>
            <a:ext cx="24909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1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07" name="Google Shape;307;p34"/>
          <p:cNvSpPr txBox="1"/>
          <p:nvPr>
            <p:ph idx="8" type="body"/>
          </p:nvPr>
        </p:nvSpPr>
        <p:spPr>
          <a:xfrm>
            <a:off x="5943449" y="3387500"/>
            <a:ext cx="2490900" cy="100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8" name="Shape 308"/>
        <p:cNvGrpSpPr/>
        <p:nvPr/>
      </p:nvGrpSpPr>
      <p:grpSpPr>
        <a:xfrm>
          <a:off x="0" y="0"/>
          <a:ext cx="0" cy="0"/>
          <a:chOff x="0" y="0"/>
          <a:chExt cx="0" cy="0"/>
        </a:xfrm>
      </p:grpSpPr>
      <p:sp>
        <p:nvSpPr>
          <p:cNvPr id="309" name="Google Shape;309;p35"/>
          <p:cNvSpPr/>
          <p:nvPr/>
        </p:nvSpPr>
        <p:spPr>
          <a:xfrm flipH="1" rot="-5400000">
            <a:off x="4293910" y="279080"/>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10" name="Google Shape;310;p35"/>
          <p:cNvSpPr/>
          <p:nvPr/>
        </p:nvSpPr>
        <p:spPr>
          <a:xfrm flipH="1" rot="5400000">
            <a:off x="-253173"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11" name="Google Shape;311;p35"/>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35"/>
          <p:cNvSpPr txBox="1"/>
          <p:nvPr>
            <p:ph idx="2" type="title"/>
          </p:nvPr>
        </p:nvSpPr>
        <p:spPr>
          <a:xfrm>
            <a:off x="1101225" y="19354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35"/>
          <p:cNvSpPr txBox="1"/>
          <p:nvPr>
            <p:ph idx="1" type="subTitle"/>
          </p:nvPr>
        </p:nvSpPr>
        <p:spPr>
          <a:xfrm>
            <a:off x="1101225" y="22633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35"/>
          <p:cNvSpPr txBox="1"/>
          <p:nvPr>
            <p:ph idx="3" type="title"/>
          </p:nvPr>
        </p:nvSpPr>
        <p:spPr>
          <a:xfrm>
            <a:off x="3578998" y="19354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35"/>
          <p:cNvSpPr txBox="1"/>
          <p:nvPr>
            <p:ph idx="4" type="subTitle"/>
          </p:nvPr>
        </p:nvSpPr>
        <p:spPr>
          <a:xfrm>
            <a:off x="3578998" y="22633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35"/>
          <p:cNvSpPr txBox="1"/>
          <p:nvPr>
            <p:ph idx="5" type="title"/>
          </p:nvPr>
        </p:nvSpPr>
        <p:spPr>
          <a:xfrm>
            <a:off x="1101225" y="37498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35"/>
          <p:cNvSpPr txBox="1"/>
          <p:nvPr>
            <p:ph idx="6" type="subTitle"/>
          </p:nvPr>
        </p:nvSpPr>
        <p:spPr>
          <a:xfrm>
            <a:off x="1101225" y="40777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35"/>
          <p:cNvSpPr txBox="1"/>
          <p:nvPr>
            <p:ph idx="7" type="title"/>
          </p:nvPr>
        </p:nvSpPr>
        <p:spPr>
          <a:xfrm>
            <a:off x="3578998" y="37498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35"/>
          <p:cNvSpPr txBox="1"/>
          <p:nvPr>
            <p:ph idx="8" type="subTitle"/>
          </p:nvPr>
        </p:nvSpPr>
        <p:spPr>
          <a:xfrm>
            <a:off x="3578998" y="40777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 name="Google Shape;320;p35"/>
          <p:cNvSpPr txBox="1"/>
          <p:nvPr>
            <p:ph idx="9" type="title"/>
          </p:nvPr>
        </p:nvSpPr>
        <p:spPr>
          <a:xfrm>
            <a:off x="6056777" y="19354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1" name="Google Shape;321;p35"/>
          <p:cNvSpPr txBox="1"/>
          <p:nvPr>
            <p:ph idx="13" type="subTitle"/>
          </p:nvPr>
        </p:nvSpPr>
        <p:spPr>
          <a:xfrm>
            <a:off x="6056777" y="22633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2" name="Google Shape;322;p35"/>
          <p:cNvSpPr txBox="1"/>
          <p:nvPr>
            <p:ph idx="14" type="title"/>
          </p:nvPr>
        </p:nvSpPr>
        <p:spPr>
          <a:xfrm>
            <a:off x="6056777" y="3749885"/>
            <a:ext cx="19860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3" name="Google Shape;323;p35"/>
          <p:cNvSpPr txBox="1"/>
          <p:nvPr>
            <p:ph idx="15" type="subTitle"/>
          </p:nvPr>
        </p:nvSpPr>
        <p:spPr>
          <a:xfrm>
            <a:off x="6056777" y="4077796"/>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24" name="Shape 324"/>
        <p:cNvGrpSpPr/>
        <p:nvPr/>
      </p:nvGrpSpPr>
      <p:grpSpPr>
        <a:xfrm>
          <a:off x="0" y="0"/>
          <a:ext cx="0" cy="0"/>
          <a:chOff x="0" y="0"/>
          <a:chExt cx="0" cy="0"/>
        </a:xfrm>
      </p:grpSpPr>
      <p:sp>
        <p:nvSpPr>
          <p:cNvPr id="325" name="Google Shape;325;p36"/>
          <p:cNvSpPr/>
          <p:nvPr/>
        </p:nvSpPr>
        <p:spPr>
          <a:xfrm flipH="1" rot="-5400000">
            <a:off x="5293136"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26" name="Google Shape;326;p36"/>
          <p:cNvSpPr/>
          <p:nvPr/>
        </p:nvSpPr>
        <p:spPr>
          <a:xfrm flipH="1" rot="5400000">
            <a:off x="-2618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27" name="Google Shape;327;p36"/>
          <p:cNvSpPr txBox="1"/>
          <p:nvPr>
            <p:ph hasCustomPrompt="1" type="title"/>
          </p:nvPr>
        </p:nvSpPr>
        <p:spPr>
          <a:xfrm>
            <a:off x="1303650" y="2087440"/>
            <a:ext cx="11004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8" name="Google Shape;328;p36"/>
          <p:cNvSpPr txBox="1"/>
          <p:nvPr>
            <p:ph idx="1" type="subTitle"/>
          </p:nvPr>
        </p:nvSpPr>
        <p:spPr>
          <a:xfrm>
            <a:off x="720000" y="3818850"/>
            <a:ext cx="22677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29" name="Google Shape;329;p36"/>
          <p:cNvSpPr txBox="1"/>
          <p:nvPr>
            <p:ph idx="2" type="subTitle"/>
          </p:nvPr>
        </p:nvSpPr>
        <p:spPr>
          <a:xfrm>
            <a:off x="720000" y="3343500"/>
            <a:ext cx="22677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0" name="Google Shape;330;p36"/>
          <p:cNvSpPr txBox="1"/>
          <p:nvPr>
            <p:ph hasCustomPrompt="1" idx="3" type="title"/>
          </p:nvPr>
        </p:nvSpPr>
        <p:spPr>
          <a:xfrm>
            <a:off x="3873150" y="2087440"/>
            <a:ext cx="13977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1" name="Google Shape;331;p36"/>
          <p:cNvSpPr txBox="1"/>
          <p:nvPr>
            <p:ph idx="4" type="subTitle"/>
          </p:nvPr>
        </p:nvSpPr>
        <p:spPr>
          <a:xfrm>
            <a:off x="3438150" y="3818850"/>
            <a:ext cx="22677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2" name="Google Shape;332;p36"/>
          <p:cNvSpPr txBox="1"/>
          <p:nvPr>
            <p:ph idx="5" type="subTitle"/>
          </p:nvPr>
        </p:nvSpPr>
        <p:spPr>
          <a:xfrm>
            <a:off x="3438150" y="3343500"/>
            <a:ext cx="22677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3" name="Google Shape;333;p36"/>
          <p:cNvSpPr txBox="1"/>
          <p:nvPr>
            <p:ph hasCustomPrompt="1" idx="6" type="title"/>
          </p:nvPr>
        </p:nvSpPr>
        <p:spPr>
          <a:xfrm>
            <a:off x="6591300" y="2087440"/>
            <a:ext cx="13977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34" name="Google Shape;334;p36"/>
          <p:cNvSpPr txBox="1"/>
          <p:nvPr>
            <p:ph idx="7" type="subTitle"/>
          </p:nvPr>
        </p:nvSpPr>
        <p:spPr>
          <a:xfrm>
            <a:off x="6156300" y="3818850"/>
            <a:ext cx="22677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35" name="Google Shape;335;p36"/>
          <p:cNvSpPr txBox="1"/>
          <p:nvPr>
            <p:ph idx="8" type="subTitle"/>
          </p:nvPr>
        </p:nvSpPr>
        <p:spPr>
          <a:xfrm>
            <a:off x="6156300" y="3343500"/>
            <a:ext cx="2267700" cy="32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6" name="Google Shape;336;p36"/>
          <p:cNvSpPr txBox="1"/>
          <p:nvPr>
            <p:ph idx="9"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_1">
    <p:spTree>
      <p:nvGrpSpPr>
        <p:cNvPr id="337" name="Shape 337"/>
        <p:cNvGrpSpPr/>
        <p:nvPr/>
      </p:nvGrpSpPr>
      <p:grpSpPr>
        <a:xfrm>
          <a:off x="0" y="0"/>
          <a:ext cx="0" cy="0"/>
          <a:chOff x="0" y="0"/>
          <a:chExt cx="0" cy="0"/>
        </a:xfrm>
      </p:grpSpPr>
      <p:sp>
        <p:nvSpPr>
          <p:cNvPr id="338" name="Google Shape;338;p37"/>
          <p:cNvSpPr/>
          <p:nvPr/>
        </p:nvSpPr>
        <p:spPr>
          <a:xfrm rot="7383149">
            <a:off x="-2988297" y="-920211"/>
            <a:ext cx="6199574" cy="5528964"/>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39" name="Google Shape;339;p37"/>
          <p:cNvSpPr/>
          <p:nvPr/>
        </p:nvSpPr>
        <p:spPr>
          <a:xfrm rot="-3599966">
            <a:off x="5784356" y="243102"/>
            <a:ext cx="5826882" cy="519658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40" name="Google Shape;340;p37"/>
          <p:cNvSpPr txBox="1"/>
          <p:nvPr>
            <p:ph hasCustomPrompt="1" type="title"/>
          </p:nvPr>
        </p:nvSpPr>
        <p:spPr>
          <a:xfrm>
            <a:off x="1807650" y="522100"/>
            <a:ext cx="5528700" cy="81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4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41" name="Google Shape;341;p37"/>
          <p:cNvSpPr txBox="1"/>
          <p:nvPr>
            <p:ph idx="1" type="subTitle"/>
          </p:nvPr>
        </p:nvSpPr>
        <p:spPr>
          <a:xfrm>
            <a:off x="1807650" y="1254450"/>
            <a:ext cx="5528700" cy="4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2" name="Google Shape;342;p37"/>
          <p:cNvSpPr txBox="1"/>
          <p:nvPr>
            <p:ph hasCustomPrompt="1" idx="2" type="title"/>
          </p:nvPr>
        </p:nvSpPr>
        <p:spPr>
          <a:xfrm>
            <a:off x="1807650" y="3467750"/>
            <a:ext cx="5528700" cy="81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4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43" name="Google Shape;343;p37"/>
          <p:cNvSpPr txBox="1"/>
          <p:nvPr>
            <p:ph idx="3" type="subTitle"/>
          </p:nvPr>
        </p:nvSpPr>
        <p:spPr>
          <a:xfrm>
            <a:off x="1807650" y="4200200"/>
            <a:ext cx="5528700" cy="4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4" name="Google Shape;344;p37"/>
          <p:cNvSpPr txBox="1"/>
          <p:nvPr>
            <p:ph hasCustomPrompt="1" idx="4" type="title"/>
          </p:nvPr>
        </p:nvSpPr>
        <p:spPr>
          <a:xfrm>
            <a:off x="1807650" y="2003650"/>
            <a:ext cx="5528700" cy="81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4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45" name="Google Shape;345;p37"/>
          <p:cNvSpPr txBox="1"/>
          <p:nvPr>
            <p:ph idx="5" type="subTitle"/>
          </p:nvPr>
        </p:nvSpPr>
        <p:spPr>
          <a:xfrm>
            <a:off x="1807650" y="2736050"/>
            <a:ext cx="5528700" cy="4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1_1">
    <p:spTree>
      <p:nvGrpSpPr>
        <p:cNvPr id="346" name="Shape 346"/>
        <p:cNvGrpSpPr/>
        <p:nvPr/>
      </p:nvGrpSpPr>
      <p:grpSpPr>
        <a:xfrm>
          <a:off x="0" y="0"/>
          <a:ext cx="0" cy="0"/>
          <a:chOff x="0" y="0"/>
          <a:chExt cx="0" cy="0"/>
        </a:xfrm>
      </p:grpSpPr>
      <p:sp>
        <p:nvSpPr>
          <p:cNvPr id="347" name="Google Shape;347;p38"/>
          <p:cNvSpPr/>
          <p:nvPr/>
        </p:nvSpPr>
        <p:spPr>
          <a:xfrm>
            <a:off x="5878823" y="-281425"/>
            <a:ext cx="3295597" cy="2005806"/>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rot="5400000">
            <a:off x="-339682" y="3839275"/>
            <a:ext cx="1466864" cy="1485866"/>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6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49" name="Google Shape;349;p38"/>
          <p:cNvSpPr/>
          <p:nvPr/>
        </p:nvSpPr>
        <p:spPr>
          <a:xfrm flipH="1" rot="-5400000">
            <a:off x="7870790" y="3829813"/>
            <a:ext cx="1371575" cy="150478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34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50" name="Google Shape;350;p38"/>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38"/>
          <p:cNvSpPr txBox="1"/>
          <p:nvPr>
            <p:ph idx="1" type="subTitle"/>
          </p:nvPr>
        </p:nvSpPr>
        <p:spPr>
          <a:xfrm>
            <a:off x="938001" y="3140906"/>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38"/>
          <p:cNvSpPr txBox="1"/>
          <p:nvPr>
            <p:ph idx="2" type="subTitle"/>
          </p:nvPr>
        </p:nvSpPr>
        <p:spPr>
          <a:xfrm>
            <a:off x="3484351" y="3140900"/>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 name="Google Shape;353;p38"/>
          <p:cNvSpPr txBox="1"/>
          <p:nvPr>
            <p:ph idx="3" type="subTitle"/>
          </p:nvPr>
        </p:nvSpPr>
        <p:spPr>
          <a:xfrm>
            <a:off x="6031149" y="3140906"/>
            <a:ext cx="21753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4" name="Google Shape;354;p38"/>
          <p:cNvSpPr txBox="1"/>
          <p:nvPr>
            <p:ph hasCustomPrompt="1" idx="4" type="title"/>
          </p:nvPr>
        </p:nvSpPr>
        <p:spPr>
          <a:xfrm>
            <a:off x="937550" y="1959575"/>
            <a:ext cx="2175300" cy="72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3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55" name="Google Shape;355;p38"/>
          <p:cNvSpPr txBox="1"/>
          <p:nvPr>
            <p:ph hasCustomPrompt="1" idx="5" type="title"/>
          </p:nvPr>
        </p:nvSpPr>
        <p:spPr>
          <a:xfrm>
            <a:off x="3484350" y="1959575"/>
            <a:ext cx="2175300" cy="72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3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56" name="Google Shape;356;p38"/>
          <p:cNvSpPr txBox="1"/>
          <p:nvPr>
            <p:ph hasCustomPrompt="1" idx="6" type="title"/>
          </p:nvPr>
        </p:nvSpPr>
        <p:spPr>
          <a:xfrm>
            <a:off x="6031150" y="1959575"/>
            <a:ext cx="2175300" cy="72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100"/>
              <a:buNone/>
              <a:defRPr sz="3900">
                <a:solidFill>
                  <a:schemeClr val="accent4"/>
                </a:solidFill>
              </a:defRPr>
            </a:lvl1pPr>
            <a:lvl2pPr lvl="1" rtl="0" algn="ctr">
              <a:spcBef>
                <a:spcPts val="0"/>
              </a:spcBef>
              <a:spcAft>
                <a:spcPts val="0"/>
              </a:spcAft>
              <a:buSzPts val="8100"/>
              <a:buNone/>
              <a:defRPr sz="8100"/>
            </a:lvl2pPr>
            <a:lvl3pPr lvl="2" rtl="0" algn="ctr">
              <a:spcBef>
                <a:spcPts val="0"/>
              </a:spcBef>
              <a:spcAft>
                <a:spcPts val="0"/>
              </a:spcAft>
              <a:buSzPts val="8100"/>
              <a:buNone/>
              <a:defRPr sz="8100"/>
            </a:lvl3pPr>
            <a:lvl4pPr lvl="3" rtl="0" algn="ctr">
              <a:spcBef>
                <a:spcPts val="0"/>
              </a:spcBef>
              <a:spcAft>
                <a:spcPts val="0"/>
              </a:spcAft>
              <a:buSzPts val="8100"/>
              <a:buNone/>
              <a:defRPr sz="8100"/>
            </a:lvl4pPr>
            <a:lvl5pPr lvl="4" rtl="0" algn="ctr">
              <a:spcBef>
                <a:spcPts val="0"/>
              </a:spcBef>
              <a:spcAft>
                <a:spcPts val="0"/>
              </a:spcAft>
              <a:buSzPts val="8100"/>
              <a:buNone/>
              <a:defRPr sz="8100"/>
            </a:lvl5pPr>
            <a:lvl6pPr lvl="5" rtl="0" algn="ctr">
              <a:spcBef>
                <a:spcPts val="0"/>
              </a:spcBef>
              <a:spcAft>
                <a:spcPts val="0"/>
              </a:spcAft>
              <a:buSzPts val="8100"/>
              <a:buNone/>
              <a:defRPr sz="8100"/>
            </a:lvl6pPr>
            <a:lvl7pPr lvl="6" rtl="0" algn="ctr">
              <a:spcBef>
                <a:spcPts val="0"/>
              </a:spcBef>
              <a:spcAft>
                <a:spcPts val="0"/>
              </a:spcAft>
              <a:buSzPts val="8100"/>
              <a:buNone/>
              <a:defRPr sz="8100"/>
            </a:lvl7pPr>
            <a:lvl8pPr lvl="7" rtl="0" algn="ctr">
              <a:spcBef>
                <a:spcPts val="0"/>
              </a:spcBef>
              <a:spcAft>
                <a:spcPts val="0"/>
              </a:spcAft>
              <a:buSzPts val="8100"/>
              <a:buNone/>
              <a:defRPr sz="8100"/>
            </a:lvl8pPr>
            <a:lvl9pPr lvl="8" rtl="0" algn="ctr">
              <a:spcBef>
                <a:spcPts val="0"/>
              </a:spcBef>
              <a:spcAft>
                <a:spcPts val="0"/>
              </a:spcAft>
              <a:buSzPts val="8100"/>
              <a:buNone/>
              <a:defRPr sz="8100"/>
            </a:lvl9pPr>
          </a:lstStyle>
          <a:p>
            <a:r>
              <a:t>xx%</a:t>
            </a:r>
          </a:p>
        </p:txBody>
      </p:sp>
      <p:sp>
        <p:nvSpPr>
          <p:cNvPr id="357" name="Google Shape;357;p38"/>
          <p:cNvSpPr txBox="1"/>
          <p:nvPr>
            <p:ph idx="7" type="subTitle"/>
          </p:nvPr>
        </p:nvSpPr>
        <p:spPr>
          <a:xfrm>
            <a:off x="937101" y="4124649"/>
            <a:ext cx="21762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8" name="Google Shape;358;p38"/>
          <p:cNvSpPr txBox="1"/>
          <p:nvPr>
            <p:ph idx="8" type="subTitle"/>
          </p:nvPr>
        </p:nvSpPr>
        <p:spPr>
          <a:xfrm>
            <a:off x="3484126" y="4124649"/>
            <a:ext cx="21762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9" name="Google Shape;359;p38"/>
          <p:cNvSpPr txBox="1"/>
          <p:nvPr>
            <p:ph idx="9" type="subTitle"/>
          </p:nvPr>
        </p:nvSpPr>
        <p:spPr>
          <a:xfrm>
            <a:off x="6031149" y="4124649"/>
            <a:ext cx="21762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8_1_1_1_1">
    <p:spTree>
      <p:nvGrpSpPr>
        <p:cNvPr id="360" name="Shape 360"/>
        <p:cNvGrpSpPr/>
        <p:nvPr/>
      </p:nvGrpSpPr>
      <p:grpSpPr>
        <a:xfrm>
          <a:off x="0" y="0"/>
          <a:ext cx="0" cy="0"/>
          <a:chOff x="0" y="0"/>
          <a:chExt cx="0" cy="0"/>
        </a:xfrm>
      </p:grpSpPr>
      <p:sp>
        <p:nvSpPr>
          <p:cNvPr id="361" name="Google Shape;361;p39"/>
          <p:cNvSpPr/>
          <p:nvPr/>
        </p:nvSpPr>
        <p:spPr>
          <a:xfrm flipH="1" rot="5400000">
            <a:off x="-147127" y="81748"/>
            <a:ext cx="3361055" cy="310559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62" name="Google Shape;362;p39"/>
          <p:cNvSpPr/>
          <p:nvPr/>
        </p:nvSpPr>
        <p:spPr>
          <a:xfrm flipH="1" rot="5400000">
            <a:off x="59272" y="-54627"/>
            <a:ext cx="1686323" cy="1777081"/>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flipH="1" rot="-5400000">
            <a:off x="6179421" y="2184004"/>
            <a:ext cx="3113303" cy="280369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64" name="Google Shape;364;p39"/>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5" name="Google Shape;365;p39"/>
          <p:cNvSpPr txBox="1"/>
          <p:nvPr>
            <p:ph idx="1" type="body"/>
          </p:nvPr>
        </p:nvSpPr>
        <p:spPr>
          <a:xfrm>
            <a:off x="709650" y="1796825"/>
            <a:ext cx="2376600" cy="100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04800" lvl="1" marL="914400" rtl="0" algn="r">
              <a:lnSpc>
                <a:spcPct val="115000"/>
              </a:lnSpc>
              <a:spcBef>
                <a:spcPts val="1600"/>
              </a:spcBef>
              <a:spcAft>
                <a:spcPts val="0"/>
              </a:spcAft>
              <a:buSzPts val="1200"/>
              <a:buFont typeface="Roboto Condensed Light"/>
              <a:buChar char="○"/>
              <a:defRPr/>
            </a:lvl2pPr>
            <a:lvl3pPr indent="-304800" lvl="2" marL="1371600" rtl="0" algn="r">
              <a:lnSpc>
                <a:spcPct val="115000"/>
              </a:lnSpc>
              <a:spcBef>
                <a:spcPts val="1600"/>
              </a:spcBef>
              <a:spcAft>
                <a:spcPts val="0"/>
              </a:spcAft>
              <a:buSzPts val="1200"/>
              <a:buFont typeface="Roboto Condensed Light"/>
              <a:buChar char="■"/>
              <a:defRPr/>
            </a:lvl3pPr>
            <a:lvl4pPr indent="-304800" lvl="3" marL="1828800" rtl="0" algn="r">
              <a:lnSpc>
                <a:spcPct val="115000"/>
              </a:lnSpc>
              <a:spcBef>
                <a:spcPts val="1600"/>
              </a:spcBef>
              <a:spcAft>
                <a:spcPts val="0"/>
              </a:spcAft>
              <a:buSzPts val="1200"/>
              <a:buFont typeface="Roboto Condensed Light"/>
              <a:buChar char="●"/>
              <a:defRPr/>
            </a:lvl4pPr>
            <a:lvl5pPr indent="-304800" lvl="4" marL="2286000" rtl="0" algn="r">
              <a:lnSpc>
                <a:spcPct val="115000"/>
              </a:lnSpc>
              <a:spcBef>
                <a:spcPts val="1600"/>
              </a:spcBef>
              <a:spcAft>
                <a:spcPts val="0"/>
              </a:spcAft>
              <a:buSzPts val="1200"/>
              <a:buFont typeface="Roboto Condensed Light"/>
              <a:buChar char="○"/>
              <a:defRPr/>
            </a:lvl5pPr>
            <a:lvl6pPr indent="-304800" lvl="5" marL="2743200" rtl="0" algn="r">
              <a:lnSpc>
                <a:spcPct val="115000"/>
              </a:lnSpc>
              <a:spcBef>
                <a:spcPts val="1600"/>
              </a:spcBef>
              <a:spcAft>
                <a:spcPts val="0"/>
              </a:spcAft>
              <a:buSzPts val="1200"/>
              <a:buFont typeface="Roboto Condensed Light"/>
              <a:buChar char="■"/>
              <a:defRPr/>
            </a:lvl6pPr>
            <a:lvl7pPr indent="-304800" lvl="6" marL="3200400" rtl="0" algn="r">
              <a:lnSpc>
                <a:spcPct val="115000"/>
              </a:lnSpc>
              <a:spcBef>
                <a:spcPts val="1600"/>
              </a:spcBef>
              <a:spcAft>
                <a:spcPts val="0"/>
              </a:spcAft>
              <a:buSzPts val="1200"/>
              <a:buFont typeface="Roboto Condensed Light"/>
              <a:buChar char="●"/>
              <a:defRPr/>
            </a:lvl7pPr>
            <a:lvl8pPr indent="-304800" lvl="7" marL="3657600" rtl="0" algn="r">
              <a:lnSpc>
                <a:spcPct val="115000"/>
              </a:lnSpc>
              <a:spcBef>
                <a:spcPts val="1600"/>
              </a:spcBef>
              <a:spcAft>
                <a:spcPts val="0"/>
              </a:spcAft>
              <a:buSzPts val="1200"/>
              <a:buFont typeface="Roboto Condensed Light"/>
              <a:buChar char="○"/>
              <a:defRPr/>
            </a:lvl8pPr>
            <a:lvl9pPr indent="-304800" lvl="8" marL="4114800" rtl="0" algn="r">
              <a:lnSpc>
                <a:spcPct val="115000"/>
              </a:lnSpc>
              <a:spcBef>
                <a:spcPts val="1600"/>
              </a:spcBef>
              <a:spcAft>
                <a:spcPts val="1600"/>
              </a:spcAft>
              <a:buSzPts val="1200"/>
              <a:buFont typeface="Roboto Condensed Light"/>
              <a:buChar char="■"/>
              <a:defRPr/>
            </a:lvl9pPr>
          </a:lstStyle>
          <a:p/>
        </p:txBody>
      </p:sp>
      <p:sp>
        <p:nvSpPr>
          <p:cNvPr id="366" name="Google Shape;366;p39"/>
          <p:cNvSpPr txBox="1"/>
          <p:nvPr>
            <p:ph idx="2" type="body"/>
          </p:nvPr>
        </p:nvSpPr>
        <p:spPr>
          <a:xfrm>
            <a:off x="709650" y="3463700"/>
            <a:ext cx="2376600" cy="100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04800" lvl="1" marL="914400" rtl="0" algn="r">
              <a:lnSpc>
                <a:spcPct val="115000"/>
              </a:lnSpc>
              <a:spcBef>
                <a:spcPts val="1600"/>
              </a:spcBef>
              <a:spcAft>
                <a:spcPts val="0"/>
              </a:spcAft>
              <a:buSzPts val="1200"/>
              <a:buFont typeface="Roboto Condensed Light"/>
              <a:buChar char="○"/>
              <a:defRPr/>
            </a:lvl2pPr>
            <a:lvl3pPr indent="-304800" lvl="2" marL="1371600" rtl="0" algn="r">
              <a:lnSpc>
                <a:spcPct val="115000"/>
              </a:lnSpc>
              <a:spcBef>
                <a:spcPts val="1600"/>
              </a:spcBef>
              <a:spcAft>
                <a:spcPts val="0"/>
              </a:spcAft>
              <a:buSzPts val="1200"/>
              <a:buFont typeface="Roboto Condensed Light"/>
              <a:buChar char="■"/>
              <a:defRPr/>
            </a:lvl3pPr>
            <a:lvl4pPr indent="-304800" lvl="3" marL="1828800" rtl="0" algn="r">
              <a:lnSpc>
                <a:spcPct val="115000"/>
              </a:lnSpc>
              <a:spcBef>
                <a:spcPts val="1600"/>
              </a:spcBef>
              <a:spcAft>
                <a:spcPts val="0"/>
              </a:spcAft>
              <a:buSzPts val="1200"/>
              <a:buFont typeface="Roboto Condensed Light"/>
              <a:buChar char="●"/>
              <a:defRPr/>
            </a:lvl4pPr>
            <a:lvl5pPr indent="-304800" lvl="4" marL="2286000" rtl="0" algn="r">
              <a:lnSpc>
                <a:spcPct val="115000"/>
              </a:lnSpc>
              <a:spcBef>
                <a:spcPts val="1600"/>
              </a:spcBef>
              <a:spcAft>
                <a:spcPts val="0"/>
              </a:spcAft>
              <a:buSzPts val="1200"/>
              <a:buFont typeface="Roboto Condensed Light"/>
              <a:buChar char="○"/>
              <a:defRPr/>
            </a:lvl5pPr>
            <a:lvl6pPr indent="-304800" lvl="5" marL="2743200" rtl="0" algn="r">
              <a:lnSpc>
                <a:spcPct val="115000"/>
              </a:lnSpc>
              <a:spcBef>
                <a:spcPts val="1600"/>
              </a:spcBef>
              <a:spcAft>
                <a:spcPts val="0"/>
              </a:spcAft>
              <a:buSzPts val="1200"/>
              <a:buFont typeface="Roboto Condensed Light"/>
              <a:buChar char="■"/>
              <a:defRPr/>
            </a:lvl6pPr>
            <a:lvl7pPr indent="-304800" lvl="6" marL="3200400" rtl="0" algn="r">
              <a:lnSpc>
                <a:spcPct val="115000"/>
              </a:lnSpc>
              <a:spcBef>
                <a:spcPts val="1600"/>
              </a:spcBef>
              <a:spcAft>
                <a:spcPts val="0"/>
              </a:spcAft>
              <a:buSzPts val="1200"/>
              <a:buFont typeface="Roboto Condensed Light"/>
              <a:buChar char="●"/>
              <a:defRPr/>
            </a:lvl7pPr>
            <a:lvl8pPr indent="-304800" lvl="7" marL="3657600" rtl="0" algn="r">
              <a:lnSpc>
                <a:spcPct val="115000"/>
              </a:lnSpc>
              <a:spcBef>
                <a:spcPts val="1600"/>
              </a:spcBef>
              <a:spcAft>
                <a:spcPts val="0"/>
              </a:spcAft>
              <a:buSzPts val="1200"/>
              <a:buFont typeface="Roboto Condensed Light"/>
              <a:buChar char="○"/>
              <a:defRPr/>
            </a:lvl8pPr>
            <a:lvl9pPr indent="-304800" lvl="8" marL="4114800" rtl="0" algn="r">
              <a:lnSpc>
                <a:spcPct val="115000"/>
              </a:lnSpc>
              <a:spcBef>
                <a:spcPts val="1600"/>
              </a:spcBef>
              <a:spcAft>
                <a:spcPts val="1600"/>
              </a:spcAft>
              <a:buSzPts val="1200"/>
              <a:buFont typeface="Roboto Condensed Light"/>
              <a:buChar char="■"/>
              <a:defRPr/>
            </a:lvl9pPr>
          </a:lstStyle>
          <a:p/>
        </p:txBody>
      </p:sp>
      <p:sp>
        <p:nvSpPr>
          <p:cNvPr id="367" name="Google Shape;367;p39"/>
          <p:cNvSpPr txBox="1"/>
          <p:nvPr>
            <p:ph idx="3" type="body"/>
          </p:nvPr>
        </p:nvSpPr>
        <p:spPr>
          <a:xfrm>
            <a:off x="6057851" y="1796825"/>
            <a:ext cx="2376600" cy="100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68" name="Google Shape;368;p39"/>
          <p:cNvSpPr txBox="1"/>
          <p:nvPr>
            <p:ph idx="4" type="body"/>
          </p:nvPr>
        </p:nvSpPr>
        <p:spPr>
          <a:xfrm>
            <a:off x="6057851" y="3463700"/>
            <a:ext cx="2376600" cy="100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69" name="Google Shape;369;p39"/>
          <p:cNvSpPr txBox="1"/>
          <p:nvPr>
            <p:ph hasCustomPrompt="1" idx="5" type="title"/>
          </p:nvPr>
        </p:nvSpPr>
        <p:spPr>
          <a:xfrm>
            <a:off x="3393546" y="1983346"/>
            <a:ext cx="889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370" name="Google Shape;370;p39"/>
          <p:cNvSpPr txBox="1"/>
          <p:nvPr>
            <p:ph hasCustomPrompt="1" idx="6" type="title"/>
          </p:nvPr>
        </p:nvSpPr>
        <p:spPr>
          <a:xfrm>
            <a:off x="4887663" y="1983346"/>
            <a:ext cx="889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371" name="Google Shape;371;p39"/>
          <p:cNvSpPr txBox="1"/>
          <p:nvPr>
            <p:ph hasCustomPrompt="1" idx="7" type="title"/>
          </p:nvPr>
        </p:nvSpPr>
        <p:spPr>
          <a:xfrm>
            <a:off x="3393546" y="3632448"/>
            <a:ext cx="889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372" name="Google Shape;372;p39"/>
          <p:cNvSpPr txBox="1"/>
          <p:nvPr>
            <p:ph hasCustomPrompt="1" idx="8" type="title"/>
          </p:nvPr>
        </p:nvSpPr>
        <p:spPr>
          <a:xfrm>
            <a:off x="4887663" y="3632448"/>
            <a:ext cx="889500" cy="40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373" name="Google Shape;373;p39"/>
          <p:cNvSpPr txBox="1"/>
          <p:nvPr>
            <p:ph idx="9" type="subTitle"/>
          </p:nvPr>
        </p:nvSpPr>
        <p:spPr>
          <a:xfrm>
            <a:off x="709661" y="1434125"/>
            <a:ext cx="2377500" cy="4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4" name="Google Shape;374;p39"/>
          <p:cNvSpPr txBox="1"/>
          <p:nvPr>
            <p:ph idx="13" type="subTitle"/>
          </p:nvPr>
        </p:nvSpPr>
        <p:spPr>
          <a:xfrm>
            <a:off x="709661" y="3101000"/>
            <a:ext cx="2377500" cy="4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5" name="Google Shape;375;p39"/>
          <p:cNvSpPr txBox="1"/>
          <p:nvPr>
            <p:ph idx="14" type="subTitle"/>
          </p:nvPr>
        </p:nvSpPr>
        <p:spPr>
          <a:xfrm>
            <a:off x="6056951" y="1434125"/>
            <a:ext cx="2377500" cy="4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76" name="Google Shape;376;p39"/>
          <p:cNvSpPr txBox="1"/>
          <p:nvPr>
            <p:ph idx="15" type="subTitle"/>
          </p:nvPr>
        </p:nvSpPr>
        <p:spPr>
          <a:xfrm>
            <a:off x="6056951" y="3101000"/>
            <a:ext cx="2377500" cy="4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77" name="Shape 377"/>
        <p:cNvGrpSpPr/>
        <p:nvPr/>
      </p:nvGrpSpPr>
      <p:grpSpPr>
        <a:xfrm>
          <a:off x="0" y="0"/>
          <a:ext cx="0" cy="0"/>
          <a:chOff x="0" y="0"/>
          <a:chExt cx="0" cy="0"/>
        </a:xfrm>
      </p:grpSpPr>
      <p:sp>
        <p:nvSpPr>
          <p:cNvPr id="378" name="Google Shape;378;p40"/>
          <p:cNvSpPr/>
          <p:nvPr/>
        </p:nvSpPr>
        <p:spPr>
          <a:xfrm rot="5400000">
            <a:off x="-256848" y="651438"/>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79" name="Google Shape;379;p40"/>
          <p:cNvSpPr/>
          <p:nvPr/>
        </p:nvSpPr>
        <p:spPr>
          <a:xfrm rot="-5400000">
            <a:off x="5298090" y="215838"/>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80" name="Google Shape;380;p40"/>
          <p:cNvSpPr txBox="1"/>
          <p:nvPr>
            <p:ph type="title"/>
          </p:nvPr>
        </p:nvSpPr>
        <p:spPr>
          <a:xfrm>
            <a:off x="713225" y="539525"/>
            <a:ext cx="77175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p:nvPr/>
        </p:nvSpPr>
        <p:spPr>
          <a:xfrm rot="5400000">
            <a:off x="-278075" y="272775"/>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2" name="Google Shape;42;p5"/>
          <p:cNvSpPr/>
          <p:nvPr/>
        </p:nvSpPr>
        <p:spPr>
          <a:xfrm rot="-5400000">
            <a:off x="4196570" y="244882"/>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3" name="Google Shape;43;p5"/>
          <p:cNvSpPr/>
          <p:nvPr/>
        </p:nvSpPr>
        <p:spPr>
          <a:xfrm flipH="1" rot="10800000">
            <a:off x="7839328" y="2932"/>
            <a:ext cx="1351534" cy="120533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5"/>
          <p:cNvSpPr txBox="1"/>
          <p:nvPr>
            <p:ph idx="1" type="subTitle"/>
          </p:nvPr>
        </p:nvSpPr>
        <p:spPr>
          <a:xfrm>
            <a:off x="5055286" y="3806972"/>
            <a:ext cx="2505600" cy="6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 name="Google Shape;46;p5"/>
          <p:cNvSpPr txBox="1"/>
          <p:nvPr>
            <p:ph idx="2" type="subTitle"/>
          </p:nvPr>
        </p:nvSpPr>
        <p:spPr>
          <a:xfrm>
            <a:off x="1583289" y="3806972"/>
            <a:ext cx="2505600" cy="6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5"/>
          <p:cNvSpPr txBox="1"/>
          <p:nvPr>
            <p:ph idx="3" type="subTitle"/>
          </p:nvPr>
        </p:nvSpPr>
        <p:spPr>
          <a:xfrm>
            <a:off x="5055276" y="3376024"/>
            <a:ext cx="2505600" cy="4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 name="Google Shape;48;p5"/>
          <p:cNvSpPr txBox="1"/>
          <p:nvPr>
            <p:ph idx="4" type="subTitle"/>
          </p:nvPr>
        </p:nvSpPr>
        <p:spPr>
          <a:xfrm>
            <a:off x="1583300" y="3376024"/>
            <a:ext cx="2505600" cy="4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381" name="Shape 381"/>
        <p:cNvGrpSpPr/>
        <p:nvPr/>
      </p:nvGrpSpPr>
      <p:grpSpPr>
        <a:xfrm>
          <a:off x="0" y="0"/>
          <a:ext cx="0" cy="0"/>
          <a:chOff x="0" y="0"/>
          <a:chExt cx="0" cy="0"/>
        </a:xfrm>
      </p:grpSpPr>
      <p:sp>
        <p:nvSpPr>
          <p:cNvPr id="382" name="Google Shape;382;p41"/>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3" name="Google Shape;383;p41"/>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84" name="Google Shape;384;p41"/>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85" name="Google Shape;385;p41"/>
          <p:cNvSpPr/>
          <p:nvPr/>
        </p:nvSpPr>
        <p:spPr>
          <a:xfrm flipH="1" rot="10800000">
            <a:off x="6053352" y="3638792"/>
            <a:ext cx="3090648" cy="150473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41"/>
          <p:cNvGrpSpPr/>
          <p:nvPr/>
        </p:nvGrpSpPr>
        <p:grpSpPr>
          <a:xfrm rot="10800000">
            <a:off x="67466" y="3944015"/>
            <a:ext cx="609239" cy="1228123"/>
            <a:chOff x="8415916" y="13915"/>
            <a:chExt cx="609239" cy="1228123"/>
          </a:xfrm>
        </p:grpSpPr>
        <p:sp>
          <p:nvSpPr>
            <p:cNvPr id="387" name="Google Shape;387;p41"/>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1"/>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41"/>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5" name="Google Shape;395;p41"/>
          <p:cNvSpPr txBox="1"/>
          <p:nvPr>
            <p:ph idx="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
    <p:spTree>
      <p:nvGrpSpPr>
        <p:cNvPr id="396" name="Shape 396"/>
        <p:cNvGrpSpPr/>
        <p:nvPr/>
      </p:nvGrpSpPr>
      <p:grpSpPr>
        <a:xfrm>
          <a:off x="0" y="0"/>
          <a:ext cx="0" cy="0"/>
          <a:chOff x="0" y="0"/>
          <a:chExt cx="0" cy="0"/>
        </a:xfrm>
      </p:grpSpPr>
      <p:sp>
        <p:nvSpPr>
          <p:cNvPr id="397" name="Google Shape;397;p42"/>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8" name="Google Shape;398;p42"/>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399" name="Google Shape;399;p42"/>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00" name="Google Shape;400;p42"/>
          <p:cNvSpPr/>
          <p:nvPr/>
        </p:nvSpPr>
        <p:spPr>
          <a:xfrm rot="10800000">
            <a:off x="-44198" y="3638792"/>
            <a:ext cx="3090648" cy="150473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42"/>
          <p:cNvGrpSpPr/>
          <p:nvPr/>
        </p:nvGrpSpPr>
        <p:grpSpPr>
          <a:xfrm rot="10800000">
            <a:off x="67466" y="3944015"/>
            <a:ext cx="609239" cy="1228123"/>
            <a:chOff x="8415916" y="13915"/>
            <a:chExt cx="609239" cy="1228123"/>
          </a:xfrm>
        </p:grpSpPr>
        <p:sp>
          <p:nvSpPr>
            <p:cNvPr id="402" name="Google Shape;402;p42"/>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2"/>
          <p:cNvSpPr txBox="1"/>
          <p:nvPr>
            <p:ph type="title"/>
          </p:nvPr>
        </p:nvSpPr>
        <p:spPr>
          <a:xfrm>
            <a:off x="713232"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0" name="Google Shape;410;p42"/>
          <p:cNvSpPr txBox="1"/>
          <p:nvPr>
            <p:ph idx="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
    <p:spTree>
      <p:nvGrpSpPr>
        <p:cNvPr id="411" name="Shape 411"/>
        <p:cNvGrpSpPr/>
        <p:nvPr/>
      </p:nvGrpSpPr>
      <p:grpSpPr>
        <a:xfrm>
          <a:off x="0" y="0"/>
          <a:ext cx="0" cy="0"/>
          <a:chOff x="0" y="0"/>
          <a:chExt cx="0" cy="0"/>
        </a:xfrm>
      </p:grpSpPr>
      <p:sp>
        <p:nvSpPr>
          <p:cNvPr id="412" name="Google Shape;412;p43"/>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3" name="Google Shape;413;p43"/>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14" name="Google Shape;414;p43"/>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15" name="Google Shape;415;p43"/>
          <p:cNvSpPr/>
          <p:nvPr/>
        </p:nvSpPr>
        <p:spPr>
          <a:xfrm rot="10800000">
            <a:off x="-44198" y="3638792"/>
            <a:ext cx="3090648" cy="150473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43"/>
          <p:cNvGrpSpPr/>
          <p:nvPr/>
        </p:nvGrpSpPr>
        <p:grpSpPr>
          <a:xfrm rot="10800000">
            <a:off x="67466" y="3944015"/>
            <a:ext cx="609239" cy="1228123"/>
            <a:chOff x="8415916" y="13915"/>
            <a:chExt cx="609239" cy="1228123"/>
          </a:xfrm>
        </p:grpSpPr>
        <p:sp>
          <p:nvSpPr>
            <p:cNvPr id="417" name="Google Shape;417;p43"/>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3"/>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3"/>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3"/>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43"/>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5" name="Google Shape;425;p43"/>
          <p:cNvSpPr txBox="1"/>
          <p:nvPr>
            <p:ph idx="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_1_1_1">
    <p:spTree>
      <p:nvGrpSpPr>
        <p:cNvPr id="426" name="Shape 426"/>
        <p:cNvGrpSpPr/>
        <p:nvPr/>
      </p:nvGrpSpPr>
      <p:grpSpPr>
        <a:xfrm>
          <a:off x="0" y="0"/>
          <a:ext cx="0" cy="0"/>
          <a:chOff x="0" y="0"/>
          <a:chExt cx="0" cy="0"/>
        </a:xfrm>
      </p:grpSpPr>
      <p:sp>
        <p:nvSpPr>
          <p:cNvPr id="427" name="Google Shape;427;p44"/>
          <p:cNvSpPr txBox="1"/>
          <p:nvPr>
            <p:ph idx="12" type="sldNum"/>
          </p:nvPr>
        </p:nvSpPr>
        <p:spPr>
          <a:xfrm flipH="1">
            <a:off x="146710"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8" name="Google Shape;428;p44"/>
          <p:cNvSpPr/>
          <p:nvPr/>
        </p:nvSpPr>
        <p:spPr>
          <a:xfrm flipH="1" rot="5400000">
            <a:off x="-301045"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29" name="Google Shape;429;p44"/>
          <p:cNvSpPr/>
          <p:nvPr/>
        </p:nvSpPr>
        <p:spPr>
          <a:xfrm flipH="1" rot="-5400000">
            <a:off x="5253893"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30" name="Google Shape;430;p44"/>
          <p:cNvSpPr/>
          <p:nvPr/>
        </p:nvSpPr>
        <p:spPr>
          <a:xfrm flipH="1" rot="10800000">
            <a:off x="6053344" y="3638792"/>
            <a:ext cx="3090648" cy="150473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4"/>
          <p:cNvGrpSpPr/>
          <p:nvPr/>
        </p:nvGrpSpPr>
        <p:grpSpPr>
          <a:xfrm flipH="1" rot="10800000">
            <a:off x="8423089" y="3944015"/>
            <a:ext cx="609239" cy="1228123"/>
            <a:chOff x="8415916" y="13915"/>
            <a:chExt cx="609239" cy="1228123"/>
          </a:xfrm>
        </p:grpSpPr>
        <p:sp>
          <p:nvSpPr>
            <p:cNvPr id="432" name="Google Shape;432;p44"/>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4"/>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4"/>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4"/>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_1_1_1_1">
    <p:spTree>
      <p:nvGrpSpPr>
        <p:cNvPr id="440" name="Shape 440"/>
        <p:cNvGrpSpPr/>
        <p:nvPr/>
      </p:nvGrpSpPr>
      <p:grpSpPr>
        <a:xfrm>
          <a:off x="0" y="0"/>
          <a:ext cx="0" cy="0"/>
          <a:chOff x="0" y="0"/>
          <a:chExt cx="0" cy="0"/>
        </a:xfrm>
      </p:grpSpPr>
      <p:sp>
        <p:nvSpPr>
          <p:cNvPr id="441" name="Google Shape;441;p45"/>
          <p:cNvSpPr/>
          <p:nvPr/>
        </p:nvSpPr>
        <p:spPr>
          <a:xfrm>
            <a:off x="7019976" y="-5405"/>
            <a:ext cx="2124017" cy="1409917"/>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flipH="1" rot="-5400000">
            <a:off x="7135448" y="3125207"/>
            <a:ext cx="2009324" cy="202712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43" name="Google Shape;443;p45"/>
          <p:cNvSpPr/>
          <p:nvPr/>
        </p:nvSpPr>
        <p:spPr>
          <a:xfrm flipH="1" rot="5400000">
            <a:off x="191893" y="-195857"/>
            <a:ext cx="3890548" cy="427431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grpSp>
        <p:nvGrpSpPr>
          <p:cNvPr id="444" name="Google Shape;444;p45"/>
          <p:cNvGrpSpPr/>
          <p:nvPr/>
        </p:nvGrpSpPr>
        <p:grpSpPr>
          <a:xfrm flipH="1" rot="10800000">
            <a:off x="146705" y="3886587"/>
            <a:ext cx="654477" cy="1072337"/>
            <a:chOff x="8415916" y="244516"/>
            <a:chExt cx="608816" cy="997523"/>
          </a:xfrm>
        </p:grpSpPr>
        <p:sp>
          <p:nvSpPr>
            <p:cNvPr id="445" name="Google Shape;445;p45"/>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45"/>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1_1_1_1_1_1">
    <p:spTree>
      <p:nvGrpSpPr>
        <p:cNvPr id="452" name="Shape 452"/>
        <p:cNvGrpSpPr/>
        <p:nvPr/>
      </p:nvGrpSpPr>
      <p:grpSpPr>
        <a:xfrm>
          <a:off x="0" y="0"/>
          <a:ext cx="0" cy="0"/>
          <a:chOff x="0" y="0"/>
          <a:chExt cx="0" cy="0"/>
        </a:xfrm>
      </p:grpSpPr>
      <p:sp>
        <p:nvSpPr>
          <p:cNvPr id="453" name="Google Shape;453;p46"/>
          <p:cNvSpPr/>
          <p:nvPr/>
        </p:nvSpPr>
        <p:spPr>
          <a:xfrm>
            <a:off x="7019976" y="-5405"/>
            <a:ext cx="2124017" cy="1409917"/>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6"/>
          <p:cNvSpPr txBox="1"/>
          <p:nvPr>
            <p:ph idx="12" type="sldNum"/>
          </p:nvPr>
        </p:nvSpPr>
        <p:spPr>
          <a:xfrm flipH="1">
            <a:off x="146710" y="46736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5" name="Google Shape;455;p46"/>
          <p:cNvSpPr/>
          <p:nvPr/>
        </p:nvSpPr>
        <p:spPr>
          <a:xfrm flipH="1" rot="-5400000">
            <a:off x="7569543" y="3559407"/>
            <a:ext cx="1329922" cy="183840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56" name="Google Shape;456;p46"/>
          <p:cNvSpPr/>
          <p:nvPr/>
        </p:nvSpPr>
        <p:spPr>
          <a:xfrm flipH="1" rot="5400000">
            <a:off x="217040" y="-220812"/>
            <a:ext cx="1633079" cy="206689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57" name="Google Shape;457;p46"/>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1_1_1_1_1_1_1">
    <p:spTree>
      <p:nvGrpSpPr>
        <p:cNvPr id="458" name="Shape 458"/>
        <p:cNvGrpSpPr/>
        <p:nvPr/>
      </p:nvGrpSpPr>
      <p:grpSpPr>
        <a:xfrm>
          <a:off x="0" y="0"/>
          <a:ext cx="0" cy="0"/>
          <a:chOff x="0" y="0"/>
          <a:chExt cx="0" cy="0"/>
        </a:xfrm>
      </p:grpSpPr>
      <p:sp>
        <p:nvSpPr>
          <p:cNvPr id="459" name="Google Shape;459;p47"/>
          <p:cNvSpPr/>
          <p:nvPr/>
        </p:nvSpPr>
        <p:spPr>
          <a:xfrm rot="-5400000">
            <a:off x="5728035" y="-405912"/>
            <a:ext cx="3015460" cy="381646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60" name="Google Shape;460;p47"/>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47"/>
          <p:cNvSpPr/>
          <p:nvPr/>
        </p:nvSpPr>
        <p:spPr>
          <a:xfrm flipH="1" rot="10800000">
            <a:off x="7734500" y="-56597"/>
            <a:ext cx="1447806" cy="1192197"/>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7"/>
          <p:cNvSpPr/>
          <p:nvPr/>
        </p:nvSpPr>
        <p:spPr>
          <a:xfrm flipH="1">
            <a:off x="1" y="-1901"/>
            <a:ext cx="1625396" cy="107882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1_1_1_1_1_1_1_1">
    <p:spTree>
      <p:nvGrpSpPr>
        <p:cNvPr id="463" name="Shape 463"/>
        <p:cNvGrpSpPr/>
        <p:nvPr/>
      </p:nvGrpSpPr>
      <p:grpSpPr>
        <a:xfrm>
          <a:off x="0" y="0"/>
          <a:ext cx="0" cy="0"/>
          <a:chOff x="0" y="0"/>
          <a:chExt cx="0" cy="0"/>
        </a:xfrm>
      </p:grpSpPr>
      <p:sp>
        <p:nvSpPr>
          <p:cNvPr id="464" name="Google Shape;464;p48"/>
          <p:cNvSpPr/>
          <p:nvPr/>
        </p:nvSpPr>
        <p:spPr>
          <a:xfrm flipH="1" rot="5400000">
            <a:off x="-190604" y="142170"/>
            <a:ext cx="4013737" cy="372097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65" name="Google Shape;465;p48"/>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6" name="Google Shape;466;p48"/>
          <p:cNvSpPr/>
          <p:nvPr/>
        </p:nvSpPr>
        <p:spPr>
          <a:xfrm flipH="1" rot="-5400000">
            <a:off x="5996217" y="1967158"/>
            <a:ext cx="3247690" cy="3105074"/>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67" name="Google Shape;467;p48"/>
          <p:cNvSpPr/>
          <p:nvPr/>
        </p:nvSpPr>
        <p:spPr>
          <a:xfrm flipH="1" rot="10800000">
            <a:off x="6078752" y="3718273"/>
            <a:ext cx="3065362" cy="1425252"/>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48"/>
          <p:cNvGrpSpPr/>
          <p:nvPr/>
        </p:nvGrpSpPr>
        <p:grpSpPr>
          <a:xfrm flipH="1" rot="10800000">
            <a:off x="8423089" y="3944015"/>
            <a:ext cx="609239" cy="1228123"/>
            <a:chOff x="8415916" y="13915"/>
            <a:chExt cx="609239" cy="1228123"/>
          </a:xfrm>
        </p:grpSpPr>
        <p:sp>
          <p:nvSpPr>
            <p:cNvPr id="469" name="Google Shape;469;p48"/>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1_1_1_1_1_1_1_1_1">
    <p:spTree>
      <p:nvGrpSpPr>
        <p:cNvPr id="476" name="Shape 476"/>
        <p:cNvGrpSpPr/>
        <p:nvPr/>
      </p:nvGrpSpPr>
      <p:grpSpPr>
        <a:xfrm>
          <a:off x="0" y="0"/>
          <a:ext cx="0" cy="0"/>
          <a:chOff x="0" y="0"/>
          <a:chExt cx="0" cy="0"/>
        </a:xfrm>
      </p:grpSpPr>
      <p:sp>
        <p:nvSpPr>
          <p:cNvPr id="477" name="Google Shape;477;p49"/>
          <p:cNvSpPr/>
          <p:nvPr/>
        </p:nvSpPr>
        <p:spPr>
          <a:xfrm rot="-5400000">
            <a:off x="6761888" y="-588048"/>
            <a:ext cx="1833678" cy="3009754"/>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78" name="Google Shape;478;p49"/>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9" name="Google Shape;479;p49"/>
          <p:cNvSpPr/>
          <p:nvPr/>
        </p:nvSpPr>
        <p:spPr>
          <a:xfrm flipH="1">
            <a:off x="184" y="-1"/>
            <a:ext cx="2388853" cy="1163052"/>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flipH="1" rot="10800000">
            <a:off x="6980173" y="4070752"/>
            <a:ext cx="2203423" cy="1072773"/>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1_1_1_1_1_1_1_1_1_1">
    <p:spTree>
      <p:nvGrpSpPr>
        <p:cNvPr id="481" name="Shape 481"/>
        <p:cNvGrpSpPr/>
        <p:nvPr/>
      </p:nvGrpSpPr>
      <p:grpSpPr>
        <a:xfrm>
          <a:off x="0" y="0"/>
          <a:ext cx="0" cy="0"/>
          <a:chOff x="0" y="0"/>
          <a:chExt cx="0" cy="0"/>
        </a:xfrm>
      </p:grpSpPr>
      <p:sp>
        <p:nvSpPr>
          <p:cNvPr id="482" name="Google Shape;482;p50"/>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3" name="Google Shape;483;p50"/>
          <p:cNvSpPr/>
          <p:nvPr/>
        </p:nvSpPr>
        <p:spPr>
          <a:xfrm flipH="1">
            <a:off x="-2" y="-5417"/>
            <a:ext cx="2124017" cy="1409917"/>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p:nvPr/>
        </p:nvSpPr>
        <p:spPr>
          <a:xfrm rot="5400000">
            <a:off x="225787" y="3498284"/>
            <a:ext cx="1329922" cy="189535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85" name="Google Shape;485;p50"/>
          <p:cNvSpPr/>
          <p:nvPr/>
        </p:nvSpPr>
        <p:spPr>
          <a:xfrm rot="-5400000">
            <a:off x="7303721" y="-220812"/>
            <a:ext cx="1633079" cy="2066895"/>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grpSp>
        <p:nvGrpSpPr>
          <p:cNvPr id="50" name="Google Shape;50;p6"/>
          <p:cNvGrpSpPr/>
          <p:nvPr/>
        </p:nvGrpSpPr>
        <p:grpSpPr>
          <a:xfrm rot="10800000">
            <a:off x="67466" y="3944015"/>
            <a:ext cx="609239" cy="1228123"/>
            <a:chOff x="8415916" y="13915"/>
            <a:chExt cx="609239" cy="1228123"/>
          </a:xfrm>
        </p:grpSpPr>
        <p:sp>
          <p:nvSpPr>
            <p:cNvPr id="51" name="Google Shape;51;p6"/>
            <p:cNvSpPr/>
            <p:nvPr/>
          </p:nvSpPr>
          <p:spPr>
            <a:xfrm rot="-6214160">
              <a:off x="8841575" y="1152412"/>
              <a:ext cx="96292" cy="69373"/>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6214160">
              <a:off x="8552011" y="977837"/>
              <a:ext cx="89774" cy="74782"/>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6214160">
              <a:off x="8410612" y="525573"/>
              <a:ext cx="89578" cy="59617"/>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6214160">
              <a:off x="8639593" y="266784"/>
              <a:ext cx="114976" cy="87840"/>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6214160">
              <a:off x="8808879" y="786099"/>
              <a:ext cx="78367" cy="56945"/>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6214160">
              <a:off x="8905160" y="396696"/>
              <a:ext cx="130011" cy="80888"/>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6214160">
              <a:off x="8937217" y="34796"/>
              <a:ext cx="92707" cy="63181"/>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486" name="Shape 486"/>
        <p:cNvGrpSpPr/>
        <p:nvPr/>
      </p:nvGrpSpPr>
      <p:grpSpPr>
        <a:xfrm>
          <a:off x="0" y="0"/>
          <a:ext cx="0" cy="0"/>
          <a:chOff x="0" y="0"/>
          <a:chExt cx="0" cy="0"/>
        </a:xfrm>
      </p:grpSpPr>
      <p:sp>
        <p:nvSpPr>
          <p:cNvPr id="487" name="Google Shape;487;p51"/>
          <p:cNvSpPr/>
          <p:nvPr/>
        </p:nvSpPr>
        <p:spPr>
          <a:xfrm rot="5400000">
            <a:off x="-285585" y="216669"/>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88" name="Google Shape;488;p51"/>
          <p:cNvSpPr/>
          <p:nvPr/>
        </p:nvSpPr>
        <p:spPr>
          <a:xfrm rot="10800000">
            <a:off x="-877" y="2971883"/>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1"/>
          <p:cNvSpPr/>
          <p:nvPr/>
        </p:nvSpPr>
        <p:spPr>
          <a:xfrm rot="-5400000">
            <a:off x="4279719" y="266223"/>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490" name="Google Shape;490;p51"/>
          <p:cNvSpPr/>
          <p:nvPr/>
        </p:nvSpPr>
        <p:spPr>
          <a:xfrm rot="10800000">
            <a:off x="-877" y="-11817"/>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1"/>
          <p:cNvSpPr/>
          <p:nvPr/>
        </p:nvSpPr>
        <p:spPr>
          <a:xfrm>
            <a:off x="7223998" y="3472833"/>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1"/>
          <p:cNvSpPr/>
          <p:nvPr/>
        </p:nvSpPr>
        <p:spPr>
          <a:xfrm rot="-5400000">
            <a:off x="7284673" y="96958"/>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1"/>
          <p:cNvSpPr/>
          <p:nvPr/>
        </p:nvSpPr>
        <p:spPr>
          <a:xfrm rot="10800000">
            <a:off x="9124309" y="3623527"/>
            <a:ext cx="176" cy="172"/>
          </a:xfrm>
          <a:custGeom>
            <a:rect b="b" l="l" r="r" t="t"/>
            <a:pathLst>
              <a:path extrusionOk="0" h="1" w="1">
                <a:moveTo>
                  <a:pt x="0" y="0"/>
                </a:moveTo>
                <a:lnTo>
                  <a:pt x="0" y="0"/>
                </a:ln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p:nvPr/>
        </p:nvSpPr>
        <p:spPr>
          <a:xfrm rot="10800000">
            <a:off x="9124309" y="2712403"/>
            <a:ext cx="176" cy="172"/>
          </a:xfrm>
          <a:custGeom>
            <a:rect b="b" l="l" r="r" t="t"/>
            <a:pathLst>
              <a:path extrusionOk="0" h="1" w="1">
                <a:moveTo>
                  <a:pt x="0" y="0"/>
                </a:moveTo>
                <a:lnTo>
                  <a:pt x="0"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1"/>
          <p:cNvSpPr/>
          <p:nvPr/>
        </p:nvSpPr>
        <p:spPr>
          <a:xfrm flipH="1" rot="10800000">
            <a:off x="7998430" y="5122389"/>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1"/>
          <p:cNvSpPr/>
          <p:nvPr/>
        </p:nvSpPr>
        <p:spPr>
          <a:xfrm flipH="1" rot="10800000">
            <a:off x="7998430" y="5122389"/>
            <a:ext cx="176" cy="172"/>
          </a:xfrm>
          <a:custGeom>
            <a:rect b="b" l="l" r="r" t="t"/>
            <a:pathLst>
              <a:path extrusionOk="0" h="1" w="1">
                <a:moveTo>
                  <a:pt x="0" y="1"/>
                </a:moveTo>
                <a:lnTo>
                  <a:pt x="0" y="1"/>
                </a:lnTo>
                <a:lnTo>
                  <a:pt x="0"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1"/>
          <p:cNvSpPr txBox="1"/>
          <p:nvPr>
            <p:ph type="title"/>
          </p:nvPr>
        </p:nvSpPr>
        <p:spPr>
          <a:xfrm>
            <a:off x="2424600" y="539512"/>
            <a:ext cx="4294800" cy="8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51"/>
          <p:cNvSpPr txBox="1"/>
          <p:nvPr>
            <p:ph idx="1" type="subTitle"/>
          </p:nvPr>
        </p:nvSpPr>
        <p:spPr>
          <a:xfrm>
            <a:off x="2854650" y="1661750"/>
            <a:ext cx="3434700" cy="115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9" name="Google Shape;499;p51"/>
          <p:cNvSpPr txBox="1"/>
          <p:nvPr/>
        </p:nvSpPr>
        <p:spPr>
          <a:xfrm>
            <a:off x="1683150" y="4214975"/>
            <a:ext cx="5777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rgbClr val="434343"/>
                </a:solidFill>
                <a:latin typeface="Nunito"/>
                <a:ea typeface="Nunito"/>
                <a:cs typeface="Nunito"/>
                <a:sym typeface="Nunito"/>
              </a:rPr>
              <a:t>CREDITS: This presentation template was created by </a:t>
            </a:r>
            <a:r>
              <a:rPr b="1" lang="en" sz="1200">
                <a:solidFill>
                  <a:srgbClr val="434343"/>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rgbClr val="434343"/>
                </a:solidFill>
                <a:latin typeface="Nunito"/>
                <a:ea typeface="Nunito"/>
                <a:cs typeface="Nunito"/>
                <a:sym typeface="Nunito"/>
              </a:rPr>
              <a:t>, and includes icons by </a:t>
            </a:r>
            <a:r>
              <a:rPr b="1" lang="en" sz="1200">
                <a:solidFill>
                  <a:srgbClr val="434343"/>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rgbClr val="434343"/>
                </a:solidFill>
                <a:latin typeface="Nunito"/>
                <a:ea typeface="Nunito"/>
                <a:cs typeface="Nunito"/>
                <a:sym typeface="Nunito"/>
              </a:rPr>
              <a:t>, and infographics &amp; images by </a:t>
            </a:r>
            <a:r>
              <a:rPr b="1" lang="en" sz="1200">
                <a:solidFill>
                  <a:srgbClr val="434343"/>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rgbClr val="434343"/>
              </a:solidFill>
              <a:latin typeface="Nunito"/>
              <a:ea typeface="Nunito"/>
              <a:cs typeface="Nunito"/>
              <a:sym typeface="Nuni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0" name="Shape 500"/>
        <p:cNvGrpSpPr/>
        <p:nvPr/>
      </p:nvGrpSpPr>
      <p:grpSpPr>
        <a:xfrm>
          <a:off x="0" y="0"/>
          <a:ext cx="0" cy="0"/>
          <a:chOff x="0" y="0"/>
          <a:chExt cx="0" cy="0"/>
        </a:xfrm>
      </p:grpSpPr>
      <p:sp>
        <p:nvSpPr>
          <p:cNvPr id="501" name="Google Shape;501;p52"/>
          <p:cNvSpPr/>
          <p:nvPr/>
        </p:nvSpPr>
        <p:spPr>
          <a:xfrm rot="5400000">
            <a:off x="-256848" y="651438"/>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02" name="Google Shape;502;p52"/>
          <p:cNvSpPr/>
          <p:nvPr/>
        </p:nvSpPr>
        <p:spPr>
          <a:xfrm rot="-5400000">
            <a:off x="5298090" y="215838"/>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503" name="Shape 503"/>
        <p:cNvGrpSpPr/>
        <p:nvPr/>
      </p:nvGrpSpPr>
      <p:grpSpPr>
        <a:xfrm>
          <a:off x="0" y="0"/>
          <a:ext cx="0" cy="0"/>
          <a:chOff x="0" y="0"/>
          <a:chExt cx="0" cy="0"/>
        </a:xfrm>
      </p:grpSpPr>
      <p:sp>
        <p:nvSpPr>
          <p:cNvPr id="504" name="Google Shape;504;p53"/>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05" name="Google Shape;505;p53"/>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
    <p:spTree>
      <p:nvGrpSpPr>
        <p:cNvPr id="506" name="Shape 506"/>
        <p:cNvGrpSpPr/>
        <p:nvPr/>
      </p:nvGrpSpPr>
      <p:grpSpPr>
        <a:xfrm>
          <a:off x="0" y="0"/>
          <a:ext cx="0" cy="0"/>
          <a:chOff x="0" y="0"/>
          <a:chExt cx="0" cy="0"/>
        </a:xfrm>
      </p:grpSpPr>
      <p:sp>
        <p:nvSpPr>
          <p:cNvPr id="507" name="Google Shape;507;p54"/>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08" name="Google Shape;508;p54"/>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09" name="Google Shape;509;p54"/>
          <p:cNvSpPr/>
          <p:nvPr/>
        </p:nvSpPr>
        <p:spPr>
          <a:xfrm flipH="1" rot="10800000">
            <a:off x="6638852" y="3904664"/>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4"/>
          <p:cNvSpPr/>
          <p:nvPr/>
        </p:nvSpPr>
        <p:spPr>
          <a:xfrm flipH="1">
            <a:off x="2" y="-11"/>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511" name="Shape 511"/>
        <p:cNvGrpSpPr/>
        <p:nvPr/>
      </p:nvGrpSpPr>
      <p:grpSpPr>
        <a:xfrm>
          <a:off x="0" y="0"/>
          <a:ext cx="0" cy="0"/>
          <a:chOff x="0" y="0"/>
          <a:chExt cx="0" cy="0"/>
        </a:xfrm>
      </p:grpSpPr>
      <p:sp>
        <p:nvSpPr>
          <p:cNvPr id="512" name="Google Shape;512;p55"/>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13" name="Google Shape;513;p55"/>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14" name="Google Shape;514;p55"/>
          <p:cNvSpPr/>
          <p:nvPr/>
        </p:nvSpPr>
        <p:spPr>
          <a:xfrm flipH="1">
            <a:off x="2" y="-11"/>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flipH="1" rot="10800000">
            <a:off x="6638852" y="3904664"/>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9_1_1_1">
    <p:spTree>
      <p:nvGrpSpPr>
        <p:cNvPr id="516" name="Shape 516"/>
        <p:cNvGrpSpPr/>
        <p:nvPr/>
      </p:nvGrpSpPr>
      <p:grpSpPr>
        <a:xfrm>
          <a:off x="0" y="0"/>
          <a:ext cx="0" cy="0"/>
          <a:chOff x="0" y="0"/>
          <a:chExt cx="0" cy="0"/>
        </a:xfrm>
      </p:grpSpPr>
      <p:sp>
        <p:nvSpPr>
          <p:cNvPr id="517" name="Google Shape;517;p56"/>
          <p:cNvSpPr/>
          <p:nvPr/>
        </p:nvSpPr>
        <p:spPr>
          <a:xfrm rot="-5400000">
            <a:off x="4651903" y="252785"/>
            <a:ext cx="4748937" cy="423524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18" name="Google Shape;518;p56"/>
          <p:cNvSpPr/>
          <p:nvPr/>
        </p:nvSpPr>
        <p:spPr>
          <a:xfrm rot="5400000">
            <a:off x="-219901" y="1297625"/>
            <a:ext cx="4065802" cy="3626003"/>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519" name="Google Shape;519;p56"/>
          <p:cNvSpPr/>
          <p:nvPr/>
        </p:nvSpPr>
        <p:spPr>
          <a:xfrm flipH="1">
            <a:off x="2" y="-11"/>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p:nvPr/>
        </p:nvSpPr>
        <p:spPr>
          <a:xfrm flipH="1" rot="10800000">
            <a:off x="6638852" y="3904664"/>
            <a:ext cx="2544561" cy="1238861"/>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
          <p:cNvSpPr/>
          <p:nvPr/>
        </p:nvSpPr>
        <p:spPr>
          <a:xfrm rot="-4397836">
            <a:off x="-311980" y="237797"/>
            <a:ext cx="2759764" cy="1609802"/>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22" name="Google Shape;522;p56"/>
          <p:cNvSpPr/>
          <p:nvPr/>
        </p:nvSpPr>
        <p:spPr>
          <a:xfrm rot="6402164">
            <a:off x="6636020" y="3164622"/>
            <a:ext cx="2759764" cy="1609802"/>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rot="-5400000">
            <a:off x="4293910" y="279082"/>
            <a:ext cx="5141489" cy="4585332"/>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61" name="Google Shape;61;p7"/>
          <p:cNvSpPr/>
          <p:nvPr/>
        </p:nvSpPr>
        <p:spPr>
          <a:xfrm rot="5400000">
            <a:off x="-253173"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62" name="Google Shape;62;p7"/>
          <p:cNvSpPr txBox="1"/>
          <p:nvPr>
            <p:ph type="title"/>
          </p:nvPr>
        </p:nvSpPr>
        <p:spPr>
          <a:xfrm>
            <a:off x="720000" y="539500"/>
            <a:ext cx="7219500" cy="3201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7"/>
          <p:cNvSpPr txBox="1"/>
          <p:nvPr>
            <p:ph idx="1" type="subTitle"/>
          </p:nvPr>
        </p:nvSpPr>
        <p:spPr>
          <a:xfrm>
            <a:off x="720000" y="1541950"/>
            <a:ext cx="4150800" cy="270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64" name="Google Shape;64;p7"/>
          <p:cNvGrpSpPr/>
          <p:nvPr/>
        </p:nvGrpSpPr>
        <p:grpSpPr>
          <a:xfrm rot="10800000">
            <a:off x="-17" y="3848043"/>
            <a:ext cx="1130465" cy="1294452"/>
            <a:chOff x="7852208" y="207243"/>
            <a:chExt cx="1130465" cy="1294452"/>
          </a:xfrm>
        </p:grpSpPr>
        <p:sp>
          <p:nvSpPr>
            <p:cNvPr id="65" name="Google Shape;65;p7"/>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7"/>
          <p:cNvSpPr/>
          <p:nvPr/>
        </p:nvSpPr>
        <p:spPr>
          <a:xfrm flipH="1" rot="10800000">
            <a:off x="7839328" y="2932"/>
            <a:ext cx="1351534" cy="1205338"/>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p:nvPr/>
        </p:nvSpPr>
        <p:spPr>
          <a:xfrm rot="-5400000">
            <a:off x="4209847" y="207225"/>
            <a:ext cx="5200627"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75" name="Google Shape;75;p8"/>
          <p:cNvSpPr/>
          <p:nvPr/>
        </p:nvSpPr>
        <p:spPr>
          <a:xfrm>
            <a:off x="4707873" y="-5"/>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303110" y="177882"/>
            <a:ext cx="5263695" cy="4694319"/>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
        <p:nvSpPr>
          <p:cNvPr id="77" name="Google Shape;77;p8"/>
          <p:cNvSpPr/>
          <p:nvPr/>
        </p:nvSpPr>
        <p:spPr>
          <a:xfrm rot="10800000">
            <a:off x="-18402" y="3009295"/>
            <a:ext cx="4436125" cy="2159800"/>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10800000">
            <a:off x="-18402" y="-29739"/>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206473" y="3402495"/>
            <a:ext cx="1964725" cy="1752200"/>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type="title"/>
          </p:nvPr>
        </p:nvSpPr>
        <p:spPr>
          <a:xfrm>
            <a:off x="1139400" y="1514850"/>
            <a:ext cx="6865200" cy="21138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flipH="1">
            <a:off x="42247" y="332588"/>
            <a:ext cx="4033634" cy="3703857"/>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83" name="Google Shape;83;p9"/>
          <p:cNvSpPr txBox="1"/>
          <p:nvPr>
            <p:ph type="title"/>
          </p:nvPr>
        </p:nvSpPr>
        <p:spPr>
          <a:xfrm>
            <a:off x="713225" y="1368850"/>
            <a:ext cx="3600600" cy="7734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5200">
                <a:solidFill>
                  <a:schemeClr val="accent4"/>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4" name="Google Shape;84;p9"/>
          <p:cNvSpPr txBox="1"/>
          <p:nvPr>
            <p:ph idx="1" type="subTitle"/>
          </p:nvPr>
        </p:nvSpPr>
        <p:spPr>
          <a:xfrm>
            <a:off x="713225" y="2401350"/>
            <a:ext cx="36006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 name="Google Shape;85;p9"/>
          <p:cNvSpPr/>
          <p:nvPr/>
        </p:nvSpPr>
        <p:spPr>
          <a:xfrm flipH="1" rot="-5400000">
            <a:off x="3610265" y="-391313"/>
            <a:ext cx="5141489" cy="5926116"/>
          </a:xfrm>
          <a:custGeom>
            <a:rect b="b" l="l" r="r" t="t"/>
            <a:pathLst>
              <a:path extrusionOk="0" h="70088" w="78589">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hlink"/>
                </a:solidFill>
              </a:rPr>
              <a:t> </a:t>
            </a:r>
            <a:endParaRPr>
              <a:solidFill>
                <a:schemeClr val="hlin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txBox="1"/>
          <p:nvPr>
            <p:ph type="title"/>
          </p:nvPr>
        </p:nvSpPr>
        <p:spPr>
          <a:xfrm>
            <a:off x="713225" y="1107725"/>
            <a:ext cx="3949800" cy="12258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100"/>
              <a:buNone/>
              <a:defRPr sz="33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39496"/>
            <a:ext cx="8520600" cy="320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Roboto Slab"/>
              <a:buNone/>
              <a:defRPr sz="31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5.xml"/><Relationship Id="rId5" Type="http://schemas.openxmlformats.org/officeDocument/2006/relationships/slide" Target="/ppt/slides/slide12.xml"/><Relationship Id="rId6" Type="http://schemas.openxmlformats.org/officeDocument/2006/relationships/slide" Target="/ppt/slides/slide4.xml"/><Relationship Id="rId7" Type="http://schemas.openxmlformats.org/officeDocument/2006/relationships/slide" Target="/ppt/slides/slide15.xml"/><Relationship Id="rId8"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www.figma.com/file/MchlB7EBwtzWywdnh1dK21/Dukan-StyleGuide?type=design&amp;node-id=40-2732&amp;mode=design&amp;t=7iHSlANroi6CLXQE-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26" name="Shape 526"/>
        <p:cNvGrpSpPr/>
        <p:nvPr/>
      </p:nvGrpSpPr>
      <p:grpSpPr>
        <a:xfrm>
          <a:off x="0" y="0"/>
          <a:ext cx="0" cy="0"/>
          <a:chOff x="0" y="0"/>
          <a:chExt cx="0" cy="0"/>
        </a:xfrm>
      </p:grpSpPr>
      <p:sp>
        <p:nvSpPr>
          <p:cNvPr id="527" name="Google Shape;527;p57"/>
          <p:cNvSpPr txBox="1"/>
          <p:nvPr>
            <p:ph type="ctrTitle"/>
          </p:nvPr>
        </p:nvSpPr>
        <p:spPr>
          <a:xfrm>
            <a:off x="1131450" y="1833375"/>
            <a:ext cx="6881100" cy="102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Dukan</a:t>
            </a:r>
            <a:endParaRPr>
              <a:solidFill>
                <a:schemeClr val="accent4"/>
              </a:solidFill>
            </a:endParaRPr>
          </a:p>
        </p:txBody>
      </p:sp>
      <p:sp>
        <p:nvSpPr>
          <p:cNvPr id="528" name="Google Shape;528;p57"/>
          <p:cNvSpPr/>
          <p:nvPr/>
        </p:nvSpPr>
        <p:spPr>
          <a:xfrm rot="6380618">
            <a:off x="5386325" y="2270909"/>
            <a:ext cx="4396790" cy="2564698"/>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p:nvPr/>
        </p:nvSpPr>
        <p:spPr>
          <a:xfrm rot="-4397836">
            <a:off x="-311980" y="237797"/>
            <a:ext cx="2759764" cy="1609802"/>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nvGrpSpPr>
          <p:cNvPr id="530" name="Google Shape;530;p57"/>
          <p:cNvGrpSpPr/>
          <p:nvPr/>
        </p:nvGrpSpPr>
        <p:grpSpPr>
          <a:xfrm>
            <a:off x="7852208" y="207243"/>
            <a:ext cx="1130465" cy="1294452"/>
            <a:chOff x="7852208" y="207243"/>
            <a:chExt cx="1130465" cy="1294452"/>
          </a:xfrm>
        </p:grpSpPr>
        <p:sp>
          <p:nvSpPr>
            <p:cNvPr id="531" name="Google Shape;531;p57"/>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7"/>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7"/>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7"/>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7"/>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7"/>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57"/>
          <p:cNvGrpSpPr/>
          <p:nvPr/>
        </p:nvGrpSpPr>
        <p:grpSpPr>
          <a:xfrm>
            <a:off x="215208" y="3785793"/>
            <a:ext cx="1130465" cy="1294452"/>
            <a:chOff x="7852208" y="207243"/>
            <a:chExt cx="1130465" cy="1294452"/>
          </a:xfrm>
        </p:grpSpPr>
        <p:sp>
          <p:nvSpPr>
            <p:cNvPr id="539" name="Google Shape;539;p57"/>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7"/>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7"/>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7"/>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7"/>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7"/>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7"/>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1000"/>
                                        <p:tgtEl>
                                          <p:spTgt spid="5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1000"/>
                                        <p:tgtEl>
                                          <p:spTgt spid="528"/>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1000"/>
                                        <p:tgtEl>
                                          <p:spTgt spid="530"/>
                                        </p:tgtEl>
                                        <p:attrNameLst>
                                          <p:attrName>ppt_w</p:attrName>
                                        </p:attrNameLst>
                                      </p:cBhvr>
                                      <p:tavLst>
                                        <p:tav fmla="" tm="0">
                                          <p:val>
                                            <p:strVal val="0"/>
                                          </p:val>
                                        </p:tav>
                                        <p:tav fmla="" tm="100000">
                                          <p:val>
                                            <p:strVal val="#ppt_w"/>
                                          </p:val>
                                        </p:tav>
                                      </p:tavLst>
                                    </p:anim>
                                    <p:anim calcmode="lin" valueType="num">
                                      <p:cBhvr additive="base">
                                        <p:cTn dur="1000"/>
                                        <p:tgtEl>
                                          <p:spTgt spid="53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1000"/>
                                        <p:tgtEl>
                                          <p:spTgt spid="538"/>
                                        </p:tgtEl>
                                        <p:attrNameLst>
                                          <p:attrName>ppt_w</p:attrName>
                                        </p:attrNameLst>
                                      </p:cBhvr>
                                      <p:tavLst>
                                        <p:tav fmla="" tm="0">
                                          <p:val>
                                            <p:strVal val="0"/>
                                          </p:val>
                                        </p:tav>
                                        <p:tav fmla="" tm="100000">
                                          <p:val>
                                            <p:strVal val="#ppt_w"/>
                                          </p:val>
                                        </p:tav>
                                      </p:tavLst>
                                    </p:anim>
                                    <p:anim calcmode="lin" valueType="num">
                                      <p:cBhvr additive="base">
                                        <p:cTn dur="1000"/>
                                        <p:tgtEl>
                                          <p:spTgt spid="5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pic>
        <p:nvPicPr>
          <p:cNvPr id="749" name="Google Shape;749;p66"/>
          <p:cNvPicPr preferRelativeResize="0"/>
          <p:nvPr/>
        </p:nvPicPr>
        <p:blipFill>
          <a:blip r:embed="rId3">
            <a:alphaModFix/>
          </a:blip>
          <a:stretch>
            <a:fillRect/>
          </a:stretch>
        </p:blipFill>
        <p:spPr>
          <a:xfrm>
            <a:off x="1696750" y="152400"/>
            <a:ext cx="645160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67"/>
          <p:cNvPicPr preferRelativeResize="0"/>
          <p:nvPr/>
        </p:nvPicPr>
        <p:blipFill>
          <a:blip r:embed="rId3">
            <a:alphaModFix/>
          </a:blip>
          <a:stretch>
            <a:fillRect/>
          </a:stretch>
        </p:blipFill>
        <p:spPr>
          <a:xfrm>
            <a:off x="1647225" y="152400"/>
            <a:ext cx="645160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grpSp>
        <p:nvGrpSpPr>
          <p:cNvPr id="759" name="Google Shape;759;p68"/>
          <p:cNvGrpSpPr/>
          <p:nvPr/>
        </p:nvGrpSpPr>
        <p:grpSpPr>
          <a:xfrm>
            <a:off x="5252119" y="459691"/>
            <a:ext cx="2407078" cy="2231510"/>
            <a:chOff x="5252119" y="459691"/>
            <a:chExt cx="2407078" cy="2231510"/>
          </a:xfrm>
        </p:grpSpPr>
        <p:sp>
          <p:nvSpPr>
            <p:cNvPr id="760" name="Google Shape;760;p68"/>
            <p:cNvSpPr/>
            <p:nvPr/>
          </p:nvSpPr>
          <p:spPr>
            <a:xfrm rot="-204408">
              <a:off x="5312476" y="525770"/>
              <a:ext cx="2286364" cy="2099353"/>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61" name="Google Shape;761;p68"/>
            <p:cNvSpPr/>
            <p:nvPr/>
          </p:nvSpPr>
          <p:spPr>
            <a:xfrm rot="-204408">
              <a:off x="5547175" y="635611"/>
              <a:ext cx="2056769" cy="18885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grpSp>
        <p:nvGrpSpPr>
          <p:cNvPr id="762" name="Google Shape;762;p68"/>
          <p:cNvGrpSpPr/>
          <p:nvPr/>
        </p:nvGrpSpPr>
        <p:grpSpPr>
          <a:xfrm rot="-6139599">
            <a:off x="4908232" y="295843"/>
            <a:ext cx="917875" cy="1051024"/>
            <a:chOff x="7852208" y="207243"/>
            <a:chExt cx="1130465" cy="1294452"/>
          </a:xfrm>
        </p:grpSpPr>
        <p:sp>
          <p:nvSpPr>
            <p:cNvPr id="763" name="Google Shape;763;p6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68"/>
          <p:cNvSpPr txBox="1"/>
          <p:nvPr>
            <p:ph type="title"/>
          </p:nvPr>
        </p:nvSpPr>
        <p:spPr>
          <a:xfrm flipH="1">
            <a:off x="4732950" y="2781625"/>
            <a:ext cx="3701400" cy="12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a:t>
            </a:r>
            <a:endParaRPr/>
          </a:p>
          <a:p>
            <a:pPr indent="0" lvl="0" marL="0" rtl="0" algn="ctr">
              <a:spcBef>
                <a:spcPts val="0"/>
              </a:spcBef>
              <a:spcAft>
                <a:spcPts val="0"/>
              </a:spcAft>
              <a:buNone/>
            </a:pPr>
            <a:r>
              <a:rPr lang="en">
                <a:solidFill>
                  <a:schemeClr val="accent4"/>
                </a:solidFill>
              </a:rPr>
              <a:t>Model</a:t>
            </a:r>
            <a:endParaRPr>
              <a:solidFill>
                <a:schemeClr val="accent4"/>
              </a:solidFill>
            </a:endParaRPr>
          </a:p>
        </p:txBody>
      </p:sp>
      <p:sp>
        <p:nvSpPr>
          <p:cNvPr id="771" name="Google Shape;771;p68"/>
          <p:cNvSpPr txBox="1"/>
          <p:nvPr>
            <p:ph idx="2" type="title"/>
          </p:nvPr>
        </p:nvSpPr>
        <p:spPr>
          <a:xfrm flipH="1">
            <a:off x="5916450" y="1253875"/>
            <a:ext cx="13344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772" name="Google Shape;772;p68"/>
          <p:cNvCxnSpPr/>
          <p:nvPr/>
        </p:nvCxnSpPr>
        <p:spPr>
          <a:xfrm>
            <a:off x="5609714" y="4084418"/>
            <a:ext cx="1947900" cy="0"/>
          </a:xfrm>
          <a:prstGeom prst="straightConnector1">
            <a:avLst/>
          </a:prstGeom>
          <a:noFill/>
          <a:ln cap="flat" cmpd="sng" w="19050">
            <a:solidFill>
              <a:schemeClr val="accent1"/>
            </a:solidFill>
            <a:prstDash val="solid"/>
            <a:round/>
            <a:headEnd len="med" w="med" type="none"/>
            <a:tailEnd len="med" w="med" type="none"/>
          </a:ln>
        </p:spPr>
      </p:cxnSp>
      <p:sp>
        <p:nvSpPr>
          <p:cNvPr id="773" name="Google Shape;773;p68"/>
          <p:cNvSpPr/>
          <p:nvPr/>
        </p:nvSpPr>
        <p:spPr>
          <a:xfrm rot="-9130620">
            <a:off x="-822847" y="3106475"/>
            <a:ext cx="3385581" cy="1974849"/>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8"/>
          <p:cNvSpPr/>
          <p:nvPr/>
        </p:nvSpPr>
        <p:spPr>
          <a:xfrm rot="1799969">
            <a:off x="6906454" y="-51440"/>
            <a:ext cx="3055788" cy="1782477"/>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68"/>
          <p:cNvGrpSpPr/>
          <p:nvPr/>
        </p:nvGrpSpPr>
        <p:grpSpPr>
          <a:xfrm flipH="1" rot="10800000">
            <a:off x="8055473" y="3974601"/>
            <a:ext cx="942016" cy="1078667"/>
            <a:chOff x="7852208" y="207243"/>
            <a:chExt cx="1130465" cy="1294452"/>
          </a:xfrm>
        </p:grpSpPr>
        <p:sp>
          <p:nvSpPr>
            <p:cNvPr id="776" name="Google Shape;776;p6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73"/>
                                        </p:tgtEl>
                                        <p:attrNameLst>
                                          <p:attrName>style.visibility</p:attrName>
                                        </p:attrNameLst>
                                      </p:cBhvr>
                                      <p:to>
                                        <p:strVal val="visible"/>
                                      </p:to>
                                    </p:set>
                                    <p:anim calcmode="lin" valueType="num">
                                      <p:cBhvr additive="base">
                                        <p:cTn dur="1000"/>
                                        <p:tgtEl>
                                          <p:spTgt spid="773"/>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762"/>
                                        </p:tgtEl>
                                        <p:attrNameLst>
                                          <p:attrName>style.visibility</p:attrName>
                                        </p:attrNameLst>
                                      </p:cBhvr>
                                      <p:to>
                                        <p:strVal val="visible"/>
                                      </p:to>
                                    </p:set>
                                    <p:anim calcmode="lin" valueType="num">
                                      <p:cBhvr additive="base">
                                        <p:cTn dur="1000"/>
                                        <p:tgtEl>
                                          <p:spTgt spid="762"/>
                                        </p:tgtEl>
                                        <p:attrNameLst>
                                          <p:attrName>ppt_w</p:attrName>
                                        </p:attrNameLst>
                                      </p:cBhvr>
                                      <p:tavLst>
                                        <p:tav fmla="" tm="0">
                                          <p:val>
                                            <p:strVal val="0"/>
                                          </p:val>
                                        </p:tav>
                                        <p:tav fmla="" tm="100000">
                                          <p:val>
                                            <p:strVal val="#ppt_w"/>
                                          </p:val>
                                        </p:tav>
                                      </p:tavLst>
                                    </p:anim>
                                    <p:anim calcmode="lin" valueType="num">
                                      <p:cBhvr additive="base">
                                        <p:cTn dur="1000"/>
                                        <p:tgtEl>
                                          <p:spTgt spid="7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1000"/>
                                        <p:tgtEl>
                                          <p:spTgt spid="775"/>
                                        </p:tgtEl>
                                        <p:attrNameLst>
                                          <p:attrName>ppt_w</p:attrName>
                                        </p:attrNameLst>
                                      </p:cBhvr>
                                      <p:tavLst>
                                        <p:tav fmla="" tm="0">
                                          <p:val>
                                            <p:strVal val="0"/>
                                          </p:val>
                                        </p:tav>
                                        <p:tav fmla="" tm="100000">
                                          <p:val>
                                            <p:strVal val="#ppt_w"/>
                                          </p:val>
                                        </p:tav>
                                      </p:tavLst>
                                    </p:anim>
                                    <p:anim calcmode="lin" valueType="num">
                                      <p:cBhvr additive="base">
                                        <p:cTn dur="1000"/>
                                        <p:tgtEl>
                                          <p:spTgt spid="7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69"/>
          <p:cNvPicPr preferRelativeResize="0"/>
          <p:nvPr/>
        </p:nvPicPr>
        <p:blipFill rotWithShape="1">
          <a:blip r:embed="rId3">
            <a:alphaModFix/>
          </a:blip>
          <a:srcRect b="0" l="0" r="0" t="0"/>
          <a:stretch/>
        </p:blipFill>
        <p:spPr>
          <a:xfrm>
            <a:off x="0" y="0"/>
            <a:ext cx="9214874" cy="5205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0"/>
          <p:cNvSpPr/>
          <p:nvPr/>
        </p:nvSpPr>
        <p:spPr>
          <a:xfrm rot="1260893">
            <a:off x="1069951" y="2408371"/>
            <a:ext cx="1167809" cy="1072292"/>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93" name="Google Shape;793;p70"/>
          <p:cNvSpPr/>
          <p:nvPr/>
        </p:nvSpPr>
        <p:spPr>
          <a:xfrm flipH="1" rot="-1260893">
            <a:off x="3048139" y="2382783"/>
            <a:ext cx="1167809" cy="1072292"/>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94" name="Google Shape;794;p70"/>
          <p:cNvSpPr/>
          <p:nvPr/>
        </p:nvSpPr>
        <p:spPr>
          <a:xfrm rot="1260893">
            <a:off x="4892514" y="2382783"/>
            <a:ext cx="1167809" cy="1072292"/>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95" name="Google Shape;795;p70"/>
          <p:cNvSpPr/>
          <p:nvPr/>
        </p:nvSpPr>
        <p:spPr>
          <a:xfrm rot="1260893">
            <a:off x="6963586" y="2408371"/>
            <a:ext cx="1167809" cy="1072292"/>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cxnSp>
        <p:nvCxnSpPr>
          <p:cNvPr id="796" name="Google Shape;796;p70"/>
          <p:cNvCxnSpPr/>
          <p:nvPr/>
        </p:nvCxnSpPr>
        <p:spPr>
          <a:xfrm>
            <a:off x="4384150" y="973125"/>
            <a:ext cx="1636200" cy="0"/>
          </a:xfrm>
          <a:prstGeom prst="straightConnector1">
            <a:avLst/>
          </a:prstGeom>
          <a:noFill/>
          <a:ln cap="flat" cmpd="sng" w="19050">
            <a:solidFill>
              <a:schemeClr val="accent4"/>
            </a:solidFill>
            <a:prstDash val="solid"/>
            <a:round/>
            <a:headEnd len="med" w="med" type="none"/>
            <a:tailEnd len="med" w="med" type="none"/>
          </a:ln>
        </p:spPr>
      </p:cxnSp>
      <p:sp>
        <p:nvSpPr>
          <p:cNvPr id="797" name="Google Shape;797;p70"/>
          <p:cNvSpPr/>
          <p:nvPr/>
        </p:nvSpPr>
        <p:spPr>
          <a:xfrm>
            <a:off x="1017484" y="2171977"/>
            <a:ext cx="1267228" cy="634048"/>
          </a:xfrm>
          <a:custGeom>
            <a:rect b="b" l="l" r="r" t="t"/>
            <a:pathLst>
              <a:path extrusionOk="0" fill="none" h="22050" w="44066">
                <a:moveTo>
                  <a:pt x="1" y="22050"/>
                </a:moveTo>
                <a:cubicBezTo>
                  <a:pt x="1" y="9874"/>
                  <a:pt x="9874" y="1"/>
                  <a:pt x="22050" y="1"/>
                </a:cubicBezTo>
                <a:cubicBezTo>
                  <a:pt x="34192" y="1"/>
                  <a:pt x="44065" y="9874"/>
                  <a:pt x="44065" y="22050"/>
                </a:cubicBezTo>
              </a:path>
            </a:pathLst>
          </a:custGeom>
          <a:noFill/>
          <a:ln cap="rnd" cmpd="sng" w="952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0"/>
          <p:cNvSpPr/>
          <p:nvPr/>
        </p:nvSpPr>
        <p:spPr>
          <a:xfrm>
            <a:off x="2955691" y="3110823"/>
            <a:ext cx="1267228" cy="633099"/>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noFill/>
          <a:ln cap="rnd" cmpd="sng" w="952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9" name="Google Shape;799;p70"/>
          <p:cNvSpPr/>
          <p:nvPr/>
        </p:nvSpPr>
        <p:spPr>
          <a:xfrm>
            <a:off x="4936561" y="2171977"/>
            <a:ext cx="1267199" cy="634048"/>
          </a:xfrm>
          <a:custGeom>
            <a:rect b="b" l="l" r="r" t="t"/>
            <a:pathLst>
              <a:path extrusionOk="0" fill="none" h="22050" w="44065">
                <a:moveTo>
                  <a:pt x="0" y="22050"/>
                </a:moveTo>
                <a:cubicBezTo>
                  <a:pt x="0" y="9874"/>
                  <a:pt x="9874" y="1"/>
                  <a:pt x="22049" y="1"/>
                </a:cubicBezTo>
                <a:cubicBezTo>
                  <a:pt x="34191" y="1"/>
                  <a:pt x="44065" y="9874"/>
                  <a:pt x="44065" y="22050"/>
                </a:cubicBezTo>
              </a:path>
            </a:pathLst>
          </a:custGeom>
          <a:noFill/>
          <a:ln cap="rnd" cmpd="sng" w="952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0" name="Google Shape;800;p70"/>
          <p:cNvSpPr/>
          <p:nvPr/>
        </p:nvSpPr>
        <p:spPr>
          <a:xfrm>
            <a:off x="6848454" y="3110823"/>
            <a:ext cx="1267228" cy="633099"/>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noFill/>
          <a:ln cap="rnd" cmpd="sng" w="952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70"/>
          <p:cNvGrpSpPr/>
          <p:nvPr/>
        </p:nvGrpSpPr>
        <p:grpSpPr>
          <a:xfrm rot="-4674257">
            <a:off x="1190673" y="1939283"/>
            <a:ext cx="468812" cy="536818"/>
            <a:chOff x="7852208" y="207243"/>
            <a:chExt cx="1130465" cy="1294452"/>
          </a:xfrm>
        </p:grpSpPr>
        <p:sp>
          <p:nvSpPr>
            <p:cNvPr id="802" name="Google Shape;802;p7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9" name="Google Shape;809;p70"/>
          <p:cNvSpPr/>
          <p:nvPr/>
        </p:nvSpPr>
        <p:spPr>
          <a:xfrm>
            <a:off x="1504781" y="2713137"/>
            <a:ext cx="298144" cy="437166"/>
          </a:xfrm>
          <a:custGeom>
            <a:rect b="b" l="l" r="r" t="t"/>
            <a:pathLst>
              <a:path extrusionOk="0" h="9441" w="6438">
                <a:moveTo>
                  <a:pt x="3202" y="1"/>
                </a:moveTo>
                <a:cubicBezTo>
                  <a:pt x="2202" y="1"/>
                  <a:pt x="1434" y="234"/>
                  <a:pt x="867" y="701"/>
                </a:cubicBezTo>
                <a:cubicBezTo>
                  <a:pt x="300" y="1135"/>
                  <a:pt x="0" y="1802"/>
                  <a:pt x="0" y="2603"/>
                </a:cubicBezTo>
                <a:cubicBezTo>
                  <a:pt x="0" y="3303"/>
                  <a:pt x="234" y="3837"/>
                  <a:pt x="634" y="4237"/>
                </a:cubicBezTo>
                <a:cubicBezTo>
                  <a:pt x="1034" y="4604"/>
                  <a:pt x="1701" y="4904"/>
                  <a:pt x="2635" y="5071"/>
                </a:cubicBezTo>
                <a:lnTo>
                  <a:pt x="3369" y="5238"/>
                </a:lnTo>
                <a:cubicBezTo>
                  <a:pt x="4003" y="5371"/>
                  <a:pt x="4470" y="5538"/>
                  <a:pt x="4737" y="5805"/>
                </a:cubicBezTo>
                <a:cubicBezTo>
                  <a:pt x="5004" y="6039"/>
                  <a:pt x="5137" y="6405"/>
                  <a:pt x="5137" y="6839"/>
                </a:cubicBezTo>
                <a:cubicBezTo>
                  <a:pt x="5137" y="7373"/>
                  <a:pt x="4937" y="7773"/>
                  <a:pt x="4570" y="8040"/>
                </a:cubicBezTo>
                <a:cubicBezTo>
                  <a:pt x="4170" y="8307"/>
                  <a:pt x="3636" y="8440"/>
                  <a:pt x="2935" y="8440"/>
                </a:cubicBezTo>
                <a:cubicBezTo>
                  <a:pt x="2468" y="8440"/>
                  <a:pt x="2001" y="8374"/>
                  <a:pt x="1534" y="8240"/>
                </a:cubicBezTo>
                <a:cubicBezTo>
                  <a:pt x="1034" y="8107"/>
                  <a:pt x="534" y="7873"/>
                  <a:pt x="33" y="7606"/>
                </a:cubicBezTo>
                <a:lnTo>
                  <a:pt x="33" y="8874"/>
                </a:lnTo>
                <a:cubicBezTo>
                  <a:pt x="567" y="9074"/>
                  <a:pt x="1067" y="9208"/>
                  <a:pt x="1568" y="9308"/>
                </a:cubicBezTo>
                <a:cubicBezTo>
                  <a:pt x="2035" y="9408"/>
                  <a:pt x="2502" y="9441"/>
                  <a:pt x="2935" y="9441"/>
                </a:cubicBezTo>
                <a:cubicBezTo>
                  <a:pt x="4070" y="9441"/>
                  <a:pt x="4937" y="9208"/>
                  <a:pt x="5537" y="8774"/>
                </a:cubicBezTo>
                <a:cubicBezTo>
                  <a:pt x="6138" y="8307"/>
                  <a:pt x="6438" y="7640"/>
                  <a:pt x="6438" y="6772"/>
                </a:cubicBezTo>
                <a:cubicBezTo>
                  <a:pt x="6438" y="6005"/>
                  <a:pt x="6204" y="5438"/>
                  <a:pt x="5771" y="4971"/>
                </a:cubicBezTo>
                <a:cubicBezTo>
                  <a:pt x="5337" y="4537"/>
                  <a:pt x="4670" y="4237"/>
                  <a:pt x="3736" y="4070"/>
                </a:cubicBezTo>
                <a:lnTo>
                  <a:pt x="3002" y="3904"/>
                </a:lnTo>
                <a:cubicBezTo>
                  <a:pt x="2302" y="3770"/>
                  <a:pt x="1868" y="3603"/>
                  <a:pt x="1601" y="3403"/>
                </a:cubicBezTo>
                <a:cubicBezTo>
                  <a:pt x="1368" y="3203"/>
                  <a:pt x="1268" y="2903"/>
                  <a:pt x="1268" y="2503"/>
                </a:cubicBezTo>
                <a:cubicBezTo>
                  <a:pt x="1268" y="2002"/>
                  <a:pt x="1434" y="1635"/>
                  <a:pt x="1801" y="1369"/>
                </a:cubicBezTo>
                <a:cubicBezTo>
                  <a:pt x="2168" y="1135"/>
                  <a:pt x="2669" y="1002"/>
                  <a:pt x="3369" y="1002"/>
                </a:cubicBezTo>
                <a:cubicBezTo>
                  <a:pt x="3736" y="1002"/>
                  <a:pt x="4136" y="1035"/>
                  <a:pt x="4570" y="1168"/>
                </a:cubicBezTo>
                <a:cubicBezTo>
                  <a:pt x="4970" y="1268"/>
                  <a:pt x="5404" y="1435"/>
                  <a:pt x="5871" y="1669"/>
                </a:cubicBezTo>
                <a:lnTo>
                  <a:pt x="5871" y="468"/>
                </a:lnTo>
                <a:cubicBezTo>
                  <a:pt x="5404" y="301"/>
                  <a:pt x="4970" y="168"/>
                  <a:pt x="4503" y="101"/>
                </a:cubicBezTo>
                <a:cubicBezTo>
                  <a:pt x="4070" y="34"/>
                  <a:pt x="3636" y="1"/>
                  <a:pt x="32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0"/>
          <p:cNvSpPr/>
          <p:nvPr/>
        </p:nvSpPr>
        <p:spPr>
          <a:xfrm>
            <a:off x="3297858" y="2720847"/>
            <a:ext cx="534556" cy="421746"/>
          </a:xfrm>
          <a:custGeom>
            <a:rect b="b" l="l" r="r" t="t"/>
            <a:pathLst>
              <a:path extrusionOk="0" h="9108" w="11543">
                <a:moveTo>
                  <a:pt x="0" y="1"/>
                </a:moveTo>
                <a:lnTo>
                  <a:pt x="2269" y="9107"/>
                </a:lnTo>
                <a:lnTo>
                  <a:pt x="3837" y="9107"/>
                </a:lnTo>
                <a:lnTo>
                  <a:pt x="5771" y="1202"/>
                </a:lnTo>
                <a:lnTo>
                  <a:pt x="7673" y="9107"/>
                </a:lnTo>
                <a:lnTo>
                  <a:pt x="9240" y="9107"/>
                </a:lnTo>
                <a:lnTo>
                  <a:pt x="11542" y="1"/>
                </a:lnTo>
                <a:lnTo>
                  <a:pt x="10274" y="1"/>
                </a:lnTo>
                <a:lnTo>
                  <a:pt x="8373" y="7706"/>
                </a:lnTo>
                <a:lnTo>
                  <a:pt x="6438" y="1"/>
                </a:lnTo>
                <a:lnTo>
                  <a:pt x="5071" y="1"/>
                </a:lnTo>
                <a:lnTo>
                  <a:pt x="3136" y="7706"/>
                </a:lnTo>
                <a:lnTo>
                  <a:pt x="1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0"/>
          <p:cNvSpPr/>
          <p:nvPr/>
        </p:nvSpPr>
        <p:spPr>
          <a:xfrm>
            <a:off x="7394468" y="2720847"/>
            <a:ext cx="356911" cy="421746"/>
          </a:xfrm>
          <a:custGeom>
            <a:rect b="b" l="l" r="r" t="t"/>
            <a:pathLst>
              <a:path extrusionOk="0" h="9108" w="7707">
                <a:moveTo>
                  <a:pt x="1" y="1"/>
                </a:moveTo>
                <a:lnTo>
                  <a:pt x="1" y="1035"/>
                </a:lnTo>
                <a:lnTo>
                  <a:pt x="3237" y="1035"/>
                </a:lnTo>
                <a:lnTo>
                  <a:pt x="3237" y="9107"/>
                </a:lnTo>
                <a:lnTo>
                  <a:pt x="4471" y="9107"/>
                </a:lnTo>
                <a:lnTo>
                  <a:pt x="4471" y="1035"/>
                </a:lnTo>
                <a:lnTo>
                  <a:pt x="7706" y="1035"/>
                </a:lnTo>
                <a:lnTo>
                  <a:pt x="77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0"/>
          <p:cNvSpPr/>
          <p:nvPr/>
        </p:nvSpPr>
        <p:spPr>
          <a:xfrm>
            <a:off x="5340254" y="2713137"/>
            <a:ext cx="390856" cy="437166"/>
          </a:xfrm>
          <a:custGeom>
            <a:rect b="b" l="l" r="r" t="t"/>
            <a:pathLst>
              <a:path extrusionOk="0" h="9441" w="8440">
                <a:moveTo>
                  <a:pt x="4203" y="1002"/>
                </a:moveTo>
                <a:cubicBezTo>
                  <a:pt x="5104" y="1002"/>
                  <a:pt x="5838" y="1335"/>
                  <a:pt x="6338" y="2002"/>
                </a:cubicBezTo>
                <a:cubicBezTo>
                  <a:pt x="6872" y="2669"/>
                  <a:pt x="7139" y="3570"/>
                  <a:pt x="7139" y="4738"/>
                </a:cubicBezTo>
                <a:cubicBezTo>
                  <a:pt x="7139" y="5872"/>
                  <a:pt x="6872" y="6772"/>
                  <a:pt x="6338" y="7440"/>
                </a:cubicBezTo>
                <a:cubicBezTo>
                  <a:pt x="5838" y="8107"/>
                  <a:pt x="5104" y="8440"/>
                  <a:pt x="4203" y="8440"/>
                </a:cubicBezTo>
                <a:cubicBezTo>
                  <a:pt x="3336" y="8440"/>
                  <a:pt x="2602" y="8107"/>
                  <a:pt x="2068" y="7440"/>
                </a:cubicBezTo>
                <a:cubicBezTo>
                  <a:pt x="1568" y="6772"/>
                  <a:pt x="1301" y="5872"/>
                  <a:pt x="1301" y="4738"/>
                </a:cubicBezTo>
                <a:cubicBezTo>
                  <a:pt x="1301" y="3570"/>
                  <a:pt x="1568" y="2669"/>
                  <a:pt x="2068" y="2002"/>
                </a:cubicBezTo>
                <a:cubicBezTo>
                  <a:pt x="2602" y="1335"/>
                  <a:pt x="3336" y="1002"/>
                  <a:pt x="4203" y="1002"/>
                </a:cubicBezTo>
                <a:close/>
                <a:moveTo>
                  <a:pt x="4203" y="1"/>
                </a:moveTo>
                <a:cubicBezTo>
                  <a:pt x="2936" y="1"/>
                  <a:pt x="1902" y="435"/>
                  <a:pt x="1134" y="1268"/>
                </a:cubicBezTo>
                <a:cubicBezTo>
                  <a:pt x="367" y="2136"/>
                  <a:pt x="0" y="3270"/>
                  <a:pt x="0" y="4738"/>
                </a:cubicBezTo>
                <a:cubicBezTo>
                  <a:pt x="0" y="6172"/>
                  <a:pt x="367" y="7306"/>
                  <a:pt x="1134" y="8173"/>
                </a:cubicBezTo>
                <a:cubicBezTo>
                  <a:pt x="1902" y="9007"/>
                  <a:pt x="2936" y="9441"/>
                  <a:pt x="4203" y="9441"/>
                </a:cubicBezTo>
                <a:cubicBezTo>
                  <a:pt x="5504" y="9441"/>
                  <a:pt x="6505" y="9007"/>
                  <a:pt x="7272" y="8173"/>
                </a:cubicBezTo>
                <a:cubicBezTo>
                  <a:pt x="8039" y="7306"/>
                  <a:pt x="8440" y="6172"/>
                  <a:pt x="8440" y="4738"/>
                </a:cubicBezTo>
                <a:cubicBezTo>
                  <a:pt x="8440" y="3270"/>
                  <a:pt x="8039" y="2136"/>
                  <a:pt x="7272" y="1268"/>
                </a:cubicBezTo>
                <a:cubicBezTo>
                  <a:pt x="6505" y="435"/>
                  <a:pt x="5504" y="1"/>
                  <a:pt x="42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70"/>
          <p:cNvGrpSpPr/>
          <p:nvPr/>
        </p:nvGrpSpPr>
        <p:grpSpPr>
          <a:xfrm rot="-4674257">
            <a:off x="3946660" y="2889458"/>
            <a:ext cx="468812" cy="536818"/>
            <a:chOff x="7852208" y="207243"/>
            <a:chExt cx="1130465" cy="1294452"/>
          </a:xfrm>
        </p:grpSpPr>
        <p:sp>
          <p:nvSpPr>
            <p:cNvPr id="814" name="Google Shape;814;p7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70"/>
          <p:cNvGrpSpPr/>
          <p:nvPr/>
        </p:nvGrpSpPr>
        <p:grpSpPr>
          <a:xfrm rot="-4674257">
            <a:off x="4967848" y="2113008"/>
            <a:ext cx="468812" cy="536818"/>
            <a:chOff x="7852208" y="207243"/>
            <a:chExt cx="1130465" cy="1294452"/>
          </a:xfrm>
        </p:grpSpPr>
        <p:sp>
          <p:nvSpPr>
            <p:cNvPr id="822" name="Google Shape;822;p7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70"/>
          <p:cNvGrpSpPr/>
          <p:nvPr/>
        </p:nvGrpSpPr>
        <p:grpSpPr>
          <a:xfrm rot="-4674257">
            <a:off x="7884798" y="2556983"/>
            <a:ext cx="468812" cy="536818"/>
            <a:chOff x="7852208" y="207243"/>
            <a:chExt cx="1130465" cy="1294452"/>
          </a:xfrm>
        </p:grpSpPr>
        <p:sp>
          <p:nvSpPr>
            <p:cNvPr id="830" name="Google Shape;830;p7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7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2" name="Google Shape;832;p7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3" name="Google Shape;833;p7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4" name="Google Shape;834;p7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5" name="Google Shape;835;p7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6" name="Google Shape;836;p7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837" name="Google Shape;837;p70"/>
          <p:cNvSpPr txBox="1"/>
          <p:nvPr/>
        </p:nvSpPr>
        <p:spPr>
          <a:xfrm>
            <a:off x="689150" y="4070250"/>
            <a:ext cx="2479200" cy="8034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lang="en" sz="1000">
                <a:solidFill>
                  <a:schemeClr val="hlink"/>
                </a:solidFill>
                <a:latin typeface="Nunito"/>
                <a:ea typeface="Nunito"/>
                <a:cs typeface="Nunito"/>
                <a:sym typeface="Nunito"/>
              </a:rPr>
              <a:t>A wide range of unique and authentic handmade products. Unlike mass-produced items, our products appeal to customers who are looking for personalized and distinctive items</a:t>
            </a:r>
            <a:endParaRPr sz="1000">
              <a:solidFill>
                <a:schemeClr val="hlink"/>
              </a:solidFill>
              <a:latin typeface="Nunito"/>
              <a:ea typeface="Nunito"/>
              <a:cs typeface="Nunito"/>
              <a:sym typeface="Nunito"/>
            </a:endParaRPr>
          </a:p>
        </p:txBody>
      </p:sp>
      <p:sp>
        <p:nvSpPr>
          <p:cNvPr id="838" name="Google Shape;838;p70"/>
          <p:cNvSpPr txBox="1"/>
          <p:nvPr/>
        </p:nvSpPr>
        <p:spPr>
          <a:xfrm>
            <a:off x="2627098" y="1810075"/>
            <a:ext cx="2198700" cy="4638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lang="en" sz="1000">
                <a:solidFill>
                  <a:schemeClr val="hlink"/>
                </a:solidFill>
                <a:latin typeface="Nunito"/>
                <a:ea typeface="Nunito"/>
                <a:cs typeface="Nunito"/>
                <a:sym typeface="Nunito"/>
              </a:rPr>
              <a:t>Challenges related to inventory management and shipping logistics to ensure consistent product availability and timely deliveries</a:t>
            </a:r>
            <a:endParaRPr sz="1000">
              <a:solidFill>
                <a:schemeClr val="hlink"/>
              </a:solidFill>
              <a:latin typeface="Nunito"/>
              <a:ea typeface="Nunito"/>
              <a:cs typeface="Nunito"/>
              <a:sym typeface="Nunito"/>
            </a:endParaRPr>
          </a:p>
        </p:txBody>
      </p:sp>
      <p:sp>
        <p:nvSpPr>
          <p:cNvPr id="839" name="Google Shape;839;p70"/>
          <p:cNvSpPr txBox="1"/>
          <p:nvPr/>
        </p:nvSpPr>
        <p:spPr>
          <a:xfrm>
            <a:off x="4569275" y="4223850"/>
            <a:ext cx="2479200" cy="634200"/>
          </a:xfrm>
          <a:prstGeom prst="rect">
            <a:avLst/>
          </a:prstGeom>
          <a:noFill/>
          <a:ln>
            <a:noFill/>
          </a:ln>
        </p:spPr>
        <p:txBody>
          <a:bodyPr anchorCtr="0" anchor="ctr" bIns="0" lIns="0" spcFirstLastPara="1" rIns="0" wrap="square" tIns="6350">
            <a:noAutofit/>
          </a:bodyPr>
          <a:lstStyle/>
          <a:p>
            <a:pPr indent="0" lvl="0" marL="0" marR="0" rtl="0" algn="l">
              <a:lnSpc>
                <a:spcPct val="100000"/>
              </a:lnSpc>
              <a:spcBef>
                <a:spcPts val="0"/>
              </a:spcBef>
              <a:spcAft>
                <a:spcPts val="0"/>
              </a:spcAft>
              <a:buNone/>
            </a:pPr>
            <a:r>
              <a:rPr lang="en" sz="1000">
                <a:solidFill>
                  <a:schemeClr val="hlink"/>
                </a:solidFill>
                <a:latin typeface="Nunito"/>
                <a:ea typeface="Nunito"/>
                <a:cs typeface="Nunito"/>
                <a:sym typeface="Nunito"/>
              </a:rPr>
              <a:t>There is a growing demand for handmade products as consumers seek unique and personalized items that support artisans. By continuously adding new products and highlighting the craftsmanship behind each piece, we can capitalize on this trend</a:t>
            </a:r>
            <a:endParaRPr sz="1000">
              <a:solidFill>
                <a:schemeClr val="hlink"/>
              </a:solidFill>
              <a:latin typeface="Nunito"/>
              <a:ea typeface="Nunito"/>
              <a:cs typeface="Nunito"/>
              <a:sym typeface="Nunito"/>
            </a:endParaRPr>
          </a:p>
        </p:txBody>
      </p:sp>
      <p:sp>
        <p:nvSpPr>
          <p:cNvPr id="840" name="Google Shape;840;p70"/>
          <p:cNvSpPr txBox="1"/>
          <p:nvPr/>
        </p:nvSpPr>
        <p:spPr>
          <a:xfrm>
            <a:off x="6507250" y="1712577"/>
            <a:ext cx="1928100" cy="570900"/>
          </a:xfrm>
          <a:prstGeom prst="rect">
            <a:avLst/>
          </a:prstGeom>
          <a:noFill/>
          <a:ln>
            <a:noFill/>
          </a:ln>
        </p:spPr>
        <p:txBody>
          <a:bodyPr anchorCtr="0" anchor="ctr" bIns="0" lIns="0" spcFirstLastPara="1" rIns="0" wrap="square" tIns="6350">
            <a:noAutofit/>
          </a:bodyPr>
          <a:lstStyle/>
          <a:p>
            <a:pPr indent="0" lvl="0" marL="0" rtl="0" algn="l">
              <a:spcBef>
                <a:spcPts val="0"/>
              </a:spcBef>
              <a:spcAft>
                <a:spcPts val="0"/>
              </a:spcAft>
              <a:buClr>
                <a:schemeClr val="hlink"/>
              </a:buClr>
              <a:buFont typeface="Arial"/>
              <a:buNone/>
            </a:pPr>
            <a:r>
              <a:rPr lang="en" sz="1000">
                <a:solidFill>
                  <a:schemeClr val="hlink"/>
                </a:solidFill>
                <a:latin typeface="Nunito"/>
                <a:ea typeface="Nunito"/>
                <a:cs typeface="Nunito"/>
                <a:sym typeface="Nunito"/>
              </a:rPr>
              <a:t>Changing consumer preferences is another potential challenge and the trendy market is surely something we need to consider to stay in the business</a:t>
            </a:r>
            <a:endParaRPr>
              <a:solidFill>
                <a:schemeClr val="hlink"/>
              </a:solidFill>
              <a:latin typeface="Nunito"/>
              <a:ea typeface="Nunito"/>
              <a:cs typeface="Nunito"/>
              <a:sym typeface="Nunito"/>
            </a:endParaRPr>
          </a:p>
        </p:txBody>
      </p:sp>
      <p:sp>
        <p:nvSpPr>
          <p:cNvPr id="841" name="Google Shape;841;p70"/>
          <p:cNvSpPr txBox="1"/>
          <p:nvPr>
            <p:ph idx="4294967295" type="title"/>
          </p:nvPr>
        </p:nvSpPr>
        <p:spPr>
          <a:xfrm>
            <a:off x="687048" y="3688669"/>
            <a:ext cx="1928100" cy="347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2100"/>
              <a:t>Strengths</a:t>
            </a:r>
            <a:endParaRPr sz="3000"/>
          </a:p>
        </p:txBody>
      </p:sp>
      <p:sp>
        <p:nvSpPr>
          <p:cNvPr id="842" name="Google Shape;842;p70"/>
          <p:cNvSpPr txBox="1"/>
          <p:nvPr>
            <p:ph idx="4294967295" type="title"/>
          </p:nvPr>
        </p:nvSpPr>
        <p:spPr>
          <a:xfrm>
            <a:off x="2627112" y="1315066"/>
            <a:ext cx="1928100" cy="347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Weaknesses</a:t>
            </a:r>
            <a:endParaRPr sz="2100"/>
          </a:p>
        </p:txBody>
      </p:sp>
      <p:sp>
        <p:nvSpPr>
          <p:cNvPr id="843" name="Google Shape;843;p70"/>
          <p:cNvSpPr txBox="1"/>
          <p:nvPr>
            <p:ph idx="4294967295" type="title"/>
          </p:nvPr>
        </p:nvSpPr>
        <p:spPr>
          <a:xfrm>
            <a:off x="4644864" y="3513382"/>
            <a:ext cx="1928100" cy="347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Opportunities</a:t>
            </a:r>
            <a:endParaRPr sz="2100"/>
          </a:p>
        </p:txBody>
      </p:sp>
      <p:sp>
        <p:nvSpPr>
          <p:cNvPr id="844" name="Google Shape;844;p70"/>
          <p:cNvSpPr txBox="1"/>
          <p:nvPr>
            <p:ph idx="4294967295" type="title"/>
          </p:nvPr>
        </p:nvSpPr>
        <p:spPr>
          <a:xfrm>
            <a:off x="6507240" y="1315066"/>
            <a:ext cx="1928100" cy="347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Threats</a:t>
            </a:r>
            <a:endParaRPr sz="2100"/>
          </a:p>
        </p:txBody>
      </p:sp>
      <p:sp>
        <p:nvSpPr>
          <p:cNvPr id="845" name="Google Shape;845;p70"/>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6" name="Google Shape;846;p70"/>
          <p:cNvSpPr txBox="1"/>
          <p:nvPr>
            <p:ph type="title"/>
          </p:nvPr>
        </p:nvSpPr>
        <p:spPr>
          <a:xfrm>
            <a:off x="713232"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SWOT </a:t>
            </a:r>
            <a:r>
              <a:rPr lang="en">
                <a:solidFill>
                  <a:schemeClr val="accent4"/>
                </a:solidFill>
              </a:rPr>
              <a:t>analysis</a:t>
            </a:r>
            <a:endParaRPr>
              <a:solidFill>
                <a:schemeClr val="accent4"/>
              </a:solidFill>
            </a:endParaRPr>
          </a:p>
        </p:txBody>
      </p:sp>
      <p:sp>
        <p:nvSpPr>
          <p:cNvPr id="847" name="Google Shape;847;p70"/>
          <p:cNvSpPr txBox="1"/>
          <p:nvPr>
            <p:ph idx="2" type="sldNum"/>
          </p:nvPr>
        </p:nvSpPr>
        <p:spPr>
          <a:xfrm>
            <a:off x="8404384" y="46736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792"/>
                                        </p:tgtEl>
                                        <p:attrNameLst>
                                          <p:attrName>r</p:attrName>
                                        </p:attrNameLst>
                                      </p:cBhvr>
                                    </p:animRot>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793"/>
                                        </p:tgtEl>
                                        <p:attrNameLst>
                                          <p:attrName>r</p:attrName>
                                        </p:attrNameLst>
                                      </p:cBhvr>
                                    </p:animRot>
                                  </p:childTnLst>
                                </p:cTn>
                              </p:par>
                            </p:childTnLst>
                          </p:cTn>
                        </p:par>
                        <p:par>
                          <p:cTn fill="hold">
                            <p:stCondLst>
                              <p:cond delay="2000"/>
                            </p:stCondLst>
                            <p:childTnLst>
                              <p:par>
                                <p:cTn fill="hold" nodeType="afterEffect" presetClass="emph" presetID="8" presetSubtype="0">
                                  <p:stCondLst>
                                    <p:cond delay="0"/>
                                  </p:stCondLst>
                                  <p:childTnLst>
                                    <p:animRot by="-21600000">
                                      <p:cBhvr>
                                        <p:cTn dur="1000" fill="hold"/>
                                        <p:tgtEl>
                                          <p:spTgt spid="794"/>
                                        </p:tgtEl>
                                        <p:attrNameLst>
                                          <p:attrName>r</p:attrName>
                                        </p:attrNameLst>
                                      </p:cBhvr>
                                    </p:animRot>
                                  </p:childTnLst>
                                </p:cTn>
                              </p:par>
                            </p:childTnLst>
                          </p:cTn>
                        </p:par>
                        <p:par>
                          <p:cTn fill="hold">
                            <p:stCondLst>
                              <p:cond delay="3000"/>
                            </p:stCondLst>
                            <p:childTnLst>
                              <p:par>
                                <p:cTn fill="hold" nodeType="afterEffect" presetClass="emph" presetID="8" presetSubtype="0">
                                  <p:stCondLst>
                                    <p:cond delay="0"/>
                                  </p:stCondLst>
                                  <p:childTnLst>
                                    <p:animRot by="-21600000">
                                      <p:cBhvr>
                                        <p:cTn dur="1000" fill="hold"/>
                                        <p:tgtEl>
                                          <p:spTgt spid="79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pSp>
        <p:nvGrpSpPr>
          <p:cNvPr id="852" name="Google Shape;852;p71"/>
          <p:cNvGrpSpPr/>
          <p:nvPr/>
        </p:nvGrpSpPr>
        <p:grpSpPr>
          <a:xfrm>
            <a:off x="1484808" y="468941"/>
            <a:ext cx="2407078" cy="2231510"/>
            <a:chOff x="1484808" y="468941"/>
            <a:chExt cx="2407078" cy="2231510"/>
          </a:xfrm>
        </p:grpSpPr>
        <p:sp>
          <p:nvSpPr>
            <p:cNvPr id="853" name="Google Shape;853;p71"/>
            <p:cNvSpPr/>
            <p:nvPr/>
          </p:nvSpPr>
          <p:spPr>
            <a:xfrm flipH="1" rot="204408">
              <a:off x="1545165" y="535020"/>
              <a:ext cx="2286364" cy="2099353"/>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854" name="Google Shape;854;p71"/>
            <p:cNvSpPr/>
            <p:nvPr/>
          </p:nvSpPr>
          <p:spPr>
            <a:xfrm flipH="1" rot="204408">
              <a:off x="1540060" y="644861"/>
              <a:ext cx="2056769" cy="18885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grpSp>
        <p:nvGrpSpPr>
          <p:cNvPr id="855" name="Google Shape;855;p71"/>
          <p:cNvGrpSpPr/>
          <p:nvPr/>
        </p:nvGrpSpPr>
        <p:grpSpPr>
          <a:xfrm flipH="1" rot="6139599">
            <a:off x="3317897" y="305093"/>
            <a:ext cx="917875" cy="1051024"/>
            <a:chOff x="7852208" y="207243"/>
            <a:chExt cx="1130465" cy="1294452"/>
          </a:xfrm>
        </p:grpSpPr>
        <p:sp>
          <p:nvSpPr>
            <p:cNvPr id="856" name="Google Shape;856;p71"/>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1"/>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1"/>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1"/>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71"/>
          <p:cNvSpPr txBox="1"/>
          <p:nvPr>
            <p:ph type="title"/>
          </p:nvPr>
        </p:nvSpPr>
        <p:spPr>
          <a:xfrm flipH="1">
            <a:off x="709800" y="2781625"/>
            <a:ext cx="3862200" cy="12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Competitor </a:t>
            </a:r>
            <a:r>
              <a:rPr lang="en">
                <a:solidFill>
                  <a:schemeClr val="accent4"/>
                </a:solidFill>
              </a:rPr>
              <a:t>analysis</a:t>
            </a:r>
            <a:endParaRPr>
              <a:solidFill>
                <a:schemeClr val="accent4"/>
              </a:solidFill>
            </a:endParaRPr>
          </a:p>
        </p:txBody>
      </p:sp>
      <p:sp>
        <p:nvSpPr>
          <p:cNvPr id="864" name="Google Shape;864;p71"/>
          <p:cNvSpPr txBox="1"/>
          <p:nvPr>
            <p:ph idx="2" type="title"/>
          </p:nvPr>
        </p:nvSpPr>
        <p:spPr>
          <a:xfrm flipH="1">
            <a:off x="1893150" y="1253875"/>
            <a:ext cx="13344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65" name="Google Shape;865;p71"/>
          <p:cNvSpPr/>
          <p:nvPr/>
        </p:nvSpPr>
        <p:spPr>
          <a:xfrm flipH="1" rot="10528271">
            <a:off x="5855327" y="3049310"/>
            <a:ext cx="3385516" cy="1974810"/>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1"/>
          <p:cNvSpPr/>
          <p:nvPr/>
        </p:nvSpPr>
        <p:spPr>
          <a:xfrm rot="-3421475">
            <a:off x="-637178" y="-169894"/>
            <a:ext cx="2942857" cy="1716603"/>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65"/>
                                        </p:tgtEl>
                                        <p:attrNameLst>
                                          <p:attrName>style.visibility</p:attrName>
                                        </p:attrNameLst>
                                      </p:cBhvr>
                                      <p:to>
                                        <p:strVal val="visible"/>
                                      </p:to>
                                    </p:set>
                                    <p:anim calcmode="lin" valueType="num">
                                      <p:cBhvr additive="base">
                                        <p:cTn dur="1000"/>
                                        <p:tgtEl>
                                          <p:spTgt spid="865"/>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8">
                                  <p:stCondLst>
                                    <p:cond delay="0"/>
                                  </p:stCondLst>
                                  <p:childTnLst>
                                    <p:anim calcmode="lin" valueType="num">
                                      <p:cBhvr additive="base">
                                        <p:cTn dur="1000"/>
                                        <p:tgtEl>
                                          <p:spTgt spid="866"/>
                                        </p:tgtEl>
                                        <p:attrNameLst>
                                          <p:attrName>ppt_x</p:attrName>
                                        </p:attrNameLst>
                                      </p:cBhvr>
                                      <p:tavLst>
                                        <p:tav fmla="" tm="0">
                                          <p:val>
                                            <p:strVal val="#ppt_x"/>
                                          </p:val>
                                        </p:tav>
                                        <p:tav fmla="" tm="100000">
                                          <p:val>
                                            <p:strVal val="#ppt_x-1"/>
                                          </p:val>
                                        </p:tav>
                                      </p:tavLst>
                                    </p:anim>
                                    <p:set>
                                      <p:cBhvr>
                                        <p:cTn dur="1" fill="hold">
                                          <p:stCondLst>
                                            <p:cond delay="1000"/>
                                          </p:stCondLst>
                                        </p:cTn>
                                        <p:tgtEl>
                                          <p:spTgt spid="866"/>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855"/>
                                        </p:tgtEl>
                                        <p:attrNameLst>
                                          <p:attrName>style.visibility</p:attrName>
                                        </p:attrNameLst>
                                      </p:cBhvr>
                                      <p:to>
                                        <p:strVal val="visible"/>
                                      </p:to>
                                    </p:set>
                                    <p:anim calcmode="lin" valueType="num">
                                      <p:cBhvr additive="base">
                                        <p:cTn dur="1000"/>
                                        <p:tgtEl>
                                          <p:spTgt spid="855"/>
                                        </p:tgtEl>
                                        <p:attrNameLst>
                                          <p:attrName>ppt_w</p:attrName>
                                        </p:attrNameLst>
                                      </p:cBhvr>
                                      <p:tavLst>
                                        <p:tav fmla="" tm="0">
                                          <p:val>
                                            <p:strVal val="0"/>
                                          </p:val>
                                        </p:tav>
                                        <p:tav fmla="" tm="100000">
                                          <p:val>
                                            <p:strVal val="#ppt_w"/>
                                          </p:val>
                                        </p:tav>
                                      </p:tavLst>
                                    </p:anim>
                                    <p:anim calcmode="lin" valueType="num">
                                      <p:cBhvr additive="base">
                                        <p:cTn dur="1000"/>
                                        <p:tgtEl>
                                          <p:spTgt spid="8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grpSp>
        <p:nvGrpSpPr>
          <p:cNvPr id="871" name="Google Shape;871;p72"/>
          <p:cNvGrpSpPr/>
          <p:nvPr/>
        </p:nvGrpSpPr>
        <p:grpSpPr>
          <a:xfrm>
            <a:off x="881073" y="1213163"/>
            <a:ext cx="1134636" cy="1194474"/>
            <a:chOff x="728673" y="1213163"/>
            <a:chExt cx="1134636" cy="1194474"/>
          </a:xfrm>
        </p:grpSpPr>
        <p:sp>
          <p:nvSpPr>
            <p:cNvPr id="872" name="Google Shape;872;p72"/>
            <p:cNvSpPr/>
            <p:nvPr/>
          </p:nvSpPr>
          <p:spPr>
            <a:xfrm flipH="1" rot="-5828134">
              <a:off x="847494" y="1397202"/>
              <a:ext cx="998201" cy="91653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873" name="Google Shape;873;p72"/>
            <p:cNvSpPr/>
            <p:nvPr/>
          </p:nvSpPr>
          <p:spPr>
            <a:xfrm flipH="1" rot="-5828029">
              <a:off x="952431" y="1588790"/>
              <a:ext cx="798558" cy="73331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874" name="Google Shape;874;p72"/>
            <p:cNvGrpSpPr/>
            <p:nvPr/>
          </p:nvGrpSpPr>
          <p:grpSpPr>
            <a:xfrm flipH="1" rot="106698">
              <a:off x="735696" y="1219270"/>
              <a:ext cx="400717" cy="458845"/>
              <a:chOff x="7852208" y="207243"/>
              <a:chExt cx="1130465" cy="1294452"/>
            </a:xfrm>
          </p:grpSpPr>
          <p:sp>
            <p:nvSpPr>
              <p:cNvPr id="875" name="Google Shape;875;p72"/>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2"/>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2"/>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2"/>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2"/>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2"/>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2"/>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2" name="Google Shape;882;p72"/>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competitor </a:t>
            </a:r>
            <a:r>
              <a:rPr lang="en">
                <a:solidFill>
                  <a:schemeClr val="accent4"/>
                </a:solidFill>
              </a:rPr>
              <a:t>analysis: </a:t>
            </a:r>
            <a:r>
              <a:rPr lang="en">
                <a:solidFill>
                  <a:schemeClr val="accent4"/>
                </a:solidFill>
              </a:rPr>
              <a:t>allform Jordan</a:t>
            </a:r>
            <a:endParaRPr>
              <a:solidFill>
                <a:schemeClr val="accent4"/>
              </a:solidFill>
            </a:endParaRPr>
          </a:p>
        </p:txBody>
      </p:sp>
      <p:sp>
        <p:nvSpPr>
          <p:cNvPr id="883" name="Google Shape;883;p72"/>
          <p:cNvSpPr txBox="1"/>
          <p:nvPr>
            <p:ph idx="2" type="title"/>
          </p:nvPr>
        </p:nvSpPr>
        <p:spPr>
          <a:xfrm>
            <a:off x="2183334" y="1618250"/>
            <a:ext cx="1978200" cy="4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Strengths</a:t>
            </a:r>
            <a:endParaRPr/>
          </a:p>
        </p:txBody>
      </p:sp>
      <p:sp>
        <p:nvSpPr>
          <p:cNvPr id="884" name="Google Shape;884;p72"/>
          <p:cNvSpPr txBox="1"/>
          <p:nvPr>
            <p:ph idx="1" type="subTitle"/>
          </p:nvPr>
        </p:nvSpPr>
        <p:spPr>
          <a:xfrm>
            <a:off x="2183325" y="1990800"/>
            <a:ext cx="5984700" cy="290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solidFill>
                  <a:schemeClr val="hlink"/>
                </a:solidFill>
              </a:rPr>
              <a:t>Specialized Product Range: allform jordan  focuses on niche handmade products, such as artisanal leather goods, wooden carvings, and metalwork, catering to customers seeking exclusive and specialized crafts.</a:t>
            </a:r>
            <a:endParaRPr>
              <a:solidFill>
                <a:schemeClr val="hlink"/>
              </a:solidFill>
            </a:endParaRPr>
          </a:p>
          <a:p>
            <a:pPr indent="-317500" lvl="0" marL="457200" rtl="0" algn="l">
              <a:lnSpc>
                <a:spcPct val="115000"/>
              </a:lnSpc>
              <a:spcBef>
                <a:spcPts val="0"/>
              </a:spcBef>
              <a:spcAft>
                <a:spcPts val="0"/>
              </a:spcAft>
              <a:buSzPts val="1400"/>
              <a:buChar char="●"/>
            </a:pPr>
            <a:r>
              <a:rPr lang="en">
                <a:solidFill>
                  <a:schemeClr val="hlink"/>
                </a:solidFill>
              </a:rPr>
              <a:t>Unique Artistic Style: allform jordan website showcases a unique and contemporary artistic style, appealing to customers with modern and trendy preferences in handcrafted items.</a:t>
            </a:r>
            <a:endParaRPr>
              <a:solidFill>
                <a:schemeClr val="hlink"/>
              </a:solidFill>
            </a:endParaRPr>
          </a:p>
          <a:p>
            <a:pPr indent="-317500" lvl="0" marL="457200" rtl="0" algn="l">
              <a:lnSpc>
                <a:spcPct val="115000"/>
              </a:lnSpc>
              <a:spcBef>
                <a:spcPts val="0"/>
              </a:spcBef>
              <a:spcAft>
                <a:spcPts val="0"/>
              </a:spcAft>
              <a:buSzPts val="1400"/>
              <a:buChar char="●"/>
            </a:pPr>
            <a:r>
              <a:rPr lang="en">
                <a:solidFill>
                  <a:schemeClr val="hlink"/>
                </a:solidFill>
              </a:rPr>
              <a:t>Social Media Presence: allform jordan maintains an active social media presence, using platforms like Instagram and Facebook to showcase products and engage with customers effectively.</a:t>
            </a:r>
            <a:endParaRPr>
              <a:solidFill>
                <a:schemeClr val="hlink"/>
              </a:solidFil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p:txBody>
      </p:sp>
      <p:cxnSp>
        <p:nvCxnSpPr>
          <p:cNvPr id="885" name="Google Shape;885;p72"/>
          <p:cNvCxnSpPr/>
          <p:nvPr/>
        </p:nvCxnSpPr>
        <p:spPr>
          <a:xfrm flipH="1" rot="10800000">
            <a:off x="5157225" y="907575"/>
            <a:ext cx="2743200" cy="11400"/>
          </a:xfrm>
          <a:prstGeom prst="straightConnector1">
            <a:avLst/>
          </a:prstGeom>
          <a:noFill/>
          <a:ln cap="flat" cmpd="sng" w="19050">
            <a:solidFill>
              <a:schemeClr val="accent1"/>
            </a:solidFill>
            <a:prstDash val="solid"/>
            <a:round/>
            <a:headEnd len="med" w="med" type="none"/>
            <a:tailEnd len="med" w="med" type="none"/>
          </a:ln>
        </p:spPr>
      </p:cxnSp>
      <p:grpSp>
        <p:nvGrpSpPr>
          <p:cNvPr id="886" name="Google Shape;886;p72"/>
          <p:cNvGrpSpPr/>
          <p:nvPr/>
        </p:nvGrpSpPr>
        <p:grpSpPr>
          <a:xfrm>
            <a:off x="1322832" y="1817054"/>
            <a:ext cx="351155" cy="346092"/>
            <a:chOff x="-64774725" y="1916550"/>
            <a:chExt cx="319000" cy="314400"/>
          </a:xfrm>
        </p:grpSpPr>
        <p:sp>
          <p:nvSpPr>
            <p:cNvPr id="887" name="Google Shape;887;p72"/>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2"/>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72"/>
          <p:cNvGrpSpPr/>
          <p:nvPr/>
        </p:nvGrpSpPr>
        <p:grpSpPr>
          <a:xfrm>
            <a:off x="8168094" y="186993"/>
            <a:ext cx="840274" cy="962166"/>
            <a:chOff x="7852208" y="207243"/>
            <a:chExt cx="1130465" cy="1294452"/>
          </a:xfrm>
        </p:grpSpPr>
        <p:sp>
          <p:nvSpPr>
            <p:cNvPr id="890" name="Google Shape;890;p72"/>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2"/>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2"/>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2"/>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2"/>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2"/>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2"/>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72"/>
          <p:cNvSpPr txBox="1"/>
          <p:nvPr/>
        </p:nvSpPr>
        <p:spPr>
          <a:xfrm>
            <a:off x="-2827550" y="187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89"/>
                                        </p:tgtEl>
                                        <p:attrNameLst>
                                          <p:attrName>style.visibility</p:attrName>
                                        </p:attrNameLst>
                                      </p:cBhvr>
                                      <p:to>
                                        <p:strVal val="visible"/>
                                      </p:to>
                                    </p:set>
                                    <p:anim calcmode="lin" valueType="num">
                                      <p:cBhvr additive="base">
                                        <p:cTn dur="1000"/>
                                        <p:tgtEl>
                                          <p:spTgt spid="889"/>
                                        </p:tgtEl>
                                        <p:attrNameLst>
                                          <p:attrName>ppt_w</p:attrName>
                                        </p:attrNameLst>
                                      </p:cBhvr>
                                      <p:tavLst>
                                        <p:tav fmla="" tm="0">
                                          <p:val>
                                            <p:strVal val="0"/>
                                          </p:val>
                                        </p:tav>
                                        <p:tav fmla="" tm="100000">
                                          <p:val>
                                            <p:strVal val="#ppt_w"/>
                                          </p:val>
                                        </p:tav>
                                      </p:tavLst>
                                    </p:anim>
                                    <p:anim calcmode="lin" valueType="num">
                                      <p:cBhvr additive="base">
                                        <p:cTn dur="1000"/>
                                        <p:tgtEl>
                                          <p:spTgt spid="88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grpSp>
        <p:nvGrpSpPr>
          <p:cNvPr id="902" name="Google Shape;902;p73"/>
          <p:cNvGrpSpPr/>
          <p:nvPr/>
        </p:nvGrpSpPr>
        <p:grpSpPr>
          <a:xfrm>
            <a:off x="1157144" y="973119"/>
            <a:ext cx="1345474" cy="1556430"/>
            <a:chOff x="772606" y="2656882"/>
            <a:chExt cx="1345474" cy="1556430"/>
          </a:xfrm>
        </p:grpSpPr>
        <p:sp>
          <p:nvSpPr>
            <p:cNvPr id="903" name="Google Shape;903;p73"/>
            <p:cNvSpPr/>
            <p:nvPr/>
          </p:nvSpPr>
          <p:spPr>
            <a:xfrm flipH="1" rot="-2964937">
              <a:off x="946268" y="3077835"/>
              <a:ext cx="998149" cy="916600"/>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904" name="Google Shape;904;p73"/>
            <p:cNvSpPr/>
            <p:nvPr/>
          </p:nvSpPr>
          <p:spPr>
            <a:xfrm flipH="1" rot="-2964960">
              <a:off x="975562" y="3240492"/>
              <a:ext cx="798450" cy="7332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905" name="Google Shape;905;p73"/>
            <p:cNvGrpSpPr/>
            <p:nvPr/>
          </p:nvGrpSpPr>
          <p:grpSpPr>
            <a:xfrm flipH="1" rot="2970444">
              <a:off x="1269748" y="2728813"/>
              <a:ext cx="400759" cy="458894"/>
              <a:chOff x="7852208" y="207243"/>
              <a:chExt cx="1130465" cy="1294452"/>
            </a:xfrm>
          </p:grpSpPr>
          <p:sp>
            <p:nvSpPr>
              <p:cNvPr id="906" name="Google Shape;906;p73"/>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3"/>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3"/>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3"/>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3"/>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3"/>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3"/>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3" name="Google Shape;913;p73"/>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competitor </a:t>
            </a:r>
            <a:r>
              <a:rPr lang="en">
                <a:solidFill>
                  <a:schemeClr val="accent4"/>
                </a:solidFill>
              </a:rPr>
              <a:t>analysis: allform Jordan</a:t>
            </a:r>
            <a:endParaRPr>
              <a:solidFill>
                <a:schemeClr val="accent4"/>
              </a:solidFill>
            </a:endParaRPr>
          </a:p>
        </p:txBody>
      </p:sp>
      <p:sp>
        <p:nvSpPr>
          <p:cNvPr id="914" name="Google Shape;914;p73"/>
          <p:cNvSpPr txBox="1"/>
          <p:nvPr>
            <p:ph idx="5" type="title"/>
          </p:nvPr>
        </p:nvSpPr>
        <p:spPr>
          <a:xfrm>
            <a:off x="2593809" y="1623200"/>
            <a:ext cx="1978200" cy="4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915" name="Google Shape;915;p73"/>
          <p:cNvSpPr txBox="1"/>
          <p:nvPr>
            <p:ph idx="6" type="subTitle"/>
          </p:nvPr>
        </p:nvSpPr>
        <p:spPr>
          <a:xfrm>
            <a:off x="2593800" y="1995775"/>
            <a:ext cx="5752500" cy="227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Limited Product Diversity: allfromjordan specialized focus might lead to a limited range of product categories, potentially limiting choices for customers seeking a broader selection of crafts.</a:t>
            </a:r>
            <a:endParaRPr/>
          </a:p>
          <a:p>
            <a:pPr indent="-317500" lvl="0" marL="457200" rtl="0" algn="l">
              <a:lnSpc>
                <a:spcPct val="115000"/>
              </a:lnSpc>
              <a:spcBef>
                <a:spcPts val="0"/>
              </a:spcBef>
              <a:spcAft>
                <a:spcPts val="0"/>
              </a:spcAft>
              <a:buSzPts val="1400"/>
              <a:buChar char="●"/>
            </a:pPr>
            <a:r>
              <a:rPr lang="en"/>
              <a:t>Shipping and Delivery Times:allfromjodan may face challenges in offering timely and cost-effective shipping options, potentially impacting customer satisfaction, especially for international orders.</a:t>
            </a:r>
            <a:endParaRPr/>
          </a:p>
        </p:txBody>
      </p:sp>
      <p:cxnSp>
        <p:nvCxnSpPr>
          <p:cNvPr id="916" name="Google Shape;916;p73"/>
          <p:cNvCxnSpPr/>
          <p:nvPr/>
        </p:nvCxnSpPr>
        <p:spPr>
          <a:xfrm>
            <a:off x="5672550" y="973125"/>
            <a:ext cx="1587000" cy="0"/>
          </a:xfrm>
          <a:prstGeom prst="straightConnector1">
            <a:avLst/>
          </a:prstGeom>
          <a:noFill/>
          <a:ln cap="flat" cmpd="sng" w="19050">
            <a:solidFill>
              <a:schemeClr val="accent1"/>
            </a:solidFill>
            <a:prstDash val="solid"/>
            <a:round/>
            <a:headEnd len="med" w="med" type="none"/>
            <a:tailEnd len="med" w="med" type="none"/>
          </a:ln>
        </p:spPr>
      </p:cxnSp>
      <p:grpSp>
        <p:nvGrpSpPr>
          <p:cNvPr id="917" name="Google Shape;917;p73"/>
          <p:cNvGrpSpPr/>
          <p:nvPr/>
        </p:nvGrpSpPr>
        <p:grpSpPr>
          <a:xfrm>
            <a:off x="8168094" y="186993"/>
            <a:ext cx="840274" cy="962166"/>
            <a:chOff x="7852208" y="207243"/>
            <a:chExt cx="1130465" cy="1294452"/>
          </a:xfrm>
        </p:grpSpPr>
        <p:sp>
          <p:nvSpPr>
            <p:cNvPr id="918" name="Google Shape;918;p73"/>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3"/>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3"/>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3"/>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3"/>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3"/>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3"/>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73"/>
          <p:cNvGrpSpPr/>
          <p:nvPr/>
        </p:nvGrpSpPr>
        <p:grpSpPr>
          <a:xfrm>
            <a:off x="1621918" y="1760456"/>
            <a:ext cx="301615" cy="301638"/>
            <a:chOff x="-63252250" y="1930850"/>
            <a:chExt cx="319000" cy="319025"/>
          </a:xfrm>
        </p:grpSpPr>
        <p:sp>
          <p:nvSpPr>
            <p:cNvPr id="926" name="Google Shape;926;p73"/>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3"/>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73"/>
          <p:cNvGrpSpPr/>
          <p:nvPr/>
        </p:nvGrpSpPr>
        <p:grpSpPr>
          <a:xfrm>
            <a:off x="103344" y="4047218"/>
            <a:ext cx="840274" cy="962166"/>
            <a:chOff x="7852208" y="207243"/>
            <a:chExt cx="1130465" cy="1294452"/>
          </a:xfrm>
        </p:grpSpPr>
        <p:sp>
          <p:nvSpPr>
            <p:cNvPr id="929" name="Google Shape;929;p73"/>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3"/>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3"/>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3"/>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3"/>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3"/>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3"/>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3"/>
          <p:cNvSpPr/>
          <p:nvPr/>
        </p:nvSpPr>
        <p:spPr>
          <a:xfrm flipH="1" rot="-5400000">
            <a:off x="-466752" y="3780900"/>
            <a:ext cx="1781563" cy="1039206"/>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36"/>
                                        </p:tgtEl>
                                        <p:attrNameLst>
                                          <p:attrName>style.visibility</p:attrName>
                                        </p:attrNameLst>
                                      </p:cBhvr>
                                      <p:to>
                                        <p:strVal val="visible"/>
                                      </p:to>
                                    </p:set>
                                    <p:anim calcmode="lin" valueType="num">
                                      <p:cBhvr additive="base">
                                        <p:cTn dur="1000"/>
                                        <p:tgtEl>
                                          <p:spTgt spid="93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917"/>
                                        </p:tgtEl>
                                        <p:attrNameLst>
                                          <p:attrName>style.visibility</p:attrName>
                                        </p:attrNameLst>
                                      </p:cBhvr>
                                      <p:to>
                                        <p:strVal val="visible"/>
                                      </p:to>
                                    </p:set>
                                    <p:anim calcmode="lin" valueType="num">
                                      <p:cBhvr additive="base">
                                        <p:cTn dur="1000"/>
                                        <p:tgtEl>
                                          <p:spTgt spid="917"/>
                                        </p:tgtEl>
                                        <p:attrNameLst>
                                          <p:attrName>ppt_w</p:attrName>
                                        </p:attrNameLst>
                                      </p:cBhvr>
                                      <p:tavLst>
                                        <p:tav fmla="" tm="0">
                                          <p:val>
                                            <p:strVal val="0"/>
                                          </p:val>
                                        </p:tav>
                                        <p:tav fmla="" tm="100000">
                                          <p:val>
                                            <p:strVal val="#ppt_w"/>
                                          </p:val>
                                        </p:tav>
                                      </p:tavLst>
                                    </p:anim>
                                    <p:anim calcmode="lin" valueType="num">
                                      <p:cBhvr additive="base">
                                        <p:cTn dur="1000"/>
                                        <p:tgtEl>
                                          <p:spTgt spid="9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28"/>
                                        </p:tgtEl>
                                        <p:attrNameLst>
                                          <p:attrName>style.visibility</p:attrName>
                                        </p:attrNameLst>
                                      </p:cBhvr>
                                      <p:to>
                                        <p:strVal val="visible"/>
                                      </p:to>
                                    </p:set>
                                    <p:anim calcmode="lin" valueType="num">
                                      <p:cBhvr additive="base">
                                        <p:cTn dur="1000"/>
                                        <p:tgtEl>
                                          <p:spTgt spid="928"/>
                                        </p:tgtEl>
                                        <p:attrNameLst>
                                          <p:attrName>ppt_w</p:attrName>
                                        </p:attrNameLst>
                                      </p:cBhvr>
                                      <p:tavLst>
                                        <p:tav fmla="" tm="0">
                                          <p:val>
                                            <p:strVal val="0"/>
                                          </p:val>
                                        </p:tav>
                                        <p:tav fmla="" tm="100000">
                                          <p:val>
                                            <p:strVal val="#ppt_w"/>
                                          </p:val>
                                        </p:tav>
                                      </p:tavLst>
                                    </p:anim>
                                    <p:anim calcmode="lin" valueType="num">
                                      <p:cBhvr additive="base">
                                        <p:cTn dur="1000"/>
                                        <p:tgtEl>
                                          <p:spTgt spid="9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grpSp>
        <p:nvGrpSpPr>
          <p:cNvPr id="941" name="Google Shape;941;p74"/>
          <p:cNvGrpSpPr/>
          <p:nvPr/>
        </p:nvGrpSpPr>
        <p:grpSpPr>
          <a:xfrm>
            <a:off x="881073" y="1213163"/>
            <a:ext cx="1134636" cy="1194474"/>
            <a:chOff x="728673" y="1213163"/>
            <a:chExt cx="1134636" cy="1194474"/>
          </a:xfrm>
        </p:grpSpPr>
        <p:sp>
          <p:nvSpPr>
            <p:cNvPr id="942" name="Google Shape;942;p74"/>
            <p:cNvSpPr/>
            <p:nvPr/>
          </p:nvSpPr>
          <p:spPr>
            <a:xfrm flipH="1" rot="-5828134">
              <a:off x="847494" y="1397202"/>
              <a:ext cx="998201" cy="91653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943" name="Google Shape;943;p74"/>
            <p:cNvSpPr/>
            <p:nvPr/>
          </p:nvSpPr>
          <p:spPr>
            <a:xfrm flipH="1" rot="-5828029">
              <a:off x="952431" y="1588790"/>
              <a:ext cx="798558" cy="73331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944" name="Google Shape;944;p74"/>
            <p:cNvGrpSpPr/>
            <p:nvPr/>
          </p:nvGrpSpPr>
          <p:grpSpPr>
            <a:xfrm flipH="1" rot="106698">
              <a:off x="735696" y="1219270"/>
              <a:ext cx="400717" cy="458845"/>
              <a:chOff x="7852208" y="207243"/>
              <a:chExt cx="1130465" cy="1294452"/>
            </a:xfrm>
          </p:grpSpPr>
          <p:sp>
            <p:nvSpPr>
              <p:cNvPr id="945" name="Google Shape;945;p74"/>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4"/>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4"/>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4"/>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4"/>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4"/>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4"/>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2" name="Google Shape;952;p74"/>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competitor </a:t>
            </a:r>
            <a:r>
              <a:rPr lang="en">
                <a:solidFill>
                  <a:schemeClr val="accent4"/>
                </a:solidFill>
              </a:rPr>
              <a:t>analysis: ALBURGAN</a:t>
            </a:r>
            <a:endParaRPr>
              <a:solidFill>
                <a:schemeClr val="accent4"/>
              </a:solidFill>
            </a:endParaRPr>
          </a:p>
        </p:txBody>
      </p:sp>
      <p:sp>
        <p:nvSpPr>
          <p:cNvPr id="953" name="Google Shape;953;p74"/>
          <p:cNvSpPr txBox="1"/>
          <p:nvPr>
            <p:ph idx="2" type="title"/>
          </p:nvPr>
        </p:nvSpPr>
        <p:spPr>
          <a:xfrm>
            <a:off x="2183334" y="1618250"/>
            <a:ext cx="1978200" cy="4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Strengths</a:t>
            </a:r>
            <a:endParaRPr/>
          </a:p>
        </p:txBody>
      </p:sp>
      <p:sp>
        <p:nvSpPr>
          <p:cNvPr id="954" name="Google Shape;954;p74"/>
          <p:cNvSpPr txBox="1"/>
          <p:nvPr>
            <p:ph idx="1" type="subTitle"/>
          </p:nvPr>
        </p:nvSpPr>
        <p:spPr>
          <a:xfrm>
            <a:off x="2183325" y="1990800"/>
            <a:ext cx="5984700" cy="2905800"/>
          </a:xfrm>
          <a:prstGeom prst="rect">
            <a:avLst/>
          </a:prstGeom>
        </p:spPr>
        <p:txBody>
          <a:bodyPr anchorCtr="0" anchor="t" bIns="91425" lIns="91425" spcFirstLastPara="1" rIns="91425" wrap="square" tIns="91425">
            <a:noAutofit/>
          </a:bodyPr>
          <a:lstStyle/>
          <a:p>
            <a:pPr indent="-317500" lvl="0" marL="914400" rtl="0" algn="l">
              <a:lnSpc>
                <a:spcPct val="115000"/>
              </a:lnSpc>
              <a:spcBef>
                <a:spcPts val="0"/>
              </a:spcBef>
              <a:spcAft>
                <a:spcPts val="0"/>
              </a:spcAft>
              <a:buClr>
                <a:schemeClr val="hlink"/>
              </a:buClr>
              <a:buSzPts val="1400"/>
              <a:buChar char="●"/>
            </a:pPr>
            <a:r>
              <a:rPr lang="en">
                <a:solidFill>
                  <a:schemeClr val="hlink"/>
                </a:solidFill>
              </a:rPr>
              <a:t>Personalized Customer Service: ALBURGAN provides personalized customer service, assisting customers in finding the perfect handmade products that suit their preferences and needs.</a:t>
            </a:r>
            <a:endParaRPr>
              <a:solidFill>
                <a:schemeClr val="hlink"/>
              </a:solidFill>
            </a:endParaRPr>
          </a:p>
          <a:p>
            <a:pPr indent="-317500" lvl="0" marL="914400" rtl="0" algn="l">
              <a:lnSpc>
                <a:spcPct val="115000"/>
              </a:lnSpc>
              <a:spcBef>
                <a:spcPts val="0"/>
              </a:spcBef>
              <a:spcAft>
                <a:spcPts val="0"/>
              </a:spcAft>
              <a:buClr>
                <a:schemeClr val="hlink"/>
              </a:buClr>
              <a:buSzPts val="1400"/>
              <a:buChar char="●"/>
            </a:pPr>
            <a:r>
              <a:rPr lang="en">
                <a:solidFill>
                  <a:schemeClr val="hlink"/>
                </a:solidFill>
              </a:rPr>
              <a:t>Corporate Gifting Services: ALBURGAN offers specialized corporate gifting services, catering to businesses seeking unique and thoughtful gifts for clients, partners, and employees.</a:t>
            </a:r>
            <a:endParaRPr>
              <a:solidFill>
                <a:schemeClr val="hlink"/>
              </a:solidFill>
            </a:endParaRPr>
          </a:p>
        </p:txBody>
      </p:sp>
      <p:cxnSp>
        <p:nvCxnSpPr>
          <p:cNvPr id="955" name="Google Shape;955;p74"/>
          <p:cNvCxnSpPr/>
          <p:nvPr/>
        </p:nvCxnSpPr>
        <p:spPr>
          <a:xfrm>
            <a:off x="5506975" y="884675"/>
            <a:ext cx="2217300" cy="22800"/>
          </a:xfrm>
          <a:prstGeom prst="straightConnector1">
            <a:avLst/>
          </a:prstGeom>
          <a:noFill/>
          <a:ln cap="flat" cmpd="sng" w="19050">
            <a:solidFill>
              <a:schemeClr val="accent1"/>
            </a:solidFill>
            <a:prstDash val="solid"/>
            <a:round/>
            <a:headEnd len="med" w="med" type="none"/>
            <a:tailEnd len="med" w="med" type="none"/>
          </a:ln>
        </p:spPr>
      </p:cxnSp>
      <p:grpSp>
        <p:nvGrpSpPr>
          <p:cNvPr id="956" name="Google Shape;956;p74"/>
          <p:cNvGrpSpPr/>
          <p:nvPr/>
        </p:nvGrpSpPr>
        <p:grpSpPr>
          <a:xfrm>
            <a:off x="1322832" y="1817054"/>
            <a:ext cx="351155" cy="346092"/>
            <a:chOff x="-64774725" y="1916550"/>
            <a:chExt cx="319000" cy="314400"/>
          </a:xfrm>
        </p:grpSpPr>
        <p:sp>
          <p:nvSpPr>
            <p:cNvPr id="957" name="Google Shape;957;p74"/>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4"/>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74"/>
          <p:cNvGrpSpPr/>
          <p:nvPr/>
        </p:nvGrpSpPr>
        <p:grpSpPr>
          <a:xfrm>
            <a:off x="8168094" y="186993"/>
            <a:ext cx="840274" cy="962166"/>
            <a:chOff x="7852208" y="207243"/>
            <a:chExt cx="1130465" cy="1294452"/>
          </a:xfrm>
        </p:grpSpPr>
        <p:sp>
          <p:nvSpPr>
            <p:cNvPr id="960" name="Google Shape;960;p74"/>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4"/>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4"/>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4"/>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4"/>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4"/>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4"/>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74"/>
          <p:cNvSpPr txBox="1"/>
          <p:nvPr/>
        </p:nvSpPr>
        <p:spPr>
          <a:xfrm>
            <a:off x="-2827550" y="187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59"/>
                                        </p:tgtEl>
                                        <p:attrNameLst>
                                          <p:attrName>style.visibility</p:attrName>
                                        </p:attrNameLst>
                                      </p:cBhvr>
                                      <p:to>
                                        <p:strVal val="visible"/>
                                      </p:to>
                                    </p:set>
                                    <p:anim calcmode="lin" valueType="num">
                                      <p:cBhvr additive="base">
                                        <p:cTn dur="1000"/>
                                        <p:tgtEl>
                                          <p:spTgt spid="959"/>
                                        </p:tgtEl>
                                        <p:attrNameLst>
                                          <p:attrName>ppt_w</p:attrName>
                                        </p:attrNameLst>
                                      </p:cBhvr>
                                      <p:tavLst>
                                        <p:tav fmla="" tm="0">
                                          <p:val>
                                            <p:strVal val="0"/>
                                          </p:val>
                                        </p:tav>
                                        <p:tav fmla="" tm="100000">
                                          <p:val>
                                            <p:strVal val="#ppt_w"/>
                                          </p:val>
                                        </p:tav>
                                      </p:tavLst>
                                    </p:anim>
                                    <p:anim calcmode="lin" valueType="num">
                                      <p:cBhvr additive="base">
                                        <p:cTn dur="1000"/>
                                        <p:tgtEl>
                                          <p:spTgt spid="9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grpSp>
        <p:nvGrpSpPr>
          <p:cNvPr id="972" name="Google Shape;972;p75"/>
          <p:cNvGrpSpPr/>
          <p:nvPr/>
        </p:nvGrpSpPr>
        <p:grpSpPr>
          <a:xfrm>
            <a:off x="1157144" y="973119"/>
            <a:ext cx="1345474" cy="1556430"/>
            <a:chOff x="772606" y="2656882"/>
            <a:chExt cx="1345474" cy="1556430"/>
          </a:xfrm>
        </p:grpSpPr>
        <p:sp>
          <p:nvSpPr>
            <p:cNvPr id="973" name="Google Shape;973;p75"/>
            <p:cNvSpPr/>
            <p:nvPr/>
          </p:nvSpPr>
          <p:spPr>
            <a:xfrm flipH="1" rot="-2964937">
              <a:off x="946268" y="3077835"/>
              <a:ext cx="998149" cy="916600"/>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974" name="Google Shape;974;p75"/>
            <p:cNvSpPr/>
            <p:nvPr/>
          </p:nvSpPr>
          <p:spPr>
            <a:xfrm flipH="1" rot="-2964960">
              <a:off x="975562" y="3240492"/>
              <a:ext cx="798450" cy="7332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975" name="Google Shape;975;p75"/>
            <p:cNvGrpSpPr/>
            <p:nvPr/>
          </p:nvGrpSpPr>
          <p:grpSpPr>
            <a:xfrm flipH="1" rot="2970444">
              <a:off x="1269748" y="2728813"/>
              <a:ext cx="400759" cy="458894"/>
              <a:chOff x="7852208" y="207243"/>
              <a:chExt cx="1130465" cy="1294452"/>
            </a:xfrm>
          </p:grpSpPr>
          <p:sp>
            <p:nvSpPr>
              <p:cNvPr id="976" name="Google Shape;976;p75"/>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5"/>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5"/>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5"/>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5"/>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5"/>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5"/>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3" name="Google Shape;983;p75"/>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competitor </a:t>
            </a:r>
            <a:r>
              <a:rPr lang="en">
                <a:solidFill>
                  <a:schemeClr val="accent4"/>
                </a:solidFill>
              </a:rPr>
              <a:t>analysis: ALBURGAN</a:t>
            </a:r>
            <a:endParaRPr>
              <a:solidFill>
                <a:schemeClr val="accent4"/>
              </a:solidFill>
            </a:endParaRPr>
          </a:p>
        </p:txBody>
      </p:sp>
      <p:sp>
        <p:nvSpPr>
          <p:cNvPr id="984" name="Google Shape;984;p75"/>
          <p:cNvSpPr txBox="1"/>
          <p:nvPr>
            <p:ph idx="5" type="title"/>
          </p:nvPr>
        </p:nvSpPr>
        <p:spPr>
          <a:xfrm>
            <a:off x="2593809" y="1623200"/>
            <a:ext cx="1978200" cy="4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Weaknesses</a:t>
            </a:r>
            <a:endParaRPr/>
          </a:p>
        </p:txBody>
      </p:sp>
      <p:sp>
        <p:nvSpPr>
          <p:cNvPr id="985" name="Google Shape;985;p75"/>
          <p:cNvSpPr txBox="1"/>
          <p:nvPr>
            <p:ph idx="6" type="subTitle"/>
          </p:nvPr>
        </p:nvSpPr>
        <p:spPr>
          <a:xfrm>
            <a:off x="2593800" y="1995775"/>
            <a:ext cx="5752500" cy="2272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Limited Marketing Initiatives: ALBURGAN may lack extensive marketing efforts, which could impact its visibility and reach in a competitive market.</a:t>
            </a:r>
            <a:endParaRPr/>
          </a:p>
          <a:p>
            <a:pPr indent="-317500" lvl="0" marL="457200" rtl="0" algn="l">
              <a:lnSpc>
                <a:spcPct val="150000"/>
              </a:lnSpc>
              <a:spcBef>
                <a:spcPts val="0"/>
              </a:spcBef>
              <a:spcAft>
                <a:spcPts val="0"/>
              </a:spcAft>
              <a:buSzPts val="1400"/>
              <a:buChar char="●"/>
            </a:pPr>
            <a:r>
              <a:rPr lang="en"/>
              <a:t>Limited Artisan Network: The website's limited network of artisans might restrict the diversity of products available, potentially reducing its appeal to customers seeking a broader range of crafts.</a:t>
            </a:r>
            <a:endParaRPr/>
          </a:p>
        </p:txBody>
      </p:sp>
      <p:cxnSp>
        <p:nvCxnSpPr>
          <p:cNvPr id="986" name="Google Shape;986;p75"/>
          <p:cNvCxnSpPr/>
          <p:nvPr/>
        </p:nvCxnSpPr>
        <p:spPr>
          <a:xfrm>
            <a:off x="5672550" y="973125"/>
            <a:ext cx="1587000" cy="0"/>
          </a:xfrm>
          <a:prstGeom prst="straightConnector1">
            <a:avLst/>
          </a:prstGeom>
          <a:noFill/>
          <a:ln cap="flat" cmpd="sng" w="19050">
            <a:solidFill>
              <a:schemeClr val="accent1"/>
            </a:solidFill>
            <a:prstDash val="solid"/>
            <a:round/>
            <a:headEnd len="med" w="med" type="none"/>
            <a:tailEnd len="med" w="med" type="none"/>
          </a:ln>
        </p:spPr>
      </p:cxnSp>
      <p:grpSp>
        <p:nvGrpSpPr>
          <p:cNvPr id="987" name="Google Shape;987;p75"/>
          <p:cNvGrpSpPr/>
          <p:nvPr/>
        </p:nvGrpSpPr>
        <p:grpSpPr>
          <a:xfrm>
            <a:off x="8168094" y="186993"/>
            <a:ext cx="840274" cy="962166"/>
            <a:chOff x="7852208" y="207243"/>
            <a:chExt cx="1130465" cy="1294452"/>
          </a:xfrm>
        </p:grpSpPr>
        <p:sp>
          <p:nvSpPr>
            <p:cNvPr id="988" name="Google Shape;988;p75"/>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5"/>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5"/>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5"/>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5"/>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5"/>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5"/>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75"/>
          <p:cNvGrpSpPr/>
          <p:nvPr/>
        </p:nvGrpSpPr>
        <p:grpSpPr>
          <a:xfrm>
            <a:off x="1621918" y="1760456"/>
            <a:ext cx="301615" cy="301638"/>
            <a:chOff x="-63252250" y="1930850"/>
            <a:chExt cx="319000" cy="319025"/>
          </a:xfrm>
        </p:grpSpPr>
        <p:sp>
          <p:nvSpPr>
            <p:cNvPr id="996" name="Google Shape;996;p75"/>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5"/>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75"/>
          <p:cNvGrpSpPr/>
          <p:nvPr/>
        </p:nvGrpSpPr>
        <p:grpSpPr>
          <a:xfrm>
            <a:off x="103344" y="4047218"/>
            <a:ext cx="840274" cy="962166"/>
            <a:chOff x="7852208" y="207243"/>
            <a:chExt cx="1130465" cy="1294452"/>
          </a:xfrm>
        </p:grpSpPr>
        <p:sp>
          <p:nvSpPr>
            <p:cNvPr id="999" name="Google Shape;999;p75"/>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5"/>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5"/>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5"/>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5"/>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5"/>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5"/>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6" name="Google Shape;1006;p75"/>
          <p:cNvSpPr/>
          <p:nvPr/>
        </p:nvSpPr>
        <p:spPr>
          <a:xfrm flipH="1" rot="-5400000">
            <a:off x="-466752" y="3780900"/>
            <a:ext cx="1781563" cy="1039206"/>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06"/>
                                        </p:tgtEl>
                                        <p:attrNameLst>
                                          <p:attrName>style.visibility</p:attrName>
                                        </p:attrNameLst>
                                      </p:cBhvr>
                                      <p:to>
                                        <p:strVal val="visible"/>
                                      </p:to>
                                    </p:set>
                                    <p:anim calcmode="lin" valueType="num">
                                      <p:cBhvr additive="base">
                                        <p:cTn dur="1000"/>
                                        <p:tgtEl>
                                          <p:spTgt spid="100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987"/>
                                        </p:tgtEl>
                                        <p:attrNameLst>
                                          <p:attrName>style.visibility</p:attrName>
                                        </p:attrNameLst>
                                      </p:cBhvr>
                                      <p:to>
                                        <p:strVal val="visible"/>
                                      </p:to>
                                    </p:set>
                                    <p:anim calcmode="lin" valueType="num">
                                      <p:cBhvr additive="base">
                                        <p:cTn dur="1000"/>
                                        <p:tgtEl>
                                          <p:spTgt spid="987"/>
                                        </p:tgtEl>
                                        <p:attrNameLst>
                                          <p:attrName>ppt_w</p:attrName>
                                        </p:attrNameLst>
                                      </p:cBhvr>
                                      <p:tavLst>
                                        <p:tav fmla="" tm="0">
                                          <p:val>
                                            <p:strVal val="0"/>
                                          </p:val>
                                        </p:tav>
                                        <p:tav fmla="" tm="100000">
                                          <p:val>
                                            <p:strVal val="#ppt_w"/>
                                          </p:val>
                                        </p:tav>
                                      </p:tavLst>
                                    </p:anim>
                                    <p:anim calcmode="lin" valueType="num">
                                      <p:cBhvr additive="base">
                                        <p:cTn dur="1000"/>
                                        <p:tgtEl>
                                          <p:spTgt spid="9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98"/>
                                        </p:tgtEl>
                                        <p:attrNameLst>
                                          <p:attrName>style.visibility</p:attrName>
                                        </p:attrNameLst>
                                      </p:cBhvr>
                                      <p:to>
                                        <p:strVal val="visible"/>
                                      </p:to>
                                    </p:set>
                                    <p:anim calcmode="lin" valueType="num">
                                      <p:cBhvr additive="base">
                                        <p:cTn dur="1000"/>
                                        <p:tgtEl>
                                          <p:spTgt spid="998"/>
                                        </p:tgtEl>
                                        <p:attrNameLst>
                                          <p:attrName>ppt_w</p:attrName>
                                        </p:attrNameLst>
                                      </p:cBhvr>
                                      <p:tavLst>
                                        <p:tav fmla="" tm="0">
                                          <p:val>
                                            <p:strVal val="0"/>
                                          </p:val>
                                        </p:tav>
                                        <p:tav fmla="" tm="100000">
                                          <p:val>
                                            <p:strVal val="#ppt_w"/>
                                          </p:val>
                                        </p:tav>
                                      </p:tavLst>
                                    </p:anim>
                                    <p:anim calcmode="lin" valueType="num">
                                      <p:cBhvr additive="base">
                                        <p:cTn dur="1000"/>
                                        <p:tgtEl>
                                          <p:spTgt spid="99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58"/>
          <p:cNvGrpSpPr/>
          <p:nvPr/>
        </p:nvGrpSpPr>
        <p:grpSpPr>
          <a:xfrm>
            <a:off x="2541844" y="916542"/>
            <a:ext cx="1362810" cy="1124272"/>
            <a:chOff x="1336480" y="916542"/>
            <a:chExt cx="1362810" cy="1124272"/>
          </a:xfrm>
        </p:grpSpPr>
        <p:grpSp>
          <p:nvGrpSpPr>
            <p:cNvPr id="551" name="Google Shape;551;p58"/>
            <p:cNvGrpSpPr/>
            <p:nvPr/>
          </p:nvGrpSpPr>
          <p:grpSpPr>
            <a:xfrm>
              <a:off x="1336480" y="916542"/>
              <a:ext cx="1162867" cy="1124272"/>
              <a:chOff x="1336480" y="916542"/>
              <a:chExt cx="1162867" cy="1124272"/>
            </a:xfrm>
          </p:grpSpPr>
          <p:sp>
            <p:nvSpPr>
              <p:cNvPr id="552" name="Google Shape;552;p58"/>
              <p:cNvSpPr/>
              <p:nvPr/>
            </p:nvSpPr>
            <p:spPr>
              <a:xfrm rot="9396713">
                <a:off x="1464462" y="1062348"/>
                <a:ext cx="906904" cy="832660"/>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553" name="Google Shape;553;p58"/>
              <p:cNvSpPr/>
              <p:nvPr/>
            </p:nvSpPr>
            <p:spPr>
              <a:xfrm rot="10800000">
                <a:off x="1526301" y="1197243"/>
                <a:ext cx="752362" cy="690894"/>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grpSp>
          <p:nvGrpSpPr>
            <p:cNvPr id="554" name="Google Shape;554;p58"/>
            <p:cNvGrpSpPr/>
            <p:nvPr/>
          </p:nvGrpSpPr>
          <p:grpSpPr>
            <a:xfrm rot="3461228">
              <a:off x="2243858" y="1403010"/>
              <a:ext cx="363962" cy="416937"/>
              <a:chOff x="7852208" y="207243"/>
              <a:chExt cx="1130465" cy="1294452"/>
            </a:xfrm>
          </p:grpSpPr>
          <p:sp>
            <p:nvSpPr>
              <p:cNvPr id="555" name="Google Shape;555;p5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58"/>
          <p:cNvGrpSpPr/>
          <p:nvPr/>
        </p:nvGrpSpPr>
        <p:grpSpPr>
          <a:xfrm>
            <a:off x="5373946" y="1039349"/>
            <a:ext cx="1218703" cy="973894"/>
            <a:chOff x="2987482" y="1077536"/>
            <a:chExt cx="1218703" cy="973894"/>
          </a:xfrm>
        </p:grpSpPr>
        <p:sp>
          <p:nvSpPr>
            <p:cNvPr id="563" name="Google Shape;563;p58"/>
            <p:cNvSpPr/>
            <p:nvPr/>
          </p:nvSpPr>
          <p:spPr>
            <a:xfrm rot="-503166">
              <a:off x="3243378" y="1157033"/>
              <a:ext cx="906925" cy="8327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grpSp>
          <p:nvGrpSpPr>
            <p:cNvPr id="564" name="Google Shape;564;p58"/>
            <p:cNvGrpSpPr/>
            <p:nvPr/>
          </p:nvGrpSpPr>
          <p:grpSpPr>
            <a:xfrm rot="-6438566">
              <a:off x="3058659" y="1104881"/>
              <a:ext cx="363989" cy="416952"/>
              <a:chOff x="7852208" y="207243"/>
              <a:chExt cx="1130465" cy="1294452"/>
            </a:xfrm>
          </p:grpSpPr>
          <p:sp>
            <p:nvSpPr>
              <p:cNvPr id="565" name="Google Shape;565;p5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58"/>
            <p:cNvSpPr/>
            <p:nvPr/>
          </p:nvSpPr>
          <p:spPr>
            <a:xfrm rot="10800000">
              <a:off x="3352233" y="1185233"/>
              <a:ext cx="752362" cy="690894"/>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grpSp>
        <p:nvGrpSpPr>
          <p:cNvPr id="573" name="Google Shape;573;p58"/>
          <p:cNvGrpSpPr/>
          <p:nvPr/>
        </p:nvGrpSpPr>
        <p:grpSpPr>
          <a:xfrm>
            <a:off x="2404107" y="2899711"/>
            <a:ext cx="1218703" cy="973894"/>
            <a:chOff x="381507" y="2697661"/>
            <a:chExt cx="1218703" cy="973894"/>
          </a:xfrm>
        </p:grpSpPr>
        <p:sp>
          <p:nvSpPr>
            <p:cNvPr id="574" name="Google Shape;574;p58"/>
            <p:cNvSpPr/>
            <p:nvPr/>
          </p:nvSpPr>
          <p:spPr>
            <a:xfrm rot="-900211">
              <a:off x="654824" y="2888784"/>
              <a:ext cx="752321" cy="69085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sp>
          <p:nvSpPr>
            <p:cNvPr id="575" name="Google Shape;575;p58"/>
            <p:cNvSpPr/>
            <p:nvPr/>
          </p:nvSpPr>
          <p:spPr>
            <a:xfrm rot="-503166">
              <a:off x="637403" y="2777158"/>
              <a:ext cx="906925" cy="8327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grpSp>
          <p:nvGrpSpPr>
            <p:cNvPr id="576" name="Google Shape;576;p58"/>
            <p:cNvGrpSpPr/>
            <p:nvPr/>
          </p:nvGrpSpPr>
          <p:grpSpPr>
            <a:xfrm rot="-6438566">
              <a:off x="452684" y="2725006"/>
              <a:ext cx="363989" cy="416952"/>
              <a:chOff x="7852208" y="207243"/>
              <a:chExt cx="1130465" cy="1294452"/>
            </a:xfrm>
          </p:grpSpPr>
          <p:sp>
            <p:nvSpPr>
              <p:cNvPr id="577" name="Google Shape;577;p5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4" name="Google Shape;584;p58"/>
          <p:cNvGrpSpPr/>
          <p:nvPr/>
        </p:nvGrpSpPr>
        <p:grpSpPr>
          <a:xfrm>
            <a:off x="5620707" y="2859574"/>
            <a:ext cx="1179306" cy="956079"/>
            <a:chOff x="5973132" y="2697649"/>
            <a:chExt cx="1179306" cy="956079"/>
          </a:xfrm>
        </p:grpSpPr>
        <p:sp>
          <p:nvSpPr>
            <p:cNvPr id="585" name="Google Shape;585;p58"/>
            <p:cNvSpPr/>
            <p:nvPr/>
          </p:nvSpPr>
          <p:spPr>
            <a:xfrm rot="10303893">
              <a:off x="6080619" y="2839183"/>
              <a:ext cx="752278" cy="6908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586" name="Google Shape;586;p58"/>
            <p:cNvGrpSpPr/>
            <p:nvPr/>
          </p:nvGrpSpPr>
          <p:grpSpPr>
            <a:xfrm>
              <a:off x="5973132" y="2697649"/>
              <a:ext cx="1179306" cy="956079"/>
              <a:chOff x="5973132" y="2697649"/>
              <a:chExt cx="1179306" cy="956079"/>
            </a:xfrm>
          </p:grpSpPr>
          <p:sp>
            <p:nvSpPr>
              <p:cNvPr id="587" name="Google Shape;587;p58"/>
              <p:cNvSpPr/>
              <p:nvPr/>
            </p:nvSpPr>
            <p:spPr>
              <a:xfrm rot="10296834">
                <a:off x="6029015" y="2759330"/>
                <a:ext cx="906925" cy="83271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grpSp>
            <p:nvGrpSpPr>
              <p:cNvPr id="588" name="Google Shape;588;p58"/>
              <p:cNvGrpSpPr/>
              <p:nvPr/>
            </p:nvGrpSpPr>
            <p:grpSpPr>
              <a:xfrm rot="4361434">
                <a:off x="6871349" y="3214187"/>
                <a:ext cx="231576" cy="274132"/>
                <a:chOff x="7852208" y="207243"/>
                <a:chExt cx="719220" cy="851058"/>
              </a:xfrm>
            </p:grpSpPr>
            <p:sp>
              <p:nvSpPr>
                <p:cNvPr id="589" name="Google Shape;589;p58"/>
                <p:cNvSpPr/>
                <p:nvPr/>
              </p:nvSpPr>
              <p:spPr>
                <a:xfrm flipH="1" rot="4411677">
                  <a:off x="8434189" y="591471"/>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94" name="Google Shape;594;p58"/>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595" name="Google Shape;595;p58">
            <a:hlinkClick action="ppaction://hlinksldjump" r:id="rId3"/>
          </p:cNvPr>
          <p:cNvSpPr txBox="1"/>
          <p:nvPr>
            <p:ph idx="5" type="title"/>
          </p:nvPr>
        </p:nvSpPr>
        <p:spPr>
          <a:xfrm>
            <a:off x="2698541" y="1347952"/>
            <a:ext cx="734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96" name="Google Shape;596;p58">
            <a:hlinkClick action="ppaction://hlinksldjump" r:id="rId4"/>
          </p:cNvPr>
          <p:cNvSpPr txBox="1"/>
          <p:nvPr>
            <p:ph idx="6" type="title"/>
          </p:nvPr>
        </p:nvSpPr>
        <p:spPr>
          <a:xfrm>
            <a:off x="2698541" y="3208310"/>
            <a:ext cx="734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7" name="Google Shape;597;p58">
            <a:hlinkClick action="ppaction://hlinksldjump" r:id="rId5"/>
          </p:cNvPr>
          <p:cNvSpPr txBox="1"/>
          <p:nvPr>
            <p:ph idx="7" type="title"/>
          </p:nvPr>
        </p:nvSpPr>
        <p:spPr>
          <a:xfrm>
            <a:off x="5710759" y="1347952"/>
            <a:ext cx="734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98" name="Google Shape;598;p58">
            <a:hlinkClick/>
          </p:cNvPr>
          <p:cNvSpPr txBox="1"/>
          <p:nvPr>
            <p:ph idx="8" type="title"/>
          </p:nvPr>
        </p:nvSpPr>
        <p:spPr>
          <a:xfrm>
            <a:off x="5710759" y="3208310"/>
            <a:ext cx="734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599" name="Google Shape;599;p58"/>
          <p:cNvCxnSpPr/>
          <p:nvPr/>
        </p:nvCxnSpPr>
        <p:spPr>
          <a:xfrm>
            <a:off x="4572006" y="973118"/>
            <a:ext cx="1596000" cy="0"/>
          </a:xfrm>
          <a:prstGeom prst="straightConnector1">
            <a:avLst/>
          </a:prstGeom>
          <a:noFill/>
          <a:ln cap="flat" cmpd="sng" w="19050">
            <a:solidFill>
              <a:schemeClr val="accent1"/>
            </a:solidFill>
            <a:prstDash val="solid"/>
            <a:round/>
            <a:headEnd len="med" w="med" type="none"/>
            <a:tailEnd len="med" w="med" type="none"/>
          </a:ln>
        </p:spPr>
      </p:cxnSp>
      <p:grpSp>
        <p:nvGrpSpPr>
          <p:cNvPr id="600" name="Google Shape;600;p58"/>
          <p:cNvGrpSpPr/>
          <p:nvPr/>
        </p:nvGrpSpPr>
        <p:grpSpPr>
          <a:xfrm>
            <a:off x="7784933" y="33043"/>
            <a:ext cx="1130465" cy="1294452"/>
            <a:chOff x="7852208" y="207243"/>
            <a:chExt cx="1130465" cy="1294452"/>
          </a:xfrm>
        </p:grpSpPr>
        <p:sp>
          <p:nvSpPr>
            <p:cNvPr id="601" name="Google Shape;601;p58"/>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8"/>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8"/>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8"/>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8"/>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8"/>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8"/>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58"/>
          <p:cNvSpPr/>
          <p:nvPr/>
        </p:nvSpPr>
        <p:spPr>
          <a:xfrm rot="-9181859">
            <a:off x="-596156" y="3422480"/>
            <a:ext cx="2510027" cy="1571257"/>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8">
            <a:hlinkClick action="ppaction://hlinksldjump" r:id="rId6"/>
          </p:cNvPr>
          <p:cNvSpPr txBox="1"/>
          <p:nvPr>
            <p:ph idx="9" type="subTitle"/>
          </p:nvPr>
        </p:nvSpPr>
        <p:spPr>
          <a:xfrm>
            <a:off x="1913741" y="2449788"/>
            <a:ext cx="23043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idea</a:t>
            </a:r>
            <a:endParaRPr/>
          </a:p>
          <a:p>
            <a:pPr indent="0" lvl="0" marL="0" rtl="0" algn="ctr">
              <a:spcBef>
                <a:spcPts val="1600"/>
              </a:spcBef>
              <a:spcAft>
                <a:spcPts val="1600"/>
              </a:spcAft>
              <a:buNone/>
            </a:pPr>
            <a:r>
              <a:t/>
            </a:r>
            <a:endParaRPr/>
          </a:p>
        </p:txBody>
      </p:sp>
      <p:sp>
        <p:nvSpPr>
          <p:cNvPr id="610" name="Google Shape;610;p58">
            <a:hlinkClick action="ppaction://hlinksldjump" r:id="rId7"/>
          </p:cNvPr>
          <p:cNvSpPr txBox="1"/>
          <p:nvPr>
            <p:ph idx="13" type="subTitle"/>
          </p:nvPr>
        </p:nvSpPr>
        <p:spPr>
          <a:xfrm>
            <a:off x="1913741" y="4205950"/>
            <a:ext cx="23043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Competitor</a:t>
            </a:r>
            <a:r>
              <a:rPr lang="en"/>
              <a:t> and SWOT analysis</a:t>
            </a:r>
            <a:endParaRPr/>
          </a:p>
        </p:txBody>
      </p:sp>
      <p:sp>
        <p:nvSpPr>
          <p:cNvPr id="611" name="Google Shape;611;p58">
            <a:hlinkClick action="ppaction://hlinksldjump" r:id="rId8"/>
          </p:cNvPr>
          <p:cNvSpPr txBox="1"/>
          <p:nvPr>
            <p:ph idx="14" type="subTitle"/>
          </p:nvPr>
        </p:nvSpPr>
        <p:spPr>
          <a:xfrm>
            <a:off x="4926553" y="2013250"/>
            <a:ext cx="23043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Business</a:t>
            </a:r>
            <a:r>
              <a:rPr lang="en"/>
              <a:t> model</a:t>
            </a:r>
            <a:endParaRPr/>
          </a:p>
        </p:txBody>
      </p:sp>
      <p:sp>
        <p:nvSpPr>
          <p:cNvPr id="612" name="Google Shape;612;p58">
            <a:hlinkClick/>
          </p:cNvPr>
          <p:cNvSpPr txBox="1"/>
          <p:nvPr>
            <p:ph idx="15" type="subTitle"/>
          </p:nvPr>
        </p:nvSpPr>
        <p:spPr>
          <a:xfrm>
            <a:off x="4926553" y="3873600"/>
            <a:ext cx="23043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Demo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1000"/>
                                        <p:tgtEl>
                                          <p:spTgt spid="608"/>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1000"/>
                                        <p:tgtEl>
                                          <p:spTgt spid="600"/>
                                        </p:tgtEl>
                                        <p:attrNameLst>
                                          <p:attrName>ppt_w</p:attrName>
                                        </p:attrNameLst>
                                      </p:cBhvr>
                                      <p:tavLst>
                                        <p:tav fmla="" tm="0">
                                          <p:val>
                                            <p:strVal val="0"/>
                                          </p:val>
                                        </p:tav>
                                        <p:tav fmla="" tm="100000">
                                          <p:val>
                                            <p:strVal val="#ppt_w"/>
                                          </p:val>
                                        </p:tav>
                                      </p:tavLst>
                                    </p:anim>
                                    <p:anim calcmode="lin" valueType="num">
                                      <p:cBhvr additive="base">
                                        <p:cTn dur="1000"/>
                                        <p:tgtEl>
                                          <p:spTgt spid="60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grpSp>
        <p:nvGrpSpPr>
          <p:cNvPr id="1011" name="Google Shape;1011;p76"/>
          <p:cNvGrpSpPr/>
          <p:nvPr/>
        </p:nvGrpSpPr>
        <p:grpSpPr>
          <a:xfrm>
            <a:off x="3368479" y="903283"/>
            <a:ext cx="2407031" cy="2231440"/>
            <a:chOff x="1484854" y="468958"/>
            <a:chExt cx="2407031" cy="2231440"/>
          </a:xfrm>
        </p:grpSpPr>
        <p:sp>
          <p:nvSpPr>
            <p:cNvPr id="1012" name="Google Shape;1012;p76"/>
            <p:cNvSpPr/>
            <p:nvPr/>
          </p:nvSpPr>
          <p:spPr>
            <a:xfrm flipH="1" rot="204387">
              <a:off x="1545210" y="535028"/>
              <a:ext cx="2286320" cy="2099300"/>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1013" name="Google Shape;1013;p76"/>
            <p:cNvSpPr/>
            <p:nvPr/>
          </p:nvSpPr>
          <p:spPr>
            <a:xfrm flipH="1" rot="204472">
              <a:off x="1539980" y="644838"/>
              <a:ext cx="2056825" cy="188855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grpSp>
        <p:nvGrpSpPr>
          <p:cNvPr id="1014" name="Google Shape;1014;p76"/>
          <p:cNvGrpSpPr/>
          <p:nvPr/>
        </p:nvGrpSpPr>
        <p:grpSpPr>
          <a:xfrm flipH="1" rot="6139466">
            <a:off x="6632295" y="396800"/>
            <a:ext cx="917836" cy="1050979"/>
            <a:chOff x="7852208" y="207243"/>
            <a:chExt cx="1130465" cy="1294452"/>
          </a:xfrm>
        </p:grpSpPr>
        <p:sp>
          <p:nvSpPr>
            <p:cNvPr id="1015" name="Google Shape;1015;p76"/>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6"/>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6"/>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6"/>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6"/>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6"/>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6"/>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76"/>
          <p:cNvSpPr txBox="1"/>
          <p:nvPr>
            <p:ph type="title"/>
          </p:nvPr>
        </p:nvSpPr>
        <p:spPr>
          <a:xfrm flipH="1">
            <a:off x="2367963" y="3134725"/>
            <a:ext cx="4152000" cy="12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solidFill>
                <a:schemeClr val="accent4"/>
              </a:solidFill>
            </a:endParaRPr>
          </a:p>
        </p:txBody>
      </p:sp>
      <p:sp>
        <p:nvSpPr>
          <p:cNvPr id="1023" name="Google Shape;1023;p76"/>
          <p:cNvSpPr txBox="1"/>
          <p:nvPr>
            <p:ph idx="2" type="title"/>
          </p:nvPr>
        </p:nvSpPr>
        <p:spPr>
          <a:xfrm flipH="1">
            <a:off x="3776775" y="1688200"/>
            <a:ext cx="1334400" cy="6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24" name="Google Shape;1024;p76"/>
          <p:cNvSpPr/>
          <p:nvPr/>
        </p:nvSpPr>
        <p:spPr>
          <a:xfrm flipH="1" rot="10528271">
            <a:off x="5855327" y="3049310"/>
            <a:ext cx="3385516" cy="1974810"/>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6"/>
          <p:cNvSpPr/>
          <p:nvPr/>
        </p:nvSpPr>
        <p:spPr>
          <a:xfrm rot="-3421475">
            <a:off x="-54253" y="11906"/>
            <a:ext cx="2942857" cy="1716603"/>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24"/>
                                        </p:tgtEl>
                                        <p:attrNameLst>
                                          <p:attrName>style.visibility</p:attrName>
                                        </p:attrNameLst>
                                      </p:cBhvr>
                                      <p:to>
                                        <p:strVal val="visible"/>
                                      </p:to>
                                    </p:set>
                                    <p:anim calcmode="lin" valueType="num">
                                      <p:cBhvr additive="base">
                                        <p:cTn dur="1000"/>
                                        <p:tgtEl>
                                          <p:spTgt spid="1024"/>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8">
                                  <p:stCondLst>
                                    <p:cond delay="0"/>
                                  </p:stCondLst>
                                  <p:childTnLst>
                                    <p:anim calcmode="lin" valueType="num">
                                      <p:cBhvr additive="base">
                                        <p:cTn dur="1000"/>
                                        <p:tgtEl>
                                          <p:spTgt spid="1025"/>
                                        </p:tgtEl>
                                        <p:attrNameLst>
                                          <p:attrName>ppt_x</p:attrName>
                                        </p:attrNameLst>
                                      </p:cBhvr>
                                      <p:tavLst>
                                        <p:tav fmla="" tm="0">
                                          <p:val>
                                            <p:strVal val="#ppt_x"/>
                                          </p:val>
                                        </p:tav>
                                        <p:tav fmla="" tm="100000">
                                          <p:val>
                                            <p:strVal val="#ppt_x-1"/>
                                          </p:val>
                                        </p:tav>
                                      </p:tavLst>
                                    </p:anim>
                                    <p:set>
                                      <p:cBhvr>
                                        <p:cTn dur="1" fill="hold">
                                          <p:stCondLst>
                                            <p:cond delay="1000"/>
                                          </p:stCondLst>
                                        </p:cTn>
                                        <p:tgtEl>
                                          <p:spTgt spid="1025"/>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1014"/>
                                        </p:tgtEl>
                                        <p:attrNameLst>
                                          <p:attrName>style.visibility</p:attrName>
                                        </p:attrNameLst>
                                      </p:cBhvr>
                                      <p:to>
                                        <p:strVal val="visible"/>
                                      </p:to>
                                    </p:set>
                                    <p:anim calcmode="lin" valueType="num">
                                      <p:cBhvr additive="base">
                                        <p:cTn dur="1000"/>
                                        <p:tgtEl>
                                          <p:spTgt spid="1014"/>
                                        </p:tgtEl>
                                        <p:attrNameLst>
                                          <p:attrName>ppt_w</p:attrName>
                                        </p:attrNameLst>
                                      </p:cBhvr>
                                      <p:tavLst>
                                        <p:tav fmla="" tm="0">
                                          <p:val>
                                            <p:strVal val="0"/>
                                          </p:val>
                                        </p:tav>
                                        <p:tav fmla="" tm="100000">
                                          <p:val>
                                            <p:strVal val="#ppt_w"/>
                                          </p:val>
                                        </p:tav>
                                      </p:tavLst>
                                    </p:anim>
                                    <p:anim calcmode="lin" valueType="num">
                                      <p:cBhvr additive="base">
                                        <p:cTn dur="1000"/>
                                        <p:tgtEl>
                                          <p:spTgt spid="10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7"/>
          <p:cNvSpPr txBox="1"/>
          <p:nvPr>
            <p:ph type="title"/>
          </p:nvPr>
        </p:nvSpPr>
        <p:spPr>
          <a:xfrm>
            <a:off x="720000" y="539500"/>
            <a:ext cx="7219500" cy="3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031" name="Google Shape;1031;p77"/>
          <p:cNvSpPr txBox="1"/>
          <p:nvPr>
            <p:ph idx="1" type="subTitle"/>
          </p:nvPr>
        </p:nvSpPr>
        <p:spPr>
          <a:xfrm>
            <a:off x="720000" y="1541950"/>
            <a:ext cx="82890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https://www.figma.com/file/MchlB7EBwtzWywdnh1dK21/Dukan-StyleGuide?type=design&amp;node-id=40-2732&amp;mode=design&amp;t=7iHSlANroi6CLXQE-0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https://www.figma.com/file/viW4ErkkItAJFhG6yQIgC1/Dukan?type=design&amp;node-id=0-1&amp;mode=design&amp;t=4LCDdKLZGsvGAFhe-0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78"/>
          <p:cNvSpPr txBox="1"/>
          <p:nvPr>
            <p:ph type="title"/>
          </p:nvPr>
        </p:nvSpPr>
        <p:spPr>
          <a:xfrm>
            <a:off x="886950" y="1874550"/>
            <a:ext cx="7370100" cy="139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6000">
                <a:solidFill>
                  <a:schemeClr val="dk1"/>
                </a:solidFill>
              </a:rPr>
              <a:t>Thanks</a:t>
            </a:r>
            <a:endParaRPr/>
          </a:p>
        </p:txBody>
      </p:sp>
      <p:sp>
        <p:nvSpPr>
          <p:cNvPr id="1037" name="Google Shape;1037;p78"/>
          <p:cNvSpPr txBox="1"/>
          <p:nvPr>
            <p:ph idx="1" type="subTitle"/>
          </p:nvPr>
        </p:nvSpPr>
        <p:spPr>
          <a:xfrm>
            <a:off x="1284000" y="3657750"/>
            <a:ext cx="6576000" cy="7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Do you have any questions?</a:t>
            </a:r>
            <a:endParaRPr/>
          </a:p>
        </p:txBody>
      </p:sp>
      <p:sp>
        <p:nvSpPr>
          <p:cNvPr id="1038" name="Google Shape;1038;p78"/>
          <p:cNvSpPr/>
          <p:nvPr/>
        </p:nvSpPr>
        <p:spPr>
          <a:xfrm rot="-3421462">
            <a:off x="-733425" y="-268287"/>
            <a:ext cx="3393597" cy="1979524"/>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59"/>
          <p:cNvGrpSpPr/>
          <p:nvPr/>
        </p:nvGrpSpPr>
        <p:grpSpPr>
          <a:xfrm flipH="1" rot="5935278">
            <a:off x="3268176" y="24566"/>
            <a:ext cx="1436793" cy="1645217"/>
            <a:chOff x="7852208" y="207243"/>
            <a:chExt cx="1130465" cy="1294452"/>
          </a:xfrm>
        </p:grpSpPr>
        <p:sp>
          <p:nvSpPr>
            <p:cNvPr id="618" name="Google Shape;618;p59"/>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9"/>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9"/>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9"/>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9"/>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9"/>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9"/>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59"/>
          <p:cNvSpPr txBox="1"/>
          <p:nvPr>
            <p:ph type="title"/>
          </p:nvPr>
        </p:nvSpPr>
        <p:spPr>
          <a:xfrm>
            <a:off x="713225" y="1368850"/>
            <a:ext cx="3600600" cy="77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a:t>
            </a:r>
            <a:r>
              <a:rPr lang="en">
                <a:solidFill>
                  <a:schemeClr val="dk1"/>
                </a:solidFill>
              </a:rPr>
              <a:t>u</a:t>
            </a:r>
            <a:r>
              <a:rPr lang="en">
                <a:solidFill>
                  <a:schemeClr val="dk1"/>
                </a:solidFill>
              </a:rPr>
              <a:t>s</a:t>
            </a:r>
            <a:endParaRPr>
              <a:solidFill>
                <a:schemeClr val="dk1"/>
              </a:solidFill>
            </a:endParaRPr>
          </a:p>
        </p:txBody>
      </p:sp>
      <p:sp>
        <p:nvSpPr>
          <p:cNvPr id="626" name="Google Shape;626;p59"/>
          <p:cNvSpPr txBox="1"/>
          <p:nvPr>
            <p:ph idx="1" type="subTitle"/>
          </p:nvPr>
        </p:nvSpPr>
        <p:spPr>
          <a:xfrm>
            <a:off x="713225" y="2401350"/>
            <a:ext cx="2440800" cy="6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Dukan</a:t>
            </a:r>
            <a:r>
              <a:rPr lang="en"/>
              <a:t> is an e-commerce portal that connects artists, and handicraft producers across Jordan to new economic opportunities.</a:t>
            </a:r>
            <a:endParaRPr/>
          </a:p>
        </p:txBody>
      </p:sp>
      <p:cxnSp>
        <p:nvCxnSpPr>
          <p:cNvPr id="627" name="Google Shape;627;p59"/>
          <p:cNvCxnSpPr/>
          <p:nvPr/>
        </p:nvCxnSpPr>
        <p:spPr>
          <a:xfrm>
            <a:off x="823350" y="2206675"/>
            <a:ext cx="1844700" cy="0"/>
          </a:xfrm>
          <a:prstGeom prst="straightConnector1">
            <a:avLst/>
          </a:prstGeom>
          <a:noFill/>
          <a:ln cap="flat" cmpd="sng" w="19050">
            <a:solidFill>
              <a:schemeClr val="accent1"/>
            </a:solidFill>
            <a:prstDash val="solid"/>
            <a:round/>
            <a:headEnd len="med" w="med" type="none"/>
            <a:tailEnd len="med" w="med" type="none"/>
          </a:ln>
        </p:spPr>
      </p:cxnSp>
      <p:sp>
        <p:nvSpPr>
          <p:cNvPr id="628" name="Google Shape;628;p59"/>
          <p:cNvSpPr/>
          <p:nvPr/>
        </p:nvSpPr>
        <p:spPr>
          <a:xfrm rot="-10510262">
            <a:off x="-88519" y="3198114"/>
            <a:ext cx="3170318" cy="1849283"/>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9" name="Google Shape;629;p59"/>
          <p:cNvPicPr preferRelativeResize="0"/>
          <p:nvPr/>
        </p:nvPicPr>
        <p:blipFill>
          <a:blip r:embed="rId3">
            <a:alphaModFix/>
          </a:blip>
          <a:stretch>
            <a:fillRect/>
          </a:stretch>
        </p:blipFill>
        <p:spPr>
          <a:xfrm>
            <a:off x="4202947" y="533528"/>
            <a:ext cx="51435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1000"/>
                                        <p:tgtEl>
                                          <p:spTgt spid="628"/>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1000"/>
                                        <p:tgtEl>
                                          <p:spTgt spid="617"/>
                                        </p:tgtEl>
                                        <p:attrNameLst>
                                          <p:attrName>ppt_w</p:attrName>
                                        </p:attrNameLst>
                                      </p:cBhvr>
                                      <p:tavLst>
                                        <p:tav fmla="" tm="0">
                                          <p:val>
                                            <p:strVal val="0"/>
                                          </p:val>
                                        </p:tav>
                                        <p:tav fmla="" tm="100000">
                                          <p:val>
                                            <p:strVal val="#ppt_w"/>
                                          </p:val>
                                        </p:tav>
                                      </p:tavLst>
                                    </p:anim>
                                    <p:anim calcmode="lin" valueType="num">
                                      <p:cBhvr additive="base">
                                        <p:cTn dur="1000"/>
                                        <p:tgtEl>
                                          <p:spTgt spid="6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pSp>
        <p:nvGrpSpPr>
          <p:cNvPr id="634" name="Google Shape;634;p60"/>
          <p:cNvGrpSpPr/>
          <p:nvPr/>
        </p:nvGrpSpPr>
        <p:grpSpPr>
          <a:xfrm>
            <a:off x="4389470" y="960926"/>
            <a:ext cx="1960612" cy="1716569"/>
            <a:chOff x="4389470" y="631351"/>
            <a:chExt cx="1960612" cy="1716569"/>
          </a:xfrm>
        </p:grpSpPr>
        <p:sp>
          <p:nvSpPr>
            <p:cNvPr id="635" name="Google Shape;635;p60"/>
            <p:cNvSpPr/>
            <p:nvPr/>
          </p:nvSpPr>
          <p:spPr>
            <a:xfrm flipH="1">
              <a:off x="4389470" y="889581"/>
              <a:ext cx="1588086" cy="1458339"/>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636" name="Google Shape;636;p60"/>
            <p:cNvGrpSpPr/>
            <p:nvPr/>
          </p:nvGrpSpPr>
          <p:grpSpPr>
            <a:xfrm flipH="1" rot="5935401">
              <a:off x="5600260" y="638058"/>
              <a:ext cx="655921" cy="751070"/>
              <a:chOff x="7852208" y="207243"/>
              <a:chExt cx="1130465" cy="1294452"/>
            </a:xfrm>
          </p:grpSpPr>
          <p:sp>
            <p:nvSpPr>
              <p:cNvPr id="637" name="Google Shape;637;p6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4" name="Google Shape;644;p60"/>
          <p:cNvSpPr/>
          <p:nvPr/>
        </p:nvSpPr>
        <p:spPr>
          <a:xfrm flipH="1">
            <a:off x="4366615" y="1388407"/>
            <a:ext cx="1633781" cy="1500187"/>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645" name="Google Shape;645;p60"/>
          <p:cNvSpPr txBox="1"/>
          <p:nvPr>
            <p:ph type="title"/>
          </p:nvPr>
        </p:nvSpPr>
        <p:spPr>
          <a:xfrm>
            <a:off x="4562025" y="2985000"/>
            <a:ext cx="3801600" cy="53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t>
            </a:r>
            <a:r>
              <a:rPr lang="en">
                <a:solidFill>
                  <a:schemeClr val="accent4"/>
                </a:solidFill>
              </a:rPr>
              <a:t>idea</a:t>
            </a:r>
            <a:endParaRPr>
              <a:solidFill>
                <a:schemeClr val="accent4"/>
              </a:solidFill>
              <a:latin typeface="Nunito"/>
              <a:ea typeface="Nunito"/>
              <a:cs typeface="Nunito"/>
              <a:sym typeface="Nunito"/>
            </a:endParaRPr>
          </a:p>
        </p:txBody>
      </p:sp>
      <p:sp>
        <p:nvSpPr>
          <p:cNvPr id="646" name="Google Shape;646;p60"/>
          <p:cNvSpPr txBox="1"/>
          <p:nvPr>
            <p:ph idx="2" type="title"/>
          </p:nvPr>
        </p:nvSpPr>
        <p:spPr>
          <a:xfrm>
            <a:off x="4562025" y="1712375"/>
            <a:ext cx="1134900" cy="6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47" name="Google Shape;647;p60"/>
          <p:cNvSpPr/>
          <p:nvPr/>
        </p:nvSpPr>
        <p:spPr>
          <a:xfrm rot="10800000">
            <a:off x="-52177" y="3630128"/>
            <a:ext cx="4709834" cy="1513372"/>
          </a:xfrm>
          <a:custGeom>
            <a:rect b="b" l="l" r="r" t="t"/>
            <a:pathLst>
              <a:path extrusionOk="0" h="86392" w="177445">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60"/>
          <p:cNvCxnSpPr/>
          <p:nvPr/>
        </p:nvCxnSpPr>
        <p:spPr>
          <a:xfrm>
            <a:off x="5696925" y="3645993"/>
            <a:ext cx="2172300" cy="0"/>
          </a:xfrm>
          <a:prstGeom prst="straightConnector1">
            <a:avLst/>
          </a:prstGeom>
          <a:noFill/>
          <a:ln cap="flat" cmpd="sng" w="19050">
            <a:solidFill>
              <a:schemeClr val="accent1"/>
            </a:solidFill>
            <a:prstDash val="solid"/>
            <a:round/>
            <a:headEnd len="med" w="med" type="none"/>
            <a:tailEnd len="med" w="med" type="none"/>
          </a:ln>
        </p:spPr>
      </p:cxnSp>
      <p:sp>
        <p:nvSpPr>
          <p:cNvPr id="649" name="Google Shape;649;p60"/>
          <p:cNvSpPr/>
          <p:nvPr/>
        </p:nvSpPr>
        <p:spPr>
          <a:xfrm rot="271565">
            <a:off x="6085541" y="122204"/>
            <a:ext cx="3170270" cy="1849255"/>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60"/>
          <p:cNvGrpSpPr/>
          <p:nvPr/>
        </p:nvGrpSpPr>
        <p:grpSpPr>
          <a:xfrm>
            <a:off x="271258" y="3562893"/>
            <a:ext cx="1130465" cy="1294452"/>
            <a:chOff x="7852208" y="207243"/>
            <a:chExt cx="1130465" cy="1294452"/>
          </a:xfrm>
        </p:grpSpPr>
        <p:sp>
          <p:nvSpPr>
            <p:cNvPr id="651" name="Google Shape;651;p60"/>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0"/>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0"/>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0"/>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0"/>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0"/>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0"/>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1000"/>
                                        <p:tgtEl>
                                          <p:spTgt spid="649"/>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1000"/>
                                        <p:tgtEl>
                                          <p:spTgt spid="650"/>
                                        </p:tgtEl>
                                        <p:attrNameLst>
                                          <p:attrName>ppt_w</p:attrName>
                                        </p:attrNameLst>
                                      </p:cBhvr>
                                      <p:tavLst>
                                        <p:tav fmla="" tm="0">
                                          <p:val>
                                            <p:strVal val="0"/>
                                          </p:val>
                                        </p:tav>
                                        <p:tav fmla="" tm="100000">
                                          <p:val>
                                            <p:strVal val="#ppt_w"/>
                                          </p:val>
                                        </p:tav>
                                      </p:tavLst>
                                    </p:anim>
                                    <p:anim calcmode="lin" valueType="num">
                                      <p:cBhvr additive="base">
                                        <p:cTn dur="1000"/>
                                        <p:tgtEl>
                                          <p:spTgt spid="65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cxnSp>
        <p:nvCxnSpPr>
          <p:cNvPr id="662" name="Google Shape;662;p61"/>
          <p:cNvCxnSpPr/>
          <p:nvPr/>
        </p:nvCxnSpPr>
        <p:spPr>
          <a:xfrm>
            <a:off x="4772125" y="973125"/>
            <a:ext cx="942900" cy="0"/>
          </a:xfrm>
          <a:prstGeom prst="straightConnector1">
            <a:avLst/>
          </a:prstGeom>
          <a:noFill/>
          <a:ln cap="flat" cmpd="sng" w="19050">
            <a:solidFill>
              <a:schemeClr val="accent1"/>
            </a:solidFill>
            <a:prstDash val="solid"/>
            <a:round/>
            <a:headEnd len="med" w="med" type="none"/>
            <a:tailEnd len="med" w="med" type="none"/>
          </a:ln>
        </p:spPr>
      </p:cxnSp>
      <p:sp>
        <p:nvSpPr>
          <p:cNvPr id="663" name="Google Shape;663;p61"/>
          <p:cNvSpPr txBox="1"/>
          <p:nvPr>
            <p:ph idx="2" type="subTitle"/>
          </p:nvPr>
        </p:nvSpPr>
        <p:spPr>
          <a:xfrm>
            <a:off x="905249" y="1518825"/>
            <a:ext cx="7315200" cy="250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Dukan is an innovative e-commerce portal that connects artists, artisans, and handicraft producers across Jordan to new economic opportunities. It helps these vendors share their products and tell their stories, while also offering payment, delivery, and customer care services. Vendors can therefore sell more products online and increase their income.</a:t>
            </a:r>
            <a:endParaRPr/>
          </a:p>
        </p:txBody>
      </p:sp>
      <p:sp>
        <p:nvSpPr>
          <p:cNvPr id="664" name="Google Shape;664;p61"/>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brief </a:t>
            </a:r>
            <a:r>
              <a:rPr lang="en">
                <a:solidFill>
                  <a:schemeClr val="accent1"/>
                </a:solidFill>
              </a:rPr>
              <a:t>story</a:t>
            </a:r>
            <a:endParaRPr>
              <a:solidFill>
                <a:schemeClr val="accent1"/>
              </a:solidFill>
            </a:endParaRPr>
          </a:p>
        </p:txBody>
      </p:sp>
      <p:grpSp>
        <p:nvGrpSpPr>
          <p:cNvPr id="665" name="Google Shape;665;p61"/>
          <p:cNvGrpSpPr/>
          <p:nvPr/>
        </p:nvGrpSpPr>
        <p:grpSpPr>
          <a:xfrm flipH="1" rot="1654017">
            <a:off x="387773" y="292588"/>
            <a:ext cx="1130502" cy="1294495"/>
            <a:chOff x="7852208" y="207243"/>
            <a:chExt cx="1130465" cy="1294452"/>
          </a:xfrm>
        </p:grpSpPr>
        <p:sp>
          <p:nvSpPr>
            <p:cNvPr id="666" name="Google Shape;666;p61"/>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1"/>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1"/>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1"/>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1"/>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1"/>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1"/>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61"/>
          <p:cNvSpPr/>
          <p:nvPr/>
        </p:nvSpPr>
        <p:spPr>
          <a:xfrm rot="5400000">
            <a:off x="7489572" y="3226327"/>
            <a:ext cx="2421730" cy="1412623"/>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1"/>
          <p:cNvSpPr/>
          <p:nvPr/>
        </p:nvSpPr>
        <p:spPr>
          <a:xfrm rot="-10510652">
            <a:off x="-126520" y="4057327"/>
            <a:ext cx="2489459" cy="1040857"/>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61"/>
          <p:cNvGrpSpPr/>
          <p:nvPr/>
        </p:nvGrpSpPr>
        <p:grpSpPr>
          <a:xfrm rot="6133009">
            <a:off x="2162501" y="4184449"/>
            <a:ext cx="764172" cy="838555"/>
            <a:chOff x="3167124" y="4181706"/>
            <a:chExt cx="764214" cy="838601"/>
          </a:xfrm>
        </p:grpSpPr>
        <p:sp>
          <p:nvSpPr>
            <p:cNvPr id="676" name="Google Shape;676;p61"/>
            <p:cNvSpPr/>
            <p:nvPr/>
          </p:nvSpPr>
          <p:spPr>
            <a:xfrm rot="-2757792">
              <a:off x="3249271" y="4903210"/>
              <a:ext cx="120711" cy="86966"/>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1"/>
            <p:cNvSpPr/>
            <p:nvPr/>
          </p:nvSpPr>
          <p:spPr>
            <a:xfrm rot="-2757660">
              <a:off x="3183666" y="4567100"/>
              <a:ext cx="112540" cy="93747"/>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1"/>
            <p:cNvSpPr/>
            <p:nvPr/>
          </p:nvSpPr>
          <p:spPr>
            <a:xfrm rot="-2757792">
              <a:off x="3520575" y="4210678"/>
              <a:ext cx="112295" cy="74736"/>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1"/>
            <p:cNvSpPr/>
            <p:nvPr/>
          </p:nvSpPr>
          <p:spPr>
            <a:xfrm rot="-2757660">
              <a:off x="3571907" y="4709407"/>
              <a:ext cx="98241" cy="71386"/>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1"/>
            <p:cNvSpPr/>
            <p:nvPr/>
          </p:nvSpPr>
          <p:spPr>
            <a:xfrm rot="-2757792">
              <a:off x="3756752" y="4415282"/>
              <a:ext cx="162982" cy="101401"/>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65"/>
                                        </p:tgtEl>
                                        <p:attrNameLst>
                                          <p:attrName>style.visibility</p:attrName>
                                        </p:attrNameLst>
                                      </p:cBhvr>
                                      <p:to>
                                        <p:strVal val="visible"/>
                                      </p:to>
                                    </p:set>
                                    <p:anim calcmode="lin" valueType="num">
                                      <p:cBhvr additive="base">
                                        <p:cTn dur="1000"/>
                                        <p:tgtEl>
                                          <p:spTgt spid="665"/>
                                        </p:tgtEl>
                                        <p:attrNameLst>
                                          <p:attrName>ppt_w</p:attrName>
                                        </p:attrNameLst>
                                      </p:cBhvr>
                                      <p:tavLst>
                                        <p:tav fmla="" tm="0">
                                          <p:val>
                                            <p:strVal val="0"/>
                                          </p:val>
                                        </p:tav>
                                        <p:tav fmla="" tm="100000">
                                          <p:val>
                                            <p:strVal val="#ppt_w"/>
                                          </p:val>
                                        </p:tav>
                                      </p:tavLst>
                                    </p:anim>
                                    <p:anim calcmode="lin" valueType="num">
                                      <p:cBhvr additive="base">
                                        <p:cTn dur="1000"/>
                                        <p:tgtEl>
                                          <p:spTgt spid="66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1000"/>
                                        <p:tgtEl>
                                          <p:spTgt spid="6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grpSp>
        <p:nvGrpSpPr>
          <p:cNvPr id="685" name="Google Shape;685;p62"/>
          <p:cNvGrpSpPr/>
          <p:nvPr/>
        </p:nvGrpSpPr>
        <p:grpSpPr>
          <a:xfrm>
            <a:off x="159609" y="473651"/>
            <a:ext cx="4654864" cy="4196198"/>
            <a:chOff x="351729" y="712448"/>
            <a:chExt cx="4143919" cy="3735599"/>
          </a:xfrm>
        </p:grpSpPr>
        <p:sp>
          <p:nvSpPr>
            <p:cNvPr id="686" name="Google Shape;686;p62"/>
            <p:cNvSpPr/>
            <p:nvPr/>
          </p:nvSpPr>
          <p:spPr>
            <a:xfrm flipH="1" rot="204443">
              <a:off x="567095" y="823084"/>
              <a:ext cx="3827486" cy="351432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687" name="Google Shape;687;p62"/>
            <p:cNvSpPr/>
            <p:nvPr/>
          </p:nvSpPr>
          <p:spPr>
            <a:xfrm flipH="1" rot="204437">
              <a:off x="439655" y="990662"/>
              <a:ext cx="3684219" cy="307066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sp>
        <p:nvSpPr>
          <p:cNvPr id="688" name="Google Shape;688;p62"/>
          <p:cNvSpPr/>
          <p:nvPr/>
        </p:nvSpPr>
        <p:spPr>
          <a:xfrm rot="-4397810">
            <a:off x="-681464" y="163162"/>
            <a:ext cx="2456801" cy="948190"/>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689" name="Google Shape;689;p62"/>
          <p:cNvPicPr preferRelativeResize="0"/>
          <p:nvPr/>
        </p:nvPicPr>
        <p:blipFill>
          <a:blip r:embed="rId3">
            <a:alphaModFix/>
          </a:blip>
          <a:stretch>
            <a:fillRect/>
          </a:stretch>
        </p:blipFill>
        <p:spPr>
          <a:xfrm>
            <a:off x="4814474" y="809263"/>
            <a:ext cx="3860600" cy="3860575"/>
          </a:xfrm>
          <a:prstGeom prst="rect">
            <a:avLst/>
          </a:prstGeom>
          <a:noFill/>
          <a:ln>
            <a:noFill/>
          </a:ln>
        </p:spPr>
      </p:pic>
      <p:sp>
        <p:nvSpPr>
          <p:cNvPr id="690" name="Google Shape;690;p62"/>
          <p:cNvSpPr txBox="1"/>
          <p:nvPr/>
        </p:nvSpPr>
        <p:spPr>
          <a:xfrm>
            <a:off x="1403000" y="1921275"/>
            <a:ext cx="1614300" cy="10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3100">
                <a:solidFill>
                  <a:schemeClr val="dk1"/>
                </a:solidFill>
                <a:latin typeface="Roboto Slab"/>
                <a:ea typeface="Roboto Slab"/>
                <a:cs typeface="Roboto Slab"/>
                <a:sym typeface="Roboto Slab"/>
              </a:rPr>
              <a:t>Our</a:t>
            </a:r>
            <a:r>
              <a:rPr lang="en" sz="3100">
                <a:solidFill>
                  <a:schemeClr val="dk1"/>
                </a:solidFill>
                <a:latin typeface="Roboto Slab"/>
                <a:ea typeface="Roboto Slab"/>
                <a:cs typeface="Roboto Slab"/>
                <a:sym typeface="Roboto Slab"/>
              </a:rPr>
              <a:t> </a:t>
            </a:r>
            <a:r>
              <a:rPr lang="en" sz="3100">
                <a:solidFill>
                  <a:schemeClr val="accent1"/>
                </a:solidFill>
                <a:latin typeface="Roboto Slab"/>
                <a:ea typeface="Roboto Slab"/>
                <a:cs typeface="Roboto Slab"/>
                <a:sym typeface="Roboto Slab"/>
              </a:rPr>
              <a:t>Logo</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88"/>
                                        </p:tgtEl>
                                        <p:attrNameLst>
                                          <p:attrName>style.visibility</p:attrName>
                                        </p:attrNameLst>
                                      </p:cBhvr>
                                      <p:to>
                                        <p:strVal val="visible"/>
                                      </p:to>
                                    </p:set>
                                    <p:anim calcmode="lin" valueType="num">
                                      <p:cBhvr additive="base">
                                        <p:cTn dur="1000"/>
                                        <p:tgtEl>
                                          <p:spTgt spid="6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3"/>
          <p:cNvSpPr txBox="1"/>
          <p:nvPr>
            <p:ph type="title"/>
          </p:nvPr>
        </p:nvSpPr>
        <p:spPr>
          <a:xfrm>
            <a:off x="720000" y="539496"/>
            <a:ext cx="7704000" cy="32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Addressed by </a:t>
            </a:r>
            <a:r>
              <a:rPr lang="en">
                <a:solidFill>
                  <a:schemeClr val="accent4"/>
                </a:solidFill>
              </a:rPr>
              <a:t>Dukan</a:t>
            </a:r>
            <a:endParaRPr>
              <a:solidFill>
                <a:schemeClr val="accent4"/>
              </a:solidFill>
            </a:endParaRPr>
          </a:p>
        </p:txBody>
      </p:sp>
      <p:sp>
        <p:nvSpPr>
          <p:cNvPr id="696" name="Google Shape;696;p63"/>
          <p:cNvSpPr txBox="1"/>
          <p:nvPr>
            <p:ph idx="1" type="subTitle"/>
          </p:nvPr>
        </p:nvSpPr>
        <p:spPr>
          <a:xfrm flipH="1">
            <a:off x="2111388" y="1139150"/>
            <a:ext cx="50529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 diverse group of people in Jordan are active in arts and handicrafts. But despite a mastery of their craft, many small- and home-based artisans struggle to market and sell their products.</a:t>
            </a:r>
            <a:endParaRPr/>
          </a:p>
        </p:txBody>
      </p:sp>
      <p:sp>
        <p:nvSpPr>
          <p:cNvPr id="697" name="Google Shape;697;p63"/>
          <p:cNvSpPr txBox="1"/>
          <p:nvPr>
            <p:ph idx="3" type="subTitle"/>
          </p:nvPr>
        </p:nvSpPr>
        <p:spPr>
          <a:xfrm flipH="1">
            <a:off x="2111400" y="2358100"/>
            <a:ext cx="53919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Simply put, buying high-quality handicrafts is hard. Boutiques suffer from small selection and high-prices; souvenir shops offer imported goods to tourists; bazaars appear and disappear without much notice. As a result, customers looking for an easy way to buy high- quality, locally made products have nowhere to go.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98" name="Google Shape;698;p63"/>
          <p:cNvGrpSpPr/>
          <p:nvPr/>
        </p:nvGrpSpPr>
        <p:grpSpPr>
          <a:xfrm>
            <a:off x="566146" y="1004250"/>
            <a:ext cx="1247223" cy="1061141"/>
            <a:chOff x="7205560" y="979175"/>
            <a:chExt cx="1247223" cy="1061141"/>
          </a:xfrm>
        </p:grpSpPr>
        <p:sp>
          <p:nvSpPr>
            <p:cNvPr id="699" name="Google Shape;699;p63"/>
            <p:cNvSpPr/>
            <p:nvPr/>
          </p:nvSpPr>
          <p:spPr>
            <a:xfrm rot="-204260">
              <a:off x="7428163" y="1094875"/>
              <a:ext cx="998283" cy="916610"/>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00" name="Google Shape;700;p63"/>
            <p:cNvSpPr/>
            <p:nvPr/>
          </p:nvSpPr>
          <p:spPr>
            <a:xfrm rot="-204243">
              <a:off x="7477672" y="1146682"/>
              <a:ext cx="950528" cy="779367"/>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701" name="Google Shape;701;p63"/>
            <p:cNvGrpSpPr/>
            <p:nvPr/>
          </p:nvGrpSpPr>
          <p:grpSpPr>
            <a:xfrm rot="-6139523">
              <a:off x="7272111" y="994468"/>
              <a:ext cx="400750" cy="458884"/>
              <a:chOff x="7852208" y="207243"/>
              <a:chExt cx="1130465" cy="1294452"/>
            </a:xfrm>
          </p:grpSpPr>
          <p:sp>
            <p:nvSpPr>
              <p:cNvPr id="702" name="Google Shape;702;p63"/>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3"/>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3"/>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3"/>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3"/>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3"/>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9" name="Google Shape;709;p63"/>
          <p:cNvGrpSpPr/>
          <p:nvPr/>
        </p:nvGrpSpPr>
        <p:grpSpPr>
          <a:xfrm>
            <a:off x="709652" y="2162985"/>
            <a:ext cx="1519739" cy="1248246"/>
            <a:chOff x="7282950" y="2065391"/>
            <a:chExt cx="1519739" cy="1248246"/>
          </a:xfrm>
        </p:grpSpPr>
        <p:sp>
          <p:nvSpPr>
            <p:cNvPr id="710" name="Google Shape;710;p63"/>
            <p:cNvSpPr/>
            <p:nvPr/>
          </p:nvSpPr>
          <p:spPr>
            <a:xfrm rot="9328611">
              <a:off x="7428170" y="2231210"/>
              <a:ext cx="998269" cy="916607"/>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11" name="Google Shape;711;p63"/>
            <p:cNvSpPr/>
            <p:nvPr/>
          </p:nvSpPr>
          <p:spPr>
            <a:xfrm rot="9328601">
              <a:off x="7447520" y="2351372"/>
              <a:ext cx="892932" cy="733348"/>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nvGrpSpPr>
            <p:cNvPr id="712" name="Google Shape;712;p63"/>
            <p:cNvGrpSpPr/>
            <p:nvPr/>
          </p:nvGrpSpPr>
          <p:grpSpPr>
            <a:xfrm rot="3393319">
              <a:off x="8300423" y="2595983"/>
              <a:ext cx="400756" cy="458891"/>
              <a:chOff x="7852208" y="207243"/>
              <a:chExt cx="1130465" cy="1294452"/>
            </a:xfrm>
          </p:grpSpPr>
          <p:sp>
            <p:nvSpPr>
              <p:cNvPr id="713" name="Google Shape;713;p63"/>
              <p:cNvSpPr/>
              <p:nvPr/>
            </p:nvSpPr>
            <p:spPr>
              <a:xfrm flipH="1" rot="4411677">
                <a:off x="8651511" y="1388008"/>
                <a:ext cx="120707" cy="86962"/>
              </a:xfrm>
              <a:custGeom>
                <a:rect b="b" l="l" r="r" t="t"/>
                <a:pathLst>
                  <a:path extrusionOk="0" h="3193" w="4432">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flipH="1" rot="4411677">
                <a:off x="8865502" y="1014328"/>
                <a:ext cx="112536" cy="93744"/>
              </a:xfrm>
              <a:custGeom>
                <a:rect b="b" l="l" r="r" t="t"/>
                <a:pathLst>
                  <a:path extrusionOk="0" h="3442" w="413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flipH="1" rot="4411677">
                <a:off x="8730576" y="436004"/>
                <a:ext cx="112291" cy="74734"/>
              </a:xfrm>
              <a:custGeom>
                <a:rect b="b" l="l" r="r" t="t"/>
                <a:pathLst>
                  <a:path extrusionOk="0" h="2744" w="4123">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p:nvPr/>
            </p:nvSpPr>
            <p:spPr>
              <a:xfrm flipH="1" rot="4411677">
                <a:off x="8298828" y="304469"/>
                <a:ext cx="144129" cy="110112"/>
              </a:xfrm>
              <a:custGeom>
                <a:rect b="b" l="l" r="r" t="t"/>
                <a:pathLst>
                  <a:path extrusionOk="0" h="4043" w="5292">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3"/>
              <p:cNvSpPr/>
              <p:nvPr/>
            </p:nvSpPr>
            <p:spPr>
              <a:xfrm flipH="1" rot="4411677">
                <a:off x="8474155" y="965386"/>
                <a:ext cx="98238" cy="71384"/>
              </a:xfrm>
              <a:custGeom>
                <a:rect b="b" l="l" r="r" t="t"/>
                <a:pathLst>
                  <a:path extrusionOk="0" h="2621" w="3607">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3"/>
              <p:cNvSpPr/>
              <p:nvPr/>
            </p:nvSpPr>
            <p:spPr>
              <a:xfrm flipH="1" rot="4411677">
                <a:off x="8072404" y="617423"/>
                <a:ext cx="162976" cy="101397"/>
              </a:xfrm>
              <a:custGeom>
                <a:rect b="b" l="l" r="r" t="t"/>
                <a:pathLst>
                  <a:path extrusionOk="0" h="3723" w="5984">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3"/>
              <p:cNvSpPr/>
              <p:nvPr/>
            </p:nvSpPr>
            <p:spPr>
              <a:xfrm flipH="1" rot="4411677">
                <a:off x="7848553" y="234593"/>
                <a:ext cx="116213" cy="79200"/>
              </a:xfrm>
              <a:custGeom>
                <a:rect b="b" l="l" r="r" t="t"/>
                <a:pathLst>
                  <a:path extrusionOk="0" h="2908" w="4267">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0" name="Google Shape;720;p63"/>
          <p:cNvSpPr/>
          <p:nvPr/>
        </p:nvSpPr>
        <p:spPr>
          <a:xfrm rot="5400000">
            <a:off x="6809684" y="2507898"/>
            <a:ext cx="3329219" cy="1941972"/>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3"/>
          <p:cNvSpPr/>
          <p:nvPr/>
        </p:nvSpPr>
        <p:spPr>
          <a:xfrm>
            <a:off x="1138899" y="2666819"/>
            <a:ext cx="377570" cy="333666"/>
          </a:xfrm>
          <a:custGeom>
            <a:rect b="b" l="l" r="r" t="t"/>
            <a:pathLst>
              <a:path extrusionOk="0" h="12350" w="13975">
                <a:moveTo>
                  <a:pt x="11542" y="823"/>
                </a:moveTo>
                <a:lnTo>
                  <a:pt x="11542" y="2263"/>
                </a:lnTo>
                <a:cubicBezTo>
                  <a:pt x="11542" y="2505"/>
                  <a:pt x="11744" y="2673"/>
                  <a:pt x="11956" y="2673"/>
                </a:cubicBezTo>
                <a:cubicBezTo>
                  <a:pt x="12050" y="2673"/>
                  <a:pt x="12146" y="2640"/>
                  <a:pt x="12227" y="2565"/>
                </a:cubicBezTo>
                <a:cubicBezTo>
                  <a:pt x="12329" y="2472"/>
                  <a:pt x="12459" y="2422"/>
                  <a:pt x="12597" y="2422"/>
                </a:cubicBezTo>
                <a:cubicBezTo>
                  <a:pt x="12898" y="2422"/>
                  <a:pt x="13142" y="2666"/>
                  <a:pt x="13142" y="2967"/>
                </a:cubicBezTo>
                <a:cubicBezTo>
                  <a:pt x="13142" y="3268"/>
                  <a:pt x="12898" y="3514"/>
                  <a:pt x="12597" y="3514"/>
                </a:cubicBezTo>
                <a:cubicBezTo>
                  <a:pt x="12459" y="3514"/>
                  <a:pt x="12329" y="3462"/>
                  <a:pt x="12227" y="3370"/>
                </a:cubicBezTo>
                <a:cubicBezTo>
                  <a:pt x="12145" y="3295"/>
                  <a:pt x="12049" y="3262"/>
                  <a:pt x="11955" y="3262"/>
                </a:cubicBezTo>
                <a:cubicBezTo>
                  <a:pt x="11743" y="3262"/>
                  <a:pt x="11542" y="3431"/>
                  <a:pt x="11542" y="3673"/>
                </a:cubicBezTo>
                <a:lnTo>
                  <a:pt x="11542" y="5746"/>
                </a:lnTo>
                <a:lnTo>
                  <a:pt x="10717" y="5746"/>
                </a:lnTo>
                <a:cubicBezTo>
                  <a:pt x="10721" y="5702"/>
                  <a:pt x="10724" y="5655"/>
                  <a:pt x="10724" y="5610"/>
                </a:cubicBezTo>
                <a:cubicBezTo>
                  <a:pt x="10724" y="4858"/>
                  <a:pt x="10112" y="4246"/>
                  <a:pt x="9359" y="4246"/>
                </a:cubicBezTo>
                <a:cubicBezTo>
                  <a:pt x="8607" y="4246"/>
                  <a:pt x="7995" y="4858"/>
                  <a:pt x="7995" y="5610"/>
                </a:cubicBezTo>
                <a:cubicBezTo>
                  <a:pt x="7995" y="5655"/>
                  <a:pt x="7996" y="5701"/>
                  <a:pt x="8001" y="5746"/>
                </a:cubicBezTo>
                <a:lnTo>
                  <a:pt x="6619" y="5746"/>
                </a:lnTo>
                <a:lnTo>
                  <a:pt x="6619" y="4364"/>
                </a:lnTo>
                <a:cubicBezTo>
                  <a:pt x="6664" y="4368"/>
                  <a:pt x="6709" y="4371"/>
                  <a:pt x="6756" y="4371"/>
                </a:cubicBezTo>
                <a:cubicBezTo>
                  <a:pt x="7508" y="4371"/>
                  <a:pt x="8121" y="3759"/>
                  <a:pt x="8121" y="3007"/>
                </a:cubicBezTo>
                <a:cubicBezTo>
                  <a:pt x="8121" y="2254"/>
                  <a:pt x="7508" y="1642"/>
                  <a:pt x="6756" y="1642"/>
                </a:cubicBezTo>
                <a:cubicBezTo>
                  <a:pt x="6709" y="1642"/>
                  <a:pt x="6664" y="1644"/>
                  <a:pt x="6619" y="1648"/>
                </a:cubicBezTo>
                <a:lnTo>
                  <a:pt x="6619" y="823"/>
                </a:lnTo>
                <a:close/>
                <a:moveTo>
                  <a:pt x="5796" y="824"/>
                </a:moveTo>
                <a:lnTo>
                  <a:pt x="5796" y="2227"/>
                </a:lnTo>
                <a:cubicBezTo>
                  <a:pt x="5797" y="2465"/>
                  <a:pt x="5996" y="2637"/>
                  <a:pt x="6209" y="2637"/>
                </a:cubicBezTo>
                <a:cubicBezTo>
                  <a:pt x="6288" y="2637"/>
                  <a:pt x="6368" y="2614"/>
                  <a:pt x="6442" y="2563"/>
                </a:cubicBezTo>
                <a:cubicBezTo>
                  <a:pt x="6534" y="2498"/>
                  <a:pt x="6642" y="2465"/>
                  <a:pt x="6755" y="2465"/>
                </a:cubicBezTo>
                <a:cubicBezTo>
                  <a:pt x="7056" y="2465"/>
                  <a:pt x="7301" y="2709"/>
                  <a:pt x="7301" y="3010"/>
                </a:cubicBezTo>
                <a:cubicBezTo>
                  <a:pt x="7301" y="3312"/>
                  <a:pt x="7056" y="3556"/>
                  <a:pt x="6755" y="3556"/>
                </a:cubicBezTo>
                <a:cubicBezTo>
                  <a:pt x="6642" y="3556"/>
                  <a:pt x="6534" y="3522"/>
                  <a:pt x="6442" y="3458"/>
                </a:cubicBezTo>
                <a:cubicBezTo>
                  <a:pt x="6400" y="3429"/>
                  <a:pt x="6357" y="3417"/>
                  <a:pt x="6313" y="3417"/>
                </a:cubicBezTo>
                <a:cubicBezTo>
                  <a:pt x="6069" y="3417"/>
                  <a:pt x="5812" y="3794"/>
                  <a:pt x="5812" y="3794"/>
                </a:cubicBezTo>
                <a:lnTo>
                  <a:pt x="5812" y="5746"/>
                </a:lnTo>
                <a:lnTo>
                  <a:pt x="4125" y="5746"/>
                </a:lnTo>
                <a:cubicBezTo>
                  <a:pt x="3790" y="5746"/>
                  <a:pt x="3599" y="6121"/>
                  <a:pt x="3787" y="6390"/>
                </a:cubicBezTo>
                <a:cubicBezTo>
                  <a:pt x="4040" y="6748"/>
                  <a:pt x="3780" y="7248"/>
                  <a:pt x="3337" y="7248"/>
                </a:cubicBezTo>
                <a:cubicBezTo>
                  <a:pt x="2893" y="7248"/>
                  <a:pt x="2629" y="6761"/>
                  <a:pt x="2887" y="6387"/>
                </a:cubicBezTo>
                <a:cubicBezTo>
                  <a:pt x="3077" y="6114"/>
                  <a:pt x="2876" y="5746"/>
                  <a:pt x="2549" y="5746"/>
                </a:cubicBezTo>
                <a:lnTo>
                  <a:pt x="807" y="5746"/>
                </a:lnTo>
                <a:lnTo>
                  <a:pt x="807" y="824"/>
                </a:lnTo>
                <a:lnTo>
                  <a:pt x="1939" y="824"/>
                </a:lnTo>
                <a:cubicBezTo>
                  <a:pt x="1939" y="824"/>
                  <a:pt x="1934" y="916"/>
                  <a:pt x="1934" y="963"/>
                </a:cubicBezTo>
                <a:cubicBezTo>
                  <a:pt x="1934" y="1724"/>
                  <a:pt x="2553" y="2342"/>
                  <a:pt x="3314" y="2342"/>
                </a:cubicBezTo>
                <a:cubicBezTo>
                  <a:pt x="4077" y="2342"/>
                  <a:pt x="4696" y="1724"/>
                  <a:pt x="4696" y="963"/>
                </a:cubicBezTo>
                <a:cubicBezTo>
                  <a:pt x="4696" y="916"/>
                  <a:pt x="4693" y="871"/>
                  <a:pt x="4689" y="824"/>
                </a:cubicBezTo>
                <a:close/>
                <a:moveTo>
                  <a:pt x="5796" y="6570"/>
                </a:moveTo>
                <a:lnTo>
                  <a:pt x="5796" y="8265"/>
                </a:lnTo>
                <a:cubicBezTo>
                  <a:pt x="5796" y="8508"/>
                  <a:pt x="5996" y="8673"/>
                  <a:pt x="6207" y="8673"/>
                </a:cubicBezTo>
                <a:cubicBezTo>
                  <a:pt x="6287" y="8673"/>
                  <a:pt x="6368" y="8650"/>
                  <a:pt x="6440" y="8599"/>
                </a:cubicBezTo>
                <a:cubicBezTo>
                  <a:pt x="6533" y="8536"/>
                  <a:pt x="6641" y="8501"/>
                  <a:pt x="6753" y="8501"/>
                </a:cubicBezTo>
                <a:cubicBezTo>
                  <a:pt x="7054" y="8501"/>
                  <a:pt x="7299" y="8747"/>
                  <a:pt x="7299" y="9048"/>
                </a:cubicBezTo>
                <a:cubicBezTo>
                  <a:pt x="7299" y="9349"/>
                  <a:pt x="7054" y="9592"/>
                  <a:pt x="6753" y="9592"/>
                </a:cubicBezTo>
                <a:cubicBezTo>
                  <a:pt x="6641" y="9592"/>
                  <a:pt x="6533" y="9559"/>
                  <a:pt x="6440" y="9496"/>
                </a:cubicBezTo>
                <a:cubicBezTo>
                  <a:pt x="6366" y="9444"/>
                  <a:pt x="6285" y="9421"/>
                  <a:pt x="6207" y="9421"/>
                </a:cubicBezTo>
                <a:cubicBezTo>
                  <a:pt x="5994" y="9421"/>
                  <a:pt x="5797" y="9591"/>
                  <a:pt x="5796" y="9828"/>
                </a:cubicBezTo>
                <a:lnTo>
                  <a:pt x="5796" y="9831"/>
                </a:lnTo>
                <a:lnTo>
                  <a:pt x="5796" y="11525"/>
                </a:lnTo>
                <a:lnTo>
                  <a:pt x="4674" y="11525"/>
                </a:lnTo>
                <a:cubicBezTo>
                  <a:pt x="4679" y="11480"/>
                  <a:pt x="4682" y="11435"/>
                  <a:pt x="4682" y="11389"/>
                </a:cubicBezTo>
                <a:cubicBezTo>
                  <a:pt x="4682" y="10636"/>
                  <a:pt x="4068" y="10022"/>
                  <a:pt x="3313" y="10022"/>
                </a:cubicBezTo>
                <a:cubicBezTo>
                  <a:pt x="2557" y="10022"/>
                  <a:pt x="1944" y="10636"/>
                  <a:pt x="1944" y="11389"/>
                </a:cubicBezTo>
                <a:cubicBezTo>
                  <a:pt x="1944" y="11435"/>
                  <a:pt x="1945" y="11480"/>
                  <a:pt x="1950" y="11525"/>
                </a:cubicBezTo>
                <a:lnTo>
                  <a:pt x="774" y="11525"/>
                </a:lnTo>
                <a:lnTo>
                  <a:pt x="774" y="6570"/>
                </a:lnTo>
                <a:lnTo>
                  <a:pt x="1970" y="6570"/>
                </a:lnTo>
                <a:cubicBezTo>
                  <a:pt x="1964" y="6615"/>
                  <a:pt x="1963" y="6660"/>
                  <a:pt x="1963" y="6706"/>
                </a:cubicBezTo>
                <a:cubicBezTo>
                  <a:pt x="1963" y="7458"/>
                  <a:pt x="2576" y="8070"/>
                  <a:pt x="3330" y="8070"/>
                </a:cubicBezTo>
                <a:cubicBezTo>
                  <a:pt x="4084" y="8070"/>
                  <a:pt x="4696" y="7458"/>
                  <a:pt x="4696" y="6706"/>
                </a:cubicBezTo>
                <a:cubicBezTo>
                  <a:pt x="4696" y="6660"/>
                  <a:pt x="4695" y="6615"/>
                  <a:pt x="4690" y="6570"/>
                </a:cubicBezTo>
                <a:close/>
                <a:moveTo>
                  <a:pt x="410" y="0"/>
                </a:moveTo>
                <a:cubicBezTo>
                  <a:pt x="183" y="0"/>
                  <a:pt x="1" y="184"/>
                  <a:pt x="1" y="411"/>
                </a:cubicBezTo>
                <a:lnTo>
                  <a:pt x="18" y="11939"/>
                </a:lnTo>
                <a:cubicBezTo>
                  <a:pt x="18" y="12165"/>
                  <a:pt x="202" y="12349"/>
                  <a:pt x="429" y="12349"/>
                </a:cubicBezTo>
                <a:lnTo>
                  <a:pt x="2531" y="12349"/>
                </a:lnTo>
                <a:cubicBezTo>
                  <a:pt x="2866" y="12349"/>
                  <a:pt x="3053" y="11974"/>
                  <a:pt x="2870" y="11706"/>
                </a:cubicBezTo>
                <a:cubicBezTo>
                  <a:pt x="2868" y="11706"/>
                  <a:pt x="2868" y="11705"/>
                  <a:pt x="2868" y="11705"/>
                </a:cubicBezTo>
                <a:cubicBezTo>
                  <a:pt x="2804" y="11613"/>
                  <a:pt x="2771" y="11505"/>
                  <a:pt x="2771" y="11392"/>
                </a:cubicBezTo>
                <a:cubicBezTo>
                  <a:pt x="2771" y="11090"/>
                  <a:pt x="3016" y="10844"/>
                  <a:pt x="3318" y="10844"/>
                </a:cubicBezTo>
                <a:cubicBezTo>
                  <a:pt x="3621" y="10844"/>
                  <a:pt x="3868" y="11090"/>
                  <a:pt x="3868" y="11392"/>
                </a:cubicBezTo>
                <a:cubicBezTo>
                  <a:pt x="3868" y="11505"/>
                  <a:pt x="3834" y="11613"/>
                  <a:pt x="3770" y="11705"/>
                </a:cubicBezTo>
                <a:cubicBezTo>
                  <a:pt x="3770" y="11705"/>
                  <a:pt x="3768" y="11706"/>
                  <a:pt x="3768" y="11706"/>
                </a:cubicBezTo>
                <a:cubicBezTo>
                  <a:pt x="3584" y="11974"/>
                  <a:pt x="3773" y="12349"/>
                  <a:pt x="4106" y="12349"/>
                </a:cubicBezTo>
                <a:lnTo>
                  <a:pt x="6210" y="12349"/>
                </a:lnTo>
                <a:cubicBezTo>
                  <a:pt x="6436" y="12349"/>
                  <a:pt x="6620" y="12165"/>
                  <a:pt x="6620" y="11939"/>
                </a:cubicBezTo>
                <a:lnTo>
                  <a:pt x="6620" y="10408"/>
                </a:lnTo>
                <a:cubicBezTo>
                  <a:pt x="6620" y="10408"/>
                  <a:pt x="6709" y="10415"/>
                  <a:pt x="6755" y="10415"/>
                </a:cubicBezTo>
                <a:cubicBezTo>
                  <a:pt x="7508" y="10415"/>
                  <a:pt x="8122" y="9803"/>
                  <a:pt x="8122" y="9050"/>
                </a:cubicBezTo>
                <a:cubicBezTo>
                  <a:pt x="8122" y="8297"/>
                  <a:pt x="7508" y="7685"/>
                  <a:pt x="6755" y="7685"/>
                </a:cubicBezTo>
                <a:cubicBezTo>
                  <a:pt x="6709" y="7685"/>
                  <a:pt x="6663" y="7687"/>
                  <a:pt x="6620" y="7692"/>
                </a:cubicBezTo>
                <a:lnTo>
                  <a:pt x="6620" y="6570"/>
                </a:lnTo>
                <a:lnTo>
                  <a:pt x="8579" y="6570"/>
                </a:lnTo>
                <a:cubicBezTo>
                  <a:pt x="8905" y="6568"/>
                  <a:pt x="9105" y="6200"/>
                  <a:pt x="8914" y="5926"/>
                </a:cubicBezTo>
                <a:cubicBezTo>
                  <a:pt x="8850" y="5835"/>
                  <a:pt x="8814" y="5727"/>
                  <a:pt x="8814" y="5614"/>
                </a:cubicBezTo>
                <a:cubicBezTo>
                  <a:pt x="8814" y="5313"/>
                  <a:pt x="9060" y="5068"/>
                  <a:pt x="9362" y="5068"/>
                </a:cubicBezTo>
                <a:cubicBezTo>
                  <a:pt x="9663" y="5068"/>
                  <a:pt x="9909" y="5313"/>
                  <a:pt x="9909" y="5614"/>
                </a:cubicBezTo>
                <a:cubicBezTo>
                  <a:pt x="9909" y="5727"/>
                  <a:pt x="9875" y="5835"/>
                  <a:pt x="9811" y="5926"/>
                </a:cubicBezTo>
                <a:cubicBezTo>
                  <a:pt x="9618" y="6200"/>
                  <a:pt x="9821" y="6570"/>
                  <a:pt x="10147" y="6570"/>
                </a:cubicBezTo>
                <a:lnTo>
                  <a:pt x="10147" y="6586"/>
                </a:lnTo>
                <a:lnTo>
                  <a:pt x="11954" y="6586"/>
                </a:lnTo>
                <a:cubicBezTo>
                  <a:pt x="12182" y="6586"/>
                  <a:pt x="12366" y="6402"/>
                  <a:pt x="12366" y="6175"/>
                </a:cubicBezTo>
                <a:lnTo>
                  <a:pt x="12366" y="4323"/>
                </a:lnTo>
                <a:cubicBezTo>
                  <a:pt x="12443" y="4338"/>
                  <a:pt x="12522" y="4345"/>
                  <a:pt x="12603" y="4345"/>
                </a:cubicBezTo>
                <a:cubicBezTo>
                  <a:pt x="13359" y="4345"/>
                  <a:pt x="13974" y="3730"/>
                  <a:pt x="13974" y="2975"/>
                </a:cubicBezTo>
                <a:cubicBezTo>
                  <a:pt x="13974" y="2219"/>
                  <a:pt x="13359" y="1604"/>
                  <a:pt x="12603" y="1604"/>
                </a:cubicBezTo>
                <a:cubicBezTo>
                  <a:pt x="12522" y="1604"/>
                  <a:pt x="12443" y="1612"/>
                  <a:pt x="12366" y="1626"/>
                </a:cubicBezTo>
                <a:lnTo>
                  <a:pt x="12366" y="411"/>
                </a:lnTo>
                <a:cubicBezTo>
                  <a:pt x="12366" y="184"/>
                  <a:pt x="12182" y="0"/>
                  <a:pt x="11954" y="0"/>
                </a:cubicBezTo>
                <a:lnTo>
                  <a:pt x="4121" y="0"/>
                </a:lnTo>
                <a:cubicBezTo>
                  <a:pt x="3792" y="0"/>
                  <a:pt x="3597" y="370"/>
                  <a:pt x="3783" y="641"/>
                </a:cubicBezTo>
                <a:cubicBezTo>
                  <a:pt x="3846" y="733"/>
                  <a:pt x="3879" y="843"/>
                  <a:pt x="3879" y="956"/>
                </a:cubicBezTo>
                <a:cubicBezTo>
                  <a:pt x="3879" y="1265"/>
                  <a:pt x="3628" y="1517"/>
                  <a:pt x="3318" y="1517"/>
                </a:cubicBezTo>
                <a:cubicBezTo>
                  <a:pt x="3009" y="1517"/>
                  <a:pt x="2757" y="1265"/>
                  <a:pt x="2757" y="956"/>
                </a:cubicBezTo>
                <a:cubicBezTo>
                  <a:pt x="2757" y="843"/>
                  <a:pt x="2791" y="733"/>
                  <a:pt x="2854" y="641"/>
                </a:cubicBezTo>
                <a:cubicBezTo>
                  <a:pt x="3039" y="370"/>
                  <a:pt x="2845" y="0"/>
                  <a:pt x="2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63"/>
          <p:cNvGrpSpPr/>
          <p:nvPr/>
        </p:nvGrpSpPr>
        <p:grpSpPr>
          <a:xfrm>
            <a:off x="1094779" y="1324333"/>
            <a:ext cx="422468" cy="421202"/>
            <a:chOff x="6416303" y="1589226"/>
            <a:chExt cx="378623" cy="377489"/>
          </a:xfrm>
        </p:grpSpPr>
        <p:sp>
          <p:nvSpPr>
            <p:cNvPr id="723" name="Google Shape;723;p63"/>
            <p:cNvSpPr/>
            <p:nvPr/>
          </p:nvSpPr>
          <p:spPr>
            <a:xfrm>
              <a:off x="6502084" y="1666550"/>
              <a:ext cx="207116" cy="300164"/>
            </a:xfrm>
            <a:custGeom>
              <a:rect b="b" l="l" r="r" t="t"/>
              <a:pathLst>
                <a:path extrusionOk="0" h="11110" w="7666">
                  <a:moveTo>
                    <a:pt x="3832" y="819"/>
                  </a:moveTo>
                  <a:cubicBezTo>
                    <a:pt x="5495" y="819"/>
                    <a:pt x="6847" y="2171"/>
                    <a:pt x="6847" y="3834"/>
                  </a:cubicBezTo>
                  <a:cubicBezTo>
                    <a:pt x="6847" y="4632"/>
                    <a:pt x="6538" y="5385"/>
                    <a:pt x="5977" y="5952"/>
                  </a:cubicBezTo>
                  <a:cubicBezTo>
                    <a:pt x="5350" y="6588"/>
                    <a:pt x="5039" y="7331"/>
                    <a:pt x="5039" y="8179"/>
                  </a:cubicBezTo>
                  <a:lnTo>
                    <a:pt x="5039" y="8510"/>
                  </a:lnTo>
                  <a:lnTo>
                    <a:pt x="4237" y="8510"/>
                  </a:lnTo>
                  <a:lnTo>
                    <a:pt x="4237" y="4839"/>
                  </a:lnTo>
                  <a:lnTo>
                    <a:pt x="5061" y="4019"/>
                  </a:lnTo>
                  <a:cubicBezTo>
                    <a:pt x="5220" y="3859"/>
                    <a:pt x="5220" y="3600"/>
                    <a:pt x="5061" y="3441"/>
                  </a:cubicBezTo>
                  <a:cubicBezTo>
                    <a:pt x="4981" y="3361"/>
                    <a:pt x="4876" y="3320"/>
                    <a:pt x="4772" y="3320"/>
                  </a:cubicBezTo>
                  <a:cubicBezTo>
                    <a:pt x="4667" y="3320"/>
                    <a:pt x="4562" y="3361"/>
                    <a:pt x="4482" y="3441"/>
                  </a:cubicBezTo>
                  <a:lnTo>
                    <a:pt x="3832" y="4090"/>
                  </a:lnTo>
                  <a:lnTo>
                    <a:pt x="3100" y="3358"/>
                  </a:lnTo>
                  <a:cubicBezTo>
                    <a:pt x="3021" y="3278"/>
                    <a:pt x="2916" y="3238"/>
                    <a:pt x="2811" y="3238"/>
                  </a:cubicBezTo>
                  <a:cubicBezTo>
                    <a:pt x="2706" y="3238"/>
                    <a:pt x="2601" y="3278"/>
                    <a:pt x="2522" y="3358"/>
                  </a:cubicBezTo>
                  <a:cubicBezTo>
                    <a:pt x="2361" y="3518"/>
                    <a:pt x="2361" y="3777"/>
                    <a:pt x="2522" y="3936"/>
                  </a:cubicBezTo>
                  <a:lnTo>
                    <a:pt x="3419" y="4839"/>
                  </a:lnTo>
                  <a:lnTo>
                    <a:pt x="3419" y="8528"/>
                  </a:lnTo>
                  <a:lnTo>
                    <a:pt x="2617" y="8528"/>
                  </a:lnTo>
                  <a:lnTo>
                    <a:pt x="2617" y="8179"/>
                  </a:lnTo>
                  <a:cubicBezTo>
                    <a:pt x="2625" y="7299"/>
                    <a:pt x="2294" y="6566"/>
                    <a:pt x="1687" y="5952"/>
                  </a:cubicBezTo>
                  <a:cubicBezTo>
                    <a:pt x="1125" y="5385"/>
                    <a:pt x="817" y="4632"/>
                    <a:pt x="817" y="3834"/>
                  </a:cubicBezTo>
                  <a:cubicBezTo>
                    <a:pt x="817" y="2171"/>
                    <a:pt x="2170" y="819"/>
                    <a:pt x="3832" y="819"/>
                  </a:cubicBezTo>
                  <a:close/>
                  <a:moveTo>
                    <a:pt x="5030" y="9328"/>
                  </a:moveTo>
                  <a:cubicBezTo>
                    <a:pt x="4935" y="9875"/>
                    <a:pt x="4459" y="10290"/>
                    <a:pt x="3886" y="10290"/>
                  </a:cubicBezTo>
                  <a:lnTo>
                    <a:pt x="3778" y="10290"/>
                  </a:lnTo>
                  <a:cubicBezTo>
                    <a:pt x="3205" y="10290"/>
                    <a:pt x="2729" y="9875"/>
                    <a:pt x="2634" y="9328"/>
                  </a:cubicBezTo>
                  <a:close/>
                  <a:moveTo>
                    <a:pt x="3832" y="0"/>
                  </a:moveTo>
                  <a:cubicBezTo>
                    <a:pt x="1720" y="2"/>
                    <a:pt x="0" y="1721"/>
                    <a:pt x="0" y="3834"/>
                  </a:cubicBezTo>
                  <a:cubicBezTo>
                    <a:pt x="0" y="4849"/>
                    <a:pt x="393" y="5805"/>
                    <a:pt x="1106" y="6528"/>
                  </a:cubicBezTo>
                  <a:cubicBezTo>
                    <a:pt x="1560" y="6987"/>
                    <a:pt x="1809" y="7514"/>
                    <a:pt x="1809" y="8177"/>
                  </a:cubicBezTo>
                  <a:lnTo>
                    <a:pt x="1809" y="9139"/>
                  </a:lnTo>
                  <a:cubicBezTo>
                    <a:pt x="1809" y="10225"/>
                    <a:pt x="2693" y="11109"/>
                    <a:pt x="3780" y="11109"/>
                  </a:cubicBezTo>
                  <a:lnTo>
                    <a:pt x="3886" y="11109"/>
                  </a:lnTo>
                  <a:cubicBezTo>
                    <a:pt x="4975" y="11109"/>
                    <a:pt x="5857" y="10227"/>
                    <a:pt x="5857" y="9137"/>
                  </a:cubicBezTo>
                  <a:lnTo>
                    <a:pt x="5857" y="8177"/>
                  </a:lnTo>
                  <a:cubicBezTo>
                    <a:pt x="5857" y="7513"/>
                    <a:pt x="6105" y="6987"/>
                    <a:pt x="6560" y="6528"/>
                  </a:cubicBezTo>
                  <a:cubicBezTo>
                    <a:pt x="7273" y="5806"/>
                    <a:pt x="7666" y="4849"/>
                    <a:pt x="7666" y="3834"/>
                  </a:cubicBezTo>
                  <a:cubicBezTo>
                    <a:pt x="7666" y="1721"/>
                    <a:pt x="5946" y="2"/>
                    <a:pt x="3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3"/>
            <p:cNvSpPr/>
            <p:nvPr/>
          </p:nvSpPr>
          <p:spPr>
            <a:xfrm>
              <a:off x="6594429" y="1589226"/>
              <a:ext cx="22127" cy="55224"/>
            </a:xfrm>
            <a:custGeom>
              <a:rect b="b" l="l" r="r" t="t"/>
              <a:pathLst>
                <a:path extrusionOk="0" h="2044" w="819">
                  <a:moveTo>
                    <a:pt x="408" y="0"/>
                  </a:moveTo>
                  <a:cubicBezTo>
                    <a:pt x="183" y="0"/>
                    <a:pt x="1" y="183"/>
                    <a:pt x="1" y="410"/>
                  </a:cubicBezTo>
                  <a:lnTo>
                    <a:pt x="1" y="1625"/>
                  </a:lnTo>
                  <a:cubicBezTo>
                    <a:pt x="1" y="1838"/>
                    <a:pt x="160" y="2022"/>
                    <a:pt x="372" y="2041"/>
                  </a:cubicBezTo>
                  <a:cubicBezTo>
                    <a:pt x="385" y="2043"/>
                    <a:pt x="397" y="2043"/>
                    <a:pt x="410" y="2043"/>
                  </a:cubicBezTo>
                  <a:cubicBezTo>
                    <a:pt x="636" y="2043"/>
                    <a:pt x="819" y="1859"/>
                    <a:pt x="819" y="1634"/>
                  </a:cubicBezTo>
                  <a:lnTo>
                    <a:pt x="819" y="418"/>
                  </a:lnTo>
                  <a:cubicBezTo>
                    <a:pt x="819" y="205"/>
                    <a:pt x="660" y="20"/>
                    <a:pt x="446" y="2"/>
                  </a:cubicBezTo>
                  <a:cubicBezTo>
                    <a:pt x="433" y="1"/>
                    <a:pt x="421" y="0"/>
                    <a:pt x="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3"/>
            <p:cNvSpPr/>
            <p:nvPr/>
          </p:nvSpPr>
          <p:spPr>
            <a:xfrm>
              <a:off x="6738622" y="1764677"/>
              <a:ext cx="56304" cy="22154"/>
            </a:xfrm>
            <a:custGeom>
              <a:rect b="b" l="l" r="r" t="t"/>
              <a:pathLst>
                <a:path extrusionOk="0" h="820" w="2084">
                  <a:moveTo>
                    <a:pt x="439" y="0"/>
                  </a:moveTo>
                  <a:cubicBezTo>
                    <a:pt x="225" y="0"/>
                    <a:pt x="41" y="160"/>
                    <a:pt x="22" y="373"/>
                  </a:cubicBezTo>
                  <a:cubicBezTo>
                    <a:pt x="0" y="615"/>
                    <a:pt x="192" y="820"/>
                    <a:pt x="430" y="820"/>
                  </a:cubicBezTo>
                  <a:lnTo>
                    <a:pt x="1654" y="820"/>
                  </a:lnTo>
                  <a:cubicBezTo>
                    <a:pt x="1892" y="820"/>
                    <a:pt x="2084" y="615"/>
                    <a:pt x="2062" y="373"/>
                  </a:cubicBezTo>
                  <a:cubicBezTo>
                    <a:pt x="2043" y="160"/>
                    <a:pt x="1859" y="0"/>
                    <a:pt x="16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3"/>
            <p:cNvSpPr/>
            <p:nvPr/>
          </p:nvSpPr>
          <p:spPr>
            <a:xfrm>
              <a:off x="6416303" y="1764677"/>
              <a:ext cx="56304" cy="22154"/>
            </a:xfrm>
            <a:custGeom>
              <a:rect b="b" l="l" r="r" t="t"/>
              <a:pathLst>
                <a:path extrusionOk="0" h="820" w="2084">
                  <a:moveTo>
                    <a:pt x="430" y="0"/>
                  </a:moveTo>
                  <a:cubicBezTo>
                    <a:pt x="192" y="0"/>
                    <a:pt x="1" y="205"/>
                    <a:pt x="22" y="447"/>
                  </a:cubicBezTo>
                  <a:cubicBezTo>
                    <a:pt x="41" y="659"/>
                    <a:pt x="226" y="820"/>
                    <a:pt x="439" y="820"/>
                  </a:cubicBezTo>
                  <a:lnTo>
                    <a:pt x="1646" y="820"/>
                  </a:lnTo>
                  <a:cubicBezTo>
                    <a:pt x="1859" y="820"/>
                    <a:pt x="2043" y="659"/>
                    <a:pt x="2062" y="447"/>
                  </a:cubicBezTo>
                  <a:cubicBezTo>
                    <a:pt x="2084" y="205"/>
                    <a:pt x="1892" y="0"/>
                    <a:pt x="16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3"/>
            <p:cNvSpPr/>
            <p:nvPr/>
          </p:nvSpPr>
          <p:spPr>
            <a:xfrm>
              <a:off x="6440970" y="1677492"/>
              <a:ext cx="51549" cy="38716"/>
            </a:xfrm>
            <a:custGeom>
              <a:rect b="b" l="l" r="r" t="t"/>
              <a:pathLst>
                <a:path extrusionOk="0" h="1433" w="1908">
                  <a:moveTo>
                    <a:pt x="425" y="0"/>
                  </a:moveTo>
                  <a:cubicBezTo>
                    <a:pt x="284" y="0"/>
                    <a:pt x="146" y="74"/>
                    <a:pt x="71" y="205"/>
                  </a:cubicBezTo>
                  <a:cubicBezTo>
                    <a:pt x="15" y="298"/>
                    <a:pt x="1" y="409"/>
                    <a:pt x="28" y="514"/>
                  </a:cubicBezTo>
                  <a:cubicBezTo>
                    <a:pt x="56" y="620"/>
                    <a:pt x="125" y="709"/>
                    <a:pt x="220" y="764"/>
                  </a:cubicBezTo>
                  <a:lnTo>
                    <a:pt x="1279" y="1378"/>
                  </a:lnTo>
                  <a:cubicBezTo>
                    <a:pt x="1343" y="1415"/>
                    <a:pt x="1414" y="1433"/>
                    <a:pt x="1483" y="1433"/>
                  </a:cubicBezTo>
                  <a:cubicBezTo>
                    <a:pt x="1624" y="1433"/>
                    <a:pt x="1762" y="1360"/>
                    <a:pt x="1837" y="1229"/>
                  </a:cubicBezTo>
                  <a:cubicBezTo>
                    <a:pt x="1893" y="1134"/>
                    <a:pt x="1907" y="1023"/>
                    <a:pt x="1879" y="918"/>
                  </a:cubicBezTo>
                  <a:cubicBezTo>
                    <a:pt x="1852" y="812"/>
                    <a:pt x="1783" y="723"/>
                    <a:pt x="1689" y="669"/>
                  </a:cubicBezTo>
                  <a:lnTo>
                    <a:pt x="630" y="56"/>
                  </a:lnTo>
                  <a:cubicBezTo>
                    <a:pt x="566" y="18"/>
                    <a:pt x="495" y="0"/>
                    <a:pt x="4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3"/>
            <p:cNvSpPr/>
            <p:nvPr/>
          </p:nvSpPr>
          <p:spPr>
            <a:xfrm>
              <a:off x="6505434" y="1612218"/>
              <a:ext cx="41715" cy="50847"/>
            </a:xfrm>
            <a:custGeom>
              <a:rect b="b" l="l" r="r" t="t"/>
              <a:pathLst>
                <a:path extrusionOk="0" h="1882" w="1544">
                  <a:moveTo>
                    <a:pt x="467" y="0"/>
                  </a:moveTo>
                  <a:cubicBezTo>
                    <a:pt x="396" y="0"/>
                    <a:pt x="326" y="18"/>
                    <a:pt x="263" y="54"/>
                  </a:cubicBezTo>
                  <a:cubicBezTo>
                    <a:pt x="68" y="166"/>
                    <a:pt x="0" y="416"/>
                    <a:pt x="111" y="613"/>
                  </a:cubicBezTo>
                  <a:lnTo>
                    <a:pt x="721" y="1675"/>
                  </a:lnTo>
                  <a:cubicBezTo>
                    <a:pt x="775" y="1770"/>
                    <a:pt x="864" y="1839"/>
                    <a:pt x="967" y="1867"/>
                  </a:cubicBezTo>
                  <a:cubicBezTo>
                    <a:pt x="1003" y="1877"/>
                    <a:pt x="1040" y="1882"/>
                    <a:pt x="1076" y="1882"/>
                  </a:cubicBezTo>
                  <a:cubicBezTo>
                    <a:pt x="1147" y="1882"/>
                    <a:pt x="1217" y="1863"/>
                    <a:pt x="1279" y="1827"/>
                  </a:cubicBezTo>
                  <a:cubicBezTo>
                    <a:pt x="1474" y="1715"/>
                    <a:pt x="1543" y="1465"/>
                    <a:pt x="1431" y="1269"/>
                  </a:cubicBezTo>
                  <a:lnTo>
                    <a:pt x="823" y="206"/>
                  </a:lnTo>
                  <a:cubicBezTo>
                    <a:pt x="769" y="112"/>
                    <a:pt x="680" y="44"/>
                    <a:pt x="574" y="14"/>
                  </a:cubicBezTo>
                  <a:cubicBezTo>
                    <a:pt x="539" y="5"/>
                    <a:pt x="503" y="0"/>
                    <a:pt x="4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3"/>
            <p:cNvSpPr/>
            <p:nvPr/>
          </p:nvSpPr>
          <p:spPr>
            <a:xfrm>
              <a:off x="6717548" y="1677492"/>
              <a:ext cx="53900" cy="38716"/>
            </a:xfrm>
            <a:custGeom>
              <a:rect b="b" l="l" r="r" t="t"/>
              <a:pathLst>
                <a:path extrusionOk="0" h="1433" w="1995">
                  <a:moveTo>
                    <a:pt x="1526" y="0"/>
                  </a:moveTo>
                  <a:cubicBezTo>
                    <a:pt x="1456" y="0"/>
                    <a:pt x="1386" y="18"/>
                    <a:pt x="1321" y="56"/>
                  </a:cubicBezTo>
                  <a:lnTo>
                    <a:pt x="262" y="669"/>
                  </a:lnTo>
                  <a:cubicBezTo>
                    <a:pt x="66" y="783"/>
                    <a:pt x="0" y="1033"/>
                    <a:pt x="113" y="1229"/>
                  </a:cubicBezTo>
                  <a:cubicBezTo>
                    <a:pt x="189" y="1360"/>
                    <a:pt x="326" y="1433"/>
                    <a:pt x="468" y="1433"/>
                  </a:cubicBezTo>
                  <a:cubicBezTo>
                    <a:pt x="537" y="1433"/>
                    <a:pt x="608" y="1415"/>
                    <a:pt x="672" y="1378"/>
                  </a:cubicBezTo>
                  <a:lnTo>
                    <a:pt x="1732" y="764"/>
                  </a:lnTo>
                  <a:cubicBezTo>
                    <a:pt x="1927" y="650"/>
                    <a:pt x="1994" y="400"/>
                    <a:pt x="1881" y="205"/>
                  </a:cubicBezTo>
                  <a:cubicBezTo>
                    <a:pt x="1805" y="74"/>
                    <a:pt x="1668"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3"/>
            <p:cNvSpPr/>
            <p:nvPr/>
          </p:nvSpPr>
          <p:spPr>
            <a:xfrm>
              <a:off x="6664107" y="1612218"/>
              <a:ext cx="41688" cy="50847"/>
            </a:xfrm>
            <a:custGeom>
              <a:rect b="b" l="l" r="r" t="t"/>
              <a:pathLst>
                <a:path extrusionOk="0" h="1882" w="1543">
                  <a:moveTo>
                    <a:pt x="1075" y="1"/>
                  </a:moveTo>
                  <a:cubicBezTo>
                    <a:pt x="934" y="1"/>
                    <a:pt x="796" y="74"/>
                    <a:pt x="720" y="206"/>
                  </a:cubicBezTo>
                  <a:lnTo>
                    <a:pt x="113" y="1269"/>
                  </a:lnTo>
                  <a:cubicBezTo>
                    <a:pt x="0" y="1465"/>
                    <a:pt x="69" y="1715"/>
                    <a:pt x="265" y="1827"/>
                  </a:cubicBezTo>
                  <a:cubicBezTo>
                    <a:pt x="329" y="1864"/>
                    <a:pt x="398" y="1882"/>
                    <a:pt x="467" y="1882"/>
                  </a:cubicBezTo>
                  <a:cubicBezTo>
                    <a:pt x="609" y="1882"/>
                    <a:pt x="747" y="1807"/>
                    <a:pt x="823" y="1675"/>
                  </a:cubicBezTo>
                  <a:lnTo>
                    <a:pt x="1430" y="613"/>
                  </a:lnTo>
                  <a:cubicBezTo>
                    <a:pt x="1543" y="418"/>
                    <a:pt x="1476" y="166"/>
                    <a:pt x="1279" y="55"/>
                  </a:cubicBezTo>
                  <a:cubicBezTo>
                    <a:pt x="1214" y="18"/>
                    <a:pt x="1144" y="1"/>
                    <a:pt x="10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20"/>
                                        </p:tgtEl>
                                        <p:attrNameLst>
                                          <p:attrName>style.visibility</p:attrName>
                                        </p:attrNameLst>
                                      </p:cBhvr>
                                      <p:to>
                                        <p:strVal val="visible"/>
                                      </p:to>
                                    </p:set>
                                    <p:anim calcmode="lin" valueType="num">
                                      <p:cBhvr additive="base">
                                        <p:cTn dur="1000"/>
                                        <p:tgtEl>
                                          <p:spTgt spid="7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grpSp>
        <p:nvGrpSpPr>
          <p:cNvPr id="735" name="Google Shape;735;p64"/>
          <p:cNvGrpSpPr/>
          <p:nvPr/>
        </p:nvGrpSpPr>
        <p:grpSpPr>
          <a:xfrm>
            <a:off x="2473172" y="473651"/>
            <a:ext cx="4654864" cy="4196198"/>
            <a:chOff x="351729" y="712448"/>
            <a:chExt cx="4143919" cy="3735599"/>
          </a:xfrm>
        </p:grpSpPr>
        <p:sp>
          <p:nvSpPr>
            <p:cNvPr id="736" name="Google Shape;736;p64"/>
            <p:cNvSpPr/>
            <p:nvPr/>
          </p:nvSpPr>
          <p:spPr>
            <a:xfrm flipH="1" rot="204443">
              <a:off x="567095" y="823084"/>
              <a:ext cx="3827486" cy="3514326"/>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770"/>
              </a:srgbClr>
            </a:solidFill>
            <a:ln>
              <a:noFill/>
            </a:ln>
          </p:spPr>
        </p:sp>
        <p:sp>
          <p:nvSpPr>
            <p:cNvPr id="737" name="Google Shape;737;p64"/>
            <p:cNvSpPr/>
            <p:nvPr/>
          </p:nvSpPr>
          <p:spPr>
            <a:xfrm flipH="1" rot="204437">
              <a:off x="439655" y="990662"/>
              <a:ext cx="3684219" cy="3070665"/>
            </a:xfrm>
            <a:custGeom>
              <a:rect b="b" l="l" r="r" t="t"/>
              <a:pathLst>
                <a:path extrusionOk="0" h="45364" w="4940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cap="flat" cmpd="sng" w="9525">
              <a:solidFill>
                <a:schemeClr val="accent4"/>
              </a:solidFill>
              <a:prstDash val="solid"/>
              <a:round/>
              <a:headEnd len="med" w="med" type="none"/>
              <a:tailEnd len="med" w="med" type="none"/>
            </a:ln>
          </p:spPr>
        </p:sp>
      </p:grpSp>
      <p:sp>
        <p:nvSpPr>
          <p:cNvPr id="738" name="Google Shape;738;p64"/>
          <p:cNvSpPr/>
          <p:nvPr/>
        </p:nvSpPr>
        <p:spPr>
          <a:xfrm rot="-4397810">
            <a:off x="-681464" y="163162"/>
            <a:ext cx="2456801" cy="948190"/>
          </a:xfrm>
          <a:custGeom>
            <a:rect b="b" l="l" r="r" t="t"/>
            <a:pathLst>
              <a:path extrusionOk="0" h="102587" w="17587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39" name="Google Shape;739;p64"/>
          <p:cNvSpPr txBox="1"/>
          <p:nvPr/>
        </p:nvSpPr>
        <p:spPr>
          <a:xfrm>
            <a:off x="3716563" y="1921275"/>
            <a:ext cx="1819200" cy="10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dk1"/>
                </a:solidFill>
                <a:latin typeface="Roboto Slab"/>
                <a:ea typeface="Roboto Slab"/>
                <a:cs typeface="Roboto Slab"/>
                <a:sym typeface="Roboto Slab"/>
              </a:rPr>
              <a:t>User </a:t>
            </a:r>
            <a:r>
              <a:rPr lang="en" sz="3100">
                <a:solidFill>
                  <a:schemeClr val="accent1"/>
                </a:solidFill>
                <a:latin typeface="Roboto Slab"/>
                <a:ea typeface="Roboto Slab"/>
                <a:cs typeface="Roboto Slab"/>
                <a:sym typeface="Roboto Slab"/>
              </a:rPr>
              <a:t>Persona</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1000"/>
                                        <p:tgtEl>
                                          <p:spTgt spid="7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65"/>
          <p:cNvPicPr preferRelativeResize="0"/>
          <p:nvPr/>
        </p:nvPicPr>
        <p:blipFill>
          <a:blip r:embed="rId3">
            <a:alphaModFix/>
          </a:blip>
          <a:stretch>
            <a:fillRect/>
          </a:stretch>
        </p:blipFill>
        <p:spPr>
          <a:xfrm>
            <a:off x="1738825" y="152400"/>
            <a:ext cx="645160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