
<file path=[Content_Types].xml><?xml version="1.0" encoding="utf-8"?>
<Types xmlns="http://schemas.openxmlformats.org/package/2006/content-types">
  <Default Extension="fntdata" ContentType="application/x-fontdata"/>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9" r:id="rId3"/>
    <p:sldId id="309" r:id="rId4"/>
    <p:sldId id="310" r:id="rId5"/>
    <p:sldId id="311" r:id="rId6"/>
    <p:sldId id="260" r:id="rId7"/>
    <p:sldId id="302" r:id="rId8"/>
    <p:sldId id="297" r:id="rId9"/>
    <p:sldId id="301" r:id="rId10"/>
    <p:sldId id="290" r:id="rId11"/>
    <p:sldId id="303" r:id="rId12"/>
    <p:sldId id="299" r:id="rId13"/>
    <p:sldId id="300" r:id="rId14"/>
    <p:sldId id="304" r:id="rId15"/>
    <p:sldId id="305" r:id="rId16"/>
    <p:sldId id="306" r:id="rId17"/>
    <p:sldId id="307" r:id="rId18"/>
  </p:sldIdLst>
  <p:sldSz cx="9144000" cy="5143500" type="screen16x9"/>
  <p:notesSz cx="6858000" cy="9144000"/>
  <p:embeddedFontLst>
    <p:embeddedFont>
      <p:font typeface="Aldhabi" panose="01000000000000000000" pitchFamily="2" charset="-78"/>
      <p:regular r:id="rId20"/>
    </p:embeddedFont>
    <p:embeddedFont>
      <p:font typeface="Arabic Typesetting" panose="03020402040406030203" pitchFamily="66" charset="-78"/>
      <p:regular r:id="rId21"/>
    </p:embeddedFont>
    <p:embeddedFont>
      <p:font typeface="Barlow" panose="00000500000000000000" pitchFamily="2" charset="0"/>
      <p:regular r:id="rId22"/>
      <p:bold r:id="rId23"/>
      <p:italic r:id="rId24"/>
      <p:boldItalic r:id="rId25"/>
    </p:embeddedFont>
    <p:embeddedFont>
      <p:font typeface="Barlow Light" panose="00000400000000000000" pitchFamily="2" charset="0"/>
      <p:regular r:id="rId26"/>
      <p:bold r:id="rId27"/>
      <p:italic r:id="rId28"/>
      <p:boldItalic r:id="rId29"/>
    </p:embeddedFont>
    <p:embeddedFont>
      <p:font typeface="Calibri" panose="020F0502020204030204" pitchFamily="34" charset="0"/>
      <p:regular r:id="rId30"/>
      <p:bold r:id="rId31"/>
    </p:embeddedFont>
    <p:embeddedFont>
      <p:font typeface="Cambria" panose="02040503050406030204" pitchFamily="18" charset="0"/>
      <p:regular r:id="rId32"/>
      <p:bold r:id="rId33"/>
      <p:italic r:id="rId34"/>
      <p:boldItalic r:id="rId35"/>
    </p:embeddedFont>
    <p:embeddedFont>
      <p:font typeface="Century Gothic" panose="020B0502020202020204" pitchFamily="34" charset="0"/>
      <p:regular r:id="rId36"/>
      <p:bold r:id="rId37"/>
      <p:italic r:id="rId38"/>
      <p:boldItalic r:id="rId39"/>
    </p:embeddedFont>
    <p:embeddedFont>
      <p:font typeface="MingLiU_HKSCS-ExtB" panose="02020500000000000000" pitchFamily="18" charset="-120"/>
      <p:regular r:id="rId40"/>
    </p:embeddedFont>
    <p:embeddedFont>
      <p:font typeface="Miriam Libre" panose="00000500000000000000" pitchFamily="2" charset="-79"/>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9ED"/>
    <a:srgbClr val="8184D9"/>
    <a:srgbClr val="7A7CA6"/>
    <a:srgbClr val="A5B0FE"/>
    <a:srgbClr val="FFFFFF"/>
    <a:srgbClr val="6463BD"/>
    <a:srgbClr val="660066"/>
    <a:srgbClr val="E1E2FD"/>
    <a:srgbClr val="CFD5EA"/>
    <a:srgbClr val="7570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908D26-7AD2-4BE2-8D46-7E80C61A5C3D}">
  <a:tblStyle styleId="{D5908D26-7AD2-4BE2-8D46-7E80C61A5C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EC53F3-C09D-45E3-81C7-79E32D511B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accent1">
                    <a:lumMod val="25000"/>
                  </a:schemeClr>
                </a:solidFill>
              </a:rPr>
              <a:t>Cumulative</a:t>
            </a:r>
            <a:r>
              <a:rPr lang="en-US" baseline="0" dirty="0">
                <a:solidFill>
                  <a:schemeClr val="accent1">
                    <a:lumMod val="25000"/>
                  </a:schemeClr>
                </a:solidFill>
              </a:rPr>
              <a:t> Baseline Budget</a:t>
            </a:r>
            <a:endParaRPr lang="en-US" dirty="0">
              <a:solidFill>
                <a:schemeClr val="accent1">
                  <a:lumMod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ar-EG"/>
        </a:p>
      </c:txPr>
    </c:title>
    <c:autoTitleDeleted val="0"/>
    <c:plotArea>
      <c:layout/>
      <c:lineChart>
        <c:grouping val="stacked"/>
        <c:varyColors val="0"/>
        <c:ser>
          <c:idx val="2"/>
          <c:order val="2"/>
          <c:tx>
            <c:strRef>
              <c:f>Sheet1!$D$1</c:f>
              <c:strCache>
                <c:ptCount val="1"/>
                <c:pt idx="0">
                  <c:v>Series 1</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Sheet1!$D$2:$D$14</c:f>
              <c:numCache>
                <c:formatCode>General</c:formatCode>
                <c:ptCount val="13"/>
                <c:pt idx="0">
                  <c:v>10</c:v>
                </c:pt>
                <c:pt idx="1">
                  <c:v>12</c:v>
                </c:pt>
                <c:pt idx="2">
                  <c:v>14</c:v>
                </c:pt>
                <c:pt idx="3">
                  <c:v>17</c:v>
                </c:pt>
                <c:pt idx="4">
                  <c:v>20</c:v>
                </c:pt>
                <c:pt idx="5">
                  <c:v>23</c:v>
                </c:pt>
                <c:pt idx="6">
                  <c:v>26</c:v>
                </c:pt>
                <c:pt idx="7">
                  <c:v>29</c:v>
                </c:pt>
                <c:pt idx="8">
                  <c:v>32</c:v>
                </c:pt>
                <c:pt idx="9">
                  <c:v>42</c:v>
                </c:pt>
                <c:pt idx="10">
                  <c:v>47</c:v>
                </c:pt>
                <c:pt idx="11">
                  <c:v>49</c:v>
                </c:pt>
                <c:pt idx="12">
                  <c:v>51</c:v>
                </c:pt>
              </c:numCache>
            </c:numRef>
          </c:val>
          <c:smooth val="0"/>
          <c:extLst>
            <c:ext xmlns:c16="http://schemas.microsoft.com/office/drawing/2014/chart" uri="{C3380CC4-5D6E-409C-BE32-E72D297353CC}">
              <c16:uniqueId val="{00000002-9FF0-4D3E-BB2F-B5FC9F9792F5}"/>
            </c:ext>
          </c:extLst>
        </c:ser>
        <c:dLbls>
          <c:showLegendKey val="0"/>
          <c:showVal val="0"/>
          <c:showCatName val="0"/>
          <c:showSerName val="0"/>
          <c:showPercent val="0"/>
          <c:showBubbleSize val="0"/>
        </c:dLbls>
        <c:marker val="1"/>
        <c:smooth val="0"/>
        <c:axId val="505451656"/>
        <c:axId val="505457232"/>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Series 15</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c:ext uri="{02D57815-91ED-43cb-92C2-25804820EDAC}">
                        <c15:formulaRef>
                          <c15:sqref>Sheet1!$A$2:$A$14</c15:sqref>
                        </c15:formulaRef>
                      </c:ext>
                    </c:extLst>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extLst>
                      <c:ext uri="{02D57815-91ED-43cb-92C2-25804820EDAC}">
                        <c15:formulaRef>
                          <c15:sqref>Sheet1!$B$2:$B$14</c15:sqref>
                        </c15:formulaRef>
                      </c:ext>
                    </c:extLst>
                    <c:numCache>
                      <c:formatCode>General</c:formatCode>
                      <c:ptCount val="13"/>
                      <c:pt idx="0">
                        <c:v>4.3</c:v>
                      </c:pt>
                      <c:pt idx="1">
                        <c:v>2.5</c:v>
                      </c:pt>
                      <c:pt idx="2">
                        <c:v>3.5</c:v>
                      </c:pt>
                      <c:pt idx="3">
                        <c:v>4.5</c:v>
                      </c:pt>
                    </c:numCache>
                  </c:numRef>
                </c:val>
                <c:smooth val="0"/>
                <c:extLst>
                  <c:ext xmlns:c16="http://schemas.microsoft.com/office/drawing/2014/chart" uri="{C3380CC4-5D6E-409C-BE32-E72D297353CC}">
                    <c16:uniqueId val="{00000000-9FF0-4D3E-BB2F-B5FC9F9792F5}"/>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Sheet1!$C$1</c15:sqref>
                        </c15:formulaRef>
                      </c:ext>
                    </c:extLst>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extLst xmlns:c15="http://schemas.microsoft.com/office/drawing/2012/chart">
                      <c:ext xmlns:c15="http://schemas.microsoft.com/office/drawing/2012/chart" uri="{02D57815-91ED-43cb-92C2-25804820EDAC}">
                        <c15:formulaRef>
                          <c15:sqref>Sheet1!$A$2:$A$14</c15:sqref>
                        </c15:formulaRef>
                      </c:ext>
                    </c:extLst>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extLst xmlns:c15="http://schemas.microsoft.com/office/drawing/2012/chart">
                      <c:ext xmlns:c15="http://schemas.microsoft.com/office/drawing/2012/chart" uri="{02D57815-91ED-43cb-92C2-25804820EDAC}">
                        <c15:formulaRef>
                          <c15:sqref>Sheet1!$C$2:$C$14</c15:sqref>
                        </c15:formulaRef>
                      </c:ext>
                    </c:extLst>
                    <c:numCache>
                      <c:formatCode>General</c:formatCode>
                      <c:ptCount val="13"/>
                      <c:pt idx="0">
                        <c:v>2.4</c:v>
                      </c:pt>
                      <c:pt idx="1">
                        <c:v>4.4000000000000004</c:v>
                      </c:pt>
                      <c:pt idx="2">
                        <c:v>1.8</c:v>
                      </c:pt>
                      <c:pt idx="3">
                        <c:v>2.8</c:v>
                      </c:pt>
                    </c:numCache>
                  </c:numRef>
                </c:val>
                <c:smooth val="0"/>
                <c:extLst xmlns:c15="http://schemas.microsoft.com/office/drawing/2012/chart">
                  <c:ext xmlns:c16="http://schemas.microsoft.com/office/drawing/2014/chart" uri="{C3380CC4-5D6E-409C-BE32-E72D297353CC}">
                    <c16:uniqueId val="{00000001-9FF0-4D3E-BB2F-B5FC9F9792F5}"/>
                  </c:ext>
                </c:extLst>
              </c15:ser>
            </c15:filteredLineSeries>
          </c:ext>
        </c:extLst>
      </c:lineChart>
      <c:catAx>
        <c:axId val="505451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ar-EG"/>
          </a:p>
        </c:txPr>
        <c:crossAx val="505457232"/>
        <c:crosses val="autoZero"/>
        <c:auto val="1"/>
        <c:lblAlgn val="ctr"/>
        <c:lblOffset val="100"/>
        <c:noMultiLvlLbl val="0"/>
      </c:catAx>
      <c:valAx>
        <c:axId val="505457232"/>
        <c:scaling>
          <c:orientation val="minMax"/>
          <c:max val="60"/>
          <c:min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ar-EG"/>
          </a:p>
        </c:txPr>
        <c:crossAx val="505451656"/>
        <c:crosses val="autoZero"/>
        <c:crossBetween val="between"/>
        <c:majorUnit val="1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ar-EG"/>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E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428D5F-A64D-4093-89C9-C3E3ACB16BB5}" type="doc">
      <dgm:prSet loTypeId="urn:microsoft.com/office/officeart/2005/8/layout/orgChart1" loCatId="hierarchy" qsTypeId="urn:microsoft.com/office/officeart/2005/8/quickstyle/3d1" qsCatId="3D" csTypeId="urn:microsoft.com/office/officeart/2005/8/colors/accent1_2" csCatId="accent1" phldr="1"/>
      <dgm:spPr/>
      <dgm:t>
        <a:bodyPr/>
        <a:lstStyle/>
        <a:p>
          <a:pPr rtl="1"/>
          <a:endParaRPr lang="ar-EG"/>
        </a:p>
      </dgm:t>
    </dgm:pt>
    <dgm:pt modelId="{EF7CCA55-672A-4458-9AF8-0096AA55FC97}">
      <dgm:prSet phldrT="[Text]" custT="1"/>
      <dgm:spPr>
        <a:solidFill>
          <a:schemeClr val="accent4">
            <a:lumMod val="50000"/>
          </a:schemeClr>
        </a:solidFill>
      </dgm:spPr>
      <dgm:t>
        <a:bodyPr/>
        <a:lstStyle/>
        <a:p>
          <a:pPr rtl="1"/>
          <a:r>
            <a:rPr lang="en-US" sz="1200" b="1" dirty="0">
              <a:latin typeface="Calibri" panose="020F0502020204030204" pitchFamily="34" charset="0"/>
              <a:cs typeface="Calibri" panose="020F0502020204030204" pitchFamily="34" charset="0"/>
            </a:rPr>
            <a:t>Electronic Marking System</a:t>
          </a:r>
          <a:endParaRPr lang="ar-EG" sz="1200" b="1" dirty="0">
            <a:latin typeface="Calibri" panose="020F0502020204030204" pitchFamily="34" charset="0"/>
            <a:cs typeface="Calibri" panose="020F0502020204030204" pitchFamily="34" charset="0"/>
          </a:endParaRPr>
        </a:p>
      </dgm:t>
    </dgm:pt>
    <dgm:pt modelId="{D36F02DE-4C9F-4AD1-8766-88D87762878D}" type="parTrans" cxnId="{B5009B0C-80C6-4F68-A1A4-98D5D1CC87AE}">
      <dgm:prSet/>
      <dgm:spPr/>
      <dgm:t>
        <a:bodyPr/>
        <a:lstStyle/>
        <a:p>
          <a:pPr rtl="1"/>
          <a:endParaRPr lang="ar-EG"/>
        </a:p>
      </dgm:t>
    </dgm:pt>
    <dgm:pt modelId="{78036A2B-6A97-4781-8788-07EE0027C8D1}" type="sibTrans" cxnId="{B5009B0C-80C6-4F68-A1A4-98D5D1CC87AE}">
      <dgm:prSet/>
      <dgm:spPr/>
      <dgm:t>
        <a:bodyPr/>
        <a:lstStyle/>
        <a:p>
          <a:pPr rtl="1"/>
          <a:endParaRPr lang="ar-EG"/>
        </a:p>
      </dgm:t>
    </dgm:pt>
    <dgm:pt modelId="{72E9A583-8C14-4DB6-9039-42D87497EB2B}">
      <dgm:prSet custT="1"/>
      <dgm:spPr>
        <a:solidFill>
          <a:schemeClr val="accent4"/>
        </a:solidFill>
      </dgm:spPr>
      <dgm:t>
        <a:bodyPr/>
        <a:lstStyle/>
        <a:p>
          <a:pPr rtl="1"/>
          <a:r>
            <a:rPr lang="en-US" sz="1100" b="1" dirty="0">
              <a:latin typeface="Calibri" panose="020F0502020204030204" pitchFamily="34" charset="0"/>
              <a:cs typeface="Calibri" panose="020F0502020204030204" pitchFamily="34" charset="0"/>
            </a:rPr>
            <a:t>3.</a:t>
          </a:r>
          <a:r>
            <a:rPr lang="en-US" sz="1400" b="1" dirty="0">
              <a:latin typeface="Calibri" panose="020F0502020204030204" pitchFamily="34" charset="0"/>
              <a:cs typeface="Calibri" panose="020F0502020204030204" pitchFamily="34" charset="0"/>
            </a:rPr>
            <a:t>Testing</a:t>
          </a:r>
          <a:endParaRPr lang="ar-EG" sz="1100" b="1" dirty="0">
            <a:latin typeface="Calibri" panose="020F0502020204030204" pitchFamily="34" charset="0"/>
            <a:cs typeface="Calibri" panose="020F0502020204030204" pitchFamily="34" charset="0"/>
          </a:endParaRPr>
        </a:p>
      </dgm:t>
    </dgm:pt>
    <dgm:pt modelId="{9D389606-8CA8-4605-8BBE-2F04336061CA}" type="parTrans" cxnId="{0F8DD072-CE59-4023-8372-9F8A68AC2738}">
      <dgm:prSet/>
      <dgm:spPr/>
      <dgm:t>
        <a:bodyPr/>
        <a:lstStyle/>
        <a:p>
          <a:pPr rtl="1"/>
          <a:endParaRPr lang="ar-EG"/>
        </a:p>
      </dgm:t>
    </dgm:pt>
    <dgm:pt modelId="{C8CE9339-FE70-401B-93D1-3CB58A728431}" type="sibTrans" cxnId="{0F8DD072-CE59-4023-8372-9F8A68AC2738}">
      <dgm:prSet/>
      <dgm:spPr/>
      <dgm:t>
        <a:bodyPr/>
        <a:lstStyle/>
        <a:p>
          <a:pPr rtl="1"/>
          <a:endParaRPr lang="ar-EG"/>
        </a:p>
      </dgm:t>
    </dgm:pt>
    <dgm:pt modelId="{5D0A21B1-31EF-4263-99D1-174765F71550}">
      <dgm:prSet custT="1"/>
      <dgm:spPr>
        <a:solidFill>
          <a:schemeClr val="accent4"/>
        </a:solidFill>
      </dgm:spPr>
      <dgm:t>
        <a:bodyPr/>
        <a:lstStyle/>
        <a:p>
          <a:pPr rtl="1"/>
          <a:r>
            <a:rPr lang="en-US" sz="1050" b="1" dirty="0">
              <a:latin typeface="Calibri" panose="020F0502020204030204" pitchFamily="34" charset="0"/>
              <a:cs typeface="Calibri" panose="020F0502020204030204" pitchFamily="34" charset="0"/>
            </a:rPr>
            <a:t>1.Plan System Design</a:t>
          </a:r>
          <a:endParaRPr lang="ar-EG" sz="1050" b="1" dirty="0">
            <a:latin typeface="Calibri" panose="020F0502020204030204" pitchFamily="34" charset="0"/>
            <a:cs typeface="Calibri" panose="020F0502020204030204" pitchFamily="34" charset="0"/>
          </a:endParaRPr>
        </a:p>
      </dgm:t>
    </dgm:pt>
    <dgm:pt modelId="{715B1C98-F321-464F-9317-7A833F26004C}" type="parTrans" cxnId="{9DD8C357-3B85-4120-B3D7-D8FF945DFC70}">
      <dgm:prSet/>
      <dgm:spPr/>
      <dgm:t>
        <a:bodyPr/>
        <a:lstStyle/>
        <a:p>
          <a:pPr rtl="1"/>
          <a:endParaRPr lang="ar-EG"/>
        </a:p>
      </dgm:t>
    </dgm:pt>
    <dgm:pt modelId="{1B0F4C22-4422-44E9-81E9-C1811A416591}" type="sibTrans" cxnId="{9DD8C357-3B85-4120-B3D7-D8FF945DFC70}">
      <dgm:prSet/>
      <dgm:spPr/>
      <dgm:t>
        <a:bodyPr/>
        <a:lstStyle/>
        <a:p>
          <a:pPr rtl="1"/>
          <a:endParaRPr lang="ar-EG"/>
        </a:p>
      </dgm:t>
    </dgm:pt>
    <dgm:pt modelId="{B7CE934F-92BE-4C1F-887F-1405E7EBB18F}">
      <dgm:prSet custT="1"/>
      <dgm:spPr>
        <a:solidFill>
          <a:schemeClr val="accent4"/>
        </a:solidFill>
      </dgm:spPr>
      <dgm:t>
        <a:bodyPr/>
        <a:lstStyle/>
        <a:p>
          <a:pPr rtl="1"/>
          <a:r>
            <a:rPr lang="en-US" sz="1050" b="1" dirty="0">
              <a:latin typeface="Calibri" panose="020F0502020204030204" pitchFamily="34" charset="0"/>
              <a:cs typeface="Calibri" panose="020F0502020204030204" pitchFamily="34" charset="0"/>
            </a:rPr>
            <a:t>4.Review With Costumer</a:t>
          </a:r>
          <a:endParaRPr lang="ar-EG" sz="1050" b="1" dirty="0">
            <a:latin typeface="Calibri" panose="020F0502020204030204" pitchFamily="34" charset="0"/>
            <a:cs typeface="Calibri" panose="020F0502020204030204" pitchFamily="34" charset="0"/>
          </a:endParaRPr>
        </a:p>
      </dgm:t>
    </dgm:pt>
    <dgm:pt modelId="{35AE2211-56F6-4619-8F39-5EB8A0F583E0}" type="parTrans" cxnId="{D48DD3B7-EA6F-4F66-B6D5-9795EF50365F}">
      <dgm:prSet/>
      <dgm:spPr/>
      <dgm:t>
        <a:bodyPr/>
        <a:lstStyle/>
        <a:p>
          <a:pPr rtl="1"/>
          <a:endParaRPr lang="ar-EG"/>
        </a:p>
      </dgm:t>
    </dgm:pt>
    <dgm:pt modelId="{55B6DCA2-F387-4C95-8711-F54A86350229}" type="sibTrans" cxnId="{D48DD3B7-EA6F-4F66-B6D5-9795EF50365F}">
      <dgm:prSet/>
      <dgm:spPr/>
      <dgm:t>
        <a:bodyPr/>
        <a:lstStyle/>
        <a:p>
          <a:pPr rtl="1"/>
          <a:endParaRPr lang="ar-EG"/>
        </a:p>
      </dgm:t>
    </dgm:pt>
    <dgm:pt modelId="{D4FCC6F1-E614-4219-9A08-0A4E29A350C4}">
      <dgm:prSet custT="1"/>
      <dgm:spPr>
        <a:solidFill>
          <a:schemeClr val="accent4"/>
        </a:solidFill>
      </dgm:spPr>
      <dgm:t>
        <a:bodyPr/>
        <a:lstStyle/>
        <a:p>
          <a:pPr rtl="1"/>
          <a:r>
            <a:rPr lang="en-US" sz="1100" b="1" dirty="0">
              <a:latin typeface="Calibri" panose="020F0502020204030204" pitchFamily="34" charset="0"/>
              <a:cs typeface="Calibri" panose="020F0502020204030204" pitchFamily="34" charset="0"/>
            </a:rPr>
            <a:t>2.Legal &amp; Regulating</a:t>
          </a:r>
          <a:endParaRPr lang="ar-EG" sz="1100" b="1" dirty="0">
            <a:latin typeface="Calibri" panose="020F0502020204030204" pitchFamily="34" charset="0"/>
            <a:cs typeface="Calibri" panose="020F0502020204030204" pitchFamily="34" charset="0"/>
          </a:endParaRPr>
        </a:p>
      </dgm:t>
    </dgm:pt>
    <dgm:pt modelId="{F9F54505-BCC9-4416-98AF-218CDAE50F46}" type="parTrans" cxnId="{3C0E2695-EEAD-4EB6-9E15-E1BF9BCDA373}">
      <dgm:prSet/>
      <dgm:spPr/>
      <dgm:t>
        <a:bodyPr/>
        <a:lstStyle/>
        <a:p>
          <a:pPr rtl="1"/>
          <a:endParaRPr lang="ar-EG"/>
        </a:p>
      </dgm:t>
    </dgm:pt>
    <dgm:pt modelId="{A858D701-27BE-40C0-8547-A5E056FAD5A4}" type="sibTrans" cxnId="{3C0E2695-EEAD-4EB6-9E15-E1BF9BCDA373}">
      <dgm:prSet/>
      <dgm:spPr/>
      <dgm:t>
        <a:bodyPr/>
        <a:lstStyle/>
        <a:p>
          <a:pPr rtl="1"/>
          <a:endParaRPr lang="ar-EG"/>
        </a:p>
      </dgm:t>
    </dgm:pt>
    <dgm:pt modelId="{986C56F7-9A20-403A-90BB-091AD3395FDB}">
      <dgm:prSet custT="1"/>
      <dgm:spPr>
        <a:solidFill>
          <a:srgbClr val="4941F1"/>
        </a:solidFill>
      </dgm:spPr>
      <dgm:t>
        <a:bodyPr/>
        <a:lstStyle/>
        <a:p>
          <a:pPr rtl="1"/>
          <a:r>
            <a:rPr lang="en-US" sz="900" b="1" dirty="0">
              <a:latin typeface="Calibri" panose="020F0502020204030204" pitchFamily="34" charset="0"/>
              <a:cs typeface="Calibri" panose="020F0502020204030204" pitchFamily="34" charset="0"/>
            </a:rPr>
            <a:t>1.1.Website Design</a:t>
          </a:r>
          <a:endParaRPr lang="ar-EG" sz="900" b="1" dirty="0">
            <a:latin typeface="Calibri" panose="020F0502020204030204" pitchFamily="34" charset="0"/>
            <a:cs typeface="Calibri" panose="020F0502020204030204" pitchFamily="34" charset="0"/>
          </a:endParaRPr>
        </a:p>
      </dgm:t>
    </dgm:pt>
    <dgm:pt modelId="{92C01401-0517-45C5-9FE4-129838561B5D}" type="parTrans" cxnId="{7FA95EA1-03CA-444A-866B-76B0664C2CC2}">
      <dgm:prSet/>
      <dgm:spPr/>
      <dgm:t>
        <a:bodyPr/>
        <a:lstStyle/>
        <a:p>
          <a:pPr rtl="1"/>
          <a:endParaRPr lang="ar-EG"/>
        </a:p>
      </dgm:t>
    </dgm:pt>
    <dgm:pt modelId="{E0B8ADD3-9938-422C-BEE7-1CA33A24DE8F}" type="sibTrans" cxnId="{7FA95EA1-03CA-444A-866B-76B0664C2CC2}">
      <dgm:prSet/>
      <dgm:spPr/>
      <dgm:t>
        <a:bodyPr/>
        <a:lstStyle/>
        <a:p>
          <a:pPr rtl="1"/>
          <a:endParaRPr lang="ar-EG"/>
        </a:p>
      </dgm:t>
    </dgm:pt>
    <dgm:pt modelId="{BAFDE502-8BDB-450A-AAE5-57B1E5ACD6F2}">
      <dgm:prSet custT="1"/>
      <dgm:spPr>
        <a:solidFill>
          <a:srgbClr val="4941F1"/>
        </a:solidFill>
      </dgm:spPr>
      <dgm:t>
        <a:bodyPr/>
        <a:lstStyle/>
        <a:p>
          <a:pPr rtl="1"/>
          <a:r>
            <a:rPr lang="en-US" sz="900" b="1" dirty="0">
              <a:latin typeface="Calibri" panose="020F0502020204030204" pitchFamily="34" charset="0"/>
              <a:cs typeface="Calibri" panose="020F0502020204030204" pitchFamily="34" charset="0"/>
            </a:rPr>
            <a:t>1.2.Proposal</a:t>
          </a:r>
          <a:endParaRPr lang="ar-EG" sz="900" b="1" dirty="0">
            <a:latin typeface="Calibri" panose="020F0502020204030204" pitchFamily="34" charset="0"/>
            <a:cs typeface="Calibri" panose="020F0502020204030204" pitchFamily="34" charset="0"/>
          </a:endParaRPr>
        </a:p>
      </dgm:t>
    </dgm:pt>
    <dgm:pt modelId="{B176DBD6-C27F-4945-9B28-7FB93CFEA41C}" type="parTrans" cxnId="{D557BE9C-59D5-4668-AC1F-CC21734159CC}">
      <dgm:prSet/>
      <dgm:spPr/>
      <dgm:t>
        <a:bodyPr/>
        <a:lstStyle/>
        <a:p>
          <a:pPr rtl="1"/>
          <a:endParaRPr lang="ar-EG"/>
        </a:p>
      </dgm:t>
    </dgm:pt>
    <dgm:pt modelId="{55B14E99-DAB0-47FE-BC05-EB0CD41AF5C3}" type="sibTrans" cxnId="{D557BE9C-59D5-4668-AC1F-CC21734159CC}">
      <dgm:prSet/>
      <dgm:spPr/>
      <dgm:t>
        <a:bodyPr/>
        <a:lstStyle/>
        <a:p>
          <a:pPr rtl="1"/>
          <a:endParaRPr lang="ar-EG"/>
        </a:p>
      </dgm:t>
    </dgm:pt>
    <dgm:pt modelId="{971ECB20-7058-4E50-A336-E51E7B2F009A}">
      <dgm:prSet custT="1"/>
      <dgm:spPr>
        <a:solidFill>
          <a:srgbClr val="4941F1"/>
        </a:solidFill>
      </dgm:spPr>
      <dgm:t>
        <a:bodyPr/>
        <a:lstStyle/>
        <a:p>
          <a:pPr rtl="1"/>
          <a:r>
            <a:rPr lang="en-US" sz="700" b="1" dirty="0">
              <a:latin typeface="Calibri" panose="020F0502020204030204" pitchFamily="34" charset="0"/>
              <a:cs typeface="Calibri" panose="020F0502020204030204" pitchFamily="34" charset="0"/>
            </a:rPr>
            <a:t>1.3.Design Report on User Interfaces</a:t>
          </a:r>
          <a:endParaRPr lang="ar-EG" sz="700" b="1" dirty="0">
            <a:latin typeface="Calibri" panose="020F0502020204030204" pitchFamily="34" charset="0"/>
            <a:cs typeface="Calibri" panose="020F0502020204030204" pitchFamily="34" charset="0"/>
          </a:endParaRPr>
        </a:p>
      </dgm:t>
    </dgm:pt>
    <dgm:pt modelId="{B85224B9-B780-4D30-AA4F-4278C1AD0105}" type="parTrans" cxnId="{C7929837-7053-4279-9A02-1C0A1F46C07F}">
      <dgm:prSet/>
      <dgm:spPr/>
      <dgm:t>
        <a:bodyPr/>
        <a:lstStyle/>
        <a:p>
          <a:pPr rtl="1"/>
          <a:endParaRPr lang="ar-EG"/>
        </a:p>
      </dgm:t>
    </dgm:pt>
    <dgm:pt modelId="{C5C2685A-A32B-4020-AFDC-1ACF874B729F}" type="sibTrans" cxnId="{C7929837-7053-4279-9A02-1C0A1F46C07F}">
      <dgm:prSet/>
      <dgm:spPr/>
      <dgm:t>
        <a:bodyPr/>
        <a:lstStyle/>
        <a:p>
          <a:pPr rtl="1"/>
          <a:endParaRPr lang="ar-EG"/>
        </a:p>
      </dgm:t>
    </dgm:pt>
    <dgm:pt modelId="{5E0BE41D-80DE-4C01-973C-2EF3977BBB81}">
      <dgm:prSet custT="1"/>
      <dgm:spPr>
        <a:solidFill>
          <a:srgbClr val="4941F1"/>
        </a:solidFill>
      </dgm:spPr>
      <dgm:t>
        <a:bodyPr/>
        <a:lstStyle/>
        <a:p>
          <a:pPr rtl="1"/>
          <a:r>
            <a:rPr lang="en-US" sz="900" b="1" dirty="0">
              <a:latin typeface="Calibri" panose="020F0502020204030204" pitchFamily="34" charset="0"/>
              <a:cs typeface="Calibri" panose="020F0502020204030204" pitchFamily="34" charset="0"/>
            </a:rPr>
            <a:t>1.4.Product Prototype</a:t>
          </a:r>
          <a:endParaRPr lang="ar-EG" sz="900" b="1" dirty="0">
            <a:latin typeface="Calibri" panose="020F0502020204030204" pitchFamily="34" charset="0"/>
            <a:cs typeface="Calibri" panose="020F0502020204030204" pitchFamily="34" charset="0"/>
          </a:endParaRPr>
        </a:p>
      </dgm:t>
    </dgm:pt>
    <dgm:pt modelId="{D4C9E759-F59F-4C23-9C98-D4916F2F9825}" type="parTrans" cxnId="{8C3F4112-7E86-46CB-96A8-D5E8EFC24BD4}">
      <dgm:prSet/>
      <dgm:spPr/>
      <dgm:t>
        <a:bodyPr/>
        <a:lstStyle/>
        <a:p>
          <a:pPr rtl="1"/>
          <a:endParaRPr lang="ar-EG"/>
        </a:p>
      </dgm:t>
    </dgm:pt>
    <dgm:pt modelId="{8B36FCE5-7B7E-4EDA-B506-B94191CE4A2E}" type="sibTrans" cxnId="{8C3F4112-7E86-46CB-96A8-D5E8EFC24BD4}">
      <dgm:prSet/>
      <dgm:spPr/>
      <dgm:t>
        <a:bodyPr/>
        <a:lstStyle/>
        <a:p>
          <a:pPr rtl="1"/>
          <a:endParaRPr lang="ar-EG"/>
        </a:p>
      </dgm:t>
    </dgm:pt>
    <dgm:pt modelId="{9E4B4306-900F-462C-8046-FED3C5E0D0BE}">
      <dgm:prSet custT="1"/>
      <dgm:spPr>
        <a:solidFill>
          <a:srgbClr val="4941F1"/>
        </a:solidFill>
      </dgm:spPr>
      <dgm:t>
        <a:bodyPr/>
        <a:lstStyle/>
        <a:p>
          <a:pPr rtl="1"/>
          <a:r>
            <a:rPr lang="en-US" sz="900" b="1" dirty="0">
              <a:latin typeface="Calibri" panose="020F0502020204030204" pitchFamily="34" charset="0"/>
              <a:cs typeface="Calibri" panose="020F0502020204030204" pitchFamily="34" charset="0"/>
            </a:rPr>
            <a:t>2.1.Licensing</a:t>
          </a:r>
          <a:endParaRPr lang="ar-EG" sz="900" b="1" dirty="0">
            <a:latin typeface="Calibri" panose="020F0502020204030204" pitchFamily="34" charset="0"/>
            <a:cs typeface="Calibri" panose="020F0502020204030204" pitchFamily="34" charset="0"/>
          </a:endParaRPr>
        </a:p>
      </dgm:t>
    </dgm:pt>
    <dgm:pt modelId="{199510FB-F159-4E5E-A916-F72974D86281}" type="parTrans" cxnId="{2ADD79C2-59AF-45AF-B188-E191C51C248B}">
      <dgm:prSet/>
      <dgm:spPr/>
      <dgm:t>
        <a:bodyPr/>
        <a:lstStyle/>
        <a:p>
          <a:pPr rtl="1"/>
          <a:endParaRPr lang="ar-EG"/>
        </a:p>
      </dgm:t>
    </dgm:pt>
    <dgm:pt modelId="{4AD2F887-BCE0-4ECA-953F-AD09197C2A30}" type="sibTrans" cxnId="{2ADD79C2-59AF-45AF-B188-E191C51C248B}">
      <dgm:prSet/>
      <dgm:spPr/>
      <dgm:t>
        <a:bodyPr/>
        <a:lstStyle/>
        <a:p>
          <a:pPr rtl="1"/>
          <a:endParaRPr lang="ar-EG"/>
        </a:p>
      </dgm:t>
    </dgm:pt>
    <dgm:pt modelId="{474E489C-CD68-4934-A044-D05B2F32EA00}">
      <dgm:prSet custT="1"/>
      <dgm:spPr>
        <a:solidFill>
          <a:srgbClr val="4941F1"/>
        </a:solidFill>
      </dgm:spPr>
      <dgm:t>
        <a:bodyPr/>
        <a:lstStyle/>
        <a:p>
          <a:pPr rtl="1"/>
          <a:r>
            <a:rPr lang="en-US" sz="900" b="1" dirty="0">
              <a:latin typeface="Calibri" panose="020F0502020204030204" pitchFamily="34" charset="0"/>
              <a:cs typeface="Calibri" panose="020F0502020204030204" pitchFamily="34" charset="0"/>
            </a:rPr>
            <a:t>2.2.Government</a:t>
          </a:r>
          <a:r>
            <a:rPr lang="en-US" sz="900" b="1" baseline="0" dirty="0">
              <a:latin typeface="Calibri" panose="020F0502020204030204" pitchFamily="34" charset="0"/>
              <a:cs typeface="Calibri" panose="020F0502020204030204" pitchFamily="34" charset="0"/>
            </a:rPr>
            <a:t> Permits</a:t>
          </a:r>
          <a:endParaRPr lang="ar-EG" sz="900" b="1" dirty="0">
            <a:latin typeface="Calibri" panose="020F0502020204030204" pitchFamily="34" charset="0"/>
            <a:cs typeface="Calibri" panose="020F0502020204030204" pitchFamily="34" charset="0"/>
          </a:endParaRPr>
        </a:p>
      </dgm:t>
    </dgm:pt>
    <dgm:pt modelId="{2A1420F2-F994-442B-BFFA-1F0DD9DDB862}" type="parTrans" cxnId="{66DC0511-5CF0-4744-AF52-4E2C43AA61D0}">
      <dgm:prSet/>
      <dgm:spPr/>
      <dgm:t>
        <a:bodyPr/>
        <a:lstStyle/>
        <a:p>
          <a:pPr rtl="1"/>
          <a:endParaRPr lang="ar-EG"/>
        </a:p>
      </dgm:t>
    </dgm:pt>
    <dgm:pt modelId="{C40519ED-1B24-4D5B-A658-094B398164D7}" type="sibTrans" cxnId="{66DC0511-5CF0-4744-AF52-4E2C43AA61D0}">
      <dgm:prSet/>
      <dgm:spPr/>
      <dgm:t>
        <a:bodyPr/>
        <a:lstStyle/>
        <a:p>
          <a:pPr rtl="1"/>
          <a:endParaRPr lang="ar-EG"/>
        </a:p>
      </dgm:t>
    </dgm:pt>
    <dgm:pt modelId="{CD05E3F3-097F-44E2-9E06-05D69A907BB2}">
      <dgm:prSet custT="1"/>
      <dgm:spPr>
        <a:solidFill>
          <a:srgbClr val="7570BC"/>
        </a:solidFill>
      </dgm:spPr>
      <dgm:t>
        <a:bodyPr/>
        <a:lstStyle/>
        <a:p>
          <a:pPr rtl="1"/>
          <a:r>
            <a:rPr lang="en-US" sz="800" b="1" dirty="0">
              <a:latin typeface="Calibri" panose="020F0502020204030204" pitchFamily="34" charset="0"/>
              <a:cs typeface="Calibri" panose="020F0502020204030204" pitchFamily="34" charset="0"/>
            </a:rPr>
            <a:t>2.2.2.Acceptance Criteria</a:t>
          </a:r>
          <a:endParaRPr lang="ar-EG" sz="800" b="1" dirty="0">
            <a:latin typeface="Calibri" panose="020F0502020204030204" pitchFamily="34" charset="0"/>
            <a:cs typeface="Calibri" panose="020F0502020204030204" pitchFamily="34" charset="0"/>
          </a:endParaRPr>
        </a:p>
      </dgm:t>
    </dgm:pt>
    <dgm:pt modelId="{15338BAB-DB6B-4343-A538-B9074ABB9EC5}" type="parTrans" cxnId="{1314637B-409C-4226-9A84-9519A35A2B9B}">
      <dgm:prSet/>
      <dgm:spPr/>
      <dgm:t>
        <a:bodyPr/>
        <a:lstStyle/>
        <a:p>
          <a:pPr rtl="1"/>
          <a:endParaRPr lang="ar-EG"/>
        </a:p>
      </dgm:t>
    </dgm:pt>
    <dgm:pt modelId="{2B239215-4F28-4B07-8A1A-AA9F09D7212A}" type="sibTrans" cxnId="{1314637B-409C-4226-9A84-9519A35A2B9B}">
      <dgm:prSet/>
      <dgm:spPr/>
      <dgm:t>
        <a:bodyPr/>
        <a:lstStyle/>
        <a:p>
          <a:pPr rtl="1"/>
          <a:endParaRPr lang="ar-EG"/>
        </a:p>
      </dgm:t>
    </dgm:pt>
    <dgm:pt modelId="{2F431DAC-81A0-4F1A-A6B8-DAF31AD1306A}">
      <dgm:prSet custT="1"/>
      <dgm:spPr>
        <a:solidFill>
          <a:srgbClr val="7570BC"/>
        </a:solidFill>
      </dgm:spPr>
      <dgm:t>
        <a:bodyPr/>
        <a:lstStyle/>
        <a:p>
          <a:pPr rtl="1"/>
          <a:r>
            <a:rPr lang="en-US" sz="800" b="1" dirty="0">
              <a:latin typeface="Calibri" panose="020F0502020204030204" pitchFamily="34" charset="0"/>
              <a:cs typeface="Calibri" panose="020F0502020204030204" pitchFamily="34" charset="0"/>
            </a:rPr>
            <a:t>2.2.3.Inssurance Of License</a:t>
          </a:r>
          <a:endParaRPr lang="ar-EG" sz="800" b="1" dirty="0">
            <a:latin typeface="Calibri" panose="020F0502020204030204" pitchFamily="34" charset="0"/>
            <a:cs typeface="Calibri" panose="020F0502020204030204" pitchFamily="34" charset="0"/>
          </a:endParaRPr>
        </a:p>
      </dgm:t>
    </dgm:pt>
    <dgm:pt modelId="{16E64340-4AFB-4941-A099-E9B1AD9898EE}" type="parTrans" cxnId="{1B9EE2AE-AD44-4770-8D14-DDC20EC668BE}">
      <dgm:prSet/>
      <dgm:spPr/>
      <dgm:t>
        <a:bodyPr/>
        <a:lstStyle/>
        <a:p>
          <a:pPr rtl="1"/>
          <a:endParaRPr lang="ar-EG"/>
        </a:p>
      </dgm:t>
    </dgm:pt>
    <dgm:pt modelId="{2B703690-E962-490A-94FC-BD08EC49AFCA}" type="sibTrans" cxnId="{1B9EE2AE-AD44-4770-8D14-DDC20EC668BE}">
      <dgm:prSet/>
      <dgm:spPr/>
      <dgm:t>
        <a:bodyPr/>
        <a:lstStyle/>
        <a:p>
          <a:pPr rtl="1"/>
          <a:endParaRPr lang="ar-EG"/>
        </a:p>
      </dgm:t>
    </dgm:pt>
    <dgm:pt modelId="{D9877ED6-1F0C-48B5-8892-72346599E435}">
      <dgm:prSet custT="1"/>
      <dgm:spPr>
        <a:solidFill>
          <a:srgbClr val="4941F1"/>
        </a:solidFill>
      </dgm:spPr>
      <dgm:t>
        <a:bodyPr/>
        <a:lstStyle/>
        <a:p>
          <a:pPr rtl="1"/>
          <a:r>
            <a:rPr lang="en-US" sz="1000" b="1" dirty="0">
              <a:latin typeface="Calibri" panose="020F0502020204030204" pitchFamily="34" charset="0"/>
              <a:cs typeface="Calibri" panose="020F0502020204030204" pitchFamily="34" charset="0"/>
            </a:rPr>
            <a:t>3.1.Design Review</a:t>
          </a:r>
          <a:endParaRPr lang="ar-EG" sz="1000" b="1" dirty="0">
            <a:latin typeface="Calibri" panose="020F0502020204030204" pitchFamily="34" charset="0"/>
            <a:cs typeface="Calibri" panose="020F0502020204030204" pitchFamily="34" charset="0"/>
          </a:endParaRPr>
        </a:p>
      </dgm:t>
    </dgm:pt>
    <dgm:pt modelId="{FF02A4DD-DA43-4B32-B714-40E0C2B22489}" type="parTrans" cxnId="{4CD60909-BFB2-46C3-A9E6-E3E1AB50A8EA}">
      <dgm:prSet/>
      <dgm:spPr>
        <a:solidFill>
          <a:schemeClr val="accent4"/>
        </a:solidFill>
      </dgm:spPr>
      <dgm:t>
        <a:bodyPr/>
        <a:lstStyle/>
        <a:p>
          <a:pPr rtl="1"/>
          <a:endParaRPr lang="ar-EG"/>
        </a:p>
      </dgm:t>
    </dgm:pt>
    <dgm:pt modelId="{BEE8CCCB-1261-4019-A829-2DC9B86F1936}" type="sibTrans" cxnId="{4CD60909-BFB2-46C3-A9E6-E3E1AB50A8EA}">
      <dgm:prSet/>
      <dgm:spPr/>
      <dgm:t>
        <a:bodyPr/>
        <a:lstStyle/>
        <a:p>
          <a:pPr rtl="1"/>
          <a:endParaRPr lang="ar-EG"/>
        </a:p>
      </dgm:t>
    </dgm:pt>
    <dgm:pt modelId="{0CFD1CCC-02A6-46E6-ACF9-94D8AF30038D}">
      <dgm:prSet custT="1"/>
      <dgm:spPr>
        <a:solidFill>
          <a:srgbClr val="4941F1"/>
        </a:solidFill>
      </dgm:spPr>
      <dgm:t>
        <a:bodyPr/>
        <a:lstStyle/>
        <a:p>
          <a:pPr rtl="1"/>
          <a:r>
            <a:rPr lang="en-US" sz="1000" b="1" dirty="0">
              <a:latin typeface="Calibri" panose="020F0502020204030204" pitchFamily="34" charset="0"/>
              <a:cs typeface="Calibri" panose="020F0502020204030204" pitchFamily="34" charset="0"/>
            </a:rPr>
            <a:t>3.2.Progress Report</a:t>
          </a:r>
          <a:endParaRPr lang="ar-EG" sz="1000" b="1" dirty="0">
            <a:latin typeface="Calibri" panose="020F0502020204030204" pitchFamily="34" charset="0"/>
            <a:cs typeface="Calibri" panose="020F0502020204030204" pitchFamily="34" charset="0"/>
          </a:endParaRPr>
        </a:p>
      </dgm:t>
    </dgm:pt>
    <dgm:pt modelId="{3E79675F-58A4-4185-8278-DF9B69FE6599}" type="parTrans" cxnId="{0F00C34F-B404-48E9-B5FC-F47ABBBCB9FB}">
      <dgm:prSet/>
      <dgm:spPr/>
      <dgm:t>
        <a:bodyPr/>
        <a:lstStyle/>
        <a:p>
          <a:pPr rtl="1"/>
          <a:endParaRPr lang="ar-EG"/>
        </a:p>
      </dgm:t>
    </dgm:pt>
    <dgm:pt modelId="{D54BC0AE-CE29-4B44-9DBF-22A53DF87F06}" type="sibTrans" cxnId="{0F00C34F-B404-48E9-B5FC-F47ABBBCB9FB}">
      <dgm:prSet/>
      <dgm:spPr/>
      <dgm:t>
        <a:bodyPr/>
        <a:lstStyle/>
        <a:p>
          <a:pPr rtl="1"/>
          <a:endParaRPr lang="ar-EG"/>
        </a:p>
      </dgm:t>
    </dgm:pt>
    <dgm:pt modelId="{6840ED82-DDEB-4DA3-9B06-8A82B1DED92A}">
      <dgm:prSet custT="1"/>
      <dgm:spPr>
        <a:solidFill>
          <a:srgbClr val="7570BC"/>
        </a:solidFill>
      </dgm:spPr>
      <dgm:t>
        <a:bodyPr/>
        <a:lstStyle/>
        <a:p>
          <a:pPr rtl="1"/>
          <a:r>
            <a:rPr lang="en-US" sz="900" b="1" dirty="0">
              <a:latin typeface="Calibri" panose="020F0502020204030204" pitchFamily="34" charset="0"/>
              <a:cs typeface="Calibri" panose="020F0502020204030204" pitchFamily="34" charset="0"/>
            </a:rPr>
            <a:t>3.2.1.Strategic Report</a:t>
          </a:r>
          <a:endParaRPr lang="ar-EG" sz="900" b="1" dirty="0">
            <a:latin typeface="Calibri" panose="020F0502020204030204" pitchFamily="34" charset="0"/>
            <a:cs typeface="Calibri" panose="020F0502020204030204" pitchFamily="34" charset="0"/>
          </a:endParaRPr>
        </a:p>
      </dgm:t>
    </dgm:pt>
    <dgm:pt modelId="{27A783E8-2F27-4A6C-BE36-B77B7EC3C07B}" type="parTrans" cxnId="{9070F0DD-2F00-459B-A5C7-41A6180EE1D6}">
      <dgm:prSet/>
      <dgm:spPr/>
      <dgm:t>
        <a:bodyPr/>
        <a:lstStyle/>
        <a:p>
          <a:pPr rtl="1"/>
          <a:endParaRPr lang="ar-EG"/>
        </a:p>
      </dgm:t>
    </dgm:pt>
    <dgm:pt modelId="{BC41AB0F-44AF-42D7-84CB-5FB4458A4E02}" type="sibTrans" cxnId="{9070F0DD-2F00-459B-A5C7-41A6180EE1D6}">
      <dgm:prSet/>
      <dgm:spPr/>
      <dgm:t>
        <a:bodyPr/>
        <a:lstStyle/>
        <a:p>
          <a:pPr rtl="1"/>
          <a:endParaRPr lang="ar-EG"/>
        </a:p>
      </dgm:t>
    </dgm:pt>
    <dgm:pt modelId="{9D55706D-FF5E-47C8-8579-9258D7432168}">
      <dgm:prSet custT="1"/>
      <dgm:spPr>
        <a:solidFill>
          <a:srgbClr val="7570BC"/>
        </a:solidFill>
      </dgm:spPr>
      <dgm:t>
        <a:bodyPr/>
        <a:lstStyle/>
        <a:p>
          <a:pPr rtl="1"/>
          <a:r>
            <a:rPr lang="en-US" sz="800" b="1" dirty="0">
              <a:latin typeface="Calibri" panose="020F0502020204030204" pitchFamily="34" charset="0"/>
              <a:cs typeface="Calibri" panose="020F0502020204030204" pitchFamily="34" charset="0"/>
            </a:rPr>
            <a:t>3.2.2.Project  Initiation Report</a:t>
          </a:r>
          <a:endParaRPr lang="ar-EG" sz="800" b="1" dirty="0">
            <a:latin typeface="Calibri" panose="020F0502020204030204" pitchFamily="34" charset="0"/>
            <a:cs typeface="Calibri" panose="020F0502020204030204" pitchFamily="34" charset="0"/>
          </a:endParaRPr>
        </a:p>
      </dgm:t>
    </dgm:pt>
    <dgm:pt modelId="{9FE820B0-75F0-4DCD-BFAD-302798D7C149}" type="parTrans" cxnId="{CCCAD9A2-EFA1-4291-89C2-99461DEC1A2B}">
      <dgm:prSet/>
      <dgm:spPr/>
      <dgm:t>
        <a:bodyPr/>
        <a:lstStyle/>
        <a:p>
          <a:pPr rtl="1"/>
          <a:endParaRPr lang="ar-EG"/>
        </a:p>
      </dgm:t>
    </dgm:pt>
    <dgm:pt modelId="{31D0EAA7-3684-4473-807B-4B647E7DAE20}" type="sibTrans" cxnId="{CCCAD9A2-EFA1-4291-89C2-99461DEC1A2B}">
      <dgm:prSet/>
      <dgm:spPr/>
      <dgm:t>
        <a:bodyPr/>
        <a:lstStyle/>
        <a:p>
          <a:pPr rtl="1"/>
          <a:endParaRPr lang="ar-EG"/>
        </a:p>
      </dgm:t>
    </dgm:pt>
    <dgm:pt modelId="{9C049E1E-9489-4F5F-9392-8CD499397DCB}">
      <dgm:prSet custT="1"/>
      <dgm:spPr>
        <a:solidFill>
          <a:srgbClr val="7570BC"/>
        </a:solidFill>
      </dgm:spPr>
      <dgm:t>
        <a:bodyPr/>
        <a:lstStyle/>
        <a:p>
          <a:pPr rtl="1"/>
          <a:r>
            <a:rPr lang="en-US" sz="800" b="1" dirty="0">
              <a:latin typeface="Calibri" panose="020F0502020204030204" pitchFamily="34" charset="0"/>
              <a:cs typeface="Calibri" panose="020F0502020204030204" pitchFamily="34" charset="0"/>
            </a:rPr>
            <a:t>3.2.3.Report on Integration of web security</a:t>
          </a:r>
          <a:endParaRPr lang="ar-EG" sz="800" b="1" dirty="0">
            <a:latin typeface="Calibri" panose="020F0502020204030204" pitchFamily="34" charset="0"/>
            <a:cs typeface="Calibri" panose="020F0502020204030204" pitchFamily="34" charset="0"/>
          </a:endParaRPr>
        </a:p>
      </dgm:t>
    </dgm:pt>
    <dgm:pt modelId="{BA1FEBD6-DDE2-479C-88B7-73D6FEF0FE66}" type="parTrans" cxnId="{9BADE247-C3D5-4005-98D9-239DC6A7ED75}">
      <dgm:prSet/>
      <dgm:spPr/>
      <dgm:t>
        <a:bodyPr/>
        <a:lstStyle/>
        <a:p>
          <a:pPr rtl="1"/>
          <a:endParaRPr lang="ar-EG"/>
        </a:p>
      </dgm:t>
    </dgm:pt>
    <dgm:pt modelId="{A3769227-6289-471A-9D9F-01D241F9CC59}" type="sibTrans" cxnId="{9BADE247-C3D5-4005-98D9-239DC6A7ED75}">
      <dgm:prSet/>
      <dgm:spPr/>
      <dgm:t>
        <a:bodyPr/>
        <a:lstStyle/>
        <a:p>
          <a:pPr rtl="1"/>
          <a:endParaRPr lang="ar-EG"/>
        </a:p>
      </dgm:t>
    </dgm:pt>
    <dgm:pt modelId="{4351CDB6-5E37-4213-9003-662A82DDBF68}">
      <dgm:prSet custT="1"/>
      <dgm:spPr>
        <a:solidFill>
          <a:srgbClr val="4941F1"/>
        </a:solidFill>
      </dgm:spPr>
      <dgm:t>
        <a:bodyPr/>
        <a:lstStyle/>
        <a:p>
          <a:pPr rtl="1"/>
          <a:r>
            <a:rPr lang="en-US" sz="900" b="1" dirty="0">
              <a:latin typeface="Calibri" panose="020F0502020204030204" pitchFamily="34" charset="0"/>
              <a:cs typeface="Calibri" panose="020F0502020204030204" pitchFamily="34" charset="0"/>
            </a:rPr>
            <a:t>4.1.Improved Process Efficiency</a:t>
          </a:r>
          <a:endParaRPr lang="ar-EG" sz="900" b="1" dirty="0">
            <a:latin typeface="Calibri" panose="020F0502020204030204" pitchFamily="34" charset="0"/>
            <a:cs typeface="Calibri" panose="020F0502020204030204" pitchFamily="34" charset="0"/>
          </a:endParaRPr>
        </a:p>
      </dgm:t>
    </dgm:pt>
    <dgm:pt modelId="{1BE1D0D2-B583-4C20-8F8D-3C29DE4AC6F9}" type="parTrans" cxnId="{34B3F932-4E36-4D7F-B87C-54621259CD8A}">
      <dgm:prSet/>
      <dgm:spPr/>
      <dgm:t>
        <a:bodyPr/>
        <a:lstStyle/>
        <a:p>
          <a:pPr rtl="1"/>
          <a:endParaRPr lang="ar-EG"/>
        </a:p>
      </dgm:t>
    </dgm:pt>
    <dgm:pt modelId="{7FDBFBCE-44E4-4887-A460-A21D71C03C29}" type="sibTrans" cxnId="{34B3F932-4E36-4D7F-B87C-54621259CD8A}">
      <dgm:prSet/>
      <dgm:spPr/>
      <dgm:t>
        <a:bodyPr/>
        <a:lstStyle/>
        <a:p>
          <a:pPr rtl="1"/>
          <a:endParaRPr lang="ar-EG"/>
        </a:p>
      </dgm:t>
    </dgm:pt>
    <dgm:pt modelId="{625694E8-5D73-471A-BBDB-BBD1210BE50C}">
      <dgm:prSet custT="1"/>
      <dgm:spPr>
        <a:solidFill>
          <a:srgbClr val="4941F1"/>
        </a:solidFill>
      </dgm:spPr>
      <dgm:t>
        <a:bodyPr/>
        <a:lstStyle/>
        <a:p>
          <a:pPr rtl="1"/>
          <a:r>
            <a:rPr lang="en-US" sz="900" b="1" dirty="0">
              <a:latin typeface="Calibri" panose="020F0502020204030204" pitchFamily="34" charset="0"/>
              <a:cs typeface="Calibri" panose="020F0502020204030204" pitchFamily="34" charset="0"/>
            </a:rPr>
            <a:t>4.2.Better Customer Service</a:t>
          </a:r>
          <a:endParaRPr lang="ar-EG" sz="900" b="1" dirty="0">
            <a:latin typeface="Calibri" panose="020F0502020204030204" pitchFamily="34" charset="0"/>
            <a:cs typeface="Calibri" panose="020F0502020204030204" pitchFamily="34" charset="0"/>
          </a:endParaRPr>
        </a:p>
      </dgm:t>
    </dgm:pt>
    <dgm:pt modelId="{8A8353F8-46A2-4CAE-AEEE-CD272D052FD0}" type="parTrans" cxnId="{69FC96B9-99CC-498B-9493-391C503E6C27}">
      <dgm:prSet/>
      <dgm:spPr/>
      <dgm:t>
        <a:bodyPr/>
        <a:lstStyle/>
        <a:p>
          <a:pPr rtl="1"/>
          <a:endParaRPr lang="ar-EG"/>
        </a:p>
      </dgm:t>
    </dgm:pt>
    <dgm:pt modelId="{BCB5AA30-0F90-41DF-A43F-1C3CF28DB03F}" type="sibTrans" cxnId="{69FC96B9-99CC-498B-9493-391C503E6C27}">
      <dgm:prSet/>
      <dgm:spPr/>
      <dgm:t>
        <a:bodyPr/>
        <a:lstStyle/>
        <a:p>
          <a:pPr rtl="1"/>
          <a:endParaRPr lang="ar-EG"/>
        </a:p>
      </dgm:t>
    </dgm:pt>
    <dgm:pt modelId="{448EDBA6-CC09-4EA8-98D6-FC1BFDD0EFEB}">
      <dgm:prSet custT="1"/>
      <dgm:spPr>
        <a:solidFill>
          <a:srgbClr val="4941F1"/>
        </a:solidFill>
      </dgm:spPr>
      <dgm:t>
        <a:bodyPr/>
        <a:lstStyle/>
        <a:p>
          <a:pPr rtl="1"/>
          <a:r>
            <a:rPr lang="en-US" sz="900" b="1" dirty="0">
              <a:latin typeface="Calibri" panose="020F0502020204030204" pitchFamily="34" charset="0"/>
              <a:cs typeface="Calibri" panose="020F0502020204030204" pitchFamily="34" charset="0"/>
            </a:rPr>
            <a:t>4.3.Faster Response Time</a:t>
          </a:r>
          <a:endParaRPr lang="ar-EG" sz="900" b="1" dirty="0">
            <a:latin typeface="Calibri" panose="020F0502020204030204" pitchFamily="34" charset="0"/>
            <a:cs typeface="Calibri" panose="020F0502020204030204" pitchFamily="34" charset="0"/>
          </a:endParaRPr>
        </a:p>
      </dgm:t>
    </dgm:pt>
    <dgm:pt modelId="{CEDD1257-48D8-45E7-A7E0-2903F2B78713}" type="parTrans" cxnId="{AC70BB25-5B82-4FE0-95DD-5F41C98AFF68}">
      <dgm:prSet/>
      <dgm:spPr/>
      <dgm:t>
        <a:bodyPr/>
        <a:lstStyle/>
        <a:p>
          <a:pPr rtl="1"/>
          <a:endParaRPr lang="ar-EG"/>
        </a:p>
      </dgm:t>
    </dgm:pt>
    <dgm:pt modelId="{1EB8BA0A-85BD-49F6-90BB-E575F34C65C2}" type="sibTrans" cxnId="{AC70BB25-5B82-4FE0-95DD-5F41C98AFF68}">
      <dgm:prSet/>
      <dgm:spPr/>
      <dgm:t>
        <a:bodyPr/>
        <a:lstStyle/>
        <a:p>
          <a:pPr rtl="1"/>
          <a:endParaRPr lang="ar-EG"/>
        </a:p>
      </dgm:t>
    </dgm:pt>
    <dgm:pt modelId="{BAF36392-DFAB-4580-981E-74611B3FF96A}">
      <dgm:prSet custT="1"/>
      <dgm:spPr>
        <a:solidFill>
          <a:srgbClr val="7570BC"/>
        </a:solidFill>
      </dgm:spPr>
      <dgm:t>
        <a:bodyPr/>
        <a:lstStyle/>
        <a:p>
          <a:pPr rtl="1"/>
          <a:r>
            <a:rPr lang="en-US" sz="800" b="1" dirty="0">
              <a:latin typeface="Calibri" panose="020F0502020204030204" pitchFamily="34" charset="0"/>
              <a:cs typeface="Calibri" panose="020F0502020204030204" pitchFamily="34" charset="0"/>
            </a:rPr>
            <a:t>2.2.1.Application</a:t>
          </a:r>
          <a:endParaRPr lang="ar-EG" sz="800" b="1" dirty="0">
            <a:latin typeface="Calibri" panose="020F0502020204030204" pitchFamily="34" charset="0"/>
            <a:cs typeface="Calibri" panose="020F0502020204030204" pitchFamily="34" charset="0"/>
          </a:endParaRPr>
        </a:p>
      </dgm:t>
    </dgm:pt>
    <dgm:pt modelId="{4628B59F-11C4-41F7-B1CD-1D89075D5411}" type="sibTrans" cxnId="{4CD25767-DFA0-4E4D-8C4B-2A51C7C5C342}">
      <dgm:prSet/>
      <dgm:spPr/>
      <dgm:t>
        <a:bodyPr/>
        <a:lstStyle/>
        <a:p>
          <a:pPr rtl="1"/>
          <a:endParaRPr lang="ar-EG"/>
        </a:p>
      </dgm:t>
    </dgm:pt>
    <dgm:pt modelId="{4D82744C-8F69-48D8-A423-06FB8777082A}" type="parTrans" cxnId="{4CD25767-DFA0-4E4D-8C4B-2A51C7C5C342}">
      <dgm:prSet/>
      <dgm:spPr/>
      <dgm:t>
        <a:bodyPr/>
        <a:lstStyle/>
        <a:p>
          <a:pPr rtl="1"/>
          <a:endParaRPr lang="ar-EG"/>
        </a:p>
      </dgm:t>
    </dgm:pt>
    <dgm:pt modelId="{D0206A9F-F09B-469C-905A-1BC9C356BD69}" type="pres">
      <dgm:prSet presAssocID="{FC428D5F-A64D-4093-89C9-C3E3ACB16BB5}" presName="hierChild1" presStyleCnt="0">
        <dgm:presLayoutVars>
          <dgm:orgChart val="1"/>
          <dgm:chPref val="1"/>
          <dgm:dir/>
          <dgm:animOne val="branch"/>
          <dgm:animLvl val="lvl"/>
          <dgm:resizeHandles/>
        </dgm:presLayoutVars>
      </dgm:prSet>
      <dgm:spPr/>
    </dgm:pt>
    <dgm:pt modelId="{03CFEA34-2EF9-44B4-8805-299EC4FB48BE}" type="pres">
      <dgm:prSet presAssocID="{EF7CCA55-672A-4458-9AF8-0096AA55FC97}" presName="hierRoot1" presStyleCnt="0">
        <dgm:presLayoutVars>
          <dgm:hierBranch val="init"/>
        </dgm:presLayoutVars>
      </dgm:prSet>
      <dgm:spPr/>
    </dgm:pt>
    <dgm:pt modelId="{32D8203C-80C6-47ED-86C4-3AE8C1D39FB5}" type="pres">
      <dgm:prSet presAssocID="{EF7CCA55-672A-4458-9AF8-0096AA55FC97}" presName="rootComposite1" presStyleCnt="0"/>
      <dgm:spPr/>
    </dgm:pt>
    <dgm:pt modelId="{F77DBB32-9DC8-40EE-8E79-F8B5C7EC399E}" type="pres">
      <dgm:prSet presAssocID="{EF7CCA55-672A-4458-9AF8-0096AA55FC97}" presName="rootText1" presStyleLbl="node0" presStyleIdx="0" presStyleCnt="1" custScaleX="46607" custScaleY="35617" custLinFactNeighborX="1449" custLinFactNeighborY="7343">
        <dgm:presLayoutVars>
          <dgm:chPref val="3"/>
        </dgm:presLayoutVars>
      </dgm:prSet>
      <dgm:spPr/>
    </dgm:pt>
    <dgm:pt modelId="{E8DDBF00-2D94-48DF-B4AD-C6F6D8EAA564}" type="pres">
      <dgm:prSet presAssocID="{EF7CCA55-672A-4458-9AF8-0096AA55FC97}" presName="rootConnector1" presStyleLbl="node1" presStyleIdx="0" presStyleCnt="0"/>
      <dgm:spPr/>
    </dgm:pt>
    <dgm:pt modelId="{99CAE8F7-C133-4B9D-AFDB-A53F615594C2}" type="pres">
      <dgm:prSet presAssocID="{EF7CCA55-672A-4458-9AF8-0096AA55FC97}" presName="hierChild2" presStyleCnt="0"/>
      <dgm:spPr/>
    </dgm:pt>
    <dgm:pt modelId="{3B8529B1-B026-4FDE-912E-D037E06E2590}" type="pres">
      <dgm:prSet presAssocID="{9D389606-8CA8-4605-8BBE-2F04336061CA}" presName="Name37" presStyleLbl="parChTrans1D2" presStyleIdx="0" presStyleCnt="4"/>
      <dgm:spPr/>
    </dgm:pt>
    <dgm:pt modelId="{08B1F2F8-E3A6-4CAF-8A7A-793FF74B4AE5}" type="pres">
      <dgm:prSet presAssocID="{72E9A583-8C14-4DB6-9039-42D87497EB2B}" presName="hierRoot2" presStyleCnt="0">
        <dgm:presLayoutVars>
          <dgm:hierBranch val="init"/>
        </dgm:presLayoutVars>
      </dgm:prSet>
      <dgm:spPr/>
    </dgm:pt>
    <dgm:pt modelId="{65B35F95-FD62-4253-AB64-390350698144}" type="pres">
      <dgm:prSet presAssocID="{72E9A583-8C14-4DB6-9039-42D87497EB2B}" presName="rootComposite" presStyleCnt="0"/>
      <dgm:spPr/>
    </dgm:pt>
    <dgm:pt modelId="{952AF642-F64F-452C-AA21-A3AEA6AB3E70}" type="pres">
      <dgm:prSet presAssocID="{72E9A583-8C14-4DB6-9039-42D87497EB2B}" presName="rootText" presStyleLbl="node2" presStyleIdx="0" presStyleCnt="4" custAng="10800000" custFlipVert="1" custScaleX="36168" custScaleY="36328" custLinFactX="61886" custLinFactNeighborX="100000" custLinFactNeighborY="-19104">
        <dgm:presLayoutVars>
          <dgm:chPref val="3"/>
        </dgm:presLayoutVars>
      </dgm:prSet>
      <dgm:spPr/>
    </dgm:pt>
    <dgm:pt modelId="{C8EC4C8A-7173-428C-9093-BFCFC7A9376B}" type="pres">
      <dgm:prSet presAssocID="{72E9A583-8C14-4DB6-9039-42D87497EB2B}" presName="rootConnector" presStyleLbl="node2" presStyleIdx="0" presStyleCnt="4"/>
      <dgm:spPr/>
    </dgm:pt>
    <dgm:pt modelId="{EEE2442B-604D-4781-80F5-38C2E5421FB7}" type="pres">
      <dgm:prSet presAssocID="{72E9A583-8C14-4DB6-9039-42D87497EB2B}" presName="hierChild4" presStyleCnt="0"/>
      <dgm:spPr/>
    </dgm:pt>
    <dgm:pt modelId="{7B054DD5-7C24-4ACC-88A3-08192C099BDD}" type="pres">
      <dgm:prSet presAssocID="{FF02A4DD-DA43-4B32-B714-40E0C2B22489}" presName="Name37" presStyleLbl="parChTrans1D3" presStyleIdx="0" presStyleCnt="11"/>
      <dgm:spPr/>
    </dgm:pt>
    <dgm:pt modelId="{8A984A59-E7CE-4FA1-B7C7-496A766734AA}" type="pres">
      <dgm:prSet presAssocID="{D9877ED6-1F0C-48B5-8892-72346599E435}" presName="hierRoot2" presStyleCnt="0">
        <dgm:presLayoutVars>
          <dgm:hierBranch val="init"/>
        </dgm:presLayoutVars>
      </dgm:prSet>
      <dgm:spPr/>
    </dgm:pt>
    <dgm:pt modelId="{0278BC22-270D-4565-8A3E-0E290568352A}" type="pres">
      <dgm:prSet presAssocID="{D9877ED6-1F0C-48B5-8892-72346599E435}" presName="rootComposite" presStyleCnt="0"/>
      <dgm:spPr/>
    </dgm:pt>
    <dgm:pt modelId="{5699A17B-28C9-483B-B39E-03F7DEE1872F}" type="pres">
      <dgm:prSet presAssocID="{D9877ED6-1F0C-48B5-8892-72346599E435}" presName="rootText" presStyleLbl="node3" presStyleIdx="0" presStyleCnt="11" custScaleX="26487" custScaleY="35568" custLinFactX="61870" custLinFactNeighborX="100000" custLinFactNeighborY="-31641">
        <dgm:presLayoutVars>
          <dgm:chPref val="3"/>
        </dgm:presLayoutVars>
      </dgm:prSet>
      <dgm:spPr/>
    </dgm:pt>
    <dgm:pt modelId="{E9BFCEB5-97D9-4AE1-B141-07027DAE7875}" type="pres">
      <dgm:prSet presAssocID="{D9877ED6-1F0C-48B5-8892-72346599E435}" presName="rootConnector" presStyleLbl="node3" presStyleIdx="0" presStyleCnt="11"/>
      <dgm:spPr/>
    </dgm:pt>
    <dgm:pt modelId="{90243DE3-E6F5-47D3-BB1B-A0E86500D8AB}" type="pres">
      <dgm:prSet presAssocID="{D9877ED6-1F0C-48B5-8892-72346599E435}" presName="hierChild4" presStyleCnt="0"/>
      <dgm:spPr/>
    </dgm:pt>
    <dgm:pt modelId="{C586D81B-1ACD-4526-AC7A-82D2AF1F891D}" type="pres">
      <dgm:prSet presAssocID="{D9877ED6-1F0C-48B5-8892-72346599E435}" presName="hierChild5" presStyleCnt="0"/>
      <dgm:spPr/>
    </dgm:pt>
    <dgm:pt modelId="{B80F2EEB-E07A-4B4D-A482-0A800DA4393F}" type="pres">
      <dgm:prSet presAssocID="{3E79675F-58A4-4185-8278-DF9B69FE6599}" presName="Name37" presStyleLbl="parChTrans1D3" presStyleIdx="1" presStyleCnt="11"/>
      <dgm:spPr/>
    </dgm:pt>
    <dgm:pt modelId="{A2C899E2-58E2-4B7E-9A7A-621E9ADF4BEA}" type="pres">
      <dgm:prSet presAssocID="{0CFD1CCC-02A6-46E6-ACF9-94D8AF30038D}" presName="hierRoot2" presStyleCnt="0">
        <dgm:presLayoutVars>
          <dgm:hierBranch val="init"/>
        </dgm:presLayoutVars>
      </dgm:prSet>
      <dgm:spPr/>
    </dgm:pt>
    <dgm:pt modelId="{8BDB4C4D-9462-413E-9581-BED8DFF88D95}" type="pres">
      <dgm:prSet presAssocID="{0CFD1CCC-02A6-46E6-ACF9-94D8AF30038D}" presName="rootComposite" presStyleCnt="0"/>
      <dgm:spPr/>
    </dgm:pt>
    <dgm:pt modelId="{254B63C9-D12E-46A2-A725-023132D41727}" type="pres">
      <dgm:prSet presAssocID="{0CFD1CCC-02A6-46E6-ACF9-94D8AF30038D}" presName="rootText" presStyleLbl="node3" presStyleIdx="1" presStyleCnt="11" custScaleX="28538" custScaleY="35568" custLinFactX="63572" custLinFactNeighborX="100000" custLinFactNeighborY="-31641">
        <dgm:presLayoutVars>
          <dgm:chPref val="3"/>
        </dgm:presLayoutVars>
      </dgm:prSet>
      <dgm:spPr/>
    </dgm:pt>
    <dgm:pt modelId="{DB41CC27-499D-4AF9-BDB0-EB73BAF2747B}" type="pres">
      <dgm:prSet presAssocID="{0CFD1CCC-02A6-46E6-ACF9-94D8AF30038D}" presName="rootConnector" presStyleLbl="node3" presStyleIdx="1" presStyleCnt="11"/>
      <dgm:spPr/>
    </dgm:pt>
    <dgm:pt modelId="{C9CE20C9-A49F-44E3-B116-13C04E5DB8C2}" type="pres">
      <dgm:prSet presAssocID="{0CFD1CCC-02A6-46E6-ACF9-94D8AF30038D}" presName="hierChild4" presStyleCnt="0"/>
      <dgm:spPr/>
    </dgm:pt>
    <dgm:pt modelId="{409325B6-7BA2-4C0F-A7EF-614D2AADAF31}" type="pres">
      <dgm:prSet presAssocID="{27A783E8-2F27-4A6C-BE36-B77B7EC3C07B}" presName="Name37" presStyleLbl="parChTrans1D4" presStyleIdx="0" presStyleCnt="6"/>
      <dgm:spPr/>
    </dgm:pt>
    <dgm:pt modelId="{598AFC99-B849-40AA-BEBA-369A9E4BC44F}" type="pres">
      <dgm:prSet presAssocID="{6840ED82-DDEB-4DA3-9B06-8A82B1DED92A}" presName="hierRoot2" presStyleCnt="0">
        <dgm:presLayoutVars>
          <dgm:hierBranch val="init"/>
        </dgm:presLayoutVars>
      </dgm:prSet>
      <dgm:spPr/>
    </dgm:pt>
    <dgm:pt modelId="{59CDA3BB-43AA-4BA1-B50D-C203986E99C9}" type="pres">
      <dgm:prSet presAssocID="{6840ED82-DDEB-4DA3-9B06-8A82B1DED92A}" presName="rootComposite" presStyleCnt="0"/>
      <dgm:spPr/>
    </dgm:pt>
    <dgm:pt modelId="{81AF67E2-CD8A-453E-9821-FB3B21A59B4B}" type="pres">
      <dgm:prSet presAssocID="{6840ED82-DDEB-4DA3-9B06-8A82B1DED92A}" presName="rootText" presStyleLbl="node4" presStyleIdx="0" presStyleCnt="6" custAng="10800000" custFlipVert="1" custScaleX="30271" custScaleY="30271" custLinFactX="60735" custLinFactNeighborX="100000" custLinFactNeighborY="-45269">
        <dgm:presLayoutVars>
          <dgm:chPref val="3"/>
        </dgm:presLayoutVars>
      </dgm:prSet>
      <dgm:spPr/>
    </dgm:pt>
    <dgm:pt modelId="{1FCAE045-895D-4B9B-9DD2-3750E5E2E5CF}" type="pres">
      <dgm:prSet presAssocID="{6840ED82-DDEB-4DA3-9B06-8A82B1DED92A}" presName="rootConnector" presStyleLbl="node4" presStyleIdx="0" presStyleCnt="6"/>
      <dgm:spPr/>
    </dgm:pt>
    <dgm:pt modelId="{E6952AEF-F904-48B1-953D-082E9208734C}" type="pres">
      <dgm:prSet presAssocID="{6840ED82-DDEB-4DA3-9B06-8A82B1DED92A}" presName="hierChild4" presStyleCnt="0"/>
      <dgm:spPr/>
    </dgm:pt>
    <dgm:pt modelId="{9B0603D7-3A01-4EF1-98C9-80279B6A5FC0}" type="pres">
      <dgm:prSet presAssocID="{6840ED82-DDEB-4DA3-9B06-8A82B1DED92A}" presName="hierChild5" presStyleCnt="0"/>
      <dgm:spPr/>
    </dgm:pt>
    <dgm:pt modelId="{5FB95F92-EC13-4A1D-B693-E0C36DF5CB6C}" type="pres">
      <dgm:prSet presAssocID="{9FE820B0-75F0-4DCD-BFAD-302798D7C149}" presName="Name37" presStyleLbl="parChTrans1D4" presStyleIdx="1" presStyleCnt="6"/>
      <dgm:spPr/>
    </dgm:pt>
    <dgm:pt modelId="{D83FED68-DD04-4500-BEF6-72C9AE5FC14F}" type="pres">
      <dgm:prSet presAssocID="{9D55706D-FF5E-47C8-8579-9258D7432168}" presName="hierRoot2" presStyleCnt="0">
        <dgm:presLayoutVars>
          <dgm:hierBranch val="init"/>
        </dgm:presLayoutVars>
      </dgm:prSet>
      <dgm:spPr/>
    </dgm:pt>
    <dgm:pt modelId="{E32EBD35-FB97-4FBE-9114-69A6D7DF3E38}" type="pres">
      <dgm:prSet presAssocID="{9D55706D-FF5E-47C8-8579-9258D7432168}" presName="rootComposite" presStyleCnt="0"/>
      <dgm:spPr/>
    </dgm:pt>
    <dgm:pt modelId="{BB34B50D-5540-4E8C-AEF8-2E2D9289ED6A}" type="pres">
      <dgm:prSet presAssocID="{9D55706D-FF5E-47C8-8579-9258D7432168}" presName="rootText" presStyleLbl="node4" presStyleIdx="1" presStyleCnt="6" custScaleX="30271" custScaleY="30271" custLinFactX="60735" custLinFactNeighborX="100000" custLinFactNeighborY="-56969">
        <dgm:presLayoutVars>
          <dgm:chPref val="3"/>
        </dgm:presLayoutVars>
      </dgm:prSet>
      <dgm:spPr/>
    </dgm:pt>
    <dgm:pt modelId="{76E40967-99A0-4A72-A85E-3AAD74834F95}" type="pres">
      <dgm:prSet presAssocID="{9D55706D-FF5E-47C8-8579-9258D7432168}" presName="rootConnector" presStyleLbl="node4" presStyleIdx="1" presStyleCnt="6"/>
      <dgm:spPr/>
    </dgm:pt>
    <dgm:pt modelId="{95C240AB-76F0-4E19-A0B9-88A9A9436637}" type="pres">
      <dgm:prSet presAssocID="{9D55706D-FF5E-47C8-8579-9258D7432168}" presName="hierChild4" presStyleCnt="0"/>
      <dgm:spPr/>
    </dgm:pt>
    <dgm:pt modelId="{4E9CD986-CC13-418C-89E8-A0C751727B2D}" type="pres">
      <dgm:prSet presAssocID="{9D55706D-FF5E-47C8-8579-9258D7432168}" presName="hierChild5" presStyleCnt="0"/>
      <dgm:spPr/>
    </dgm:pt>
    <dgm:pt modelId="{74E63F73-2133-4391-8721-70D83A53CC00}" type="pres">
      <dgm:prSet presAssocID="{BA1FEBD6-DDE2-479C-88B7-73D6FEF0FE66}" presName="Name37" presStyleLbl="parChTrans1D4" presStyleIdx="2" presStyleCnt="6"/>
      <dgm:spPr/>
    </dgm:pt>
    <dgm:pt modelId="{562EE621-BCC9-44CB-8ACE-E1F81170C733}" type="pres">
      <dgm:prSet presAssocID="{9C049E1E-9489-4F5F-9392-8CD499397DCB}" presName="hierRoot2" presStyleCnt="0">
        <dgm:presLayoutVars>
          <dgm:hierBranch val="init"/>
        </dgm:presLayoutVars>
      </dgm:prSet>
      <dgm:spPr/>
    </dgm:pt>
    <dgm:pt modelId="{5CD84D2C-D9C1-4C49-8F3F-67A46DBBAEE6}" type="pres">
      <dgm:prSet presAssocID="{9C049E1E-9489-4F5F-9392-8CD499397DCB}" presName="rootComposite" presStyleCnt="0"/>
      <dgm:spPr/>
    </dgm:pt>
    <dgm:pt modelId="{4E84D704-D527-4B47-8668-009546D7978A}" type="pres">
      <dgm:prSet presAssocID="{9C049E1E-9489-4F5F-9392-8CD499397DCB}" presName="rootText" presStyleLbl="node4" presStyleIdx="2" presStyleCnt="6" custScaleX="30271" custScaleY="33298" custLinFactX="60735" custLinFactNeighborX="100000" custLinFactNeighborY="-66428">
        <dgm:presLayoutVars>
          <dgm:chPref val="3"/>
        </dgm:presLayoutVars>
      </dgm:prSet>
      <dgm:spPr/>
    </dgm:pt>
    <dgm:pt modelId="{A2910B27-80C1-4A4F-B768-7E5B777C4C78}" type="pres">
      <dgm:prSet presAssocID="{9C049E1E-9489-4F5F-9392-8CD499397DCB}" presName="rootConnector" presStyleLbl="node4" presStyleIdx="2" presStyleCnt="6"/>
      <dgm:spPr/>
    </dgm:pt>
    <dgm:pt modelId="{FE898141-6103-4B3D-9C4C-4049E302377D}" type="pres">
      <dgm:prSet presAssocID="{9C049E1E-9489-4F5F-9392-8CD499397DCB}" presName="hierChild4" presStyleCnt="0"/>
      <dgm:spPr/>
    </dgm:pt>
    <dgm:pt modelId="{B7EDBA60-88A4-4F4F-8EF1-1BD7A1709816}" type="pres">
      <dgm:prSet presAssocID="{9C049E1E-9489-4F5F-9392-8CD499397DCB}" presName="hierChild5" presStyleCnt="0"/>
      <dgm:spPr/>
    </dgm:pt>
    <dgm:pt modelId="{0CD29096-4C36-4EEF-ADDD-9C11462624E9}" type="pres">
      <dgm:prSet presAssocID="{0CFD1CCC-02A6-46E6-ACF9-94D8AF30038D}" presName="hierChild5" presStyleCnt="0"/>
      <dgm:spPr/>
    </dgm:pt>
    <dgm:pt modelId="{04A4EF3C-D876-4ADF-BD88-DF4277AA5146}" type="pres">
      <dgm:prSet presAssocID="{72E9A583-8C14-4DB6-9039-42D87497EB2B}" presName="hierChild5" presStyleCnt="0"/>
      <dgm:spPr/>
    </dgm:pt>
    <dgm:pt modelId="{38063BD7-DD06-4E4B-B20B-05CEFD022209}" type="pres">
      <dgm:prSet presAssocID="{715B1C98-F321-464F-9317-7A833F26004C}" presName="Name37" presStyleLbl="parChTrans1D2" presStyleIdx="1" presStyleCnt="4"/>
      <dgm:spPr/>
    </dgm:pt>
    <dgm:pt modelId="{A2DDDE8E-44CA-4BAA-9201-2887C39B966D}" type="pres">
      <dgm:prSet presAssocID="{5D0A21B1-31EF-4263-99D1-174765F71550}" presName="hierRoot2" presStyleCnt="0">
        <dgm:presLayoutVars>
          <dgm:hierBranch val="init"/>
        </dgm:presLayoutVars>
      </dgm:prSet>
      <dgm:spPr/>
    </dgm:pt>
    <dgm:pt modelId="{A0362DEC-EB32-4103-8963-33A60F08130E}" type="pres">
      <dgm:prSet presAssocID="{5D0A21B1-31EF-4263-99D1-174765F71550}" presName="rootComposite" presStyleCnt="0"/>
      <dgm:spPr/>
    </dgm:pt>
    <dgm:pt modelId="{D14A0908-8CB2-440C-B221-E40BF896A0A5}" type="pres">
      <dgm:prSet presAssocID="{5D0A21B1-31EF-4263-99D1-174765F71550}" presName="rootText" presStyleLbl="node2" presStyleIdx="1" presStyleCnt="4" custScaleX="36168" custScaleY="36328" custLinFactX="-10450" custLinFactNeighborX="-100000" custLinFactNeighborY="-19104">
        <dgm:presLayoutVars>
          <dgm:chPref val="3"/>
        </dgm:presLayoutVars>
      </dgm:prSet>
      <dgm:spPr/>
    </dgm:pt>
    <dgm:pt modelId="{ADFC2940-599C-4C0D-ADD4-9F5B93B03EA4}" type="pres">
      <dgm:prSet presAssocID="{5D0A21B1-31EF-4263-99D1-174765F71550}" presName="rootConnector" presStyleLbl="node2" presStyleIdx="1" presStyleCnt="4"/>
      <dgm:spPr/>
    </dgm:pt>
    <dgm:pt modelId="{27DDA6F5-2BD0-4E1C-92C1-4C047CCDD1AC}" type="pres">
      <dgm:prSet presAssocID="{5D0A21B1-31EF-4263-99D1-174765F71550}" presName="hierChild4" presStyleCnt="0"/>
      <dgm:spPr/>
    </dgm:pt>
    <dgm:pt modelId="{EF8DF58C-BB91-4C2A-A4C9-BA70EA7031B2}" type="pres">
      <dgm:prSet presAssocID="{92C01401-0517-45C5-9FE4-129838561B5D}" presName="Name37" presStyleLbl="parChTrans1D3" presStyleIdx="2" presStyleCnt="11"/>
      <dgm:spPr/>
    </dgm:pt>
    <dgm:pt modelId="{3CB01D6E-90BF-4F00-A4C5-ACFB339AA53C}" type="pres">
      <dgm:prSet presAssocID="{986C56F7-9A20-403A-90BB-091AD3395FDB}" presName="hierRoot2" presStyleCnt="0">
        <dgm:presLayoutVars>
          <dgm:hierBranch val="init"/>
        </dgm:presLayoutVars>
      </dgm:prSet>
      <dgm:spPr/>
    </dgm:pt>
    <dgm:pt modelId="{39BD27DE-A42B-44EF-B69F-16BD5154DD31}" type="pres">
      <dgm:prSet presAssocID="{986C56F7-9A20-403A-90BB-091AD3395FDB}" presName="rootComposite" presStyleCnt="0"/>
      <dgm:spPr/>
    </dgm:pt>
    <dgm:pt modelId="{9107F858-566E-4EAD-944A-FB8E29358428}" type="pres">
      <dgm:prSet presAssocID="{986C56F7-9A20-403A-90BB-091AD3395FDB}" presName="rootText" presStyleLbl="node3" presStyleIdx="2" presStyleCnt="11" custScaleX="26487" custScaleY="35851" custLinFactX="-12057" custLinFactNeighborX="-100000" custLinFactNeighborY="-31641">
        <dgm:presLayoutVars>
          <dgm:chPref val="3"/>
        </dgm:presLayoutVars>
      </dgm:prSet>
      <dgm:spPr/>
    </dgm:pt>
    <dgm:pt modelId="{105D18AB-2D34-43C7-AEDD-69BB0718EEAA}" type="pres">
      <dgm:prSet presAssocID="{986C56F7-9A20-403A-90BB-091AD3395FDB}" presName="rootConnector" presStyleLbl="node3" presStyleIdx="2" presStyleCnt="11"/>
      <dgm:spPr/>
    </dgm:pt>
    <dgm:pt modelId="{31A1606F-890C-44DC-A9B9-224AFAB55282}" type="pres">
      <dgm:prSet presAssocID="{986C56F7-9A20-403A-90BB-091AD3395FDB}" presName="hierChild4" presStyleCnt="0"/>
      <dgm:spPr/>
    </dgm:pt>
    <dgm:pt modelId="{CC58FA94-10F0-431C-B34A-DB8B4B4602EA}" type="pres">
      <dgm:prSet presAssocID="{986C56F7-9A20-403A-90BB-091AD3395FDB}" presName="hierChild5" presStyleCnt="0"/>
      <dgm:spPr/>
    </dgm:pt>
    <dgm:pt modelId="{62B9D779-CAD3-4537-85A2-41F5295725B4}" type="pres">
      <dgm:prSet presAssocID="{B176DBD6-C27F-4945-9B28-7FB93CFEA41C}" presName="Name37" presStyleLbl="parChTrans1D3" presStyleIdx="3" presStyleCnt="11"/>
      <dgm:spPr/>
    </dgm:pt>
    <dgm:pt modelId="{F8408982-FC25-4D43-9103-A057A0D3EB76}" type="pres">
      <dgm:prSet presAssocID="{BAFDE502-8BDB-450A-AAE5-57B1E5ACD6F2}" presName="hierRoot2" presStyleCnt="0">
        <dgm:presLayoutVars>
          <dgm:hierBranch val="init"/>
        </dgm:presLayoutVars>
      </dgm:prSet>
      <dgm:spPr/>
    </dgm:pt>
    <dgm:pt modelId="{AC8654D9-1CA6-45D9-A2C1-687A026EED2A}" type="pres">
      <dgm:prSet presAssocID="{BAFDE502-8BDB-450A-AAE5-57B1E5ACD6F2}" presName="rootComposite" presStyleCnt="0"/>
      <dgm:spPr/>
    </dgm:pt>
    <dgm:pt modelId="{F7FA0D53-A79A-4D73-913D-CE78157A75D2}" type="pres">
      <dgm:prSet presAssocID="{BAFDE502-8BDB-450A-AAE5-57B1E5ACD6F2}" presName="rootText" presStyleLbl="node3" presStyleIdx="3" presStyleCnt="11" custScaleX="26487" custScaleY="35851" custLinFactX="-12057" custLinFactNeighborX="-100000" custLinFactNeighborY="-46279">
        <dgm:presLayoutVars>
          <dgm:chPref val="3"/>
        </dgm:presLayoutVars>
      </dgm:prSet>
      <dgm:spPr/>
    </dgm:pt>
    <dgm:pt modelId="{C35B1751-4E32-45DA-A50B-9182F3715430}" type="pres">
      <dgm:prSet presAssocID="{BAFDE502-8BDB-450A-AAE5-57B1E5ACD6F2}" presName="rootConnector" presStyleLbl="node3" presStyleIdx="3" presStyleCnt="11"/>
      <dgm:spPr/>
    </dgm:pt>
    <dgm:pt modelId="{9E4083BC-A480-4D81-80BF-D69AD19BAFF5}" type="pres">
      <dgm:prSet presAssocID="{BAFDE502-8BDB-450A-AAE5-57B1E5ACD6F2}" presName="hierChild4" presStyleCnt="0"/>
      <dgm:spPr/>
    </dgm:pt>
    <dgm:pt modelId="{99ABFB3A-FC06-4C70-981F-34D834914010}" type="pres">
      <dgm:prSet presAssocID="{BAFDE502-8BDB-450A-AAE5-57B1E5ACD6F2}" presName="hierChild5" presStyleCnt="0"/>
      <dgm:spPr/>
    </dgm:pt>
    <dgm:pt modelId="{17E50FBD-4050-4B99-85CF-1CB3A292B125}" type="pres">
      <dgm:prSet presAssocID="{B85224B9-B780-4D30-AA4F-4278C1AD0105}" presName="Name37" presStyleLbl="parChTrans1D3" presStyleIdx="4" presStyleCnt="11"/>
      <dgm:spPr/>
    </dgm:pt>
    <dgm:pt modelId="{01839794-3D9C-4584-BCA1-62FBD42D549C}" type="pres">
      <dgm:prSet presAssocID="{971ECB20-7058-4E50-A336-E51E7B2F009A}" presName="hierRoot2" presStyleCnt="0">
        <dgm:presLayoutVars>
          <dgm:hierBranch val="init"/>
        </dgm:presLayoutVars>
      </dgm:prSet>
      <dgm:spPr/>
    </dgm:pt>
    <dgm:pt modelId="{265E8075-2E23-420F-B15F-B770C2FDDE6E}" type="pres">
      <dgm:prSet presAssocID="{971ECB20-7058-4E50-A336-E51E7B2F009A}" presName="rootComposite" presStyleCnt="0"/>
      <dgm:spPr/>
    </dgm:pt>
    <dgm:pt modelId="{2F58DC5D-CE73-41A0-84EB-7A0039BC3699}" type="pres">
      <dgm:prSet presAssocID="{971ECB20-7058-4E50-A336-E51E7B2F009A}" presName="rootText" presStyleLbl="node3" presStyleIdx="4" presStyleCnt="11" custScaleX="26487" custScaleY="35851" custLinFactX="-12057" custLinFactNeighborX="-100000" custLinFactNeighborY="-62567">
        <dgm:presLayoutVars>
          <dgm:chPref val="3"/>
        </dgm:presLayoutVars>
      </dgm:prSet>
      <dgm:spPr/>
    </dgm:pt>
    <dgm:pt modelId="{303AE6C5-60CA-4AAC-BFC6-3EA7320D0235}" type="pres">
      <dgm:prSet presAssocID="{971ECB20-7058-4E50-A336-E51E7B2F009A}" presName="rootConnector" presStyleLbl="node3" presStyleIdx="4" presStyleCnt="11"/>
      <dgm:spPr/>
    </dgm:pt>
    <dgm:pt modelId="{63CFF96E-28AD-49E1-B022-876B5C4FDF29}" type="pres">
      <dgm:prSet presAssocID="{971ECB20-7058-4E50-A336-E51E7B2F009A}" presName="hierChild4" presStyleCnt="0"/>
      <dgm:spPr/>
    </dgm:pt>
    <dgm:pt modelId="{9015CA2B-9055-4BA6-8CD8-17A19ACDA6E4}" type="pres">
      <dgm:prSet presAssocID="{971ECB20-7058-4E50-A336-E51E7B2F009A}" presName="hierChild5" presStyleCnt="0"/>
      <dgm:spPr/>
    </dgm:pt>
    <dgm:pt modelId="{1A3BF890-9A3C-4511-B008-1E66976A8E3F}" type="pres">
      <dgm:prSet presAssocID="{D4C9E759-F59F-4C23-9C98-D4916F2F9825}" presName="Name37" presStyleLbl="parChTrans1D3" presStyleIdx="5" presStyleCnt="11"/>
      <dgm:spPr/>
    </dgm:pt>
    <dgm:pt modelId="{4B747E00-7608-481F-A3A7-1821544839F7}" type="pres">
      <dgm:prSet presAssocID="{5E0BE41D-80DE-4C01-973C-2EF3977BBB81}" presName="hierRoot2" presStyleCnt="0">
        <dgm:presLayoutVars>
          <dgm:hierBranch val="init"/>
        </dgm:presLayoutVars>
      </dgm:prSet>
      <dgm:spPr/>
    </dgm:pt>
    <dgm:pt modelId="{FBAEDB1F-ED5A-4CC4-80A8-00E2FD1BB662}" type="pres">
      <dgm:prSet presAssocID="{5E0BE41D-80DE-4C01-973C-2EF3977BBB81}" presName="rootComposite" presStyleCnt="0"/>
      <dgm:spPr/>
    </dgm:pt>
    <dgm:pt modelId="{F39E410F-E77C-43E6-BB23-E60DFF039FB5}" type="pres">
      <dgm:prSet presAssocID="{5E0BE41D-80DE-4C01-973C-2EF3977BBB81}" presName="rootText" presStyleLbl="node3" presStyleIdx="5" presStyleCnt="11" custScaleX="26487" custScaleY="35851" custLinFactX="-12057" custLinFactNeighborX="-100000" custLinFactNeighborY="-78029">
        <dgm:presLayoutVars>
          <dgm:chPref val="3"/>
        </dgm:presLayoutVars>
      </dgm:prSet>
      <dgm:spPr/>
    </dgm:pt>
    <dgm:pt modelId="{012035CC-44B1-488F-9A3F-26888FE27557}" type="pres">
      <dgm:prSet presAssocID="{5E0BE41D-80DE-4C01-973C-2EF3977BBB81}" presName="rootConnector" presStyleLbl="node3" presStyleIdx="5" presStyleCnt="11"/>
      <dgm:spPr/>
    </dgm:pt>
    <dgm:pt modelId="{311EFBD4-375A-4A5F-80C2-5A99E1636FB5}" type="pres">
      <dgm:prSet presAssocID="{5E0BE41D-80DE-4C01-973C-2EF3977BBB81}" presName="hierChild4" presStyleCnt="0"/>
      <dgm:spPr/>
    </dgm:pt>
    <dgm:pt modelId="{75B0EC91-30E7-43A0-A7B1-25F60CD809ED}" type="pres">
      <dgm:prSet presAssocID="{5E0BE41D-80DE-4C01-973C-2EF3977BBB81}" presName="hierChild5" presStyleCnt="0"/>
      <dgm:spPr/>
    </dgm:pt>
    <dgm:pt modelId="{9FCF2870-CEC2-42A0-B6E3-E4DA85B408DD}" type="pres">
      <dgm:prSet presAssocID="{5D0A21B1-31EF-4263-99D1-174765F71550}" presName="hierChild5" presStyleCnt="0"/>
      <dgm:spPr/>
    </dgm:pt>
    <dgm:pt modelId="{4F2BFF35-D940-4413-88DC-254730B27732}" type="pres">
      <dgm:prSet presAssocID="{35AE2211-56F6-4619-8F39-5EB8A0F583E0}" presName="Name37" presStyleLbl="parChTrans1D2" presStyleIdx="2" presStyleCnt="4"/>
      <dgm:spPr/>
    </dgm:pt>
    <dgm:pt modelId="{6289115C-93D5-40C1-84F5-25D003895910}" type="pres">
      <dgm:prSet presAssocID="{B7CE934F-92BE-4C1F-887F-1405E7EBB18F}" presName="hierRoot2" presStyleCnt="0">
        <dgm:presLayoutVars>
          <dgm:hierBranch val="init"/>
        </dgm:presLayoutVars>
      </dgm:prSet>
      <dgm:spPr/>
    </dgm:pt>
    <dgm:pt modelId="{D772FE56-33EE-4ACE-90FA-6C24F37FC5C9}" type="pres">
      <dgm:prSet presAssocID="{B7CE934F-92BE-4C1F-887F-1405E7EBB18F}" presName="rootComposite" presStyleCnt="0"/>
      <dgm:spPr/>
    </dgm:pt>
    <dgm:pt modelId="{B8447DAF-E2FB-4B98-A5E2-44267EE9FFD6}" type="pres">
      <dgm:prSet presAssocID="{B7CE934F-92BE-4C1F-887F-1405E7EBB18F}" presName="rootText" presStyleLbl="node2" presStyleIdx="2" presStyleCnt="4" custAng="10800000" custFlipVert="1" custScaleX="36168" custScaleY="36328" custLinFactX="27925" custLinFactNeighborX="100000" custLinFactNeighborY="-19104">
        <dgm:presLayoutVars>
          <dgm:chPref val="3"/>
        </dgm:presLayoutVars>
      </dgm:prSet>
      <dgm:spPr/>
    </dgm:pt>
    <dgm:pt modelId="{82EC0908-CC6B-4CA9-97BB-6692348658EE}" type="pres">
      <dgm:prSet presAssocID="{B7CE934F-92BE-4C1F-887F-1405E7EBB18F}" presName="rootConnector" presStyleLbl="node2" presStyleIdx="2" presStyleCnt="4"/>
      <dgm:spPr/>
    </dgm:pt>
    <dgm:pt modelId="{2B54AC89-C75D-4350-BBAA-9D15FA5DEAFB}" type="pres">
      <dgm:prSet presAssocID="{B7CE934F-92BE-4C1F-887F-1405E7EBB18F}" presName="hierChild4" presStyleCnt="0"/>
      <dgm:spPr/>
    </dgm:pt>
    <dgm:pt modelId="{E8ACB270-ADA6-4FB9-8F06-5A65AF3E24F5}" type="pres">
      <dgm:prSet presAssocID="{1BE1D0D2-B583-4C20-8F8D-3C29DE4AC6F9}" presName="Name37" presStyleLbl="parChTrans1D3" presStyleIdx="6" presStyleCnt="11"/>
      <dgm:spPr/>
    </dgm:pt>
    <dgm:pt modelId="{C20562D7-3D2A-49C2-8CA8-AC23533E583E}" type="pres">
      <dgm:prSet presAssocID="{4351CDB6-5E37-4213-9003-662A82DDBF68}" presName="hierRoot2" presStyleCnt="0">
        <dgm:presLayoutVars>
          <dgm:hierBranch val="init"/>
        </dgm:presLayoutVars>
      </dgm:prSet>
      <dgm:spPr/>
    </dgm:pt>
    <dgm:pt modelId="{9B35711D-2FC3-43A6-B127-651645BC3312}" type="pres">
      <dgm:prSet presAssocID="{4351CDB6-5E37-4213-9003-662A82DDBF68}" presName="rootComposite" presStyleCnt="0"/>
      <dgm:spPr/>
    </dgm:pt>
    <dgm:pt modelId="{2D56C478-ECE8-45CE-8E1B-1E560B089E01}" type="pres">
      <dgm:prSet presAssocID="{4351CDB6-5E37-4213-9003-662A82DDBF68}" presName="rootText" presStyleLbl="node3" presStyleIdx="6" presStyleCnt="11" custScaleX="29441" custScaleY="35568" custLinFactX="26318" custLinFactNeighborX="100000" custLinFactNeighborY="-31641">
        <dgm:presLayoutVars>
          <dgm:chPref val="3"/>
        </dgm:presLayoutVars>
      </dgm:prSet>
      <dgm:spPr/>
    </dgm:pt>
    <dgm:pt modelId="{68D900AC-8A75-4955-8E9E-FF2867AB67EB}" type="pres">
      <dgm:prSet presAssocID="{4351CDB6-5E37-4213-9003-662A82DDBF68}" presName="rootConnector" presStyleLbl="node3" presStyleIdx="6" presStyleCnt="11"/>
      <dgm:spPr/>
    </dgm:pt>
    <dgm:pt modelId="{1EE55378-F95F-4178-B25C-6F8202EBDD07}" type="pres">
      <dgm:prSet presAssocID="{4351CDB6-5E37-4213-9003-662A82DDBF68}" presName="hierChild4" presStyleCnt="0"/>
      <dgm:spPr/>
    </dgm:pt>
    <dgm:pt modelId="{75A32459-3AD3-4B18-8B01-AFADE956B758}" type="pres">
      <dgm:prSet presAssocID="{4351CDB6-5E37-4213-9003-662A82DDBF68}" presName="hierChild5" presStyleCnt="0"/>
      <dgm:spPr/>
    </dgm:pt>
    <dgm:pt modelId="{74408993-BB30-4062-BFB1-4912ABDBE442}" type="pres">
      <dgm:prSet presAssocID="{8A8353F8-46A2-4CAE-AEEE-CD272D052FD0}" presName="Name37" presStyleLbl="parChTrans1D3" presStyleIdx="7" presStyleCnt="11"/>
      <dgm:spPr/>
    </dgm:pt>
    <dgm:pt modelId="{A9FB45A8-1DE7-4D5A-BB7F-CE9F10C950FF}" type="pres">
      <dgm:prSet presAssocID="{625694E8-5D73-471A-BBDB-BBD1210BE50C}" presName="hierRoot2" presStyleCnt="0">
        <dgm:presLayoutVars>
          <dgm:hierBranch val="init"/>
        </dgm:presLayoutVars>
      </dgm:prSet>
      <dgm:spPr/>
    </dgm:pt>
    <dgm:pt modelId="{532A64BA-6752-4C81-8730-90937345627F}" type="pres">
      <dgm:prSet presAssocID="{625694E8-5D73-471A-BBDB-BBD1210BE50C}" presName="rootComposite" presStyleCnt="0"/>
      <dgm:spPr/>
    </dgm:pt>
    <dgm:pt modelId="{03509ED5-EAD4-40FF-9140-D16094B39D16}" type="pres">
      <dgm:prSet presAssocID="{625694E8-5D73-471A-BBDB-BBD1210BE50C}" presName="rootText" presStyleLbl="node3" presStyleIdx="7" presStyleCnt="11" custScaleX="26487" custScaleY="35568" custLinFactX="26318" custLinFactNeighborX="100000" custLinFactNeighborY="-45209">
        <dgm:presLayoutVars>
          <dgm:chPref val="3"/>
        </dgm:presLayoutVars>
      </dgm:prSet>
      <dgm:spPr/>
    </dgm:pt>
    <dgm:pt modelId="{73E7D2AB-E86A-4727-B22E-2E698625E59B}" type="pres">
      <dgm:prSet presAssocID="{625694E8-5D73-471A-BBDB-BBD1210BE50C}" presName="rootConnector" presStyleLbl="node3" presStyleIdx="7" presStyleCnt="11"/>
      <dgm:spPr/>
    </dgm:pt>
    <dgm:pt modelId="{7FF13E68-CB98-4DDE-9369-29FE0C5DD160}" type="pres">
      <dgm:prSet presAssocID="{625694E8-5D73-471A-BBDB-BBD1210BE50C}" presName="hierChild4" presStyleCnt="0"/>
      <dgm:spPr/>
    </dgm:pt>
    <dgm:pt modelId="{66F6C35F-5261-4A2F-9FBD-32C2227856E7}" type="pres">
      <dgm:prSet presAssocID="{625694E8-5D73-471A-BBDB-BBD1210BE50C}" presName="hierChild5" presStyleCnt="0"/>
      <dgm:spPr/>
    </dgm:pt>
    <dgm:pt modelId="{83DE4FAA-2A31-4BE6-BD53-DE774A770307}" type="pres">
      <dgm:prSet presAssocID="{CEDD1257-48D8-45E7-A7E0-2903F2B78713}" presName="Name37" presStyleLbl="parChTrans1D3" presStyleIdx="8" presStyleCnt="11"/>
      <dgm:spPr/>
    </dgm:pt>
    <dgm:pt modelId="{455BE627-4F1F-49EA-8270-0CBAF412F868}" type="pres">
      <dgm:prSet presAssocID="{448EDBA6-CC09-4EA8-98D6-FC1BFDD0EFEB}" presName="hierRoot2" presStyleCnt="0">
        <dgm:presLayoutVars>
          <dgm:hierBranch val="init"/>
        </dgm:presLayoutVars>
      </dgm:prSet>
      <dgm:spPr/>
    </dgm:pt>
    <dgm:pt modelId="{1C3C84A2-3AF0-4FC5-BC58-8398F7B4D453}" type="pres">
      <dgm:prSet presAssocID="{448EDBA6-CC09-4EA8-98D6-FC1BFDD0EFEB}" presName="rootComposite" presStyleCnt="0"/>
      <dgm:spPr/>
    </dgm:pt>
    <dgm:pt modelId="{F6F1953D-4827-45C3-9C3D-5314108D1867}" type="pres">
      <dgm:prSet presAssocID="{448EDBA6-CC09-4EA8-98D6-FC1BFDD0EFEB}" presName="rootText" presStyleLbl="node3" presStyleIdx="8" presStyleCnt="11" custScaleX="26487" custScaleY="35568" custLinFactX="26318" custLinFactNeighborX="100000" custLinFactNeighborY="-58776">
        <dgm:presLayoutVars>
          <dgm:chPref val="3"/>
        </dgm:presLayoutVars>
      </dgm:prSet>
      <dgm:spPr/>
    </dgm:pt>
    <dgm:pt modelId="{35C59A27-28D6-496D-9F23-CD316C3F979B}" type="pres">
      <dgm:prSet presAssocID="{448EDBA6-CC09-4EA8-98D6-FC1BFDD0EFEB}" presName="rootConnector" presStyleLbl="node3" presStyleIdx="8" presStyleCnt="11"/>
      <dgm:spPr/>
    </dgm:pt>
    <dgm:pt modelId="{82AA7641-0C61-46A8-8E13-4E8F488D28D9}" type="pres">
      <dgm:prSet presAssocID="{448EDBA6-CC09-4EA8-98D6-FC1BFDD0EFEB}" presName="hierChild4" presStyleCnt="0"/>
      <dgm:spPr/>
    </dgm:pt>
    <dgm:pt modelId="{62ECF2A9-1030-493B-89D5-05EF2E80D8B9}" type="pres">
      <dgm:prSet presAssocID="{448EDBA6-CC09-4EA8-98D6-FC1BFDD0EFEB}" presName="hierChild5" presStyleCnt="0"/>
      <dgm:spPr/>
    </dgm:pt>
    <dgm:pt modelId="{3F3CB340-AE53-4A4A-A570-0FE8F5682872}" type="pres">
      <dgm:prSet presAssocID="{B7CE934F-92BE-4C1F-887F-1405E7EBB18F}" presName="hierChild5" presStyleCnt="0"/>
      <dgm:spPr/>
    </dgm:pt>
    <dgm:pt modelId="{3071325F-3EB4-4930-A607-016935499C8F}" type="pres">
      <dgm:prSet presAssocID="{F9F54505-BCC9-4416-98AF-218CDAE50F46}" presName="Name37" presStyleLbl="parChTrans1D2" presStyleIdx="3" presStyleCnt="4"/>
      <dgm:spPr/>
    </dgm:pt>
    <dgm:pt modelId="{EAEA1A39-3908-4455-898D-7BC3C5D904A0}" type="pres">
      <dgm:prSet presAssocID="{D4FCC6F1-E614-4219-9A08-0A4E29A350C4}" presName="hierRoot2" presStyleCnt="0">
        <dgm:presLayoutVars>
          <dgm:hierBranch val="init"/>
        </dgm:presLayoutVars>
      </dgm:prSet>
      <dgm:spPr/>
    </dgm:pt>
    <dgm:pt modelId="{370F2FA6-6633-428E-8BEE-EBC0920FB07D}" type="pres">
      <dgm:prSet presAssocID="{D4FCC6F1-E614-4219-9A08-0A4E29A350C4}" presName="rootComposite" presStyleCnt="0"/>
      <dgm:spPr/>
    </dgm:pt>
    <dgm:pt modelId="{9B3922AA-797F-4676-9E47-529A18176BAD}" type="pres">
      <dgm:prSet presAssocID="{D4FCC6F1-E614-4219-9A08-0A4E29A350C4}" presName="rootText" presStyleLbl="node2" presStyleIdx="3" presStyleCnt="4" custAng="10800000" custFlipVert="1" custScaleX="36168" custScaleY="36328" custLinFactX="-50313" custLinFactNeighborX="-100000" custLinFactNeighborY="-18034">
        <dgm:presLayoutVars>
          <dgm:chPref val="3"/>
        </dgm:presLayoutVars>
      </dgm:prSet>
      <dgm:spPr/>
    </dgm:pt>
    <dgm:pt modelId="{3815B98B-816F-4C45-8179-66453549FF5F}" type="pres">
      <dgm:prSet presAssocID="{D4FCC6F1-E614-4219-9A08-0A4E29A350C4}" presName="rootConnector" presStyleLbl="node2" presStyleIdx="3" presStyleCnt="4"/>
      <dgm:spPr/>
    </dgm:pt>
    <dgm:pt modelId="{8B3D6E91-00AB-4429-9318-07AA68FF731B}" type="pres">
      <dgm:prSet presAssocID="{D4FCC6F1-E614-4219-9A08-0A4E29A350C4}" presName="hierChild4" presStyleCnt="0"/>
      <dgm:spPr/>
    </dgm:pt>
    <dgm:pt modelId="{13D1C97D-4F9A-48E3-9B5F-B74281247E9A}" type="pres">
      <dgm:prSet presAssocID="{199510FB-F159-4E5E-A916-F72974D86281}" presName="Name37" presStyleLbl="parChTrans1D3" presStyleIdx="9" presStyleCnt="11"/>
      <dgm:spPr/>
    </dgm:pt>
    <dgm:pt modelId="{D284E259-2ACA-4BD6-999D-6878C29ED00F}" type="pres">
      <dgm:prSet presAssocID="{9E4B4306-900F-462C-8046-FED3C5E0D0BE}" presName="hierRoot2" presStyleCnt="0">
        <dgm:presLayoutVars>
          <dgm:hierBranch val="init"/>
        </dgm:presLayoutVars>
      </dgm:prSet>
      <dgm:spPr/>
    </dgm:pt>
    <dgm:pt modelId="{1FFFECBE-51D9-4C14-AA22-CB0B4A9DAA72}" type="pres">
      <dgm:prSet presAssocID="{9E4B4306-900F-462C-8046-FED3C5E0D0BE}" presName="rootComposite" presStyleCnt="0"/>
      <dgm:spPr/>
    </dgm:pt>
    <dgm:pt modelId="{818C91C6-0ACF-4442-BAC0-4AA6220997E7}" type="pres">
      <dgm:prSet presAssocID="{9E4B4306-900F-462C-8046-FED3C5E0D0BE}" presName="rootText" presStyleLbl="node3" presStyleIdx="9" presStyleCnt="11" custAng="10800000" custFlipVert="1" custFlipHor="1" custScaleX="26487" custScaleY="35568" custLinFactX="-57896" custLinFactNeighborX="-100000" custLinFactNeighborY="-31641">
        <dgm:presLayoutVars>
          <dgm:chPref val="3"/>
        </dgm:presLayoutVars>
      </dgm:prSet>
      <dgm:spPr/>
    </dgm:pt>
    <dgm:pt modelId="{5D5BC508-E99A-4FA0-8A48-9A1217231777}" type="pres">
      <dgm:prSet presAssocID="{9E4B4306-900F-462C-8046-FED3C5E0D0BE}" presName="rootConnector" presStyleLbl="node3" presStyleIdx="9" presStyleCnt="11"/>
      <dgm:spPr/>
    </dgm:pt>
    <dgm:pt modelId="{BA4359FC-5666-4C1F-84D0-909DF2E115DB}" type="pres">
      <dgm:prSet presAssocID="{9E4B4306-900F-462C-8046-FED3C5E0D0BE}" presName="hierChild4" presStyleCnt="0"/>
      <dgm:spPr/>
    </dgm:pt>
    <dgm:pt modelId="{B0F29331-D792-4FD5-A55F-8874573C380A}" type="pres">
      <dgm:prSet presAssocID="{9E4B4306-900F-462C-8046-FED3C5E0D0BE}" presName="hierChild5" presStyleCnt="0"/>
      <dgm:spPr/>
    </dgm:pt>
    <dgm:pt modelId="{FB38341B-38E7-417C-84D7-D5C7516AABD4}" type="pres">
      <dgm:prSet presAssocID="{2A1420F2-F994-442B-BFFA-1F0DD9DDB862}" presName="Name37" presStyleLbl="parChTrans1D3" presStyleIdx="10" presStyleCnt="11"/>
      <dgm:spPr/>
    </dgm:pt>
    <dgm:pt modelId="{1DC0392B-8453-4691-B640-3B7F15375D3B}" type="pres">
      <dgm:prSet presAssocID="{474E489C-CD68-4934-A044-D05B2F32EA00}" presName="hierRoot2" presStyleCnt="0">
        <dgm:presLayoutVars>
          <dgm:hierBranch val="init"/>
        </dgm:presLayoutVars>
      </dgm:prSet>
      <dgm:spPr/>
    </dgm:pt>
    <dgm:pt modelId="{13AEEEC6-F90E-488A-9A24-98E89629A7BD}" type="pres">
      <dgm:prSet presAssocID="{474E489C-CD68-4934-A044-D05B2F32EA00}" presName="rootComposite" presStyleCnt="0"/>
      <dgm:spPr/>
    </dgm:pt>
    <dgm:pt modelId="{B5E5A7CF-4A44-4D52-A189-B41DBA080849}" type="pres">
      <dgm:prSet presAssocID="{474E489C-CD68-4934-A044-D05B2F32EA00}" presName="rootText" presStyleLbl="node3" presStyleIdx="10" presStyleCnt="11" custScaleX="33257" custScaleY="35568" custLinFactX="-38484" custLinFactNeighborX="-100000" custLinFactNeighborY="-31641">
        <dgm:presLayoutVars>
          <dgm:chPref val="3"/>
        </dgm:presLayoutVars>
      </dgm:prSet>
      <dgm:spPr/>
    </dgm:pt>
    <dgm:pt modelId="{E1F4F53C-93D4-4769-9FA1-59AA44E464A7}" type="pres">
      <dgm:prSet presAssocID="{474E489C-CD68-4934-A044-D05B2F32EA00}" presName="rootConnector" presStyleLbl="node3" presStyleIdx="10" presStyleCnt="11"/>
      <dgm:spPr/>
    </dgm:pt>
    <dgm:pt modelId="{33B16234-B2FC-4C0F-8847-F72DC8D3D837}" type="pres">
      <dgm:prSet presAssocID="{474E489C-CD68-4934-A044-D05B2F32EA00}" presName="hierChild4" presStyleCnt="0"/>
      <dgm:spPr/>
    </dgm:pt>
    <dgm:pt modelId="{8F7BA75E-90E8-4844-A4E0-28ED6A74294C}" type="pres">
      <dgm:prSet presAssocID="{4D82744C-8F69-48D8-A423-06FB8777082A}" presName="Name37" presStyleLbl="parChTrans1D4" presStyleIdx="3" presStyleCnt="6"/>
      <dgm:spPr/>
    </dgm:pt>
    <dgm:pt modelId="{D987BD7A-6E23-465F-BB38-5E56B78D3466}" type="pres">
      <dgm:prSet presAssocID="{BAF36392-DFAB-4580-981E-74611B3FF96A}" presName="hierRoot2" presStyleCnt="0">
        <dgm:presLayoutVars>
          <dgm:hierBranch val="init"/>
        </dgm:presLayoutVars>
      </dgm:prSet>
      <dgm:spPr/>
    </dgm:pt>
    <dgm:pt modelId="{2A18F3B2-2FC2-4280-B04C-72B1A96DFEDE}" type="pres">
      <dgm:prSet presAssocID="{BAF36392-DFAB-4580-981E-74611B3FF96A}" presName="rootComposite" presStyleCnt="0"/>
      <dgm:spPr/>
    </dgm:pt>
    <dgm:pt modelId="{EB15173A-98E4-4A48-ABD1-6DD1B00E6A6B}" type="pres">
      <dgm:prSet presAssocID="{BAF36392-DFAB-4580-981E-74611B3FF96A}" presName="rootText" presStyleLbl="node4" presStyleIdx="3" presStyleCnt="6" custScaleX="30271" custScaleY="30660" custLinFactX="-38655" custLinFactNeighborX="-100000" custLinFactNeighborY="-46231">
        <dgm:presLayoutVars>
          <dgm:chPref val="3"/>
        </dgm:presLayoutVars>
      </dgm:prSet>
      <dgm:spPr/>
    </dgm:pt>
    <dgm:pt modelId="{13EF6F9E-3920-483A-9A6A-77E438017007}" type="pres">
      <dgm:prSet presAssocID="{BAF36392-DFAB-4580-981E-74611B3FF96A}" presName="rootConnector" presStyleLbl="node4" presStyleIdx="3" presStyleCnt="6"/>
      <dgm:spPr/>
    </dgm:pt>
    <dgm:pt modelId="{28C225EE-9B2C-43C5-8DD0-E9E23E7751FA}" type="pres">
      <dgm:prSet presAssocID="{BAF36392-DFAB-4580-981E-74611B3FF96A}" presName="hierChild4" presStyleCnt="0"/>
      <dgm:spPr/>
    </dgm:pt>
    <dgm:pt modelId="{C99D93B0-CECE-4B14-ACA8-C7A883F2A6A8}" type="pres">
      <dgm:prSet presAssocID="{15338BAB-DB6B-4343-A538-B9074ABB9EC5}" presName="Name37" presStyleLbl="parChTrans1D4" presStyleIdx="4" presStyleCnt="6"/>
      <dgm:spPr/>
    </dgm:pt>
    <dgm:pt modelId="{B7CC217D-F4A7-4655-862B-2545B6C4E1A2}" type="pres">
      <dgm:prSet presAssocID="{CD05E3F3-097F-44E2-9E06-05D69A907BB2}" presName="hierRoot2" presStyleCnt="0">
        <dgm:presLayoutVars>
          <dgm:hierBranch val="init"/>
        </dgm:presLayoutVars>
      </dgm:prSet>
      <dgm:spPr/>
    </dgm:pt>
    <dgm:pt modelId="{1BF22D16-32F5-4FE5-8312-E52FF52761A1}" type="pres">
      <dgm:prSet presAssocID="{CD05E3F3-097F-44E2-9E06-05D69A907BB2}" presName="rootComposite" presStyleCnt="0"/>
      <dgm:spPr/>
    </dgm:pt>
    <dgm:pt modelId="{32DF213A-6A48-4772-8422-1E78CD7E20FE}" type="pres">
      <dgm:prSet presAssocID="{CD05E3F3-097F-44E2-9E06-05D69A907BB2}" presName="rootText" presStyleLbl="node4" presStyleIdx="4" presStyleCnt="6" custScaleX="31455" custScaleY="30660" custLinFactX="-42787" custLinFactNeighborX="-100000" custLinFactNeighborY="-57989">
        <dgm:presLayoutVars>
          <dgm:chPref val="3"/>
        </dgm:presLayoutVars>
      </dgm:prSet>
      <dgm:spPr/>
    </dgm:pt>
    <dgm:pt modelId="{86A01878-F924-465D-B9C1-21C7E97AEA03}" type="pres">
      <dgm:prSet presAssocID="{CD05E3F3-097F-44E2-9E06-05D69A907BB2}" presName="rootConnector" presStyleLbl="node4" presStyleIdx="4" presStyleCnt="6"/>
      <dgm:spPr/>
    </dgm:pt>
    <dgm:pt modelId="{E918891B-2B64-4EF1-B67F-A230655569C1}" type="pres">
      <dgm:prSet presAssocID="{CD05E3F3-097F-44E2-9E06-05D69A907BB2}" presName="hierChild4" presStyleCnt="0"/>
      <dgm:spPr/>
    </dgm:pt>
    <dgm:pt modelId="{00ED0894-AFA9-4938-B38B-A8CA79BD9A09}" type="pres">
      <dgm:prSet presAssocID="{CD05E3F3-097F-44E2-9E06-05D69A907BB2}" presName="hierChild5" presStyleCnt="0"/>
      <dgm:spPr/>
    </dgm:pt>
    <dgm:pt modelId="{56B80863-7001-4ACE-B487-95ED900C6D2A}" type="pres">
      <dgm:prSet presAssocID="{16E64340-4AFB-4941-A099-E9B1AD9898EE}" presName="Name37" presStyleLbl="parChTrans1D4" presStyleIdx="5" presStyleCnt="6"/>
      <dgm:spPr/>
    </dgm:pt>
    <dgm:pt modelId="{B247774B-EE81-47C7-8385-A3FE93A3D029}" type="pres">
      <dgm:prSet presAssocID="{2F431DAC-81A0-4F1A-A6B8-DAF31AD1306A}" presName="hierRoot2" presStyleCnt="0">
        <dgm:presLayoutVars>
          <dgm:hierBranch val="init"/>
        </dgm:presLayoutVars>
      </dgm:prSet>
      <dgm:spPr/>
    </dgm:pt>
    <dgm:pt modelId="{77D30B37-0B87-4ECB-B2BD-FBDF3A319E8B}" type="pres">
      <dgm:prSet presAssocID="{2F431DAC-81A0-4F1A-A6B8-DAF31AD1306A}" presName="rootComposite" presStyleCnt="0"/>
      <dgm:spPr/>
    </dgm:pt>
    <dgm:pt modelId="{D90A8940-041B-42D2-B3A0-E46FB63D1AED}" type="pres">
      <dgm:prSet presAssocID="{2F431DAC-81A0-4F1A-A6B8-DAF31AD1306A}" presName="rootText" presStyleLbl="node4" presStyleIdx="5" presStyleCnt="6" custScaleX="30271" custScaleY="30660" custLinFactX="-42950" custLinFactNeighborX="-100000" custLinFactNeighborY="-67206">
        <dgm:presLayoutVars>
          <dgm:chPref val="3"/>
        </dgm:presLayoutVars>
      </dgm:prSet>
      <dgm:spPr/>
    </dgm:pt>
    <dgm:pt modelId="{065E574A-0E4C-46CC-A73E-F7DB01A6DC2F}" type="pres">
      <dgm:prSet presAssocID="{2F431DAC-81A0-4F1A-A6B8-DAF31AD1306A}" presName="rootConnector" presStyleLbl="node4" presStyleIdx="5" presStyleCnt="6"/>
      <dgm:spPr/>
    </dgm:pt>
    <dgm:pt modelId="{7C1AE587-5C3B-4881-AC27-78D88A4A20BC}" type="pres">
      <dgm:prSet presAssocID="{2F431DAC-81A0-4F1A-A6B8-DAF31AD1306A}" presName="hierChild4" presStyleCnt="0"/>
      <dgm:spPr/>
    </dgm:pt>
    <dgm:pt modelId="{F8578E66-C77A-4B41-82D3-C562B5E4D241}" type="pres">
      <dgm:prSet presAssocID="{2F431DAC-81A0-4F1A-A6B8-DAF31AD1306A}" presName="hierChild5" presStyleCnt="0"/>
      <dgm:spPr/>
    </dgm:pt>
    <dgm:pt modelId="{B0765456-4096-4070-9AD3-95436DA6C95E}" type="pres">
      <dgm:prSet presAssocID="{BAF36392-DFAB-4580-981E-74611B3FF96A}" presName="hierChild5" presStyleCnt="0"/>
      <dgm:spPr/>
    </dgm:pt>
    <dgm:pt modelId="{BD008136-0EC9-4CB1-939D-82E644500B43}" type="pres">
      <dgm:prSet presAssocID="{474E489C-CD68-4934-A044-D05B2F32EA00}" presName="hierChild5" presStyleCnt="0"/>
      <dgm:spPr/>
    </dgm:pt>
    <dgm:pt modelId="{319B4F33-D1CD-46D1-B8C1-F08F7B944501}" type="pres">
      <dgm:prSet presAssocID="{D4FCC6F1-E614-4219-9A08-0A4E29A350C4}" presName="hierChild5" presStyleCnt="0"/>
      <dgm:spPr/>
    </dgm:pt>
    <dgm:pt modelId="{EC5C59C3-0C0B-4C2C-9AA9-1F9537980B84}" type="pres">
      <dgm:prSet presAssocID="{EF7CCA55-672A-4458-9AF8-0096AA55FC97}" presName="hierChild3" presStyleCnt="0"/>
      <dgm:spPr/>
    </dgm:pt>
  </dgm:ptLst>
  <dgm:cxnLst>
    <dgm:cxn modelId="{BB048B02-8F3F-42F7-8F24-36354B11AE9C}" type="presOf" srcId="{D4FCC6F1-E614-4219-9A08-0A4E29A350C4}" destId="{9B3922AA-797F-4676-9E47-529A18176BAD}" srcOrd="0" destOrd="0" presId="urn:microsoft.com/office/officeart/2005/8/layout/orgChart1"/>
    <dgm:cxn modelId="{95EA8107-CB97-4FC4-9C34-15302D27583C}" type="presOf" srcId="{72E9A583-8C14-4DB6-9039-42D87497EB2B}" destId="{952AF642-F64F-452C-AA21-A3AEA6AB3E70}" srcOrd="0" destOrd="0" presId="urn:microsoft.com/office/officeart/2005/8/layout/orgChart1"/>
    <dgm:cxn modelId="{4CD60909-BFB2-46C3-A9E6-E3E1AB50A8EA}" srcId="{72E9A583-8C14-4DB6-9039-42D87497EB2B}" destId="{D9877ED6-1F0C-48B5-8892-72346599E435}" srcOrd="0" destOrd="0" parTransId="{FF02A4DD-DA43-4B32-B714-40E0C2B22489}" sibTransId="{BEE8CCCB-1261-4019-A829-2DC9B86F1936}"/>
    <dgm:cxn modelId="{53E0040A-8E84-46E3-858D-04E71B939FED}" type="presOf" srcId="{5E0BE41D-80DE-4C01-973C-2EF3977BBB81}" destId="{F39E410F-E77C-43E6-BB23-E60DFF039FB5}" srcOrd="0" destOrd="0" presId="urn:microsoft.com/office/officeart/2005/8/layout/orgChart1"/>
    <dgm:cxn modelId="{B5009B0C-80C6-4F68-A1A4-98D5D1CC87AE}" srcId="{FC428D5F-A64D-4093-89C9-C3E3ACB16BB5}" destId="{EF7CCA55-672A-4458-9AF8-0096AA55FC97}" srcOrd="0" destOrd="0" parTransId="{D36F02DE-4C9F-4AD1-8766-88D87762878D}" sibTransId="{78036A2B-6A97-4781-8788-07EE0027C8D1}"/>
    <dgm:cxn modelId="{66DC0511-5CF0-4744-AF52-4E2C43AA61D0}" srcId="{D4FCC6F1-E614-4219-9A08-0A4E29A350C4}" destId="{474E489C-CD68-4934-A044-D05B2F32EA00}" srcOrd="1" destOrd="0" parTransId="{2A1420F2-F994-442B-BFFA-1F0DD9DDB862}" sibTransId="{C40519ED-1B24-4D5B-A658-094B398164D7}"/>
    <dgm:cxn modelId="{05C4AF11-5BA9-42A9-961B-2ACB444BAB00}" type="presOf" srcId="{BAF36392-DFAB-4580-981E-74611B3FF96A}" destId="{13EF6F9E-3920-483A-9A6A-77E438017007}" srcOrd="1" destOrd="0" presId="urn:microsoft.com/office/officeart/2005/8/layout/orgChart1"/>
    <dgm:cxn modelId="{8C3F4112-7E86-46CB-96A8-D5E8EFC24BD4}" srcId="{5D0A21B1-31EF-4263-99D1-174765F71550}" destId="{5E0BE41D-80DE-4C01-973C-2EF3977BBB81}" srcOrd="3" destOrd="0" parTransId="{D4C9E759-F59F-4C23-9C98-D4916F2F9825}" sibTransId="{8B36FCE5-7B7E-4EDA-B506-B94191CE4A2E}"/>
    <dgm:cxn modelId="{61B12714-FBFD-4BDC-AB92-C58925144383}" type="presOf" srcId="{1BE1D0D2-B583-4C20-8F8D-3C29DE4AC6F9}" destId="{E8ACB270-ADA6-4FB9-8F06-5A65AF3E24F5}" srcOrd="0" destOrd="0" presId="urn:microsoft.com/office/officeart/2005/8/layout/orgChart1"/>
    <dgm:cxn modelId="{CF1DF415-6505-443D-A8F6-ACEA3D7AF17B}" type="presOf" srcId="{9FE820B0-75F0-4DCD-BFAD-302798D7C149}" destId="{5FB95F92-EC13-4A1D-B693-E0C36DF5CB6C}" srcOrd="0" destOrd="0" presId="urn:microsoft.com/office/officeart/2005/8/layout/orgChart1"/>
    <dgm:cxn modelId="{194CC723-C81C-4525-AE62-53FB0A430E71}" type="presOf" srcId="{2F431DAC-81A0-4F1A-A6B8-DAF31AD1306A}" destId="{065E574A-0E4C-46CC-A73E-F7DB01A6DC2F}" srcOrd="1" destOrd="0" presId="urn:microsoft.com/office/officeart/2005/8/layout/orgChart1"/>
    <dgm:cxn modelId="{9667A824-FB24-47D4-8A86-259AE520BA7E}" type="presOf" srcId="{6840ED82-DDEB-4DA3-9B06-8A82B1DED92A}" destId="{81AF67E2-CD8A-453E-9821-FB3B21A59B4B}" srcOrd="0" destOrd="0" presId="urn:microsoft.com/office/officeart/2005/8/layout/orgChart1"/>
    <dgm:cxn modelId="{EE6AFD24-D3DA-44F8-9492-7837131074FB}" type="presOf" srcId="{0CFD1CCC-02A6-46E6-ACF9-94D8AF30038D}" destId="{254B63C9-D12E-46A2-A725-023132D41727}" srcOrd="0" destOrd="0" presId="urn:microsoft.com/office/officeart/2005/8/layout/orgChart1"/>
    <dgm:cxn modelId="{AC70BB25-5B82-4FE0-95DD-5F41C98AFF68}" srcId="{B7CE934F-92BE-4C1F-887F-1405E7EBB18F}" destId="{448EDBA6-CC09-4EA8-98D6-FC1BFDD0EFEB}" srcOrd="2" destOrd="0" parTransId="{CEDD1257-48D8-45E7-A7E0-2903F2B78713}" sibTransId="{1EB8BA0A-85BD-49F6-90BB-E575F34C65C2}"/>
    <dgm:cxn modelId="{D2F59C27-4F06-4AFD-8214-707E610A3686}" type="presOf" srcId="{92C01401-0517-45C5-9FE4-129838561B5D}" destId="{EF8DF58C-BB91-4C2A-A4C9-BA70EA7031B2}" srcOrd="0" destOrd="0" presId="urn:microsoft.com/office/officeart/2005/8/layout/orgChart1"/>
    <dgm:cxn modelId="{34B3F932-4E36-4D7F-B87C-54621259CD8A}" srcId="{B7CE934F-92BE-4C1F-887F-1405E7EBB18F}" destId="{4351CDB6-5E37-4213-9003-662A82DDBF68}" srcOrd="0" destOrd="0" parTransId="{1BE1D0D2-B583-4C20-8F8D-3C29DE4AC6F9}" sibTransId="{7FDBFBCE-44E4-4887-A460-A21D71C03C29}"/>
    <dgm:cxn modelId="{5D23AB34-7462-47EA-91F0-8E5AD9067F37}" type="presOf" srcId="{D4C9E759-F59F-4C23-9C98-D4916F2F9825}" destId="{1A3BF890-9A3C-4511-B008-1E66976A8E3F}" srcOrd="0" destOrd="0" presId="urn:microsoft.com/office/officeart/2005/8/layout/orgChart1"/>
    <dgm:cxn modelId="{CDBB1A36-6AD4-49DD-B73D-C92DCE69DDDD}" type="presOf" srcId="{EF7CCA55-672A-4458-9AF8-0096AA55FC97}" destId="{F77DBB32-9DC8-40EE-8E79-F8B5C7EC399E}" srcOrd="0" destOrd="0" presId="urn:microsoft.com/office/officeart/2005/8/layout/orgChart1"/>
    <dgm:cxn modelId="{C7929837-7053-4279-9A02-1C0A1F46C07F}" srcId="{5D0A21B1-31EF-4263-99D1-174765F71550}" destId="{971ECB20-7058-4E50-A336-E51E7B2F009A}" srcOrd="2" destOrd="0" parTransId="{B85224B9-B780-4D30-AA4F-4278C1AD0105}" sibTransId="{C5C2685A-A32B-4020-AFDC-1ACF874B729F}"/>
    <dgm:cxn modelId="{F1782A39-A8F3-4123-9FEC-9EC48D3A0D70}" type="presOf" srcId="{D9877ED6-1F0C-48B5-8892-72346599E435}" destId="{5699A17B-28C9-483B-B39E-03F7DEE1872F}" srcOrd="0" destOrd="0" presId="urn:microsoft.com/office/officeart/2005/8/layout/orgChart1"/>
    <dgm:cxn modelId="{E2A6FB3F-C572-4DCF-AC19-FE6D493CE268}" type="presOf" srcId="{9C049E1E-9489-4F5F-9392-8CD499397DCB}" destId="{A2910B27-80C1-4A4F-B768-7E5B777C4C78}" srcOrd="1" destOrd="0" presId="urn:microsoft.com/office/officeart/2005/8/layout/orgChart1"/>
    <dgm:cxn modelId="{BB8AA440-D2C5-45DE-BD56-5786C5F516DE}" type="presOf" srcId="{FF02A4DD-DA43-4B32-B714-40E0C2B22489}" destId="{7B054DD5-7C24-4ACC-88A3-08192C099BDD}" srcOrd="0" destOrd="0" presId="urn:microsoft.com/office/officeart/2005/8/layout/orgChart1"/>
    <dgm:cxn modelId="{373E7063-19B9-47E7-829E-8136E58E9A2A}" type="presOf" srcId="{971ECB20-7058-4E50-A336-E51E7B2F009A}" destId="{303AE6C5-60CA-4AAC-BFC6-3EA7320D0235}" srcOrd="1" destOrd="0" presId="urn:microsoft.com/office/officeart/2005/8/layout/orgChart1"/>
    <dgm:cxn modelId="{C26F2D64-D563-4132-8602-44F637F88365}" type="presOf" srcId="{625694E8-5D73-471A-BBDB-BBD1210BE50C}" destId="{73E7D2AB-E86A-4727-B22E-2E698625E59B}" srcOrd="1" destOrd="0" presId="urn:microsoft.com/office/officeart/2005/8/layout/orgChart1"/>
    <dgm:cxn modelId="{4CD25767-DFA0-4E4D-8C4B-2A51C7C5C342}" srcId="{474E489C-CD68-4934-A044-D05B2F32EA00}" destId="{BAF36392-DFAB-4580-981E-74611B3FF96A}" srcOrd="0" destOrd="0" parTransId="{4D82744C-8F69-48D8-A423-06FB8777082A}" sibTransId="{4628B59F-11C4-41F7-B1CD-1D89075D5411}"/>
    <dgm:cxn modelId="{9BADE247-C3D5-4005-98D9-239DC6A7ED75}" srcId="{0CFD1CCC-02A6-46E6-ACF9-94D8AF30038D}" destId="{9C049E1E-9489-4F5F-9392-8CD499397DCB}" srcOrd="2" destOrd="0" parTransId="{BA1FEBD6-DDE2-479C-88B7-73D6FEF0FE66}" sibTransId="{A3769227-6289-471A-9D9F-01D241F9CC59}"/>
    <dgm:cxn modelId="{1B933448-AE5C-4D5C-B8B3-7C165344A2C5}" type="presOf" srcId="{4351CDB6-5E37-4213-9003-662A82DDBF68}" destId="{2D56C478-ECE8-45CE-8E1B-1E560B089E01}" srcOrd="0" destOrd="0" presId="urn:microsoft.com/office/officeart/2005/8/layout/orgChart1"/>
    <dgm:cxn modelId="{BB035F68-BDC3-455F-91C7-1F4476D4A913}" type="presOf" srcId="{CEDD1257-48D8-45E7-A7E0-2903F2B78713}" destId="{83DE4FAA-2A31-4BE6-BD53-DE774A770307}" srcOrd="0" destOrd="0" presId="urn:microsoft.com/office/officeart/2005/8/layout/orgChart1"/>
    <dgm:cxn modelId="{4B9B3349-7305-4E68-8A12-DD95E4BDA38A}" type="presOf" srcId="{2F431DAC-81A0-4F1A-A6B8-DAF31AD1306A}" destId="{D90A8940-041B-42D2-B3A0-E46FB63D1AED}" srcOrd="0" destOrd="0" presId="urn:microsoft.com/office/officeart/2005/8/layout/orgChart1"/>
    <dgm:cxn modelId="{CE4FAE6B-2633-4E95-B5FB-70032271B4E1}" type="presOf" srcId="{D4FCC6F1-E614-4219-9A08-0A4E29A350C4}" destId="{3815B98B-816F-4C45-8179-66453549FF5F}" srcOrd="1" destOrd="0" presId="urn:microsoft.com/office/officeart/2005/8/layout/orgChart1"/>
    <dgm:cxn modelId="{F05E8A6D-D5FC-4A8A-B5DE-045DE380E80D}" type="presOf" srcId="{3E79675F-58A4-4185-8278-DF9B69FE6599}" destId="{B80F2EEB-E07A-4B4D-A482-0A800DA4393F}" srcOrd="0" destOrd="0" presId="urn:microsoft.com/office/officeart/2005/8/layout/orgChart1"/>
    <dgm:cxn modelId="{0F00C34F-B404-48E9-B5FC-F47ABBBCB9FB}" srcId="{72E9A583-8C14-4DB6-9039-42D87497EB2B}" destId="{0CFD1CCC-02A6-46E6-ACF9-94D8AF30038D}" srcOrd="1" destOrd="0" parTransId="{3E79675F-58A4-4185-8278-DF9B69FE6599}" sibTransId="{D54BC0AE-CE29-4B44-9DBF-22A53DF87F06}"/>
    <dgm:cxn modelId="{E1AA2551-DC53-42A0-B1DD-313EF3597407}" type="presOf" srcId="{474E489C-CD68-4934-A044-D05B2F32EA00}" destId="{B5E5A7CF-4A44-4D52-A189-B41DBA080849}" srcOrd="0" destOrd="0" presId="urn:microsoft.com/office/officeart/2005/8/layout/orgChart1"/>
    <dgm:cxn modelId="{0F8DD072-CE59-4023-8372-9F8A68AC2738}" srcId="{EF7CCA55-672A-4458-9AF8-0096AA55FC97}" destId="{72E9A583-8C14-4DB6-9039-42D87497EB2B}" srcOrd="0" destOrd="0" parTransId="{9D389606-8CA8-4605-8BBE-2F04336061CA}" sibTransId="{C8CE9339-FE70-401B-93D1-3CB58A728431}"/>
    <dgm:cxn modelId="{6BADF554-FD12-477E-89A6-049131ABA48A}" type="presOf" srcId="{9D55706D-FF5E-47C8-8579-9258D7432168}" destId="{BB34B50D-5540-4E8C-AEF8-2E2D9289ED6A}" srcOrd="0" destOrd="0" presId="urn:microsoft.com/office/officeart/2005/8/layout/orgChart1"/>
    <dgm:cxn modelId="{FCEC1156-A7CC-4CD0-B700-B2A7854EF815}" type="presOf" srcId="{B7CE934F-92BE-4C1F-887F-1405E7EBB18F}" destId="{B8447DAF-E2FB-4B98-A5E2-44267EE9FFD6}" srcOrd="0" destOrd="0" presId="urn:microsoft.com/office/officeart/2005/8/layout/orgChart1"/>
    <dgm:cxn modelId="{20575C77-17F0-49F2-8E52-A3DD9D7EB5AF}" type="presOf" srcId="{B7CE934F-92BE-4C1F-887F-1405E7EBB18F}" destId="{82EC0908-CC6B-4CA9-97BB-6692348658EE}" srcOrd="1" destOrd="0" presId="urn:microsoft.com/office/officeart/2005/8/layout/orgChart1"/>
    <dgm:cxn modelId="{9DD8C357-3B85-4120-B3D7-D8FF945DFC70}" srcId="{EF7CCA55-672A-4458-9AF8-0096AA55FC97}" destId="{5D0A21B1-31EF-4263-99D1-174765F71550}" srcOrd="1" destOrd="0" parTransId="{715B1C98-F321-464F-9317-7A833F26004C}" sibTransId="{1B0F4C22-4422-44E9-81E9-C1811A416591}"/>
    <dgm:cxn modelId="{1314637B-409C-4226-9A84-9519A35A2B9B}" srcId="{BAF36392-DFAB-4580-981E-74611B3FF96A}" destId="{CD05E3F3-097F-44E2-9E06-05D69A907BB2}" srcOrd="0" destOrd="0" parTransId="{15338BAB-DB6B-4343-A538-B9074ABB9EC5}" sibTransId="{2B239215-4F28-4B07-8A1A-AA9F09D7212A}"/>
    <dgm:cxn modelId="{DB0B2881-9071-4B02-AB98-8A2628EEB318}" type="presOf" srcId="{CD05E3F3-097F-44E2-9E06-05D69A907BB2}" destId="{32DF213A-6A48-4772-8422-1E78CD7E20FE}" srcOrd="0" destOrd="0" presId="urn:microsoft.com/office/officeart/2005/8/layout/orgChart1"/>
    <dgm:cxn modelId="{D67D6481-B433-42F0-BC16-37B7993ED4C9}" type="presOf" srcId="{9C049E1E-9489-4F5F-9392-8CD499397DCB}" destId="{4E84D704-D527-4B47-8668-009546D7978A}" srcOrd="0" destOrd="0" presId="urn:microsoft.com/office/officeart/2005/8/layout/orgChart1"/>
    <dgm:cxn modelId="{F0C50D88-4C1A-4EEB-B1C4-7D155E0DD5C3}" type="presOf" srcId="{72E9A583-8C14-4DB6-9039-42D87497EB2B}" destId="{C8EC4C8A-7173-428C-9093-BFCFC7A9376B}" srcOrd="1" destOrd="0" presId="urn:microsoft.com/office/officeart/2005/8/layout/orgChart1"/>
    <dgm:cxn modelId="{064ACE89-29A6-42CE-A708-0AC254CFC9AD}" type="presOf" srcId="{D9877ED6-1F0C-48B5-8892-72346599E435}" destId="{E9BFCEB5-97D9-4AE1-B141-07027DAE7875}" srcOrd="1" destOrd="0" presId="urn:microsoft.com/office/officeart/2005/8/layout/orgChart1"/>
    <dgm:cxn modelId="{DFE1CA8F-1853-4323-B0C1-B72D095E72AE}" type="presOf" srcId="{6840ED82-DDEB-4DA3-9B06-8A82B1DED92A}" destId="{1FCAE045-895D-4B9B-9DD2-3750E5E2E5CF}" srcOrd="1" destOrd="0" presId="urn:microsoft.com/office/officeart/2005/8/layout/orgChart1"/>
    <dgm:cxn modelId="{0F21E58F-27E1-4F68-911E-6FA19A198DD2}" type="presOf" srcId="{715B1C98-F321-464F-9317-7A833F26004C}" destId="{38063BD7-DD06-4E4B-B20B-05CEFD022209}" srcOrd="0" destOrd="0" presId="urn:microsoft.com/office/officeart/2005/8/layout/orgChart1"/>
    <dgm:cxn modelId="{50D2EF8F-9A2F-4924-B6C6-766E9EEBEB0D}" type="presOf" srcId="{BAF36392-DFAB-4580-981E-74611B3FF96A}" destId="{EB15173A-98E4-4A48-ABD1-6DD1B00E6A6B}" srcOrd="0" destOrd="0" presId="urn:microsoft.com/office/officeart/2005/8/layout/orgChart1"/>
    <dgm:cxn modelId="{B9EEEB92-2BA4-4EF1-8497-110E65B3DC3A}" type="presOf" srcId="{F9F54505-BCC9-4416-98AF-218CDAE50F46}" destId="{3071325F-3EB4-4930-A607-016935499C8F}" srcOrd="0" destOrd="0" presId="urn:microsoft.com/office/officeart/2005/8/layout/orgChart1"/>
    <dgm:cxn modelId="{AD149593-D1C9-429E-A41A-A6E44C888B88}" type="presOf" srcId="{CD05E3F3-097F-44E2-9E06-05D69A907BB2}" destId="{86A01878-F924-465D-B9C1-21C7E97AEA03}" srcOrd="1" destOrd="0" presId="urn:microsoft.com/office/officeart/2005/8/layout/orgChart1"/>
    <dgm:cxn modelId="{3C0E2695-EEAD-4EB6-9E15-E1BF9BCDA373}" srcId="{EF7CCA55-672A-4458-9AF8-0096AA55FC97}" destId="{D4FCC6F1-E614-4219-9A08-0A4E29A350C4}" srcOrd="3" destOrd="0" parTransId="{F9F54505-BCC9-4416-98AF-218CDAE50F46}" sibTransId="{A858D701-27BE-40C0-8547-A5E056FAD5A4}"/>
    <dgm:cxn modelId="{86985598-6724-4D88-A8E7-9C4FF15C8D1A}" type="presOf" srcId="{986C56F7-9A20-403A-90BB-091AD3395FDB}" destId="{9107F858-566E-4EAD-944A-FB8E29358428}" srcOrd="0" destOrd="0" presId="urn:microsoft.com/office/officeart/2005/8/layout/orgChart1"/>
    <dgm:cxn modelId="{D752E398-5720-47FD-B1BA-F09D389E1031}" type="presOf" srcId="{FC428D5F-A64D-4093-89C9-C3E3ACB16BB5}" destId="{D0206A9F-F09B-469C-905A-1BC9C356BD69}" srcOrd="0" destOrd="0" presId="urn:microsoft.com/office/officeart/2005/8/layout/orgChart1"/>
    <dgm:cxn modelId="{8466759A-77F9-454C-8C41-74E915A23819}" type="presOf" srcId="{9D389606-8CA8-4605-8BBE-2F04336061CA}" destId="{3B8529B1-B026-4FDE-912E-D037E06E2590}" srcOrd="0" destOrd="0" presId="urn:microsoft.com/office/officeart/2005/8/layout/orgChart1"/>
    <dgm:cxn modelId="{D557BE9C-59D5-4668-AC1F-CC21734159CC}" srcId="{5D0A21B1-31EF-4263-99D1-174765F71550}" destId="{BAFDE502-8BDB-450A-AAE5-57B1E5ACD6F2}" srcOrd="1" destOrd="0" parTransId="{B176DBD6-C27F-4945-9B28-7FB93CFEA41C}" sibTransId="{55B14E99-DAB0-47FE-BC05-EB0CD41AF5C3}"/>
    <dgm:cxn modelId="{B7F95A9E-2EA8-4E10-9D03-C5A58B127540}" type="presOf" srcId="{9D55706D-FF5E-47C8-8579-9258D7432168}" destId="{76E40967-99A0-4A72-A85E-3AAD74834F95}" srcOrd="1" destOrd="0" presId="urn:microsoft.com/office/officeart/2005/8/layout/orgChart1"/>
    <dgm:cxn modelId="{7FA95EA1-03CA-444A-866B-76B0664C2CC2}" srcId="{5D0A21B1-31EF-4263-99D1-174765F71550}" destId="{986C56F7-9A20-403A-90BB-091AD3395FDB}" srcOrd="0" destOrd="0" parTransId="{92C01401-0517-45C5-9FE4-129838561B5D}" sibTransId="{E0B8ADD3-9938-422C-BEE7-1CA33A24DE8F}"/>
    <dgm:cxn modelId="{CCCAD9A2-EFA1-4291-89C2-99461DEC1A2B}" srcId="{0CFD1CCC-02A6-46E6-ACF9-94D8AF30038D}" destId="{9D55706D-FF5E-47C8-8579-9258D7432168}" srcOrd="1" destOrd="0" parTransId="{9FE820B0-75F0-4DCD-BFAD-302798D7C149}" sibTransId="{31D0EAA7-3684-4473-807B-4B647E7DAE20}"/>
    <dgm:cxn modelId="{3B9D47A3-DA74-4A43-A5B8-0D5B2C5DABB2}" type="presOf" srcId="{5E0BE41D-80DE-4C01-973C-2EF3977BBB81}" destId="{012035CC-44B1-488F-9A3F-26888FE27557}" srcOrd="1" destOrd="0" presId="urn:microsoft.com/office/officeart/2005/8/layout/orgChart1"/>
    <dgm:cxn modelId="{EA0D32AD-AA4F-4BC1-A1BE-540CECC7F63A}" type="presOf" srcId="{986C56F7-9A20-403A-90BB-091AD3395FDB}" destId="{105D18AB-2D34-43C7-AEDD-69BB0718EEAA}" srcOrd="1" destOrd="0" presId="urn:microsoft.com/office/officeart/2005/8/layout/orgChart1"/>
    <dgm:cxn modelId="{A20890AD-D277-4ED4-B86A-AD749B5AF66F}" type="presOf" srcId="{4D82744C-8F69-48D8-A423-06FB8777082A}" destId="{8F7BA75E-90E8-4844-A4E0-28ED6A74294C}" srcOrd="0" destOrd="0" presId="urn:microsoft.com/office/officeart/2005/8/layout/orgChart1"/>
    <dgm:cxn modelId="{1B9EE2AE-AD44-4770-8D14-DDC20EC668BE}" srcId="{BAF36392-DFAB-4580-981E-74611B3FF96A}" destId="{2F431DAC-81A0-4F1A-A6B8-DAF31AD1306A}" srcOrd="1" destOrd="0" parTransId="{16E64340-4AFB-4941-A099-E9B1AD9898EE}" sibTransId="{2B703690-E962-490A-94FC-BD08EC49AFCA}"/>
    <dgm:cxn modelId="{C575EFB0-9F8F-4022-A9B7-4D1688793B0E}" type="presOf" srcId="{971ECB20-7058-4E50-A336-E51E7B2F009A}" destId="{2F58DC5D-CE73-41A0-84EB-7A0039BC3699}" srcOrd="0" destOrd="0" presId="urn:microsoft.com/office/officeart/2005/8/layout/orgChart1"/>
    <dgm:cxn modelId="{63B54AB2-7F35-46D8-838E-3359B54296B3}" type="presOf" srcId="{EF7CCA55-672A-4458-9AF8-0096AA55FC97}" destId="{E8DDBF00-2D94-48DF-B4AD-C6F6D8EAA564}" srcOrd="1" destOrd="0" presId="urn:microsoft.com/office/officeart/2005/8/layout/orgChart1"/>
    <dgm:cxn modelId="{5CA34EB3-F9B0-4636-A6AE-E16E28A246FA}" type="presOf" srcId="{5D0A21B1-31EF-4263-99D1-174765F71550}" destId="{D14A0908-8CB2-440C-B221-E40BF896A0A5}" srcOrd="0" destOrd="0" presId="urn:microsoft.com/office/officeart/2005/8/layout/orgChart1"/>
    <dgm:cxn modelId="{8E559EB3-2580-4943-987B-9683327259D3}" type="presOf" srcId="{625694E8-5D73-471A-BBDB-BBD1210BE50C}" destId="{03509ED5-EAD4-40FF-9140-D16094B39D16}" srcOrd="0" destOrd="0" presId="urn:microsoft.com/office/officeart/2005/8/layout/orgChart1"/>
    <dgm:cxn modelId="{AA135FB7-9D22-469B-80C0-DB7AB2D22312}" type="presOf" srcId="{BAFDE502-8BDB-450A-AAE5-57B1E5ACD6F2}" destId="{F7FA0D53-A79A-4D73-913D-CE78157A75D2}" srcOrd="0" destOrd="0" presId="urn:microsoft.com/office/officeart/2005/8/layout/orgChart1"/>
    <dgm:cxn modelId="{D48DD3B7-EA6F-4F66-B6D5-9795EF50365F}" srcId="{EF7CCA55-672A-4458-9AF8-0096AA55FC97}" destId="{B7CE934F-92BE-4C1F-887F-1405E7EBB18F}" srcOrd="2" destOrd="0" parTransId="{35AE2211-56F6-4619-8F39-5EB8A0F583E0}" sibTransId="{55B6DCA2-F387-4C95-8711-F54A86350229}"/>
    <dgm:cxn modelId="{69FC96B9-99CC-498B-9493-391C503E6C27}" srcId="{B7CE934F-92BE-4C1F-887F-1405E7EBB18F}" destId="{625694E8-5D73-471A-BBDB-BBD1210BE50C}" srcOrd="1" destOrd="0" parTransId="{8A8353F8-46A2-4CAE-AEEE-CD272D052FD0}" sibTransId="{BCB5AA30-0F90-41DF-A43F-1C3CF28DB03F}"/>
    <dgm:cxn modelId="{B5EB3EBF-8BAC-4F12-B206-1548853118B5}" type="presOf" srcId="{5D0A21B1-31EF-4263-99D1-174765F71550}" destId="{ADFC2940-599C-4C0D-ADD4-9F5B93B03EA4}" srcOrd="1" destOrd="0" presId="urn:microsoft.com/office/officeart/2005/8/layout/orgChart1"/>
    <dgm:cxn modelId="{21292FC2-A425-48CF-926F-BCAF8AEF8ECF}" type="presOf" srcId="{8A8353F8-46A2-4CAE-AEEE-CD272D052FD0}" destId="{74408993-BB30-4062-BFB1-4912ABDBE442}" srcOrd="0" destOrd="0" presId="urn:microsoft.com/office/officeart/2005/8/layout/orgChart1"/>
    <dgm:cxn modelId="{2ADD79C2-59AF-45AF-B188-E191C51C248B}" srcId="{D4FCC6F1-E614-4219-9A08-0A4E29A350C4}" destId="{9E4B4306-900F-462C-8046-FED3C5E0D0BE}" srcOrd="0" destOrd="0" parTransId="{199510FB-F159-4E5E-A916-F72974D86281}" sibTransId="{4AD2F887-BCE0-4ECA-953F-AD09197C2A30}"/>
    <dgm:cxn modelId="{6EF61AC6-F7AB-48AD-B655-3BC145057821}" type="presOf" srcId="{474E489C-CD68-4934-A044-D05B2F32EA00}" destId="{E1F4F53C-93D4-4769-9FA1-59AA44E464A7}" srcOrd="1" destOrd="0" presId="urn:microsoft.com/office/officeart/2005/8/layout/orgChart1"/>
    <dgm:cxn modelId="{6B041EC8-E9FC-41AA-BCEA-FAD661612031}" type="presOf" srcId="{9E4B4306-900F-462C-8046-FED3C5E0D0BE}" destId="{5D5BC508-E99A-4FA0-8A48-9A1217231777}" srcOrd="1" destOrd="0" presId="urn:microsoft.com/office/officeart/2005/8/layout/orgChart1"/>
    <dgm:cxn modelId="{3F1C32CC-98C9-4395-943B-9D0280DF32BC}" type="presOf" srcId="{27A783E8-2F27-4A6C-BE36-B77B7EC3C07B}" destId="{409325B6-7BA2-4C0F-A7EF-614D2AADAF31}" srcOrd="0" destOrd="0" presId="urn:microsoft.com/office/officeart/2005/8/layout/orgChart1"/>
    <dgm:cxn modelId="{8EBAAECC-E092-41CF-9BBB-E235FD4671DA}" type="presOf" srcId="{15338BAB-DB6B-4343-A538-B9074ABB9EC5}" destId="{C99D93B0-CECE-4B14-ACA8-C7A883F2A6A8}" srcOrd="0" destOrd="0" presId="urn:microsoft.com/office/officeart/2005/8/layout/orgChart1"/>
    <dgm:cxn modelId="{35CF8CCE-07A7-4246-B94F-1CBB8E80F121}" type="presOf" srcId="{0CFD1CCC-02A6-46E6-ACF9-94D8AF30038D}" destId="{DB41CC27-499D-4AF9-BDB0-EB73BAF2747B}" srcOrd="1" destOrd="0" presId="urn:microsoft.com/office/officeart/2005/8/layout/orgChart1"/>
    <dgm:cxn modelId="{B6DF90D5-3F58-4C26-A8C6-9A23203D4C94}" type="presOf" srcId="{BAFDE502-8BDB-450A-AAE5-57B1E5ACD6F2}" destId="{C35B1751-4E32-45DA-A50B-9182F3715430}" srcOrd="1" destOrd="0" presId="urn:microsoft.com/office/officeart/2005/8/layout/orgChart1"/>
    <dgm:cxn modelId="{9070F0DD-2F00-459B-A5C7-41A6180EE1D6}" srcId="{0CFD1CCC-02A6-46E6-ACF9-94D8AF30038D}" destId="{6840ED82-DDEB-4DA3-9B06-8A82B1DED92A}" srcOrd="0" destOrd="0" parTransId="{27A783E8-2F27-4A6C-BE36-B77B7EC3C07B}" sibTransId="{BC41AB0F-44AF-42D7-84CB-5FB4458A4E02}"/>
    <dgm:cxn modelId="{E16377E3-520E-4897-8FC1-3C61B9899082}" type="presOf" srcId="{448EDBA6-CC09-4EA8-98D6-FC1BFDD0EFEB}" destId="{F6F1953D-4827-45C3-9C3D-5314108D1867}" srcOrd="0" destOrd="0" presId="urn:microsoft.com/office/officeart/2005/8/layout/orgChart1"/>
    <dgm:cxn modelId="{241A63E4-A44F-4265-A4A5-CB76C8394329}" type="presOf" srcId="{B176DBD6-C27F-4945-9B28-7FB93CFEA41C}" destId="{62B9D779-CAD3-4537-85A2-41F5295725B4}" srcOrd="0" destOrd="0" presId="urn:microsoft.com/office/officeart/2005/8/layout/orgChart1"/>
    <dgm:cxn modelId="{A14945E4-CCEF-40DC-8D45-3D11891FD4D6}" type="presOf" srcId="{199510FB-F159-4E5E-A916-F72974D86281}" destId="{13D1C97D-4F9A-48E3-9B5F-B74281247E9A}" srcOrd="0" destOrd="0" presId="urn:microsoft.com/office/officeart/2005/8/layout/orgChart1"/>
    <dgm:cxn modelId="{ADB185E6-FD87-45BE-BE50-F8F4FFDA92A4}" type="presOf" srcId="{16E64340-4AFB-4941-A099-E9B1AD9898EE}" destId="{56B80863-7001-4ACE-B487-95ED900C6D2A}" srcOrd="0" destOrd="0" presId="urn:microsoft.com/office/officeart/2005/8/layout/orgChart1"/>
    <dgm:cxn modelId="{33247DE7-7D53-499F-959D-910D4C932337}" type="presOf" srcId="{9E4B4306-900F-462C-8046-FED3C5E0D0BE}" destId="{818C91C6-0ACF-4442-BAC0-4AA6220997E7}" srcOrd="0" destOrd="0" presId="urn:microsoft.com/office/officeart/2005/8/layout/orgChart1"/>
    <dgm:cxn modelId="{FCAD34ED-632B-4871-9C6E-D2E4C2645198}" type="presOf" srcId="{35AE2211-56F6-4619-8F39-5EB8A0F583E0}" destId="{4F2BFF35-D940-4413-88DC-254730B27732}" srcOrd="0" destOrd="0" presId="urn:microsoft.com/office/officeart/2005/8/layout/orgChart1"/>
    <dgm:cxn modelId="{D19977ED-9D1B-4CB2-8A0D-4FDACF108B82}" type="presOf" srcId="{B85224B9-B780-4D30-AA4F-4278C1AD0105}" destId="{17E50FBD-4050-4B99-85CF-1CB3A292B125}" srcOrd="0" destOrd="0" presId="urn:microsoft.com/office/officeart/2005/8/layout/orgChart1"/>
    <dgm:cxn modelId="{C369CEEF-E8A7-4803-8962-325B1947D04D}" type="presOf" srcId="{4351CDB6-5E37-4213-9003-662A82DDBF68}" destId="{68D900AC-8A75-4955-8E9E-FF2867AB67EB}" srcOrd="1" destOrd="0" presId="urn:microsoft.com/office/officeart/2005/8/layout/orgChart1"/>
    <dgm:cxn modelId="{DA65E2F8-56A5-45F5-9273-6830493ED4E9}" type="presOf" srcId="{448EDBA6-CC09-4EA8-98D6-FC1BFDD0EFEB}" destId="{35C59A27-28D6-496D-9F23-CD316C3F979B}" srcOrd="1" destOrd="0" presId="urn:microsoft.com/office/officeart/2005/8/layout/orgChart1"/>
    <dgm:cxn modelId="{9B53F1FC-0ABD-4047-A9BB-E248BD9A6C12}" type="presOf" srcId="{2A1420F2-F994-442B-BFFA-1F0DD9DDB862}" destId="{FB38341B-38E7-417C-84D7-D5C7516AABD4}" srcOrd="0" destOrd="0" presId="urn:microsoft.com/office/officeart/2005/8/layout/orgChart1"/>
    <dgm:cxn modelId="{65A8BDFE-A399-4259-B339-E8C09E867F39}" type="presOf" srcId="{BA1FEBD6-DDE2-479C-88B7-73D6FEF0FE66}" destId="{74E63F73-2133-4391-8721-70D83A53CC00}" srcOrd="0" destOrd="0" presId="urn:microsoft.com/office/officeart/2005/8/layout/orgChart1"/>
    <dgm:cxn modelId="{E294D7CA-163C-483E-A7D6-9FE4AEDBA818}" type="presParOf" srcId="{D0206A9F-F09B-469C-905A-1BC9C356BD69}" destId="{03CFEA34-2EF9-44B4-8805-299EC4FB48BE}" srcOrd="0" destOrd="0" presId="urn:microsoft.com/office/officeart/2005/8/layout/orgChart1"/>
    <dgm:cxn modelId="{29CF4FEC-1F40-4CCD-9C0D-9218331DC76A}" type="presParOf" srcId="{03CFEA34-2EF9-44B4-8805-299EC4FB48BE}" destId="{32D8203C-80C6-47ED-86C4-3AE8C1D39FB5}" srcOrd="0" destOrd="0" presId="urn:microsoft.com/office/officeart/2005/8/layout/orgChart1"/>
    <dgm:cxn modelId="{A83D0937-E693-43DB-A15D-54AAA04886F6}" type="presParOf" srcId="{32D8203C-80C6-47ED-86C4-3AE8C1D39FB5}" destId="{F77DBB32-9DC8-40EE-8E79-F8B5C7EC399E}" srcOrd="0" destOrd="0" presId="urn:microsoft.com/office/officeart/2005/8/layout/orgChart1"/>
    <dgm:cxn modelId="{54F3B84F-0DCA-4898-871E-833449752C2E}" type="presParOf" srcId="{32D8203C-80C6-47ED-86C4-3AE8C1D39FB5}" destId="{E8DDBF00-2D94-48DF-B4AD-C6F6D8EAA564}" srcOrd="1" destOrd="0" presId="urn:microsoft.com/office/officeart/2005/8/layout/orgChart1"/>
    <dgm:cxn modelId="{11CEE1AE-96BB-4EB5-BE8E-FBBA9F4FC178}" type="presParOf" srcId="{03CFEA34-2EF9-44B4-8805-299EC4FB48BE}" destId="{99CAE8F7-C133-4B9D-AFDB-A53F615594C2}" srcOrd="1" destOrd="0" presId="urn:microsoft.com/office/officeart/2005/8/layout/orgChart1"/>
    <dgm:cxn modelId="{29D4D478-B1D2-4D3C-BD9B-BFA2C06F2672}" type="presParOf" srcId="{99CAE8F7-C133-4B9D-AFDB-A53F615594C2}" destId="{3B8529B1-B026-4FDE-912E-D037E06E2590}" srcOrd="0" destOrd="0" presId="urn:microsoft.com/office/officeart/2005/8/layout/orgChart1"/>
    <dgm:cxn modelId="{6B97F2D9-2DAF-4202-BB89-70700C8F521E}" type="presParOf" srcId="{99CAE8F7-C133-4B9D-AFDB-A53F615594C2}" destId="{08B1F2F8-E3A6-4CAF-8A7A-793FF74B4AE5}" srcOrd="1" destOrd="0" presId="urn:microsoft.com/office/officeart/2005/8/layout/orgChart1"/>
    <dgm:cxn modelId="{A8DBFC12-D869-4616-B14F-E1F78DFAE9A6}" type="presParOf" srcId="{08B1F2F8-E3A6-4CAF-8A7A-793FF74B4AE5}" destId="{65B35F95-FD62-4253-AB64-390350698144}" srcOrd="0" destOrd="0" presId="urn:microsoft.com/office/officeart/2005/8/layout/orgChart1"/>
    <dgm:cxn modelId="{0B236835-1CB8-448E-9D51-25B0C5D7028C}" type="presParOf" srcId="{65B35F95-FD62-4253-AB64-390350698144}" destId="{952AF642-F64F-452C-AA21-A3AEA6AB3E70}" srcOrd="0" destOrd="0" presId="urn:microsoft.com/office/officeart/2005/8/layout/orgChart1"/>
    <dgm:cxn modelId="{2BB020A4-BAEC-4206-8A75-866F71998FC5}" type="presParOf" srcId="{65B35F95-FD62-4253-AB64-390350698144}" destId="{C8EC4C8A-7173-428C-9093-BFCFC7A9376B}" srcOrd="1" destOrd="0" presId="urn:microsoft.com/office/officeart/2005/8/layout/orgChart1"/>
    <dgm:cxn modelId="{3D26A3C3-BF9A-49E1-ABD9-00628192677B}" type="presParOf" srcId="{08B1F2F8-E3A6-4CAF-8A7A-793FF74B4AE5}" destId="{EEE2442B-604D-4781-80F5-38C2E5421FB7}" srcOrd="1" destOrd="0" presId="urn:microsoft.com/office/officeart/2005/8/layout/orgChart1"/>
    <dgm:cxn modelId="{190DFB6D-595F-4500-8CB0-47EF3A3A1BD4}" type="presParOf" srcId="{EEE2442B-604D-4781-80F5-38C2E5421FB7}" destId="{7B054DD5-7C24-4ACC-88A3-08192C099BDD}" srcOrd="0" destOrd="0" presId="urn:microsoft.com/office/officeart/2005/8/layout/orgChart1"/>
    <dgm:cxn modelId="{78C92B98-0EB8-4CF7-BA79-641CAD726774}" type="presParOf" srcId="{EEE2442B-604D-4781-80F5-38C2E5421FB7}" destId="{8A984A59-E7CE-4FA1-B7C7-496A766734AA}" srcOrd="1" destOrd="0" presId="urn:microsoft.com/office/officeart/2005/8/layout/orgChart1"/>
    <dgm:cxn modelId="{D677334B-0F50-4333-88F2-6E28165BDEED}" type="presParOf" srcId="{8A984A59-E7CE-4FA1-B7C7-496A766734AA}" destId="{0278BC22-270D-4565-8A3E-0E290568352A}" srcOrd="0" destOrd="0" presId="urn:microsoft.com/office/officeart/2005/8/layout/orgChart1"/>
    <dgm:cxn modelId="{7068C64A-B160-4966-89E2-A41D78347DE5}" type="presParOf" srcId="{0278BC22-270D-4565-8A3E-0E290568352A}" destId="{5699A17B-28C9-483B-B39E-03F7DEE1872F}" srcOrd="0" destOrd="0" presId="urn:microsoft.com/office/officeart/2005/8/layout/orgChart1"/>
    <dgm:cxn modelId="{34C03962-DE8C-4661-8C5E-19E8A788C7E4}" type="presParOf" srcId="{0278BC22-270D-4565-8A3E-0E290568352A}" destId="{E9BFCEB5-97D9-4AE1-B141-07027DAE7875}" srcOrd="1" destOrd="0" presId="urn:microsoft.com/office/officeart/2005/8/layout/orgChart1"/>
    <dgm:cxn modelId="{D9965344-9A19-4DF3-AA23-53E84FC5AED6}" type="presParOf" srcId="{8A984A59-E7CE-4FA1-B7C7-496A766734AA}" destId="{90243DE3-E6F5-47D3-BB1B-A0E86500D8AB}" srcOrd="1" destOrd="0" presId="urn:microsoft.com/office/officeart/2005/8/layout/orgChart1"/>
    <dgm:cxn modelId="{558AC174-D562-453A-B552-2662E77F0661}" type="presParOf" srcId="{8A984A59-E7CE-4FA1-B7C7-496A766734AA}" destId="{C586D81B-1ACD-4526-AC7A-82D2AF1F891D}" srcOrd="2" destOrd="0" presId="urn:microsoft.com/office/officeart/2005/8/layout/orgChart1"/>
    <dgm:cxn modelId="{FF59BC4B-A612-41FE-84EE-B870063DC764}" type="presParOf" srcId="{EEE2442B-604D-4781-80F5-38C2E5421FB7}" destId="{B80F2EEB-E07A-4B4D-A482-0A800DA4393F}" srcOrd="2" destOrd="0" presId="urn:microsoft.com/office/officeart/2005/8/layout/orgChart1"/>
    <dgm:cxn modelId="{1FC6895D-C828-4309-8324-D7BBFDBE6401}" type="presParOf" srcId="{EEE2442B-604D-4781-80F5-38C2E5421FB7}" destId="{A2C899E2-58E2-4B7E-9A7A-621E9ADF4BEA}" srcOrd="3" destOrd="0" presId="urn:microsoft.com/office/officeart/2005/8/layout/orgChart1"/>
    <dgm:cxn modelId="{15A35089-DCE8-4CE8-B75E-8475E4070E7D}" type="presParOf" srcId="{A2C899E2-58E2-4B7E-9A7A-621E9ADF4BEA}" destId="{8BDB4C4D-9462-413E-9581-BED8DFF88D95}" srcOrd="0" destOrd="0" presId="urn:microsoft.com/office/officeart/2005/8/layout/orgChart1"/>
    <dgm:cxn modelId="{E67F13F4-3950-4B0F-98FA-A78E23BCA9AA}" type="presParOf" srcId="{8BDB4C4D-9462-413E-9581-BED8DFF88D95}" destId="{254B63C9-D12E-46A2-A725-023132D41727}" srcOrd="0" destOrd="0" presId="urn:microsoft.com/office/officeart/2005/8/layout/orgChart1"/>
    <dgm:cxn modelId="{62C643BF-98CF-4815-99A6-8E4B748D4684}" type="presParOf" srcId="{8BDB4C4D-9462-413E-9581-BED8DFF88D95}" destId="{DB41CC27-499D-4AF9-BDB0-EB73BAF2747B}" srcOrd="1" destOrd="0" presId="urn:microsoft.com/office/officeart/2005/8/layout/orgChart1"/>
    <dgm:cxn modelId="{9906FA23-A48D-4858-970D-6108FA72D1C4}" type="presParOf" srcId="{A2C899E2-58E2-4B7E-9A7A-621E9ADF4BEA}" destId="{C9CE20C9-A49F-44E3-B116-13C04E5DB8C2}" srcOrd="1" destOrd="0" presId="urn:microsoft.com/office/officeart/2005/8/layout/orgChart1"/>
    <dgm:cxn modelId="{5360A167-D013-4CB7-A627-F7BC2779C9D8}" type="presParOf" srcId="{C9CE20C9-A49F-44E3-B116-13C04E5DB8C2}" destId="{409325B6-7BA2-4C0F-A7EF-614D2AADAF31}" srcOrd="0" destOrd="0" presId="urn:microsoft.com/office/officeart/2005/8/layout/orgChart1"/>
    <dgm:cxn modelId="{578AB49A-3D10-4EEE-919B-17EA476C5C8D}" type="presParOf" srcId="{C9CE20C9-A49F-44E3-B116-13C04E5DB8C2}" destId="{598AFC99-B849-40AA-BEBA-369A9E4BC44F}" srcOrd="1" destOrd="0" presId="urn:microsoft.com/office/officeart/2005/8/layout/orgChart1"/>
    <dgm:cxn modelId="{F3272277-C977-493E-9B53-608D13CCC4E6}" type="presParOf" srcId="{598AFC99-B849-40AA-BEBA-369A9E4BC44F}" destId="{59CDA3BB-43AA-4BA1-B50D-C203986E99C9}" srcOrd="0" destOrd="0" presId="urn:microsoft.com/office/officeart/2005/8/layout/orgChart1"/>
    <dgm:cxn modelId="{7159B133-604C-4D7D-8290-86CCD88DED2B}" type="presParOf" srcId="{59CDA3BB-43AA-4BA1-B50D-C203986E99C9}" destId="{81AF67E2-CD8A-453E-9821-FB3B21A59B4B}" srcOrd="0" destOrd="0" presId="urn:microsoft.com/office/officeart/2005/8/layout/orgChart1"/>
    <dgm:cxn modelId="{ED203CD0-AB59-4D8D-91BE-E33933330CB2}" type="presParOf" srcId="{59CDA3BB-43AA-4BA1-B50D-C203986E99C9}" destId="{1FCAE045-895D-4B9B-9DD2-3750E5E2E5CF}" srcOrd="1" destOrd="0" presId="urn:microsoft.com/office/officeart/2005/8/layout/orgChart1"/>
    <dgm:cxn modelId="{2304B5C9-CCDE-4321-A51A-1B40431847E1}" type="presParOf" srcId="{598AFC99-B849-40AA-BEBA-369A9E4BC44F}" destId="{E6952AEF-F904-48B1-953D-082E9208734C}" srcOrd="1" destOrd="0" presId="urn:microsoft.com/office/officeart/2005/8/layout/orgChart1"/>
    <dgm:cxn modelId="{5E7B109B-C3EF-4391-8739-76F1342EE8CA}" type="presParOf" srcId="{598AFC99-B849-40AA-BEBA-369A9E4BC44F}" destId="{9B0603D7-3A01-4EF1-98C9-80279B6A5FC0}" srcOrd="2" destOrd="0" presId="urn:microsoft.com/office/officeart/2005/8/layout/orgChart1"/>
    <dgm:cxn modelId="{DE6511C1-88CB-4193-A9FC-0D39BCE6C95C}" type="presParOf" srcId="{C9CE20C9-A49F-44E3-B116-13C04E5DB8C2}" destId="{5FB95F92-EC13-4A1D-B693-E0C36DF5CB6C}" srcOrd="2" destOrd="0" presId="urn:microsoft.com/office/officeart/2005/8/layout/orgChart1"/>
    <dgm:cxn modelId="{AA6A12D9-D610-42C1-815B-7199C89EBE91}" type="presParOf" srcId="{C9CE20C9-A49F-44E3-B116-13C04E5DB8C2}" destId="{D83FED68-DD04-4500-BEF6-72C9AE5FC14F}" srcOrd="3" destOrd="0" presId="urn:microsoft.com/office/officeart/2005/8/layout/orgChart1"/>
    <dgm:cxn modelId="{6B22CF37-9DC8-40DF-9155-68675DBB7C72}" type="presParOf" srcId="{D83FED68-DD04-4500-BEF6-72C9AE5FC14F}" destId="{E32EBD35-FB97-4FBE-9114-69A6D7DF3E38}" srcOrd="0" destOrd="0" presId="urn:microsoft.com/office/officeart/2005/8/layout/orgChart1"/>
    <dgm:cxn modelId="{43955083-C1CC-4950-9661-11130E8406CE}" type="presParOf" srcId="{E32EBD35-FB97-4FBE-9114-69A6D7DF3E38}" destId="{BB34B50D-5540-4E8C-AEF8-2E2D9289ED6A}" srcOrd="0" destOrd="0" presId="urn:microsoft.com/office/officeart/2005/8/layout/orgChart1"/>
    <dgm:cxn modelId="{6A5D7D1D-396C-4F24-8473-71FED75FE505}" type="presParOf" srcId="{E32EBD35-FB97-4FBE-9114-69A6D7DF3E38}" destId="{76E40967-99A0-4A72-A85E-3AAD74834F95}" srcOrd="1" destOrd="0" presId="urn:microsoft.com/office/officeart/2005/8/layout/orgChart1"/>
    <dgm:cxn modelId="{EA483178-770F-4BD0-AE66-42B07E4962BA}" type="presParOf" srcId="{D83FED68-DD04-4500-BEF6-72C9AE5FC14F}" destId="{95C240AB-76F0-4E19-A0B9-88A9A9436637}" srcOrd="1" destOrd="0" presId="urn:microsoft.com/office/officeart/2005/8/layout/orgChart1"/>
    <dgm:cxn modelId="{E2C0244B-E31E-4E99-B3FB-D9AA00C58B14}" type="presParOf" srcId="{D83FED68-DD04-4500-BEF6-72C9AE5FC14F}" destId="{4E9CD986-CC13-418C-89E8-A0C751727B2D}" srcOrd="2" destOrd="0" presId="urn:microsoft.com/office/officeart/2005/8/layout/orgChart1"/>
    <dgm:cxn modelId="{D17AB267-248E-4DFF-93F5-B46732A664D7}" type="presParOf" srcId="{C9CE20C9-A49F-44E3-B116-13C04E5DB8C2}" destId="{74E63F73-2133-4391-8721-70D83A53CC00}" srcOrd="4" destOrd="0" presId="urn:microsoft.com/office/officeart/2005/8/layout/orgChart1"/>
    <dgm:cxn modelId="{87DC19F4-24F5-4E2E-97E7-6F01CDED2D55}" type="presParOf" srcId="{C9CE20C9-A49F-44E3-B116-13C04E5DB8C2}" destId="{562EE621-BCC9-44CB-8ACE-E1F81170C733}" srcOrd="5" destOrd="0" presId="urn:microsoft.com/office/officeart/2005/8/layout/orgChart1"/>
    <dgm:cxn modelId="{98A18CB2-5336-455F-8324-C6DC175DBA3D}" type="presParOf" srcId="{562EE621-BCC9-44CB-8ACE-E1F81170C733}" destId="{5CD84D2C-D9C1-4C49-8F3F-67A46DBBAEE6}" srcOrd="0" destOrd="0" presId="urn:microsoft.com/office/officeart/2005/8/layout/orgChart1"/>
    <dgm:cxn modelId="{AD177667-929E-4A44-8A0D-B4367BD86AF0}" type="presParOf" srcId="{5CD84D2C-D9C1-4C49-8F3F-67A46DBBAEE6}" destId="{4E84D704-D527-4B47-8668-009546D7978A}" srcOrd="0" destOrd="0" presId="urn:microsoft.com/office/officeart/2005/8/layout/orgChart1"/>
    <dgm:cxn modelId="{9F376CCB-EB1B-4199-967E-0509FE123506}" type="presParOf" srcId="{5CD84D2C-D9C1-4C49-8F3F-67A46DBBAEE6}" destId="{A2910B27-80C1-4A4F-B768-7E5B777C4C78}" srcOrd="1" destOrd="0" presId="urn:microsoft.com/office/officeart/2005/8/layout/orgChart1"/>
    <dgm:cxn modelId="{3D029FCE-E5BF-4CB4-A50F-5DD7A1DC9576}" type="presParOf" srcId="{562EE621-BCC9-44CB-8ACE-E1F81170C733}" destId="{FE898141-6103-4B3D-9C4C-4049E302377D}" srcOrd="1" destOrd="0" presId="urn:microsoft.com/office/officeart/2005/8/layout/orgChart1"/>
    <dgm:cxn modelId="{B77F0F62-6992-43C0-82DD-40BA0EFB505A}" type="presParOf" srcId="{562EE621-BCC9-44CB-8ACE-E1F81170C733}" destId="{B7EDBA60-88A4-4F4F-8EF1-1BD7A1709816}" srcOrd="2" destOrd="0" presId="urn:microsoft.com/office/officeart/2005/8/layout/orgChart1"/>
    <dgm:cxn modelId="{6BCBD000-63EC-4C91-9CD9-6D470C12D384}" type="presParOf" srcId="{A2C899E2-58E2-4B7E-9A7A-621E9ADF4BEA}" destId="{0CD29096-4C36-4EEF-ADDD-9C11462624E9}" srcOrd="2" destOrd="0" presId="urn:microsoft.com/office/officeart/2005/8/layout/orgChart1"/>
    <dgm:cxn modelId="{1FC04D95-E17E-49C6-A0C7-AE139B0E70E5}" type="presParOf" srcId="{08B1F2F8-E3A6-4CAF-8A7A-793FF74B4AE5}" destId="{04A4EF3C-D876-4ADF-BD88-DF4277AA5146}" srcOrd="2" destOrd="0" presId="urn:microsoft.com/office/officeart/2005/8/layout/orgChart1"/>
    <dgm:cxn modelId="{6467001C-4260-4BAD-B27D-BEC1C08DA68F}" type="presParOf" srcId="{99CAE8F7-C133-4B9D-AFDB-A53F615594C2}" destId="{38063BD7-DD06-4E4B-B20B-05CEFD022209}" srcOrd="2" destOrd="0" presId="urn:microsoft.com/office/officeart/2005/8/layout/orgChart1"/>
    <dgm:cxn modelId="{0C5B95E3-FCD9-46FA-A504-30C86D3F0005}" type="presParOf" srcId="{99CAE8F7-C133-4B9D-AFDB-A53F615594C2}" destId="{A2DDDE8E-44CA-4BAA-9201-2887C39B966D}" srcOrd="3" destOrd="0" presId="urn:microsoft.com/office/officeart/2005/8/layout/orgChart1"/>
    <dgm:cxn modelId="{BEAA8488-754A-462B-96EE-CE65B4E1B64A}" type="presParOf" srcId="{A2DDDE8E-44CA-4BAA-9201-2887C39B966D}" destId="{A0362DEC-EB32-4103-8963-33A60F08130E}" srcOrd="0" destOrd="0" presId="urn:microsoft.com/office/officeart/2005/8/layout/orgChart1"/>
    <dgm:cxn modelId="{9F7103F1-E0BA-4FE8-B303-A5399107D0AC}" type="presParOf" srcId="{A0362DEC-EB32-4103-8963-33A60F08130E}" destId="{D14A0908-8CB2-440C-B221-E40BF896A0A5}" srcOrd="0" destOrd="0" presId="urn:microsoft.com/office/officeart/2005/8/layout/orgChart1"/>
    <dgm:cxn modelId="{648F5556-A728-4E91-B55C-1FC91A68F99E}" type="presParOf" srcId="{A0362DEC-EB32-4103-8963-33A60F08130E}" destId="{ADFC2940-599C-4C0D-ADD4-9F5B93B03EA4}" srcOrd="1" destOrd="0" presId="urn:microsoft.com/office/officeart/2005/8/layout/orgChart1"/>
    <dgm:cxn modelId="{E482389E-3D28-4E71-8AA6-16D9E1B171FC}" type="presParOf" srcId="{A2DDDE8E-44CA-4BAA-9201-2887C39B966D}" destId="{27DDA6F5-2BD0-4E1C-92C1-4C047CCDD1AC}" srcOrd="1" destOrd="0" presId="urn:microsoft.com/office/officeart/2005/8/layout/orgChart1"/>
    <dgm:cxn modelId="{0294F4D0-7DE9-4CFB-A4BF-96ABA4F3D049}" type="presParOf" srcId="{27DDA6F5-2BD0-4E1C-92C1-4C047CCDD1AC}" destId="{EF8DF58C-BB91-4C2A-A4C9-BA70EA7031B2}" srcOrd="0" destOrd="0" presId="urn:microsoft.com/office/officeart/2005/8/layout/orgChart1"/>
    <dgm:cxn modelId="{9B547AFD-30D3-4972-8B77-FB7A6EF20AA9}" type="presParOf" srcId="{27DDA6F5-2BD0-4E1C-92C1-4C047CCDD1AC}" destId="{3CB01D6E-90BF-4F00-A4C5-ACFB339AA53C}" srcOrd="1" destOrd="0" presId="urn:microsoft.com/office/officeart/2005/8/layout/orgChart1"/>
    <dgm:cxn modelId="{4D60C806-61FB-4CB1-AE56-70680AEE87CD}" type="presParOf" srcId="{3CB01D6E-90BF-4F00-A4C5-ACFB339AA53C}" destId="{39BD27DE-A42B-44EF-B69F-16BD5154DD31}" srcOrd="0" destOrd="0" presId="urn:microsoft.com/office/officeart/2005/8/layout/orgChart1"/>
    <dgm:cxn modelId="{7DFA75CA-90E2-40BF-8E4F-D7D72AACB4B8}" type="presParOf" srcId="{39BD27DE-A42B-44EF-B69F-16BD5154DD31}" destId="{9107F858-566E-4EAD-944A-FB8E29358428}" srcOrd="0" destOrd="0" presId="urn:microsoft.com/office/officeart/2005/8/layout/orgChart1"/>
    <dgm:cxn modelId="{BF5DF044-C6EA-4D62-93E3-F8D617DA45DE}" type="presParOf" srcId="{39BD27DE-A42B-44EF-B69F-16BD5154DD31}" destId="{105D18AB-2D34-43C7-AEDD-69BB0718EEAA}" srcOrd="1" destOrd="0" presId="urn:microsoft.com/office/officeart/2005/8/layout/orgChart1"/>
    <dgm:cxn modelId="{C451DA34-497F-489F-AC97-7CD3F724EF1A}" type="presParOf" srcId="{3CB01D6E-90BF-4F00-A4C5-ACFB339AA53C}" destId="{31A1606F-890C-44DC-A9B9-224AFAB55282}" srcOrd="1" destOrd="0" presId="urn:microsoft.com/office/officeart/2005/8/layout/orgChart1"/>
    <dgm:cxn modelId="{AE93BBDA-0A12-49F0-BDC5-52E359FBFA49}" type="presParOf" srcId="{3CB01D6E-90BF-4F00-A4C5-ACFB339AA53C}" destId="{CC58FA94-10F0-431C-B34A-DB8B4B4602EA}" srcOrd="2" destOrd="0" presId="urn:microsoft.com/office/officeart/2005/8/layout/orgChart1"/>
    <dgm:cxn modelId="{E90F7540-2AD6-4C67-BEC3-3547CA7F1ADE}" type="presParOf" srcId="{27DDA6F5-2BD0-4E1C-92C1-4C047CCDD1AC}" destId="{62B9D779-CAD3-4537-85A2-41F5295725B4}" srcOrd="2" destOrd="0" presId="urn:microsoft.com/office/officeart/2005/8/layout/orgChart1"/>
    <dgm:cxn modelId="{5B3B3817-A600-43AE-94E9-2A3637EADB37}" type="presParOf" srcId="{27DDA6F5-2BD0-4E1C-92C1-4C047CCDD1AC}" destId="{F8408982-FC25-4D43-9103-A057A0D3EB76}" srcOrd="3" destOrd="0" presId="urn:microsoft.com/office/officeart/2005/8/layout/orgChart1"/>
    <dgm:cxn modelId="{B830221D-74C6-4A44-A5CF-87458580E992}" type="presParOf" srcId="{F8408982-FC25-4D43-9103-A057A0D3EB76}" destId="{AC8654D9-1CA6-45D9-A2C1-687A026EED2A}" srcOrd="0" destOrd="0" presId="urn:microsoft.com/office/officeart/2005/8/layout/orgChart1"/>
    <dgm:cxn modelId="{BBD18722-EA0B-4939-ABC1-BA19ADBC3A01}" type="presParOf" srcId="{AC8654D9-1CA6-45D9-A2C1-687A026EED2A}" destId="{F7FA0D53-A79A-4D73-913D-CE78157A75D2}" srcOrd="0" destOrd="0" presId="urn:microsoft.com/office/officeart/2005/8/layout/orgChart1"/>
    <dgm:cxn modelId="{7EACD889-71E5-4932-8625-771FB8A9E2A7}" type="presParOf" srcId="{AC8654D9-1CA6-45D9-A2C1-687A026EED2A}" destId="{C35B1751-4E32-45DA-A50B-9182F3715430}" srcOrd="1" destOrd="0" presId="urn:microsoft.com/office/officeart/2005/8/layout/orgChart1"/>
    <dgm:cxn modelId="{2B583FDC-210A-42AD-95E8-B8E68F33183A}" type="presParOf" srcId="{F8408982-FC25-4D43-9103-A057A0D3EB76}" destId="{9E4083BC-A480-4D81-80BF-D69AD19BAFF5}" srcOrd="1" destOrd="0" presId="urn:microsoft.com/office/officeart/2005/8/layout/orgChart1"/>
    <dgm:cxn modelId="{A8C55926-C568-442E-989C-F8D016591FAC}" type="presParOf" srcId="{F8408982-FC25-4D43-9103-A057A0D3EB76}" destId="{99ABFB3A-FC06-4C70-981F-34D834914010}" srcOrd="2" destOrd="0" presId="urn:microsoft.com/office/officeart/2005/8/layout/orgChart1"/>
    <dgm:cxn modelId="{4EE909A9-EFB3-4141-B301-5AD627559BF7}" type="presParOf" srcId="{27DDA6F5-2BD0-4E1C-92C1-4C047CCDD1AC}" destId="{17E50FBD-4050-4B99-85CF-1CB3A292B125}" srcOrd="4" destOrd="0" presId="urn:microsoft.com/office/officeart/2005/8/layout/orgChart1"/>
    <dgm:cxn modelId="{B1BEEF98-3273-4F8D-80C2-55AA4A0DBA20}" type="presParOf" srcId="{27DDA6F5-2BD0-4E1C-92C1-4C047CCDD1AC}" destId="{01839794-3D9C-4584-BCA1-62FBD42D549C}" srcOrd="5" destOrd="0" presId="urn:microsoft.com/office/officeart/2005/8/layout/orgChart1"/>
    <dgm:cxn modelId="{4EC59165-2ED4-4E89-9FF5-4AAA9F4CE501}" type="presParOf" srcId="{01839794-3D9C-4584-BCA1-62FBD42D549C}" destId="{265E8075-2E23-420F-B15F-B770C2FDDE6E}" srcOrd="0" destOrd="0" presId="urn:microsoft.com/office/officeart/2005/8/layout/orgChart1"/>
    <dgm:cxn modelId="{4A85BF9F-3E80-4B2D-B420-6D3A21B0CDC9}" type="presParOf" srcId="{265E8075-2E23-420F-B15F-B770C2FDDE6E}" destId="{2F58DC5D-CE73-41A0-84EB-7A0039BC3699}" srcOrd="0" destOrd="0" presId="urn:microsoft.com/office/officeart/2005/8/layout/orgChart1"/>
    <dgm:cxn modelId="{14E2BCA2-3002-416F-B95F-8E692C5F3F8D}" type="presParOf" srcId="{265E8075-2E23-420F-B15F-B770C2FDDE6E}" destId="{303AE6C5-60CA-4AAC-BFC6-3EA7320D0235}" srcOrd="1" destOrd="0" presId="urn:microsoft.com/office/officeart/2005/8/layout/orgChart1"/>
    <dgm:cxn modelId="{3F2571E1-AF8F-4B2B-B290-D73E6F73C957}" type="presParOf" srcId="{01839794-3D9C-4584-BCA1-62FBD42D549C}" destId="{63CFF96E-28AD-49E1-B022-876B5C4FDF29}" srcOrd="1" destOrd="0" presId="urn:microsoft.com/office/officeart/2005/8/layout/orgChart1"/>
    <dgm:cxn modelId="{B9217184-30AB-4C5B-9E32-8AE032DB96D0}" type="presParOf" srcId="{01839794-3D9C-4584-BCA1-62FBD42D549C}" destId="{9015CA2B-9055-4BA6-8CD8-17A19ACDA6E4}" srcOrd="2" destOrd="0" presId="urn:microsoft.com/office/officeart/2005/8/layout/orgChart1"/>
    <dgm:cxn modelId="{64B5D8C1-31CD-4ED2-A6BE-C9284832D39E}" type="presParOf" srcId="{27DDA6F5-2BD0-4E1C-92C1-4C047CCDD1AC}" destId="{1A3BF890-9A3C-4511-B008-1E66976A8E3F}" srcOrd="6" destOrd="0" presId="urn:microsoft.com/office/officeart/2005/8/layout/orgChart1"/>
    <dgm:cxn modelId="{73741296-C1F6-49E6-A99F-40CB5405908C}" type="presParOf" srcId="{27DDA6F5-2BD0-4E1C-92C1-4C047CCDD1AC}" destId="{4B747E00-7608-481F-A3A7-1821544839F7}" srcOrd="7" destOrd="0" presId="urn:microsoft.com/office/officeart/2005/8/layout/orgChart1"/>
    <dgm:cxn modelId="{E536C849-A099-475B-9E07-AB44E5571B1E}" type="presParOf" srcId="{4B747E00-7608-481F-A3A7-1821544839F7}" destId="{FBAEDB1F-ED5A-4CC4-80A8-00E2FD1BB662}" srcOrd="0" destOrd="0" presId="urn:microsoft.com/office/officeart/2005/8/layout/orgChart1"/>
    <dgm:cxn modelId="{F31BE7F1-0210-4766-B1E5-9D63006B73B3}" type="presParOf" srcId="{FBAEDB1F-ED5A-4CC4-80A8-00E2FD1BB662}" destId="{F39E410F-E77C-43E6-BB23-E60DFF039FB5}" srcOrd="0" destOrd="0" presId="urn:microsoft.com/office/officeart/2005/8/layout/orgChart1"/>
    <dgm:cxn modelId="{8282A341-BA07-4159-982D-BF41AA70C00A}" type="presParOf" srcId="{FBAEDB1F-ED5A-4CC4-80A8-00E2FD1BB662}" destId="{012035CC-44B1-488F-9A3F-26888FE27557}" srcOrd="1" destOrd="0" presId="urn:microsoft.com/office/officeart/2005/8/layout/orgChart1"/>
    <dgm:cxn modelId="{A2EEFF8D-A699-4A8D-A63C-A0B564B1A51E}" type="presParOf" srcId="{4B747E00-7608-481F-A3A7-1821544839F7}" destId="{311EFBD4-375A-4A5F-80C2-5A99E1636FB5}" srcOrd="1" destOrd="0" presId="urn:microsoft.com/office/officeart/2005/8/layout/orgChart1"/>
    <dgm:cxn modelId="{3412A753-9DE8-4C55-A14E-FD788E071FF6}" type="presParOf" srcId="{4B747E00-7608-481F-A3A7-1821544839F7}" destId="{75B0EC91-30E7-43A0-A7B1-25F60CD809ED}" srcOrd="2" destOrd="0" presId="urn:microsoft.com/office/officeart/2005/8/layout/orgChart1"/>
    <dgm:cxn modelId="{BE2B0D35-2B92-4F39-844F-649050FA1189}" type="presParOf" srcId="{A2DDDE8E-44CA-4BAA-9201-2887C39B966D}" destId="{9FCF2870-CEC2-42A0-B6E3-E4DA85B408DD}" srcOrd="2" destOrd="0" presId="urn:microsoft.com/office/officeart/2005/8/layout/orgChart1"/>
    <dgm:cxn modelId="{31F48794-FA89-4E2F-9D18-EFE7586762BD}" type="presParOf" srcId="{99CAE8F7-C133-4B9D-AFDB-A53F615594C2}" destId="{4F2BFF35-D940-4413-88DC-254730B27732}" srcOrd="4" destOrd="0" presId="urn:microsoft.com/office/officeart/2005/8/layout/orgChart1"/>
    <dgm:cxn modelId="{A1E07B6D-5C4F-4481-A562-F66DC51C9852}" type="presParOf" srcId="{99CAE8F7-C133-4B9D-AFDB-A53F615594C2}" destId="{6289115C-93D5-40C1-84F5-25D003895910}" srcOrd="5" destOrd="0" presId="urn:microsoft.com/office/officeart/2005/8/layout/orgChart1"/>
    <dgm:cxn modelId="{511A8055-E974-436C-89F6-30F30D05BA2E}" type="presParOf" srcId="{6289115C-93D5-40C1-84F5-25D003895910}" destId="{D772FE56-33EE-4ACE-90FA-6C24F37FC5C9}" srcOrd="0" destOrd="0" presId="urn:microsoft.com/office/officeart/2005/8/layout/orgChart1"/>
    <dgm:cxn modelId="{6A0CDDEB-385F-4E56-88AE-B305B58577E7}" type="presParOf" srcId="{D772FE56-33EE-4ACE-90FA-6C24F37FC5C9}" destId="{B8447DAF-E2FB-4B98-A5E2-44267EE9FFD6}" srcOrd="0" destOrd="0" presId="urn:microsoft.com/office/officeart/2005/8/layout/orgChart1"/>
    <dgm:cxn modelId="{7883802D-CF24-4A20-B714-B7417297F6A7}" type="presParOf" srcId="{D772FE56-33EE-4ACE-90FA-6C24F37FC5C9}" destId="{82EC0908-CC6B-4CA9-97BB-6692348658EE}" srcOrd="1" destOrd="0" presId="urn:microsoft.com/office/officeart/2005/8/layout/orgChart1"/>
    <dgm:cxn modelId="{9D5E7CF7-CD33-4241-A675-26A3C1E6E992}" type="presParOf" srcId="{6289115C-93D5-40C1-84F5-25D003895910}" destId="{2B54AC89-C75D-4350-BBAA-9D15FA5DEAFB}" srcOrd="1" destOrd="0" presId="urn:microsoft.com/office/officeart/2005/8/layout/orgChart1"/>
    <dgm:cxn modelId="{7536C84E-5A93-472D-823C-EE023382256E}" type="presParOf" srcId="{2B54AC89-C75D-4350-BBAA-9D15FA5DEAFB}" destId="{E8ACB270-ADA6-4FB9-8F06-5A65AF3E24F5}" srcOrd="0" destOrd="0" presId="urn:microsoft.com/office/officeart/2005/8/layout/orgChart1"/>
    <dgm:cxn modelId="{0A057D2F-8416-4751-B9A9-091F61107FC8}" type="presParOf" srcId="{2B54AC89-C75D-4350-BBAA-9D15FA5DEAFB}" destId="{C20562D7-3D2A-49C2-8CA8-AC23533E583E}" srcOrd="1" destOrd="0" presId="urn:microsoft.com/office/officeart/2005/8/layout/orgChart1"/>
    <dgm:cxn modelId="{2229C7DD-943E-44D5-90CA-71735585DE05}" type="presParOf" srcId="{C20562D7-3D2A-49C2-8CA8-AC23533E583E}" destId="{9B35711D-2FC3-43A6-B127-651645BC3312}" srcOrd="0" destOrd="0" presId="urn:microsoft.com/office/officeart/2005/8/layout/orgChart1"/>
    <dgm:cxn modelId="{7201B579-8431-4DEE-AEE5-4604DBEA8BA6}" type="presParOf" srcId="{9B35711D-2FC3-43A6-B127-651645BC3312}" destId="{2D56C478-ECE8-45CE-8E1B-1E560B089E01}" srcOrd="0" destOrd="0" presId="urn:microsoft.com/office/officeart/2005/8/layout/orgChart1"/>
    <dgm:cxn modelId="{28E715C8-5DE6-4123-B999-114029CBD59E}" type="presParOf" srcId="{9B35711D-2FC3-43A6-B127-651645BC3312}" destId="{68D900AC-8A75-4955-8E9E-FF2867AB67EB}" srcOrd="1" destOrd="0" presId="urn:microsoft.com/office/officeart/2005/8/layout/orgChart1"/>
    <dgm:cxn modelId="{AAF9DB59-3C9D-4F9F-8983-EC745E018B76}" type="presParOf" srcId="{C20562D7-3D2A-49C2-8CA8-AC23533E583E}" destId="{1EE55378-F95F-4178-B25C-6F8202EBDD07}" srcOrd="1" destOrd="0" presId="urn:microsoft.com/office/officeart/2005/8/layout/orgChart1"/>
    <dgm:cxn modelId="{C009E0C7-FA29-4C67-88CF-F3DC31054E08}" type="presParOf" srcId="{C20562D7-3D2A-49C2-8CA8-AC23533E583E}" destId="{75A32459-3AD3-4B18-8B01-AFADE956B758}" srcOrd="2" destOrd="0" presId="urn:microsoft.com/office/officeart/2005/8/layout/orgChart1"/>
    <dgm:cxn modelId="{83504DB3-B939-423E-9F76-809BDC027BF4}" type="presParOf" srcId="{2B54AC89-C75D-4350-BBAA-9D15FA5DEAFB}" destId="{74408993-BB30-4062-BFB1-4912ABDBE442}" srcOrd="2" destOrd="0" presId="urn:microsoft.com/office/officeart/2005/8/layout/orgChart1"/>
    <dgm:cxn modelId="{DC7C87F4-0493-46E5-B653-9778CCDDCD72}" type="presParOf" srcId="{2B54AC89-C75D-4350-BBAA-9D15FA5DEAFB}" destId="{A9FB45A8-1DE7-4D5A-BB7F-CE9F10C950FF}" srcOrd="3" destOrd="0" presId="urn:microsoft.com/office/officeart/2005/8/layout/orgChart1"/>
    <dgm:cxn modelId="{78F39B6E-2C50-4DA8-AADE-F03BDA8680A2}" type="presParOf" srcId="{A9FB45A8-1DE7-4D5A-BB7F-CE9F10C950FF}" destId="{532A64BA-6752-4C81-8730-90937345627F}" srcOrd="0" destOrd="0" presId="urn:microsoft.com/office/officeart/2005/8/layout/orgChart1"/>
    <dgm:cxn modelId="{4029D4FB-AA76-4DF3-9837-3C2F1953085C}" type="presParOf" srcId="{532A64BA-6752-4C81-8730-90937345627F}" destId="{03509ED5-EAD4-40FF-9140-D16094B39D16}" srcOrd="0" destOrd="0" presId="urn:microsoft.com/office/officeart/2005/8/layout/orgChart1"/>
    <dgm:cxn modelId="{2BF6583E-3918-4E95-BC95-180639C1A01E}" type="presParOf" srcId="{532A64BA-6752-4C81-8730-90937345627F}" destId="{73E7D2AB-E86A-4727-B22E-2E698625E59B}" srcOrd="1" destOrd="0" presId="urn:microsoft.com/office/officeart/2005/8/layout/orgChart1"/>
    <dgm:cxn modelId="{78AFB85D-4E53-400F-B11F-81C1CB184B3B}" type="presParOf" srcId="{A9FB45A8-1DE7-4D5A-BB7F-CE9F10C950FF}" destId="{7FF13E68-CB98-4DDE-9369-29FE0C5DD160}" srcOrd="1" destOrd="0" presId="urn:microsoft.com/office/officeart/2005/8/layout/orgChart1"/>
    <dgm:cxn modelId="{FE8F2169-0FB1-4861-992E-98E7145C3498}" type="presParOf" srcId="{A9FB45A8-1DE7-4D5A-BB7F-CE9F10C950FF}" destId="{66F6C35F-5261-4A2F-9FBD-32C2227856E7}" srcOrd="2" destOrd="0" presId="urn:microsoft.com/office/officeart/2005/8/layout/orgChart1"/>
    <dgm:cxn modelId="{E38E10AF-5152-4AED-B3A1-9196CE7A51A0}" type="presParOf" srcId="{2B54AC89-C75D-4350-BBAA-9D15FA5DEAFB}" destId="{83DE4FAA-2A31-4BE6-BD53-DE774A770307}" srcOrd="4" destOrd="0" presId="urn:microsoft.com/office/officeart/2005/8/layout/orgChart1"/>
    <dgm:cxn modelId="{90FD9D55-E405-4F34-ABD9-8EA5354864FF}" type="presParOf" srcId="{2B54AC89-C75D-4350-BBAA-9D15FA5DEAFB}" destId="{455BE627-4F1F-49EA-8270-0CBAF412F868}" srcOrd="5" destOrd="0" presId="urn:microsoft.com/office/officeart/2005/8/layout/orgChart1"/>
    <dgm:cxn modelId="{CED3FD9A-5AD7-4129-A8A9-6D83ADB27D6E}" type="presParOf" srcId="{455BE627-4F1F-49EA-8270-0CBAF412F868}" destId="{1C3C84A2-3AF0-4FC5-BC58-8398F7B4D453}" srcOrd="0" destOrd="0" presId="urn:microsoft.com/office/officeart/2005/8/layout/orgChart1"/>
    <dgm:cxn modelId="{1CFC2646-CB40-4934-B5D7-2FC4BCA45B6C}" type="presParOf" srcId="{1C3C84A2-3AF0-4FC5-BC58-8398F7B4D453}" destId="{F6F1953D-4827-45C3-9C3D-5314108D1867}" srcOrd="0" destOrd="0" presId="urn:microsoft.com/office/officeart/2005/8/layout/orgChart1"/>
    <dgm:cxn modelId="{DAE44608-F2C8-4578-AFA1-9B1C4BE3F408}" type="presParOf" srcId="{1C3C84A2-3AF0-4FC5-BC58-8398F7B4D453}" destId="{35C59A27-28D6-496D-9F23-CD316C3F979B}" srcOrd="1" destOrd="0" presId="urn:microsoft.com/office/officeart/2005/8/layout/orgChart1"/>
    <dgm:cxn modelId="{5E8B9524-E092-418B-AAC7-1C9EEB53C93D}" type="presParOf" srcId="{455BE627-4F1F-49EA-8270-0CBAF412F868}" destId="{82AA7641-0C61-46A8-8E13-4E8F488D28D9}" srcOrd="1" destOrd="0" presId="urn:microsoft.com/office/officeart/2005/8/layout/orgChart1"/>
    <dgm:cxn modelId="{E0371FEE-2A75-4DAE-81FA-338B874364EE}" type="presParOf" srcId="{455BE627-4F1F-49EA-8270-0CBAF412F868}" destId="{62ECF2A9-1030-493B-89D5-05EF2E80D8B9}" srcOrd="2" destOrd="0" presId="urn:microsoft.com/office/officeart/2005/8/layout/orgChart1"/>
    <dgm:cxn modelId="{1C2990CB-19C7-40AE-9805-DE812D5E6E6C}" type="presParOf" srcId="{6289115C-93D5-40C1-84F5-25D003895910}" destId="{3F3CB340-AE53-4A4A-A570-0FE8F5682872}" srcOrd="2" destOrd="0" presId="urn:microsoft.com/office/officeart/2005/8/layout/orgChart1"/>
    <dgm:cxn modelId="{4EE7F27F-0D19-4574-B4D1-F5514C71DF2A}" type="presParOf" srcId="{99CAE8F7-C133-4B9D-AFDB-A53F615594C2}" destId="{3071325F-3EB4-4930-A607-016935499C8F}" srcOrd="6" destOrd="0" presId="urn:microsoft.com/office/officeart/2005/8/layout/orgChart1"/>
    <dgm:cxn modelId="{DDB2118E-9489-42CA-A245-A50CABE5537C}" type="presParOf" srcId="{99CAE8F7-C133-4B9D-AFDB-A53F615594C2}" destId="{EAEA1A39-3908-4455-898D-7BC3C5D904A0}" srcOrd="7" destOrd="0" presId="urn:microsoft.com/office/officeart/2005/8/layout/orgChart1"/>
    <dgm:cxn modelId="{B630EF9B-1AF7-42CA-8D1B-3E37D55C666C}" type="presParOf" srcId="{EAEA1A39-3908-4455-898D-7BC3C5D904A0}" destId="{370F2FA6-6633-428E-8BEE-EBC0920FB07D}" srcOrd="0" destOrd="0" presId="urn:microsoft.com/office/officeart/2005/8/layout/orgChart1"/>
    <dgm:cxn modelId="{C293A622-6C48-45D6-8285-6D60D75CC985}" type="presParOf" srcId="{370F2FA6-6633-428E-8BEE-EBC0920FB07D}" destId="{9B3922AA-797F-4676-9E47-529A18176BAD}" srcOrd="0" destOrd="0" presId="urn:microsoft.com/office/officeart/2005/8/layout/orgChart1"/>
    <dgm:cxn modelId="{45DEAFEE-3068-4E95-A2CA-EBAA990FEF63}" type="presParOf" srcId="{370F2FA6-6633-428E-8BEE-EBC0920FB07D}" destId="{3815B98B-816F-4C45-8179-66453549FF5F}" srcOrd="1" destOrd="0" presId="urn:microsoft.com/office/officeart/2005/8/layout/orgChart1"/>
    <dgm:cxn modelId="{7067F1C9-68F3-4FDE-92C8-048494854D01}" type="presParOf" srcId="{EAEA1A39-3908-4455-898D-7BC3C5D904A0}" destId="{8B3D6E91-00AB-4429-9318-07AA68FF731B}" srcOrd="1" destOrd="0" presId="urn:microsoft.com/office/officeart/2005/8/layout/orgChart1"/>
    <dgm:cxn modelId="{658B430A-E0B0-41DF-8C19-3D488945B697}" type="presParOf" srcId="{8B3D6E91-00AB-4429-9318-07AA68FF731B}" destId="{13D1C97D-4F9A-48E3-9B5F-B74281247E9A}" srcOrd="0" destOrd="0" presId="urn:microsoft.com/office/officeart/2005/8/layout/orgChart1"/>
    <dgm:cxn modelId="{666A9D53-89AF-4DEE-A17F-FB55E9F7A7BE}" type="presParOf" srcId="{8B3D6E91-00AB-4429-9318-07AA68FF731B}" destId="{D284E259-2ACA-4BD6-999D-6878C29ED00F}" srcOrd="1" destOrd="0" presId="urn:microsoft.com/office/officeart/2005/8/layout/orgChart1"/>
    <dgm:cxn modelId="{C7650231-C1AA-4C87-82A2-201BBE61498A}" type="presParOf" srcId="{D284E259-2ACA-4BD6-999D-6878C29ED00F}" destId="{1FFFECBE-51D9-4C14-AA22-CB0B4A9DAA72}" srcOrd="0" destOrd="0" presId="urn:microsoft.com/office/officeart/2005/8/layout/orgChart1"/>
    <dgm:cxn modelId="{AD8FC330-AF11-459B-B00A-DFDFDF5B0235}" type="presParOf" srcId="{1FFFECBE-51D9-4C14-AA22-CB0B4A9DAA72}" destId="{818C91C6-0ACF-4442-BAC0-4AA6220997E7}" srcOrd="0" destOrd="0" presId="urn:microsoft.com/office/officeart/2005/8/layout/orgChart1"/>
    <dgm:cxn modelId="{8F9F7A7F-BA62-46B8-908E-B273F4C95463}" type="presParOf" srcId="{1FFFECBE-51D9-4C14-AA22-CB0B4A9DAA72}" destId="{5D5BC508-E99A-4FA0-8A48-9A1217231777}" srcOrd="1" destOrd="0" presId="urn:microsoft.com/office/officeart/2005/8/layout/orgChart1"/>
    <dgm:cxn modelId="{AFBFCFED-258A-4307-9BB3-B5B93F9489B6}" type="presParOf" srcId="{D284E259-2ACA-4BD6-999D-6878C29ED00F}" destId="{BA4359FC-5666-4C1F-84D0-909DF2E115DB}" srcOrd="1" destOrd="0" presId="urn:microsoft.com/office/officeart/2005/8/layout/orgChart1"/>
    <dgm:cxn modelId="{99824B17-BDBB-4568-B73F-86A3C9D557EB}" type="presParOf" srcId="{D284E259-2ACA-4BD6-999D-6878C29ED00F}" destId="{B0F29331-D792-4FD5-A55F-8874573C380A}" srcOrd="2" destOrd="0" presId="urn:microsoft.com/office/officeart/2005/8/layout/orgChart1"/>
    <dgm:cxn modelId="{CDB2B634-ED32-4484-88EB-7AC9E68D8167}" type="presParOf" srcId="{8B3D6E91-00AB-4429-9318-07AA68FF731B}" destId="{FB38341B-38E7-417C-84D7-D5C7516AABD4}" srcOrd="2" destOrd="0" presId="urn:microsoft.com/office/officeart/2005/8/layout/orgChart1"/>
    <dgm:cxn modelId="{02E98DC2-C77A-4570-A726-B3E7444DAE60}" type="presParOf" srcId="{8B3D6E91-00AB-4429-9318-07AA68FF731B}" destId="{1DC0392B-8453-4691-B640-3B7F15375D3B}" srcOrd="3" destOrd="0" presId="urn:microsoft.com/office/officeart/2005/8/layout/orgChart1"/>
    <dgm:cxn modelId="{1717EACE-EBD2-453B-A009-624260A54FA2}" type="presParOf" srcId="{1DC0392B-8453-4691-B640-3B7F15375D3B}" destId="{13AEEEC6-F90E-488A-9A24-98E89629A7BD}" srcOrd="0" destOrd="0" presId="urn:microsoft.com/office/officeart/2005/8/layout/orgChart1"/>
    <dgm:cxn modelId="{F8C3D571-B9AC-440A-AE2B-F3C673F5E51B}" type="presParOf" srcId="{13AEEEC6-F90E-488A-9A24-98E89629A7BD}" destId="{B5E5A7CF-4A44-4D52-A189-B41DBA080849}" srcOrd="0" destOrd="0" presId="urn:microsoft.com/office/officeart/2005/8/layout/orgChart1"/>
    <dgm:cxn modelId="{234D71E1-A834-4E17-A517-ACB14485DE21}" type="presParOf" srcId="{13AEEEC6-F90E-488A-9A24-98E89629A7BD}" destId="{E1F4F53C-93D4-4769-9FA1-59AA44E464A7}" srcOrd="1" destOrd="0" presId="urn:microsoft.com/office/officeart/2005/8/layout/orgChart1"/>
    <dgm:cxn modelId="{3841D9B2-AD96-4279-A297-F939873330AF}" type="presParOf" srcId="{1DC0392B-8453-4691-B640-3B7F15375D3B}" destId="{33B16234-B2FC-4C0F-8847-F72DC8D3D837}" srcOrd="1" destOrd="0" presId="urn:microsoft.com/office/officeart/2005/8/layout/orgChart1"/>
    <dgm:cxn modelId="{0295F178-296A-4CDD-A10B-BB5C6F5569AD}" type="presParOf" srcId="{33B16234-B2FC-4C0F-8847-F72DC8D3D837}" destId="{8F7BA75E-90E8-4844-A4E0-28ED6A74294C}" srcOrd="0" destOrd="0" presId="urn:microsoft.com/office/officeart/2005/8/layout/orgChart1"/>
    <dgm:cxn modelId="{15C003B6-4B7F-44D0-B494-C7B56AC78EE2}" type="presParOf" srcId="{33B16234-B2FC-4C0F-8847-F72DC8D3D837}" destId="{D987BD7A-6E23-465F-BB38-5E56B78D3466}" srcOrd="1" destOrd="0" presId="urn:microsoft.com/office/officeart/2005/8/layout/orgChart1"/>
    <dgm:cxn modelId="{AB252F19-39D6-4701-A01E-CF99A890605C}" type="presParOf" srcId="{D987BD7A-6E23-465F-BB38-5E56B78D3466}" destId="{2A18F3B2-2FC2-4280-B04C-72B1A96DFEDE}" srcOrd="0" destOrd="0" presId="urn:microsoft.com/office/officeart/2005/8/layout/orgChart1"/>
    <dgm:cxn modelId="{61755D67-3CB4-4470-BEEB-83D2EBE96817}" type="presParOf" srcId="{2A18F3B2-2FC2-4280-B04C-72B1A96DFEDE}" destId="{EB15173A-98E4-4A48-ABD1-6DD1B00E6A6B}" srcOrd="0" destOrd="0" presId="urn:microsoft.com/office/officeart/2005/8/layout/orgChart1"/>
    <dgm:cxn modelId="{906455D1-C297-46A8-9161-C96D2A5FDD83}" type="presParOf" srcId="{2A18F3B2-2FC2-4280-B04C-72B1A96DFEDE}" destId="{13EF6F9E-3920-483A-9A6A-77E438017007}" srcOrd="1" destOrd="0" presId="urn:microsoft.com/office/officeart/2005/8/layout/orgChart1"/>
    <dgm:cxn modelId="{D5C6B3CD-0487-4F85-88AF-75E13E28A25D}" type="presParOf" srcId="{D987BD7A-6E23-465F-BB38-5E56B78D3466}" destId="{28C225EE-9B2C-43C5-8DD0-E9E23E7751FA}" srcOrd="1" destOrd="0" presId="urn:microsoft.com/office/officeart/2005/8/layout/orgChart1"/>
    <dgm:cxn modelId="{8CDDFF5F-D489-4BBE-9341-C1BC5B86F2A2}" type="presParOf" srcId="{28C225EE-9B2C-43C5-8DD0-E9E23E7751FA}" destId="{C99D93B0-CECE-4B14-ACA8-C7A883F2A6A8}" srcOrd="0" destOrd="0" presId="urn:microsoft.com/office/officeart/2005/8/layout/orgChart1"/>
    <dgm:cxn modelId="{01580753-3DCC-4A6F-9651-1B593BDBDFB8}" type="presParOf" srcId="{28C225EE-9B2C-43C5-8DD0-E9E23E7751FA}" destId="{B7CC217D-F4A7-4655-862B-2545B6C4E1A2}" srcOrd="1" destOrd="0" presId="urn:microsoft.com/office/officeart/2005/8/layout/orgChart1"/>
    <dgm:cxn modelId="{D0CD36B1-3E51-47EB-86BE-DF7DA78CAE1D}" type="presParOf" srcId="{B7CC217D-F4A7-4655-862B-2545B6C4E1A2}" destId="{1BF22D16-32F5-4FE5-8312-E52FF52761A1}" srcOrd="0" destOrd="0" presId="urn:microsoft.com/office/officeart/2005/8/layout/orgChart1"/>
    <dgm:cxn modelId="{80876CE5-BD27-4383-BEF4-51A210B81601}" type="presParOf" srcId="{1BF22D16-32F5-4FE5-8312-E52FF52761A1}" destId="{32DF213A-6A48-4772-8422-1E78CD7E20FE}" srcOrd="0" destOrd="0" presId="urn:microsoft.com/office/officeart/2005/8/layout/orgChart1"/>
    <dgm:cxn modelId="{BAD894B8-E75F-459A-A909-99E25BFD07DC}" type="presParOf" srcId="{1BF22D16-32F5-4FE5-8312-E52FF52761A1}" destId="{86A01878-F924-465D-B9C1-21C7E97AEA03}" srcOrd="1" destOrd="0" presId="urn:microsoft.com/office/officeart/2005/8/layout/orgChart1"/>
    <dgm:cxn modelId="{B83E4783-D672-43EE-A4AE-3FD036DAF508}" type="presParOf" srcId="{B7CC217D-F4A7-4655-862B-2545B6C4E1A2}" destId="{E918891B-2B64-4EF1-B67F-A230655569C1}" srcOrd="1" destOrd="0" presId="urn:microsoft.com/office/officeart/2005/8/layout/orgChart1"/>
    <dgm:cxn modelId="{5E54B5F7-1568-4E23-9F52-A08505125A12}" type="presParOf" srcId="{B7CC217D-F4A7-4655-862B-2545B6C4E1A2}" destId="{00ED0894-AFA9-4938-B38B-A8CA79BD9A09}" srcOrd="2" destOrd="0" presId="urn:microsoft.com/office/officeart/2005/8/layout/orgChart1"/>
    <dgm:cxn modelId="{E3F54C8B-D08F-45A9-80DE-CB136B639DB9}" type="presParOf" srcId="{28C225EE-9B2C-43C5-8DD0-E9E23E7751FA}" destId="{56B80863-7001-4ACE-B487-95ED900C6D2A}" srcOrd="2" destOrd="0" presId="urn:microsoft.com/office/officeart/2005/8/layout/orgChart1"/>
    <dgm:cxn modelId="{D308B499-348B-456A-A8E3-60C89AC95930}" type="presParOf" srcId="{28C225EE-9B2C-43C5-8DD0-E9E23E7751FA}" destId="{B247774B-EE81-47C7-8385-A3FE93A3D029}" srcOrd="3" destOrd="0" presId="urn:microsoft.com/office/officeart/2005/8/layout/orgChart1"/>
    <dgm:cxn modelId="{C6B04A40-C79C-4B99-BCF9-67E800135935}" type="presParOf" srcId="{B247774B-EE81-47C7-8385-A3FE93A3D029}" destId="{77D30B37-0B87-4ECB-B2BD-FBDF3A319E8B}" srcOrd="0" destOrd="0" presId="urn:microsoft.com/office/officeart/2005/8/layout/orgChart1"/>
    <dgm:cxn modelId="{4C896358-DCBA-4CC7-95BF-BF3F23C59917}" type="presParOf" srcId="{77D30B37-0B87-4ECB-B2BD-FBDF3A319E8B}" destId="{D90A8940-041B-42D2-B3A0-E46FB63D1AED}" srcOrd="0" destOrd="0" presId="urn:microsoft.com/office/officeart/2005/8/layout/orgChart1"/>
    <dgm:cxn modelId="{BD449FC4-8EBA-473F-9BDE-6DBE1223D0CB}" type="presParOf" srcId="{77D30B37-0B87-4ECB-B2BD-FBDF3A319E8B}" destId="{065E574A-0E4C-46CC-A73E-F7DB01A6DC2F}" srcOrd="1" destOrd="0" presId="urn:microsoft.com/office/officeart/2005/8/layout/orgChart1"/>
    <dgm:cxn modelId="{1585E047-108B-465F-AFDE-147028724E49}" type="presParOf" srcId="{B247774B-EE81-47C7-8385-A3FE93A3D029}" destId="{7C1AE587-5C3B-4881-AC27-78D88A4A20BC}" srcOrd="1" destOrd="0" presId="urn:microsoft.com/office/officeart/2005/8/layout/orgChart1"/>
    <dgm:cxn modelId="{9A8424FD-22CB-4F30-8316-60F0214D4630}" type="presParOf" srcId="{B247774B-EE81-47C7-8385-A3FE93A3D029}" destId="{F8578E66-C77A-4B41-82D3-C562B5E4D241}" srcOrd="2" destOrd="0" presId="urn:microsoft.com/office/officeart/2005/8/layout/orgChart1"/>
    <dgm:cxn modelId="{974B514F-AC7E-4B09-B615-A76734CD6C35}" type="presParOf" srcId="{D987BD7A-6E23-465F-BB38-5E56B78D3466}" destId="{B0765456-4096-4070-9AD3-95436DA6C95E}" srcOrd="2" destOrd="0" presId="urn:microsoft.com/office/officeart/2005/8/layout/orgChart1"/>
    <dgm:cxn modelId="{64CB145B-E51B-4544-AE81-7D6D47CC5369}" type="presParOf" srcId="{1DC0392B-8453-4691-B640-3B7F15375D3B}" destId="{BD008136-0EC9-4CB1-939D-82E644500B43}" srcOrd="2" destOrd="0" presId="urn:microsoft.com/office/officeart/2005/8/layout/orgChart1"/>
    <dgm:cxn modelId="{DA9E489A-E837-4E10-902E-DC2BA28D8FE9}" type="presParOf" srcId="{EAEA1A39-3908-4455-898D-7BC3C5D904A0}" destId="{319B4F33-D1CD-46D1-B8C1-F08F7B944501}" srcOrd="2" destOrd="0" presId="urn:microsoft.com/office/officeart/2005/8/layout/orgChart1"/>
    <dgm:cxn modelId="{D8204601-29D7-4680-A75F-B08B1C0AADCD}" type="presParOf" srcId="{03CFEA34-2EF9-44B4-8805-299EC4FB48BE}" destId="{EC5C59C3-0C0B-4C2C-9AA9-1F9537980B84}"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0863-7001-4ACE-B487-95ED900C6D2A}">
      <dsp:nvSpPr>
        <dsp:cNvPr id="0" name=""/>
        <dsp:cNvSpPr/>
      </dsp:nvSpPr>
      <dsp:spPr>
        <a:xfrm>
          <a:off x="3948749" y="2635334"/>
          <a:ext cx="91440" cy="1317226"/>
        </a:xfrm>
        <a:custGeom>
          <a:avLst/>
          <a:gdLst/>
          <a:ahLst/>
          <a:cxnLst/>
          <a:rect l="0" t="0" r="0" b="0"/>
          <a:pathLst>
            <a:path>
              <a:moveTo>
                <a:pt x="45720" y="0"/>
              </a:moveTo>
              <a:lnTo>
                <a:pt x="45720" y="1317226"/>
              </a:lnTo>
              <a:lnTo>
                <a:pt x="51656" y="1317226"/>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99D93B0-CECE-4B14-ACA8-C7A883F2A6A8}">
      <dsp:nvSpPr>
        <dsp:cNvPr id="0" name=""/>
        <dsp:cNvSpPr/>
      </dsp:nvSpPr>
      <dsp:spPr>
        <a:xfrm>
          <a:off x="3948749" y="2635334"/>
          <a:ext cx="91440" cy="550645"/>
        </a:xfrm>
        <a:custGeom>
          <a:avLst/>
          <a:gdLst/>
          <a:ahLst/>
          <a:cxnLst/>
          <a:rect l="0" t="0" r="0" b="0"/>
          <a:pathLst>
            <a:path>
              <a:moveTo>
                <a:pt x="45720" y="0"/>
              </a:moveTo>
              <a:lnTo>
                <a:pt x="45720" y="550645"/>
              </a:lnTo>
              <a:lnTo>
                <a:pt x="55595" y="550645"/>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F7BA75E-90E8-4844-A4E0-28ED6A74294C}">
      <dsp:nvSpPr>
        <dsp:cNvPr id="0" name=""/>
        <dsp:cNvSpPr/>
      </dsp:nvSpPr>
      <dsp:spPr>
        <a:xfrm>
          <a:off x="4241360" y="1933675"/>
          <a:ext cx="91440" cy="331194"/>
        </a:xfrm>
        <a:custGeom>
          <a:avLst/>
          <a:gdLst/>
          <a:ahLst/>
          <a:cxnLst/>
          <a:rect l="0" t="0" r="0" b="0"/>
          <a:pathLst>
            <a:path>
              <a:moveTo>
                <a:pt x="49852" y="0"/>
              </a:moveTo>
              <a:lnTo>
                <a:pt x="49852" y="77451"/>
              </a:lnTo>
              <a:lnTo>
                <a:pt x="45720" y="77451"/>
              </a:lnTo>
              <a:lnTo>
                <a:pt x="45720" y="3311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B38341B-38E7-417C-84D7-D5C7516AABD4}">
      <dsp:nvSpPr>
        <dsp:cNvPr id="0" name=""/>
        <dsp:cNvSpPr/>
      </dsp:nvSpPr>
      <dsp:spPr>
        <a:xfrm>
          <a:off x="3431568" y="1160836"/>
          <a:ext cx="859643" cy="343072"/>
        </a:xfrm>
        <a:custGeom>
          <a:avLst/>
          <a:gdLst/>
          <a:ahLst/>
          <a:cxnLst/>
          <a:rect l="0" t="0" r="0" b="0"/>
          <a:pathLst>
            <a:path>
              <a:moveTo>
                <a:pt x="0" y="0"/>
              </a:moveTo>
              <a:lnTo>
                <a:pt x="0" y="89329"/>
              </a:lnTo>
              <a:lnTo>
                <a:pt x="859643" y="89329"/>
              </a:lnTo>
              <a:lnTo>
                <a:pt x="859643" y="343072"/>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3D1C97D-4F9A-48E3-9B5F-B74281247E9A}">
      <dsp:nvSpPr>
        <dsp:cNvPr id="0" name=""/>
        <dsp:cNvSpPr/>
      </dsp:nvSpPr>
      <dsp:spPr>
        <a:xfrm>
          <a:off x="2592731" y="1160836"/>
          <a:ext cx="838836" cy="343072"/>
        </a:xfrm>
        <a:custGeom>
          <a:avLst/>
          <a:gdLst/>
          <a:ahLst/>
          <a:cxnLst/>
          <a:rect l="0" t="0" r="0" b="0"/>
          <a:pathLst>
            <a:path>
              <a:moveTo>
                <a:pt x="838836" y="0"/>
              </a:moveTo>
              <a:lnTo>
                <a:pt x="838836" y="89329"/>
              </a:lnTo>
              <a:lnTo>
                <a:pt x="0" y="89329"/>
              </a:lnTo>
              <a:lnTo>
                <a:pt x="0" y="343072"/>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071325F-3EB4-4930-A607-016935499C8F}">
      <dsp:nvSpPr>
        <dsp:cNvPr id="0" name=""/>
        <dsp:cNvSpPr/>
      </dsp:nvSpPr>
      <dsp:spPr>
        <a:xfrm>
          <a:off x="3431568" y="521030"/>
          <a:ext cx="1059230" cy="200855"/>
        </a:xfrm>
        <a:custGeom>
          <a:avLst/>
          <a:gdLst/>
          <a:ahLst/>
          <a:cxnLst/>
          <a:rect l="0" t="0" r="0" b="0"/>
          <a:pathLst>
            <a:path>
              <a:moveTo>
                <a:pt x="1059230" y="0"/>
              </a:moveTo>
              <a:lnTo>
                <a:pt x="0" y="0"/>
              </a:lnTo>
              <a:lnTo>
                <a:pt x="0" y="200855"/>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3DE4FAA-2A31-4BE6-BD53-DE774A770307}">
      <dsp:nvSpPr>
        <dsp:cNvPr id="0" name=""/>
        <dsp:cNvSpPr/>
      </dsp:nvSpPr>
      <dsp:spPr>
        <a:xfrm>
          <a:off x="7829769" y="1147907"/>
          <a:ext cx="92270" cy="2117518"/>
        </a:xfrm>
        <a:custGeom>
          <a:avLst/>
          <a:gdLst/>
          <a:ahLst/>
          <a:cxnLst/>
          <a:rect l="0" t="0" r="0" b="0"/>
          <a:pathLst>
            <a:path>
              <a:moveTo>
                <a:pt x="0" y="0"/>
              </a:moveTo>
              <a:lnTo>
                <a:pt x="0" y="2117518"/>
              </a:lnTo>
              <a:lnTo>
                <a:pt x="92270" y="2117518"/>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4408993-BB30-4062-BFB1-4912ABDBE442}">
      <dsp:nvSpPr>
        <dsp:cNvPr id="0" name=""/>
        <dsp:cNvSpPr/>
      </dsp:nvSpPr>
      <dsp:spPr>
        <a:xfrm>
          <a:off x="7829769" y="1147907"/>
          <a:ext cx="92270" cy="1344195"/>
        </a:xfrm>
        <a:custGeom>
          <a:avLst/>
          <a:gdLst/>
          <a:ahLst/>
          <a:cxnLst/>
          <a:rect l="0" t="0" r="0" b="0"/>
          <a:pathLst>
            <a:path>
              <a:moveTo>
                <a:pt x="0" y="0"/>
              </a:moveTo>
              <a:lnTo>
                <a:pt x="0" y="1344195"/>
              </a:lnTo>
              <a:lnTo>
                <a:pt x="92270" y="1344195"/>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8ACB270-ADA6-4FB9-8F06-5A65AF3E24F5}">
      <dsp:nvSpPr>
        <dsp:cNvPr id="0" name=""/>
        <dsp:cNvSpPr/>
      </dsp:nvSpPr>
      <dsp:spPr>
        <a:xfrm>
          <a:off x="7829769" y="1147907"/>
          <a:ext cx="92270" cy="570884"/>
        </a:xfrm>
        <a:custGeom>
          <a:avLst/>
          <a:gdLst/>
          <a:ahLst/>
          <a:cxnLst/>
          <a:rect l="0" t="0" r="0" b="0"/>
          <a:pathLst>
            <a:path>
              <a:moveTo>
                <a:pt x="0" y="0"/>
              </a:moveTo>
              <a:lnTo>
                <a:pt x="0" y="570884"/>
              </a:lnTo>
              <a:lnTo>
                <a:pt x="92270" y="57088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F2BFF35-D940-4413-88DC-254730B27732}">
      <dsp:nvSpPr>
        <dsp:cNvPr id="0" name=""/>
        <dsp:cNvSpPr/>
      </dsp:nvSpPr>
      <dsp:spPr>
        <a:xfrm>
          <a:off x="4490799" y="521030"/>
          <a:ext cx="3688584" cy="187926"/>
        </a:xfrm>
        <a:custGeom>
          <a:avLst/>
          <a:gdLst/>
          <a:ahLst/>
          <a:cxnLst/>
          <a:rect l="0" t="0" r="0" b="0"/>
          <a:pathLst>
            <a:path>
              <a:moveTo>
                <a:pt x="0" y="0"/>
              </a:moveTo>
              <a:lnTo>
                <a:pt x="3688584" y="0"/>
              </a:lnTo>
              <a:lnTo>
                <a:pt x="3688584" y="187926"/>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A3BF890-9A3C-4511-B008-1E66976A8E3F}">
      <dsp:nvSpPr>
        <dsp:cNvPr id="0" name=""/>
        <dsp:cNvSpPr/>
      </dsp:nvSpPr>
      <dsp:spPr>
        <a:xfrm>
          <a:off x="687687" y="1147907"/>
          <a:ext cx="92270" cy="2834106"/>
        </a:xfrm>
        <a:custGeom>
          <a:avLst/>
          <a:gdLst/>
          <a:ahLst/>
          <a:cxnLst/>
          <a:rect l="0" t="0" r="0" b="0"/>
          <a:pathLst>
            <a:path>
              <a:moveTo>
                <a:pt x="0" y="0"/>
              </a:moveTo>
              <a:lnTo>
                <a:pt x="0" y="2834106"/>
              </a:lnTo>
              <a:lnTo>
                <a:pt x="92270" y="2834106"/>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7E50FBD-4050-4B99-85CF-1CB3A292B125}">
      <dsp:nvSpPr>
        <dsp:cNvPr id="0" name=""/>
        <dsp:cNvSpPr/>
      </dsp:nvSpPr>
      <dsp:spPr>
        <a:xfrm>
          <a:off x="687687" y="1147907"/>
          <a:ext cx="92270" cy="2080260"/>
        </a:xfrm>
        <a:custGeom>
          <a:avLst/>
          <a:gdLst/>
          <a:ahLst/>
          <a:cxnLst/>
          <a:rect l="0" t="0" r="0" b="0"/>
          <a:pathLst>
            <a:path>
              <a:moveTo>
                <a:pt x="0" y="0"/>
              </a:moveTo>
              <a:lnTo>
                <a:pt x="0" y="2080260"/>
              </a:lnTo>
              <a:lnTo>
                <a:pt x="92270" y="2080260"/>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2B9D779-CAD3-4537-85A2-41F5295725B4}">
      <dsp:nvSpPr>
        <dsp:cNvPr id="0" name=""/>
        <dsp:cNvSpPr/>
      </dsp:nvSpPr>
      <dsp:spPr>
        <a:xfrm>
          <a:off x="687687" y="1147907"/>
          <a:ext cx="92270" cy="1336396"/>
        </a:xfrm>
        <a:custGeom>
          <a:avLst/>
          <a:gdLst/>
          <a:ahLst/>
          <a:cxnLst/>
          <a:rect l="0" t="0" r="0" b="0"/>
          <a:pathLst>
            <a:path>
              <a:moveTo>
                <a:pt x="0" y="0"/>
              </a:moveTo>
              <a:lnTo>
                <a:pt x="0" y="1336396"/>
              </a:lnTo>
              <a:lnTo>
                <a:pt x="92270" y="1336396"/>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F8DF58C-BB91-4C2A-A4C9-BA70EA7031B2}">
      <dsp:nvSpPr>
        <dsp:cNvPr id="0" name=""/>
        <dsp:cNvSpPr/>
      </dsp:nvSpPr>
      <dsp:spPr>
        <a:xfrm>
          <a:off x="687687" y="1147907"/>
          <a:ext cx="92270" cy="572594"/>
        </a:xfrm>
        <a:custGeom>
          <a:avLst/>
          <a:gdLst/>
          <a:ahLst/>
          <a:cxnLst/>
          <a:rect l="0" t="0" r="0" b="0"/>
          <a:pathLst>
            <a:path>
              <a:moveTo>
                <a:pt x="0" y="0"/>
              </a:moveTo>
              <a:lnTo>
                <a:pt x="0" y="572594"/>
              </a:lnTo>
              <a:lnTo>
                <a:pt x="92270" y="572594"/>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8063BD7-DD06-4E4B-B20B-05CEFD022209}">
      <dsp:nvSpPr>
        <dsp:cNvPr id="0" name=""/>
        <dsp:cNvSpPr/>
      </dsp:nvSpPr>
      <dsp:spPr>
        <a:xfrm>
          <a:off x="1037301" y="521030"/>
          <a:ext cx="3453497" cy="187926"/>
        </a:xfrm>
        <a:custGeom>
          <a:avLst/>
          <a:gdLst/>
          <a:ahLst/>
          <a:cxnLst/>
          <a:rect l="0" t="0" r="0" b="0"/>
          <a:pathLst>
            <a:path>
              <a:moveTo>
                <a:pt x="3453497" y="0"/>
              </a:moveTo>
              <a:lnTo>
                <a:pt x="0" y="0"/>
              </a:lnTo>
              <a:lnTo>
                <a:pt x="0" y="187926"/>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4E63F73-2133-4391-8721-70D83A53CC00}">
      <dsp:nvSpPr>
        <dsp:cNvPr id="0" name=""/>
        <dsp:cNvSpPr/>
      </dsp:nvSpPr>
      <dsp:spPr>
        <a:xfrm>
          <a:off x="6052618" y="1933675"/>
          <a:ext cx="91440" cy="2034822"/>
        </a:xfrm>
        <a:custGeom>
          <a:avLst/>
          <a:gdLst/>
          <a:ahLst/>
          <a:cxnLst/>
          <a:rect l="0" t="0" r="0" b="0"/>
          <a:pathLst>
            <a:path>
              <a:moveTo>
                <a:pt x="45720" y="0"/>
              </a:moveTo>
              <a:lnTo>
                <a:pt x="45720" y="2034822"/>
              </a:lnTo>
              <a:lnTo>
                <a:pt x="80608" y="2034822"/>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FB95F92-EC13-4A1D-B693-E0C36DF5CB6C}">
      <dsp:nvSpPr>
        <dsp:cNvPr id="0" name=""/>
        <dsp:cNvSpPr/>
      </dsp:nvSpPr>
      <dsp:spPr>
        <a:xfrm>
          <a:off x="6052618" y="1933675"/>
          <a:ext cx="91440" cy="1257578"/>
        </a:xfrm>
        <a:custGeom>
          <a:avLst/>
          <a:gdLst/>
          <a:ahLst/>
          <a:cxnLst/>
          <a:rect l="0" t="0" r="0" b="0"/>
          <a:pathLst>
            <a:path>
              <a:moveTo>
                <a:pt x="45720" y="0"/>
              </a:moveTo>
              <a:lnTo>
                <a:pt x="45720" y="1257578"/>
              </a:lnTo>
              <a:lnTo>
                <a:pt x="80608" y="1257578"/>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09325B6-7BA2-4C0F-A7EF-614D2AADAF31}">
      <dsp:nvSpPr>
        <dsp:cNvPr id="0" name=""/>
        <dsp:cNvSpPr/>
      </dsp:nvSpPr>
      <dsp:spPr>
        <a:xfrm>
          <a:off x="6052618" y="1933675"/>
          <a:ext cx="91440" cy="525700"/>
        </a:xfrm>
        <a:custGeom>
          <a:avLst/>
          <a:gdLst/>
          <a:ahLst/>
          <a:cxnLst/>
          <a:rect l="0" t="0" r="0" b="0"/>
          <a:pathLst>
            <a:path>
              <a:moveTo>
                <a:pt x="45720" y="0"/>
              </a:moveTo>
              <a:lnTo>
                <a:pt x="45720" y="525700"/>
              </a:lnTo>
              <a:lnTo>
                <a:pt x="80608" y="525700"/>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80F2EEB-E07A-4B4D-A482-0A800DA4393F}">
      <dsp:nvSpPr>
        <dsp:cNvPr id="0" name=""/>
        <dsp:cNvSpPr/>
      </dsp:nvSpPr>
      <dsp:spPr>
        <a:xfrm>
          <a:off x="5759669" y="1147907"/>
          <a:ext cx="614528" cy="356000"/>
        </a:xfrm>
        <a:custGeom>
          <a:avLst/>
          <a:gdLst/>
          <a:ahLst/>
          <a:cxnLst/>
          <a:rect l="0" t="0" r="0" b="0"/>
          <a:pathLst>
            <a:path>
              <a:moveTo>
                <a:pt x="0" y="0"/>
              </a:moveTo>
              <a:lnTo>
                <a:pt x="0" y="102258"/>
              </a:lnTo>
              <a:lnTo>
                <a:pt x="614528" y="102258"/>
              </a:lnTo>
              <a:lnTo>
                <a:pt x="614528" y="356000"/>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054DD5-7C24-4ACC-88A3-08192C099BDD}">
      <dsp:nvSpPr>
        <dsp:cNvPr id="0" name=""/>
        <dsp:cNvSpPr/>
      </dsp:nvSpPr>
      <dsp:spPr>
        <a:xfrm>
          <a:off x="5160716" y="1147907"/>
          <a:ext cx="598953" cy="356000"/>
        </a:xfrm>
        <a:custGeom>
          <a:avLst/>
          <a:gdLst/>
          <a:ahLst/>
          <a:cxnLst/>
          <a:rect l="0" t="0" r="0" b="0"/>
          <a:pathLst>
            <a:path>
              <a:moveTo>
                <a:pt x="598953" y="0"/>
              </a:moveTo>
              <a:lnTo>
                <a:pt x="598953" y="102258"/>
              </a:lnTo>
              <a:lnTo>
                <a:pt x="0" y="102258"/>
              </a:lnTo>
              <a:lnTo>
                <a:pt x="0" y="356000"/>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B8529B1-B026-4FDE-912E-D037E06E2590}">
      <dsp:nvSpPr>
        <dsp:cNvPr id="0" name=""/>
        <dsp:cNvSpPr/>
      </dsp:nvSpPr>
      <dsp:spPr>
        <a:xfrm>
          <a:off x="4490799" y="521030"/>
          <a:ext cx="1268870" cy="187926"/>
        </a:xfrm>
        <a:custGeom>
          <a:avLst/>
          <a:gdLst/>
          <a:ahLst/>
          <a:cxnLst/>
          <a:rect l="0" t="0" r="0" b="0"/>
          <a:pathLst>
            <a:path>
              <a:moveTo>
                <a:pt x="0" y="0"/>
              </a:moveTo>
              <a:lnTo>
                <a:pt x="1268870" y="0"/>
              </a:lnTo>
              <a:lnTo>
                <a:pt x="1268870" y="187926"/>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77DBB32-9DC8-40EE-8E79-F8B5C7EC399E}">
      <dsp:nvSpPr>
        <dsp:cNvPr id="0" name=""/>
        <dsp:cNvSpPr/>
      </dsp:nvSpPr>
      <dsp:spPr>
        <a:xfrm>
          <a:off x="3927647" y="90670"/>
          <a:ext cx="1126303" cy="430359"/>
        </a:xfrm>
        <a:prstGeom prst="rect">
          <a:avLst/>
        </a:prstGeom>
        <a:solidFill>
          <a:schemeClr val="accent4">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1">
            <a:lnSpc>
              <a:spcPct val="90000"/>
            </a:lnSpc>
            <a:spcBef>
              <a:spcPct val="0"/>
            </a:spcBef>
            <a:spcAft>
              <a:spcPct val="35000"/>
            </a:spcAft>
            <a:buNone/>
          </a:pPr>
          <a:r>
            <a:rPr lang="en-US" sz="1200" b="1" kern="1200" dirty="0">
              <a:latin typeface="Calibri" panose="020F0502020204030204" pitchFamily="34" charset="0"/>
              <a:cs typeface="Calibri" panose="020F0502020204030204" pitchFamily="34" charset="0"/>
            </a:rPr>
            <a:t>Electronic Marking System</a:t>
          </a:r>
          <a:endParaRPr lang="ar-EG" sz="1200" b="1" kern="1200" dirty="0">
            <a:latin typeface="Calibri" panose="020F0502020204030204" pitchFamily="34" charset="0"/>
            <a:cs typeface="Calibri" panose="020F0502020204030204" pitchFamily="34" charset="0"/>
          </a:endParaRPr>
        </a:p>
      </dsp:txBody>
      <dsp:txXfrm>
        <a:off x="3927647" y="90670"/>
        <a:ext cx="1126303" cy="430359"/>
      </dsp:txXfrm>
    </dsp:sp>
    <dsp:sp modelId="{952AF642-F64F-452C-AA21-A3AEA6AB3E70}">
      <dsp:nvSpPr>
        <dsp:cNvPr id="0" name=""/>
        <dsp:cNvSpPr/>
      </dsp:nvSpPr>
      <dsp:spPr>
        <a:xfrm rot="10800000" flipV="1">
          <a:off x="5322652" y="708956"/>
          <a:ext cx="874034" cy="438950"/>
        </a:xfrm>
        <a:prstGeom prst="rect">
          <a:avLst/>
        </a:prstGeom>
        <a:solidFill>
          <a:schemeClr val="accent4"/>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1">
            <a:lnSpc>
              <a:spcPct val="90000"/>
            </a:lnSpc>
            <a:spcBef>
              <a:spcPct val="0"/>
            </a:spcBef>
            <a:spcAft>
              <a:spcPct val="35000"/>
            </a:spcAft>
            <a:buNone/>
          </a:pPr>
          <a:r>
            <a:rPr lang="en-US" sz="1100" b="1" kern="1200" dirty="0">
              <a:latin typeface="Calibri" panose="020F0502020204030204" pitchFamily="34" charset="0"/>
              <a:cs typeface="Calibri" panose="020F0502020204030204" pitchFamily="34" charset="0"/>
            </a:rPr>
            <a:t>3.</a:t>
          </a:r>
          <a:r>
            <a:rPr lang="en-US" sz="1400" b="1" kern="1200" dirty="0">
              <a:latin typeface="Calibri" panose="020F0502020204030204" pitchFamily="34" charset="0"/>
              <a:cs typeface="Calibri" panose="020F0502020204030204" pitchFamily="34" charset="0"/>
            </a:rPr>
            <a:t>Testing</a:t>
          </a:r>
          <a:endParaRPr lang="ar-EG" sz="1100" b="1" kern="1200" dirty="0">
            <a:latin typeface="Calibri" panose="020F0502020204030204" pitchFamily="34" charset="0"/>
            <a:cs typeface="Calibri" panose="020F0502020204030204" pitchFamily="34" charset="0"/>
          </a:endParaRPr>
        </a:p>
      </dsp:txBody>
      <dsp:txXfrm rot="-10800000">
        <a:off x="5322652" y="708956"/>
        <a:ext cx="874034" cy="438950"/>
      </dsp:txXfrm>
    </dsp:sp>
    <dsp:sp modelId="{5699A17B-28C9-483B-B39E-03F7DEE1872F}">
      <dsp:nvSpPr>
        <dsp:cNvPr id="0" name=""/>
        <dsp:cNvSpPr/>
      </dsp:nvSpPr>
      <dsp:spPr>
        <a:xfrm>
          <a:off x="4840674" y="1503908"/>
          <a:ext cx="640083" cy="429767"/>
        </a:xfrm>
        <a:prstGeom prst="rect">
          <a:avLst/>
        </a:prstGeom>
        <a:solidFill>
          <a:srgbClr val="4941F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1">
            <a:lnSpc>
              <a:spcPct val="90000"/>
            </a:lnSpc>
            <a:spcBef>
              <a:spcPct val="0"/>
            </a:spcBef>
            <a:spcAft>
              <a:spcPct val="35000"/>
            </a:spcAft>
            <a:buNone/>
          </a:pPr>
          <a:r>
            <a:rPr lang="en-US" sz="1000" b="1" kern="1200" dirty="0">
              <a:latin typeface="Calibri" panose="020F0502020204030204" pitchFamily="34" charset="0"/>
              <a:cs typeface="Calibri" panose="020F0502020204030204" pitchFamily="34" charset="0"/>
            </a:rPr>
            <a:t>3.1.Design Review</a:t>
          </a:r>
          <a:endParaRPr lang="ar-EG" sz="1000" b="1" kern="1200" dirty="0">
            <a:latin typeface="Calibri" panose="020F0502020204030204" pitchFamily="34" charset="0"/>
            <a:cs typeface="Calibri" panose="020F0502020204030204" pitchFamily="34" charset="0"/>
          </a:endParaRPr>
        </a:p>
      </dsp:txBody>
      <dsp:txXfrm>
        <a:off x="4840674" y="1503908"/>
        <a:ext cx="640083" cy="429767"/>
      </dsp:txXfrm>
    </dsp:sp>
    <dsp:sp modelId="{254B63C9-D12E-46A2-A725-023132D41727}">
      <dsp:nvSpPr>
        <dsp:cNvPr id="0" name=""/>
        <dsp:cNvSpPr/>
      </dsp:nvSpPr>
      <dsp:spPr>
        <a:xfrm>
          <a:off x="6029373" y="1503908"/>
          <a:ext cx="689648" cy="429767"/>
        </a:xfrm>
        <a:prstGeom prst="rect">
          <a:avLst/>
        </a:prstGeom>
        <a:solidFill>
          <a:srgbClr val="4941F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1">
            <a:lnSpc>
              <a:spcPct val="90000"/>
            </a:lnSpc>
            <a:spcBef>
              <a:spcPct val="0"/>
            </a:spcBef>
            <a:spcAft>
              <a:spcPct val="35000"/>
            </a:spcAft>
            <a:buNone/>
          </a:pPr>
          <a:r>
            <a:rPr lang="en-US" sz="1000" b="1" kern="1200" dirty="0">
              <a:latin typeface="Calibri" panose="020F0502020204030204" pitchFamily="34" charset="0"/>
              <a:cs typeface="Calibri" panose="020F0502020204030204" pitchFamily="34" charset="0"/>
            </a:rPr>
            <a:t>3.2.Progress Report</a:t>
          </a:r>
          <a:endParaRPr lang="ar-EG" sz="1000" b="1" kern="1200" dirty="0">
            <a:latin typeface="Calibri" panose="020F0502020204030204" pitchFamily="34" charset="0"/>
            <a:cs typeface="Calibri" panose="020F0502020204030204" pitchFamily="34" charset="0"/>
          </a:endParaRPr>
        </a:p>
      </dsp:txBody>
      <dsp:txXfrm>
        <a:off x="6029373" y="1503908"/>
        <a:ext cx="689648" cy="429767"/>
      </dsp:txXfrm>
    </dsp:sp>
    <dsp:sp modelId="{81AF67E2-CD8A-453E-9821-FB3B21A59B4B}">
      <dsp:nvSpPr>
        <dsp:cNvPr id="0" name=""/>
        <dsp:cNvSpPr/>
      </dsp:nvSpPr>
      <dsp:spPr>
        <a:xfrm rot="10800000" flipV="1">
          <a:off x="6133227" y="2276494"/>
          <a:ext cx="731527" cy="365763"/>
        </a:xfrm>
        <a:prstGeom prst="rect">
          <a:avLst/>
        </a:prstGeom>
        <a:solidFill>
          <a:srgbClr val="7570BC"/>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en-US" sz="900" b="1" kern="1200" dirty="0">
              <a:latin typeface="Calibri" panose="020F0502020204030204" pitchFamily="34" charset="0"/>
              <a:cs typeface="Calibri" panose="020F0502020204030204" pitchFamily="34" charset="0"/>
            </a:rPr>
            <a:t>3.2.1.Strategic Report</a:t>
          </a:r>
          <a:endParaRPr lang="ar-EG" sz="900" b="1" kern="1200" dirty="0">
            <a:latin typeface="Calibri" panose="020F0502020204030204" pitchFamily="34" charset="0"/>
            <a:cs typeface="Calibri" panose="020F0502020204030204" pitchFamily="34" charset="0"/>
          </a:endParaRPr>
        </a:p>
      </dsp:txBody>
      <dsp:txXfrm rot="-10800000">
        <a:off x="6133227" y="2276494"/>
        <a:ext cx="731527" cy="365763"/>
      </dsp:txXfrm>
    </dsp:sp>
    <dsp:sp modelId="{BB34B50D-5540-4E8C-AEF8-2E2D9289ED6A}">
      <dsp:nvSpPr>
        <dsp:cNvPr id="0" name=""/>
        <dsp:cNvSpPr/>
      </dsp:nvSpPr>
      <dsp:spPr>
        <a:xfrm>
          <a:off x="6133227" y="3008372"/>
          <a:ext cx="731527" cy="365763"/>
        </a:xfrm>
        <a:prstGeom prst="rect">
          <a:avLst/>
        </a:prstGeom>
        <a:solidFill>
          <a:srgbClr val="7570BC"/>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rtl="1">
            <a:lnSpc>
              <a:spcPct val="90000"/>
            </a:lnSpc>
            <a:spcBef>
              <a:spcPct val="0"/>
            </a:spcBef>
            <a:spcAft>
              <a:spcPct val="35000"/>
            </a:spcAft>
            <a:buNone/>
          </a:pPr>
          <a:r>
            <a:rPr lang="en-US" sz="800" b="1" kern="1200" dirty="0">
              <a:latin typeface="Calibri" panose="020F0502020204030204" pitchFamily="34" charset="0"/>
              <a:cs typeface="Calibri" panose="020F0502020204030204" pitchFamily="34" charset="0"/>
            </a:rPr>
            <a:t>3.2.2.Project  Initiation Report</a:t>
          </a:r>
          <a:endParaRPr lang="ar-EG" sz="800" b="1" kern="1200" dirty="0">
            <a:latin typeface="Calibri" panose="020F0502020204030204" pitchFamily="34" charset="0"/>
            <a:cs typeface="Calibri" panose="020F0502020204030204" pitchFamily="34" charset="0"/>
          </a:endParaRPr>
        </a:p>
      </dsp:txBody>
      <dsp:txXfrm>
        <a:off x="6133227" y="3008372"/>
        <a:ext cx="731527" cy="365763"/>
      </dsp:txXfrm>
    </dsp:sp>
    <dsp:sp modelId="{4E84D704-D527-4B47-8668-009546D7978A}">
      <dsp:nvSpPr>
        <dsp:cNvPr id="0" name=""/>
        <dsp:cNvSpPr/>
      </dsp:nvSpPr>
      <dsp:spPr>
        <a:xfrm>
          <a:off x="6133227" y="3767328"/>
          <a:ext cx="731527" cy="402339"/>
        </a:xfrm>
        <a:prstGeom prst="rect">
          <a:avLst/>
        </a:prstGeom>
        <a:solidFill>
          <a:srgbClr val="7570BC"/>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rtl="1">
            <a:lnSpc>
              <a:spcPct val="90000"/>
            </a:lnSpc>
            <a:spcBef>
              <a:spcPct val="0"/>
            </a:spcBef>
            <a:spcAft>
              <a:spcPct val="35000"/>
            </a:spcAft>
            <a:buNone/>
          </a:pPr>
          <a:r>
            <a:rPr lang="en-US" sz="800" b="1" kern="1200" dirty="0">
              <a:latin typeface="Calibri" panose="020F0502020204030204" pitchFamily="34" charset="0"/>
              <a:cs typeface="Calibri" panose="020F0502020204030204" pitchFamily="34" charset="0"/>
            </a:rPr>
            <a:t>3.2.3.Report on Integration of web security</a:t>
          </a:r>
          <a:endParaRPr lang="ar-EG" sz="800" b="1" kern="1200" dirty="0">
            <a:latin typeface="Calibri" panose="020F0502020204030204" pitchFamily="34" charset="0"/>
            <a:cs typeface="Calibri" panose="020F0502020204030204" pitchFamily="34" charset="0"/>
          </a:endParaRPr>
        </a:p>
      </dsp:txBody>
      <dsp:txXfrm>
        <a:off x="6133227" y="3767328"/>
        <a:ext cx="731527" cy="402339"/>
      </dsp:txXfrm>
    </dsp:sp>
    <dsp:sp modelId="{D14A0908-8CB2-440C-B221-E40BF896A0A5}">
      <dsp:nvSpPr>
        <dsp:cNvPr id="0" name=""/>
        <dsp:cNvSpPr/>
      </dsp:nvSpPr>
      <dsp:spPr>
        <a:xfrm>
          <a:off x="600284" y="708956"/>
          <a:ext cx="874034" cy="438950"/>
        </a:xfrm>
        <a:prstGeom prst="rect">
          <a:avLst/>
        </a:prstGeom>
        <a:solidFill>
          <a:schemeClr val="accent4"/>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rtl="1">
            <a:lnSpc>
              <a:spcPct val="90000"/>
            </a:lnSpc>
            <a:spcBef>
              <a:spcPct val="0"/>
            </a:spcBef>
            <a:spcAft>
              <a:spcPct val="35000"/>
            </a:spcAft>
            <a:buNone/>
          </a:pPr>
          <a:r>
            <a:rPr lang="en-US" sz="1050" b="1" kern="1200" dirty="0">
              <a:latin typeface="Calibri" panose="020F0502020204030204" pitchFamily="34" charset="0"/>
              <a:cs typeface="Calibri" panose="020F0502020204030204" pitchFamily="34" charset="0"/>
            </a:rPr>
            <a:t>1.Plan System Design</a:t>
          </a:r>
          <a:endParaRPr lang="ar-EG" sz="1050" b="1" kern="1200" dirty="0">
            <a:latin typeface="Calibri" panose="020F0502020204030204" pitchFamily="34" charset="0"/>
            <a:cs typeface="Calibri" panose="020F0502020204030204" pitchFamily="34" charset="0"/>
          </a:endParaRPr>
        </a:p>
      </dsp:txBody>
      <dsp:txXfrm>
        <a:off x="600284" y="708956"/>
        <a:ext cx="874034" cy="438950"/>
      </dsp:txXfrm>
    </dsp:sp>
    <dsp:sp modelId="{9107F858-566E-4EAD-944A-FB8E29358428}">
      <dsp:nvSpPr>
        <dsp:cNvPr id="0" name=""/>
        <dsp:cNvSpPr/>
      </dsp:nvSpPr>
      <dsp:spPr>
        <a:xfrm>
          <a:off x="779958" y="1503908"/>
          <a:ext cx="640083" cy="433187"/>
        </a:xfrm>
        <a:prstGeom prst="rect">
          <a:avLst/>
        </a:prstGeom>
        <a:solidFill>
          <a:srgbClr val="4941F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en-US" sz="900" b="1" kern="1200" dirty="0">
              <a:latin typeface="Calibri" panose="020F0502020204030204" pitchFamily="34" charset="0"/>
              <a:cs typeface="Calibri" panose="020F0502020204030204" pitchFamily="34" charset="0"/>
            </a:rPr>
            <a:t>1.1.Website Design</a:t>
          </a:r>
          <a:endParaRPr lang="ar-EG" sz="900" b="1" kern="1200" dirty="0">
            <a:latin typeface="Calibri" panose="020F0502020204030204" pitchFamily="34" charset="0"/>
            <a:cs typeface="Calibri" panose="020F0502020204030204" pitchFamily="34" charset="0"/>
          </a:endParaRPr>
        </a:p>
      </dsp:txBody>
      <dsp:txXfrm>
        <a:off x="779958" y="1503908"/>
        <a:ext cx="640083" cy="433187"/>
      </dsp:txXfrm>
    </dsp:sp>
    <dsp:sp modelId="{F7FA0D53-A79A-4D73-913D-CE78157A75D2}">
      <dsp:nvSpPr>
        <dsp:cNvPr id="0" name=""/>
        <dsp:cNvSpPr/>
      </dsp:nvSpPr>
      <dsp:spPr>
        <a:xfrm>
          <a:off x="779958" y="2267709"/>
          <a:ext cx="640083" cy="433187"/>
        </a:xfrm>
        <a:prstGeom prst="rect">
          <a:avLst/>
        </a:prstGeom>
        <a:solidFill>
          <a:srgbClr val="4941F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en-US" sz="900" b="1" kern="1200" dirty="0">
              <a:latin typeface="Calibri" panose="020F0502020204030204" pitchFamily="34" charset="0"/>
              <a:cs typeface="Calibri" panose="020F0502020204030204" pitchFamily="34" charset="0"/>
            </a:rPr>
            <a:t>1.2.Proposal</a:t>
          </a:r>
          <a:endParaRPr lang="ar-EG" sz="900" b="1" kern="1200" dirty="0">
            <a:latin typeface="Calibri" panose="020F0502020204030204" pitchFamily="34" charset="0"/>
            <a:cs typeface="Calibri" panose="020F0502020204030204" pitchFamily="34" charset="0"/>
          </a:endParaRPr>
        </a:p>
      </dsp:txBody>
      <dsp:txXfrm>
        <a:off x="779958" y="2267709"/>
        <a:ext cx="640083" cy="433187"/>
      </dsp:txXfrm>
    </dsp:sp>
    <dsp:sp modelId="{2F58DC5D-CE73-41A0-84EB-7A0039BC3699}">
      <dsp:nvSpPr>
        <dsp:cNvPr id="0" name=""/>
        <dsp:cNvSpPr/>
      </dsp:nvSpPr>
      <dsp:spPr>
        <a:xfrm>
          <a:off x="779958" y="3011574"/>
          <a:ext cx="640083" cy="433187"/>
        </a:xfrm>
        <a:prstGeom prst="rect">
          <a:avLst/>
        </a:prstGeom>
        <a:solidFill>
          <a:srgbClr val="4941F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1">
            <a:lnSpc>
              <a:spcPct val="90000"/>
            </a:lnSpc>
            <a:spcBef>
              <a:spcPct val="0"/>
            </a:spcBef>
            <a:spcAft>
              <a:spcPct val="35000"/>
            </a:spcAft>
            <a:buNone/>
          </a:pPr>
          <a:r>
            <a:rPr lang="en-US" sz="700" b="1" kern="1200" dirty="0">
              <a:latin typeface="Calibri" panose="020F0502020204030204" pitchFamily="34" charset="0"/>
              <a:cs typeface="Calibri" panose="020F0502020204030204" pitchFamily="34" charset="0"/>
            </a:rPr>
            <a:t>1.3.Design Report on User Interfaces</a:t>
          </a:r>
          <a:endParaRPr lang="ar-EG" sz="700" b="1" kern="1200" dirty="0">
            <a:latin typeface="Calibri" panose="020F0502020204030204" pitchFamily="34" charset="0"/>
            <a:cs typeface="Calibri" panose="020F0502020204030204" pitchFamily="34" charset="0"/>
          </a:endParaRPr>
        </a:p>
      </dsp:txBody>
      <dsp:txXfrm>
        <a:off x="779958" y="3011574"/>
        <a:ext cx="640083" cy="433187"/>
      </dsp:txXfrm>
    </dsp:sp>
    <dsp:sp modelId="{F39E410F-E77C-43E6-BB23-E60DFF039FB5}">
      <dsp:nvSpPr>
        <dsp:cNvPr id="0" name=""/>
        <dsp:cNvSpPr/>
      </dsp:nvSpPr>
      <dsp:spPr>
        <a:xfrm>
          <a:off x="779958" y="3765419"/>
          <a:ext cx="640083" cy="433187"/>
        </a:xfrm>
        <a:prstGeom prst="rect">
          <a:avLst/>
        </a:prstGeom>
        <a:solidFill>
          <a:srgbClr val="4941F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en-US" sz="900" b="1" kern="1200" dirty="0">
              <a:latin typeface="Calibri" panose="020F0502020204030204" pitchFamily="34" charset="0"/>
              <a:cs typeface="Calibri" panose="020F0502020204030204" pitchFamily="34" charset="0"/>
            </a:rPr>
            <a:t>1.4.Product Prototype</a:t>
          </a:r>
          <a:endParaRPr lang="ar-EG" sz="900" b="1" kern="1200" dirty="0">
            <a:latin typeface="Calibri" panose="020F0502020204030204" pitchFamily="34" charset="0"/>
            <a:cs typeface="Calibri" panose="020F0502020204030204" pitchFamily="34" charset="0"/>
          </a:endParaRPr>
        </a:p>
      </dsp:txBody>
      <dsp:txXfrm>
        <a:off x="779958" y="3765419"/>
        <a:ext cx="640083" cy="433187"/>
      </dsp:txXfrm>
    </dsp:sp>
    <dsp:sp modelId="{B8447DAF-E2FB-4B98-A5E2-44267EE9FFD6}">
      <dsp:nvSpPr>
        <dsp:cNvPr id="0" name=""/>
        <dsp:cNvSpPr/>
      </dsp:nvSpPr>
      <dsp:spPr>
        <a:xfrm rot="10800000" flipV="1">
          <a:off x="7742366" y="708956"/>
          <a:ext cx="874034" cy="438950"/>
        </a:xfrm>
        <a:prstGeom prst="rect">
          <a:avLst/>
        </a:prstGeom>
        <a:solidFill>
          <a:schemeClr val="accent4"/>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rtl="1">
            <a:lnSpc>
              <a:spcPct val="90000"/>
            </a:lnSpc>
            <a:spcBef>
              <a:spcPct val="0"/>
            </a:spcBef>
            <a:spcAft>
              <a:spcPct val="35000"/>
            </a:spcAft>
            <a:buNone/>
          </a:pPr>
          <a:r>
            <a:rPr lang="en-US" sz="1050" b="1" kern="1200" dirty="0">
              <a:latin typeface="Calibri" panose="020F0502020204030204" pitchFamily="34" charset="0"/>
              <a:cs typeface="Calibri" panose="020F0502020204030204" pitchFamily="34" charset="0"/>
            </a:rPr>
            <a:t>4.Review With Costumer</a:t>
          </a:r>
          <a:endParaRPr lang="ar-EG" sz="1050" b="1" kern="1200" dirty="0">
            <a:latin typeface="Calibri" panose="020F0502020204030204" pitchFamily="34" charset="0"/>
            <a:cs typeface="Calibri" panose="020F0502020204030204" pitchFamily="34" charset="0"/>
          </a:endParaRPr>
        </a:p>
      </dsp:txBody>
      <dsp:txXfrm rot="-10800000">
        <a:off x="7742366" y="708956"/>
        <a:ext cx="874034" cy="438950"/>
      </dsp:txXfrm>
    </dsp:sp>
    <dsp:sp modelId="{2D56C478-ECE8-45CE-8E1B-1E560B089E01}">
      <dsp:nvSpPr>
        <dsp:cNvPr id="0" name=""/>
        <dsp:cNvSpPr/>
      </dsp:nvSpPr>
      <dsp:spPr>
        <a:xfrm>
          <a:off x="7922040" y="1503908"/>
          <a:ext cx="711470" cy="429767"/>
        </a:xfrm>
        <a:prstGeom prst="rect">
          <a:avLst/>
        </a:prstGeom>
        <a:solidFill>
          <a:srgbClr val="4941F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en-US" sz="900" b="1" kern="1200" dirty="0">
              <a:latin typeface="Calibri" panose="020F0502020204030204" pitchFamily="34" charset="0"/>
              <a:cs typeface="Calibri" panose="020F0502020204030204" pitchFamily="34" charset="0"/>
            </a:rPr>
            <a:t>4.1.Improved Process Efficiency</a:t>
          </a:r>
          <a:endParaRPr lang="ar-EG" sz="900" b="1" kern="1200" dirty="0">
            <a:latin typeface="Calibri" panose="020F0502020204030204" pitchFamily="34" charset="0"/>
            <a:cs typeface="Calibri" panose="020F0502020204030204" pitchFamily="34" charset="0"/>
          </a:endParaRPr>
        </a:p>
      </dsp:txBody>
      <dsp:txXfrm>
        <a:off x="7922040" y="1503908"/>
        <a:ext cx="711470" cy="429767"/>
      </dsp:txXfrm>
    </dsp:sp>
    <dsp:sp modelId="{03509ED5-EAD4-40FF-9140-D16094B39D16}">
      <dsp:nvSpPr>
        <dsp:cNvPr id="0" name=""/>
        <dsp:cNvSpPr/>
      </dsp:nvSpPr>
      <dsp:spPr>
        <a:xfrm>
          <a:off x="7922040" y="2277219"/>
          <a:ext cx="640083" cy="429767"/>
        </a:xfrm>
        <a:prstGeom prst="rect">
          <a:avLst/>
        </a:prstGeom>
        <a:solidFill>
          <a:srgbClr val="4941F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en-US" sz="900" b="1" kern="1200" dirty="0">
              <a:latin typeface="Calibri" panose="020F0502020204030204" pitchFamily="34" charset="0"/>
              <a:cs typeface="Calibri" panose="020F0502020204030204" pitchFamily="34" charset="0"/>
            </a:rPr>
            <a:t>4.2.Better Customer Service</a:t>
          </a:r>
          <a:endParaRPr lang="ar-EG" sz="900" b="1" kern="1200" dirty="0">
            <a:latin typeface="Calibri" panose="020F0502020204030204" pitchFamily="34" charset="0"/>
            <a:cs typeface="Calibri" panose="020F0502020204030204" pitchFamily="34" charset="0"/>
          </a:endParaRPr>
        </a:p>
      </dsp:txBody>
      <dsp:txXfrm>
        <a:off x="7922040" y="2277219"/>
        <a:ext cx="640083" cy="429767"/>
      </dsp:txXfrm>
    </dsp:sp>
    <dsp:sp modelId="{F6F1953D-4827-45C3-9C3D-5314108D1867}">
      <dsp:nvSpPr>
        <dsp:cNvPr id="0" name=""/>
        <dsp:cNvSpPr/>
      </dsp:nvSpPr>
      <dsp:spPr>
        <a:xfrm>
          <a:off x="7922040" y="3050542"/>
          <a:ext cx="640083" cy="429767"/>
        </a:xfrm>
        <a:prstGeom prst="rect">
          <a:avLst/>
        </a:prstGeom>
        <a:solidFill>
          <a:srgbClr val="4941F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en-US" sz="900" b="1" kern="1200" dirty="0">
              <a:latin typeface="Calibri" panose="020F0502020204030204" pitchFamily="34" charset="0"/>
              <a:cs typeface="Calibri" panose="020F0502020204030204" pitchFamily="34" charset="0"/>
            </a:rPr>
            <a:t>4.3.Faster Response Time</a:t>
          </a:r>
          <a:endParaRPr lang="ar-EG" sz="900" b="1" kern="1200" dirty="0">
            <a:latin typeface="Calibri" panose="020F0502020204030204" pitchFamily="34" charset="0"/>
            <a:cs typeface="Calibri" panose="020F0502020204030204" pitchFamily="34" charset="0"/>
          </a:endParaRPr>
        </a:p>
      </dsp:txBody>
      <dsp:txXfrm>
        <a:off x="7922040" y="3050542"/>
        <a:ext cx="640083" cy="429767"/>
      </dsp:txXfrm>
    </dsp:sp>
    <dsp:sp modelId="{9B3922AA-797F-4676-9E47-529A18176BAD}">
      <dsp:nvSpPr>
        <dsp:cNvPr id="0" name=""/>
        <dsp:cNvSpPr/>
      </dsp:nvSpPr>
      <dsp:spPr>
        <a:xfrm rot="10800000" flipV="1">
          <a:off x="2994551" y="721885"/>
          <a:ext cx="874034" cy="438950"/>
        </a:xfrm>
        <a:prstGeom prst="rect">
          <a:avLst/>
        </a:prstGeom>
        <a:solidFill>
          <a:schemeClr val="accent4"/>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1">
            <a:lnSpc>
              <a:spcPct val="90000"/>
            </a:lnSpc>
            <a:spcBef>
              <a:spcPct val="0"/>
            </a:spcBef>
            <a:spcAft>
              <a:spcPct val="35000"/>
            </a:spcAft>
            <a:buNone/>
          </a:pPr>
          <a:r>
            <a:rPr lang="en-US" sz="1100" b="1" kern="1200" dirty="0">
              <a:latin typeface="Calibri" panose="020F0502020204030204" pitchFamily="34" charset="0"/>
              <a:cs typeface="Calibri" panose="020F0502020204030204" pitchFamily="34" charset="0"/>
            </a:rPr>
            <a:t>2.Legal &amp; Regulating</a:t>
          </a:r>
          <a:endParaRPr lang="ar-EG" sz="1100" b="1" kern="1200" dirty="0">
            <a:latin typeface="Calibri" panose="020F0502020204030204" pitchFamily="34" charset="0"/>
            <a:cs typeface="Calibri" panose="020F0502020204030204" pitchFamily="34" charset="0"/>
          </a:endParaRPr>
        </a:p>
      </dsp:txBody>
      <dsp:txXfrm rot="-10800000">
        <a:off x="2994551" y="721885"/>
        <a:ext cx="874034" cy="438950"/>
      </dsp:txXfrm>
    </dsp:sp>
    <dsp:sp modelId="{818C91C6-0ACF-4442-BAC0-4AA6220997E7}">
      <dsp:nvSpPr>
        <dsp:cNvPr id="0" name=""/>
        <dsp:cNvSpPr/>
      </dsp:nvSpPr>
      <dsp:spPr>
        <a:xfrm rot="10800000" flipH="1" flipV="1">
          <a:off x="2272689" y="1503908"/>
          <a:ext cx="640083" cy="429767"/>
        </a:xfrm>
        <a:prstGeom prst="rect">
          <a:avLst/>
        </a:prstGeom>
        <a:solidFill>
          <a:srgbClr val="4941F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en-US" sz="900" b="1" kern="1200" dirty="0">
              <a:latin typeface="Calibri" panose="020F0502020204030204" pitchFamily="34" charset="0"/>
              <a:cs typeface="Calibri" panose="020F0502020204030204" pitchFamily="34" charset="0"/>
            </a:rPr>
            <a:t>2.1.Licensing</a:t>
          </a:r>
          <a:endParaRPr lang="ar-EG" sz="900" b="1" kern="1200" dirty="0">
            <a:latin typeface="Calibri" panose="020F0502020204030204" pitchFamily="34" charset="0"/>
            <a:cs typeface="Calibri" panose="020F0502020204030204" pitchFamily="34" charset="0"/>
          </a:endParaRPr>
        </a:p>
      </dsp:txBody>
      <dsp:txXfrm rot="-10800000">
        <a:off x="2272689" y="1503908"/>
        <a:ext cx="640083" cy="429767"/>
      </dsp:txXfrm>
    </dsp:sp>
    <dsp:sp modelId="{B5E5A7CF-4A44-4D52-A189-B41DBA080849}">
      <dsp:nvSpPr>
        <dsp:cNvPr id="0" name=""/>
        <dsp:cNvSpPr/>
      </dsp:nvSpPr>
      <dsp:spPr>
        <a:xfrm>
          <a:off x="3889368" y="1503908"/>
          <a:ext cx="803687" cy="429767"/>
        </a:xfrm>
        <a:prstGeom prst="rect">
          <a:avLst/>
        </a:prstGeom>
        <a:solidFill>
          <a:srgbClr val="4941F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en-US" sz="900" b="1" kern="1200" dirty="0">
              <a:latin typeface="Calibri" panose="020F0502020204030204" pitchFamily="34" charset="0"/>
              <a:cs typeface="Calibri" panose="020F0502020204030204" pitchFamily="34" charset="0"/>
            </a:rPr>
            <a:t>2.2.Government</a:t>
          </a:r>
          <a:r>
            <a:rPr lang="en-US" sz="900" b="1" kern="1200" baseline="0" dirty="0">
              <a:latin typeface="Calibri" panose="020F0502020204030204" pitchFamily="34" charset="0"/>
              <a:cs typeface="Calibri" panose="020F0502020204030204" pitchFamily="34" charset="0"/>
            </a:rPr>
            <a:t> Permits</a:t>
          </a:r>
          <a:endParaRPr lang="ar-EG" sz="900" b="1" kern="1200" dirty="0">
            <a:latin typeface="Calibri" panose="020F0502020204030204" pitchFamily="34" charset="0"/>
            <a:cs typeface="Calibri" panose="020F0502020204030204" pitchFamily="34" charset="0"/>
          </a:endParaRPr>
        </a:p>
      </dsp:txBody>
      <dsp:txXfrm>
        <a:off x="3889368" y="1503908"/>
        <a:ext cx="803687" cy="429767"/>
      </dsp:txXfrm>
    </dsp:sp>
    <dsp:sp modelId="{EB15173A-98E4-4A48-ABD1-6DD1B00E6A6B}">
      <dsp:nvSpPr>
        <dsp:cNvPr id="0" name=""/>
        <dsp:cNvSpPr/>
      </dsp:nvSpPr>
      <dsp:spPr>
        <a:xfrm>
          <a:off x="3921316" y="2264870"/>
          <a:ext cx="731527" cy="370464"/>
        </a:xfrm>
        <a:prstGeom prst="rect">
          <a:avLst/>
        </a:prstGeom>
        <a:solidFill>
          <a:srgbClr val="7570BC"/>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rtl="1">
            <a:lnSpc>
              <a:spcPct val="90000"/>
            </a:lnSpc>
            <a:spcBef>
              <a:spcPct val="0"/>
            </a:spcBef>
            <a:spcAft>
              <a:spcPct val="35000"/>
            </a:spcAft>
            <a:buNone/>
          </a:pPr>
          <a:r>
            <a:rPr lang="en-US" sz="800" b="1" kern="1200" dirty="0">
              <a:latin typeface="Calibri" panose="020F0502020204030204" pitchFamily="34" charset="0"/>
              <a:cs typeface="Calibri" panose="020F0502020204030204" pitchFamily="34" charset="0"/>
            </a:rPr>
            <a:t>2.2.1.Application</a:t>
          </a:r>
          <a:endParaRPr lang="ar-EG" sz="800" b="1" kern="1200" dirty="0">
            <a:latin typeface="Calibri" panose="020F0502020204030204" pitchFamily="34" charset="0"/>
            <a:cs typeface="Calibri" panose="020F0502020204030204" pitchFamily="34" charset="0"/>
          </a:endParaRPr>
        </a:p>
      </dsp:txBody>
      <dsp:txXfrm>
        <a:off x="3921316" y="2264870"/>
        <a:ext cx="731527" cy="370464"/>
      </dsp:txXfrm>
    </dsp:sp>
    <dsp:sp modelId="{32DF213A-6A48-4772-8422-1E78CD7E20FE}">
      <dsp:nvSpPr>
        <dsp:cNvPr id="0" name=""/>
        <dsp:cNvSpPr/>
      </dsp:nvSpPr>
      <dsp:spPr>
        <a:xfrm>
          <a:off x="4004344" y="3000748"/>
          <a:ext cx="760140" cy="370464"/>
        </a:xfrm>
        <a:prstGeom prst="rect">
          <a:avLst/>
        </a:prstGeom>
        <a:solidFill>
          <a:srgbClr val="7570BC"/>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rtl="1">
            <a:lnSpc>
              <a:spcPct val="90000"/>
            </a:lnSpc>
            <a:spcBef>
              <a:spcPct val="0"/>
            </a:spcBef>
            <a:spcAft>
              <a:spcPct val="35000"/>
            </a:spcAft>
            <a:buNone/>
          </a:pPr>
          <a:r>
            <a:rPr lang="en-US" sz="800" b="1" kern="1200" dirty="0">
              <a:latin typeface="Calibri" panose="020F0502020204030204" pitchFamily="34" charset="0"/>
              <a:cs typeface="Calibri" panose="020F0502020204030204" pitchFamily="34" charset="0"/>
            </a:rPr>
            <a:t>2.2.2.Acceptance Criteria</a:t>
          </a:r>
          <a:endParaRPr lang="ar-EG" sz="800" b="1" kern="1200" dirty="0">
            <a:latin typeface="Calibri" panose="020F0502020204030204" pitchFamily="34" charset="0"/>
            <a:cs typeface="Calibri" panose="020F0502020204030204" pitchFamily="34" charset="0"/>
          </a:endParaRPr>
        </a:p>
      </dsp:txBody>
      <dsp:txXfrm>
        <a:off x="4004344" y="3000748"/>
        <a:ext cx="760140" cy="370464"/>
      </dsp:txXfrm>
    </dsp:sp>
    <dsp:sp modelId="{D90A8940-041B-42D2-B3A0-E46FB63D1AED}">
      <dsp:nvSpPr>
        <dsp:cNvPr id="0" name=""/>
        <dsp:cNvSpPr/>
      </dsp:nvSpPr>
      <dsp:spPr>
        <a:xfrm>
          <a:off x="4000405" y="3767328"/>
          <a:ext cx="731527" cy="370464"/>
        </a:xfrm>
        <a:prstGeom prst="rect">
          <a:avLst/>
        </a:prstGeom>
        <a:solidFill>
          <a:srgbClr val="7570BC"/>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rtl="1">
            <a:lnSpc>
              <a:spcPct val="90000"/>
            </a:lnSpc>
            <a:spcBef>
              <a:spcPct val="0"/>
            </a:spcBef>
            <a:spcAft>
              <a:spcPct val="35000"/>
            </a:spcAft>
            <a:buNone/>
          </a:pPr>
          <a:r>
            <a:rPr lang="en-US" sz="800" b="1" kern="1200" dirty="0">
              <a:latin typeface="Calibri" panose="020F0502020204030204" pitchFamily="34" charset="0"/>
              <a:cs typeface="Calibri" panose="020F0502020204030204" pitchFamily="34" charset="0"/>
            </a:rPr>
            <a:t>2.2.3.Inssurance Of License</a:t>
          </a:r>
          <a:endParaRPr lang="ar-EG" sz="800" b="1" kern="1200" dirty="0">
            <a:latin typeface="Calibri" panose="020F0502020204030204" pitchFamily="34" charset="0"/>
            <a:cs typeface="Calibri" panose="020F0502020204030204" pitchFamily="34" charset="0"/>
          </a:endParaRPr>
        </a:p>
      </dsp:txBody>
      <dsp:txXfrm>
        <a:off x="4000405" y="3767328"/>
        <a:ext cx="731527" cy="37046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07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ar-EG" dirty="0"/>
          </a:p>
        </p:txBody>
      </p:sp>
    </p:spTree>
    <p:extLst>
      <p:ext uri="{BB962C8B-B14F-4D97-AF65-F5344CB8AC3E}">
        <p14:creationId xmlns:p14="http://schemas.microsoft.com/office/powerpoint/2010/main" val="4170298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dcac64e18e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dcac64e18e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22500" y="1731363"/>
            <a:ext cx="4899000" cy="14202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MingLiU_HKSCS-ExtB" panose="02020500000000000000" pitchFamily="18" charset="-120"/>
                <a:ea typeface="MingLiU_HKSCS-ExtB" panose="02020500000000000000" pitchFamily="18" charset="-120"/>
              </a:rPr>
              <a:t>Electronic Marking System</a:t>
            </a:r>
            <a:endParaRPr b="1" dirty="0">
              <a:latin typeface="MingLiU_HKSCS-ExtB" panose="02020500000000000000" pitchFamily="18" charset="-120"/>
              <a:ea typeface="MingLiU_HKSCS-ExtB" panose="02020500000000000000" pitchFamily="18" charset="-120"/>
            </a:endParaRPr>
          </a:p>
        </p:txBody>
      </p:sp>
      <p:sp>
        <p:nvSpPr>
          <p:cNvPr id="2" name="TextBox 1">
            <a:extLst>
              <a:ext uri="{FF2B5EF4-FFF2-40B4-BE49-F238E27FC236}">
                <a16:creationId xmlns:a16="http://schemas.microsoft.com/office/drawing/2014/main" id="{4451560A-109E-4CCD-AD3F-2EE158806B7A}"/>
              </a:ext>
            </a:extLst>
          </p:cNvPr>
          <p:cNvSpPr txBox="1"/>
          <p:nvPr/>
        </p:nvSpPr>
        <p:spPr>
          <a:xfrm>
            <a:off x="2390931" y="3514885"/>
            <a:ext cx="2900597" cy="1384995"/>
          </a:xfrm>
          <a:prstGeom prst="rect">
            <a:avLst/>
          </a:prstGeom>
          <a:noFill/>
        </p:spPr>
        <p:txBody>
          <a:bodyPr wrap="square" rtlCol="1">
            <a:spAutoFit/>
          </a:bodyPr>
          <a:lstStyle/>
          <a:p>
            <a:r>
              <a:rPr lang="en-US" b="1" dirty="0">
                <a:latin typeface="Calibri" panose="020F0502020204030204" pitchFamily="34" charset="0"/>
                <a:cs typeface="Calibri" panose="020F0502020204030204" pitchFamily="34" charset="0"/>
              </a:rPr>
              <a:t>Shaimaa Hossam</a:t>
            </a:r>
          </a:p>
          <a:p>
            <a:r>
              <a:rPr lang="en-US" b="1" dirty="0">
                <a:latin typeface="Calibri" panose="020F0502020204030204" pitchFamily="34" charset="0"/>
                <a:cs typeface="Calibri" panose="020F0502020204030204" pitchFamily="34" charset="0"/>
              </a:rPr>
              <a:t>Sohila Noaman</a:t>
            </a:r>
          </a:p>
          <a:p>
            <a:r>
              <a:rPr lang="en-US" b="1" dirty="0">
                <a:latin typeface="Calibri" panose="020F0502020204030204" pitchFamily="34" charset="0"/>
                <a:cs typeface="Calibri" panose="020F0502020204030204" pitchFamily="34" charset="0"/>
              </a:rPr>
              <a:t>Nour Mostafa</a:t>
            </a:r>
          </a:p>
          <a:p>
            <a:r>
              <a:rPr lang="en-US" b="1" dirty="0">
                <a:latin typeface="Calibri" panose="020F0502020204030204" pitchFamily="34" charset="0"/>
                <a:cs typeface="Calibri" panose="020F0502020204030204" pitchFamily="34" charset="0"/>
              </a:rPr>
              <a:t>Mennatallah Mostafa</a:t>
            </a:r>
          </a:p>
          <a:p>
            <a:r>
              <a:rPr lang="en-US" b="1" dirty="0">
                <a:latin typeface="Calibri" panose="020F0502020204030204" pitchFamily="34" charset="0"/>
                <a:cs typeface="Calibri" panose="020F0502020204030204" pitchFamily="34" charset="0"/>
              </a:rPr>
              <a:t>Nada MoheyEldin</a:t>
            </a:r>
          </a:p>
          <a:p>
            <a:r>
              <a:rPr lang="en-US" b="1" dirty="0">
                <a:latin typeface="Calibri" panose="020F0502020204030204" pitchFamily="34" charset="0"/>
                <a:cs typeface="Calibri" panose="020F0502020204030204" pitchFamily="34" charset="0"/>
              </a:rPr>
              <a:t>Haneen Hamada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Shape 803"/>
        <p:cNvGrpSpPr/>
        <p:nvPr/>
      </p:nvGrpSpPr>
      <p:grpSpPr>
        <a:xfrm>
          <a:off x="0" y="0"/>
          <a:ext cx="0" cy="0"/>
          <a:chOff x="0" y="0"/>
          <a:chExt cx="0" cy="0"/>
        </a:xfrm>
      </p:grpSpPr>
      <p:grpSp>
        <p:nvGrpSpPr>
          <p:cNvPr id="6" name="Group 5">
            <a:extLst>
              <a:ext uri="{FF2B5EF4-FFF2-40B4-BE49-F238E27FC236}">
                <a16:creationId xmlns:a16="http://schemas.microsoft.com/office/drawing/2014/main" id="{520C39F5-ECA8-47C3-A9FF-258CA9C7F895}"/>
              </a:ext>
            </a:extLst>
          </p:cNvPr>
          <p:cNvGrpSpPr/>
          <p:nvPr/>
        </p:nvGrpSpPr>
        <p:grpSpPr>
          <a:xfrm>
            <a:off x="231343" y="1896677"/>
            <a:ext cx="1552837" cy="1371600"/>
            <a:chOff x="152400" y="3378200"/>
            <a:chExt cx="1384300" cy="1110951"/>
          </a:xfrm>
        </p:grpSpPr>
        <p:sp>
          <p:nvSpPr>
            <p:cNvPr id="7" name="Rectangle 6">
              <a:extLst>
                <a:ext uri="{FF2B5EF4-FFF2-40B4-BE49-F238E27FC236}">
                  <a16:creationId xmlns:a16="http://schemas.microsoft.com/office/drawing/2014/main" id="{14CCA964-9C8F-4482-98EF-9C2E520F4453}"/>
                </a:ext>
              </a:extLst>
            </p:cNvPr>
            <p:cNvSpPr/>
            <p:nvPr/>
          </p:nvSpPr>
          <p:spPr>
            <a:xfrm>
              <a:off x="152400"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0</a:t>
              </a:r>
              <a:endParaRPr lang="en-US" sz="1100" b="1" dirty="0">
                <a:solidFill>
                  <a:schemeClr val="tx1"/>
                </a:solidFill>
                <a:latin typeface="Century Gothic" panose="020B0502020202020204" pitchFamily="34" charset="0"/>
              </a:endParaRPr>
            </a:p>
          </p:txBody>
        </p:sp>
        <p:sp>
          <p:nvSpPr>
            <p:cNvPr id="8" name="Rectangle 7">
              <a:extLst>
                <a:ext uri="{FF2B5EF4-FFF2-40B4-BE49-F238E27FC236}">
                  <a16:creationId xmlns:a16="http://schemas.microsoft.com/office/drawing/2014/main" id="{B4BB2B97-CEBD-4984-A210-5BA42C04ECC8}"/>
                </a:ext>
              </a:extLst>
            </p:cNvPr>
            <p:cNvSpPr/>
            <p:nvPr/>
          </p:nvSpPr>
          <p:spPr>
            <a:xfrm>
              <a:off x="609600" y="3378200"/>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A</a:t>
              </a:r>
            </a:p>
          </p:txBody>
        </p:sp>
        <p:sp>
          <p:nvSpPr>
            <p:cNvPr id="9" name="Rectangle 8">
              <a:extLst>
                <a:ext uri="{FF2B5EF4-FFF2-40B4-BE49-F238E27FC236}">
                  <a16:creationId xmlns:a16="http://schemas.microsoft.com/office/drawing/2014/main" id="{1203D69E-8937-4862-B0B5-3461BEEE5BAD}"/>
                </a:ext>
              </a:extLst>
            </p:cNvPr>
            <p:cNvSpPr/>
            <p:nvPr/>
          </p:nvSpPr>
          <p:spPr>
            <a:xfrm>
              <a:off x="1079500"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1</a:t>
              </a:r>
              <a:endParaRPr lang="en-US" sz="1100" b="1" dirty="0">
                <a:solidFill>
                  <a:schemeClr val="tx1"/>
                </a:solidFill>
                <a:latin typeface="Century Gothic" panose="020B0502020202020204" pitchFamily="34" charset="0"/>
              </a:endParaRPr>
            </a:p>
          </p:txBody>
        </p:sp>
        <p:sp>
          <p:nvSpPr>
            <p:cNvPr id="10" name="Rectangle 9">
              <a:extLst>
                <a:ext uri="{FF2B5EF4-FFF2-40B4-BE49-F238E27FC236}">
                  <a16:creationId xmlns:a16="http://schemas.microsoft.com/office/drawing/2014/main" id="{AE29D11E-8116-4C2B-99EE-261DB9BD12D9}"/>
                </a:ext>
              </a:extLst>
            </p:cNvPr>
            <p:cNvSpPr/>
            <p:nvPr/>
          </p:nvSpPr>
          <p:spPr>
            <a:xfrm>
              <a:off x="609384" y="3749260"/>
              <a:ext cx="927315" cy="361971"/>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r>
                <a:rPr lang="en-US" sz="1000" b="1" dirty="0">
                  <a:solidFill>
                    <a:schemeClr val="tx1"/>
                  </a:solidFill>
                  <a:latin typeface="Calibri" panose="020F0502020204030204" pitchFamily="34" charset="0"/>
                  <a:cs typeface="Calibri" panose="020F0502020204030204" pitchFamily="34" charset="0"/>
                </a:rPr>
                <a:t>Write project Proposal</a:t>
              </a:r>
              <a:endParaRPr lang="ar-EG" sz="1400" dirty="0">
                <a:solidFill>
                  <a:schemeClr val="tx1"/>
                </a:solidFill>
              </a:endParaRPr>
            </a:p>
          </p:txBody>
        </p:sp>
        <p:sp>
          <p:nvSpPr>
            <p:cNvPr id="11" name="Rectangle 10">
              <a:extLst>
                <a:ext uri="{FF2B5EF4-FFF2-40B4-BE49-F238E27FC236}">
                  <a16:creationId xmlns:a16="http://schemas.microsoft.com/office/drawing/2014/main" id="{4046F546-F9B9-421C-A2CA-BEE2E2DE422E}"/>
                </a:ext>
              </a:extLst>
            </p:cNvPr>
            <p:cNvSpPr/>
            <p:nvPr/>
          </p:nvSpPr>
          <p:spPr>
            <a:xfrm>
              <a:off x="152400" y="4118498"/>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0</a:t>
              </a:r>
              <a:endParaRPr lang="en-US" sz="1100" b="1" dirty="0">
                <a:solidFill>
                  <a:schemeClr val="tx1"/>
                </a:solidFill>
                <a:latin typeface="Century Gothic" panose="020B0502020202020204" pitchFamily="34" charset="0"/>
              </a:endParaRPr>
            </a:p>
          </p:txBody>
        </p:sp>
        <p:sp>
          <p:nvSpPr>
            <p:cNvPr id="12" name="Rectangle 11">
              <a:extLst>
                <a:ext uri="{FF2B5EF4-FFF2-40B4-BE49-F238E27FC236}">
                  <a16:creationId xmlns:a16="http://schemas.microsoft.com/office/drawing/2014/main" id="{FFF01773-A9CF-4A74-B622-363EF678BC42}"/>
                </a:ext>
              </a:extLst>
            </p:cNvPr>
            <p:cNvSpPr/>
            <p:nvPr/>
          </p:nvSpPr>
          <p:spPr>
            <a:xfrm>
              <a:off x="610094" y="4118499"/>
              <a:ext cx="469900"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bg1"/>
                  </a:solidFill>
                  <a:latin typeface="Century Gothic" panose="020B0502020202020204" pitchFamily="34" charset="0"/>
                </a:rPr>
                <a:t>1</a:t>
              </a:r>
              <a:endParaRPr lang="en-US" sz="1100" b="1" dirty="0">
                <a:solidFill>
                  <a:schemeClr val="bg1"/>
                </a:solidFill>
                <a:latin typeface="Century Gothic" panose="020B0502020202020204" pitchFamily="34" charset="0"/>
              </a:endParaRPr>
            </a:p>
          </p:txBody>
        </p:sp>
        <p:sp>
          <p:nvSpPr>
            <p:cNvPr id="13" name="Rectangle 12">
              <a:extLst>
                <a:ext uri="{FF2B5EF4-FFF2-40B4-BE49-F238E27FC236}">
                  <a16:creationId xmlns:a16="http://schemas.microsoft.com/office/drawing/2014/main" id="{4BA52D82-5362-4D7C-B444-214D39C38DA4}"/>
                </a:ext>
              </a:extLst>
            </p:cNvPr>
            <p:cNvSpPr/>
            <p:nvPr/>
          </p:nvSpPr>
          <p:spPr>
            <a:xfrm>
              <a:off x="1079500" y="412085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1</a:t>
              </a:r>
              <a:endParaRPr lang="en-US" sz="1100" b="1" dirty="0">
                <a:solidFill>
                  <a:schemeClr val="tx1"/>
                </a:solidFill>
                <a:latin typeface="Century Gothic" panose="020B0502020202020204" pitchFamily="34" charset="0"/>
              </a:endParaRPr>
            </a:p>
          </p:txBody>
        </p:sp>
      </p:grpSp>
      <p:grpSp>
        <p:nvGrpSpPr>
          <p:cNvPr id="14" name="Group 13">
            <a:extLst>
              <a:ext uri="{FF2B5EF4-FFF2-40B4-BE49-F238E27FC236}">
                <a16:creationId xmlns:a16="http://schemas.microsoft.com/office/drawing/2014/main" id="{4588DD75-118C-4AA0-BFCD-C8F9597B52A9}"/>
              </a:ext>
            </a:extLst>
          </p:cNvPr>
          <p:cNvGrpSpPr/>
          <p:nvPr/>
        </p:nvGrpSpPr>
        <p:grpSpPr>
          <a:xfrm>
            <a:off x="2509110" y="1881715"/>
            <a:ext cx="1554480" cy="1371600"/>
            <a:chOff x="2219325" y="3378200"/>
            <a:chExt cx="1384300" cy="1120361"/>
          </a:xfrm>
        </p:grpSpPr>
        <p:sp>
          <p:nvSpPr>
            <p:cNvPr id="15" name="Rectangle 14">
              <a:extLst>
                <a:ext uri="{FF2B5EF4-FFF2-40B4-BE49-F238E27FC236}">
                  <a16:creationId xmlns:a16="http://schemas.microsoft.com/office/drawing/2014/main" id="{4FC33010-8587-4358-8E81-46C7DF04689C}"/>
                </a:ext>
              </a:extLst>
            </p:cNvPr>
            <p:cNvSpPr/>
            <p:nvPr/>
          </p:nvSpPr>
          <p:spPr>
            <a:xfrm>
              <a:off x="2219325"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1</a:t>
              </a:r>
              <a:endParaRPr lang="en-US" sz="1100" b="1" dirty="0">
                <a:solidFill>
                  <a:schemeClr val="tx1"/>
                </a:solidFill>
                <a:latin typeface="Century Gothic" panose="020B0502020202020204" pitchFamily="34" charset="0"/>
              </a:endParaRPr>
            </a:p>
          </p:txBody>
        </p:sp>
        <p:sp>
          <p:nvSpPr>
            <p:cNvPr id="16" name="Rectangle 15">
              <a:extLst>
                <a:ext uri="{FF2B5EF4-FFF2-40B4-BE49-F238E27FC236}">
                  <a16:creationId xmlns:a16="http://schemas.microsoft.com/office/drawing/2014/main" id="{7FCC94F2-0840-49D8-AF53-EED9322768C9}"/>
                </a:ext>
              </a:extLst>
            </p:cNvPr>
            <p:cNvSpPr/>
            <p:nvPr/>
          </p:nvSpPr>
          <p:spPr>
            <a:xfrm>
              <a:off x="2676525" y="3378200"/>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C</a:t>
              </a:r>
            </a:p>
          </p:txBody>
        </p:sp>
        <p:sp>
          <p:nvSpPr>
            <p:cNvPr id="17" name="Rectangle 16">
              <a:extLst>
                <a:ext uri="{FF2B5EF4-FFF2-40B4-BE49-F238E27FC236}">
                  <a16:creationId xmlns:a16="http://schemas.microsoft.com/office/drawing/2014/main" id="{C3F0B006-9F2A-4C7F-BA4D-148669EFE763}"/>
                </a:ext>
              </a:extLst>
            </p:cNvPr>
            <p:cNvSpPr/>
            <p:nvPr/>
          </p:nvSpPr>
          <p:spPr>
            <a:xfrm>
              <a:off x="3146425"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3</a:t>
              </a:r>
              <a:endParaRPr lang="en-US" sz="1100" b="1" dirty="0">
                <a:solidFill>
                  <a:schemeClr val="tx1"/>
                </a:solidFill>
                <a:latin typeface="Century Gothic" panose="020B0502020202020204" pitchFamily="34" charset="0"/>
              </a:endParaRPr>
            </a:p>
          </p:txBody>
        </p:sp>
        <p:sp>
          <p:nvSpPr>
            <p:cNvPr id="18" name="Rectangle 17">
              <a:extLst>
                <a:ext uri="{FF2B5EF4-FFF2-40B4-BE49-F238E27FC236}">
                  <a16:creationId xmlns:a16="http://schemas.microsoft.com/office/drawing/2014/main" id="{C275F62E-CB3B-43C3-BD8B-BF64FECD5947}"/>
                </a:ext>
              </a:extLst>
            </p:cNvPr>
            <p:cNvSpPr/>
            <p:nvPr/>
          </p:nvSpPr>
          <p:spPr>
            <a:xfrm>
              <a:off x="2681205" y="3749261"/>
              <a:ext cx="918864" cy="379288"/>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r>
                <a:rPr lang="en-US" sz="1100" b="1" dirty="0">
                  <a:solidFill>
                    <a:schemeClr val="tx1"/>
                  </a:solidFill>
                  <a:latin typeface="Calibri" panose="020F0502020204030204" pitchFamily="34" charset="0"/>
                  <a:cs typeface="Calibri" panose="020F0502020204030204" pitchFamily="34" charset="0"/>
                </a:rPr>
                <a:t>Design Review</a:t>
              </a:r>
              <a:endParaRPr lang="ar-EG" dirty="0">
                <a:solidFill>
                  <a:schemeClr val="tx1"/>
                </a:solidFill>
              </a:endParaRPr>
            </a:p>
          </p:txBody>
        </p:sp>
        <p:sp>
          <p:nvSpPr>
            <p:cNvPr id="19" name="Rectangle 18">
              <a:extLst>
                <a:ext uri="{FF2B5EF4-FFF2-40B4-BE49-F238E27FC236}">
                  <a16:creationId xmlns:a16="http://schemas.microsoft.com/office/drawing/2014/main" id="{54161358-4C53-4743-932D-B1CE591280D1}"/>
                </a:ext>
              </a:extLst>
            </p:cNvPr>
            <p:cNvSpPr/>
            <p:nvPr/>
          </p:nvSpPr>
          <p:spPr>
            <a:xfrm>
              <a:off x="2219325"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3</a:t>
              </a:r>
            </a:p>
          </p:txBody>
        </p:sp>
        <p:sp>
          <p:nvSpPr>
            <p:cNvPr id="20" name="Rectangle 19">
              <a:extLst>
                <a:ext uri="{FF2B5EF4-FFF2-40B4-BE49-F238E27FC236}">
                  <a16:creationId xmlns:a16="http://schemas.microsoft.com/office/drawing/2014/main" id="{2423BC3A-B11E-463B-A746-F0F3F3A63925}"/>
                </a:ext>
              </a:extLst>
            </p:cNvPr>
            <p:cNvSpPr/>
            <p:nvPr/>
          </p:nvSpPr>
          <p:spPr>
            <a:xfrm>
              <a:off x="2676525" y="4130261"/>
              <a:ext cx="469900"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latin typeface="Century Gothic" panose="020B0502020202020204" pitchFamily="34" charset="0"/>
                </a:rPr>
                <a:t>2</a:t>
              </a:r>
            </a:p>
          </p:txBody>
        </p:sp>
        <p:sp>
          <p:nvSpPr>
            <p:cNvPr id="21" name="Rectangle 20">
              <a:extLst>
                <a:ext uri="{FF2B5EF4-FFF2-40B4-BE49-F238E27FC236}">
                  <a16:creationId xmlns:a16="http://schemas.microsoft.com/office/drawing/2014/main" id="{846B3517-EA29-42F6-A9A0-9EFD39F5A00C}"/>
                </a:ext>
              </a:extLst>
            </p:cNvPr>
            <p:cNvSpPr/>
            <p:nvPr/>
          </p:nvSpPr>
          <p:spPr>
            <a:xfrm>
              <a:off x="3146425"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5</a:t>
              </a:r>
            </a:p>
          </p:txBody>
        </p:sp>
      </p:grpSp>
      <p:grpSp>
        <p:nvGrpSpPr>
          <p:cNvPr id="22" name="Group 21">
            <a:extLst>
              <a:ext uri="{FF2B5EF4-FFF2-40B4-BE49-F238E27FC236}">
                <a16:creationId xmlns:a16="http://schemas.microsoft.com/office/drawing/2014/main" id="{D264C2F2-0338-4953-BDA6-9015674508C8}"/>
              </a:ext>
            </a:extLst>
          </p:cNvPr>
          <p:cNvGrpSpPr/>
          <p:nvPr/>
        </p:nvGrpSpPr>
        <p:grpSpPr>
          <a:xfrm>
            <a:off x="2701501" y="3530315"/>
            <a:ext cx="1554480" cy="1371600"/>
            <a:chOff x="4286250" y="3378200"/>
            <a:chExt cx="1384300" cy="1120361"/>
          </a:xfrm>
        </p:grpSpPr>
        <p:sp>
          <p:nvSpPr>
            <p:cNvPr id="23" name="Rectangle 22">
              <a:extLst>
                <a:ext uri="{FF2B5EF4-FFF2-40B4-BE49-F238E27FC236}">
                  <a16:creationId xmlns:a16="http://schemas.microsoft.com/office/drawing/2014/main" id="{C4B37CF8-E166-4503-AAB6-A67FE64593A2}"/>
                </a:ext>
              </a:extLst>
            </p:cNvPr>
            <p:cNvSpPr/>
            <p:nvPr/>
          </p:nvSpPr>
          <p:spPr>
            <a:xfrm>
              <a:off x="4286250"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1</a:t>
              </a:r>
            </a:p>
          </p:txBody>
        </p:sp>
        <p:sp>
          <p:nvSpPr>
            <p:cNvPr id="24" name="Rectangle 23">
              <a:extLst>
                <a:ext uri="{FF2B5EF4-FFF2-40B4-BE49-F238E27FC236}">
                  <a16:creationId xmlns:a16="http://schemas.microsoft.com/office/drawing/2014/main" id="{3F23A9F9-CFC1-4061-89EF-D40BECE6D394}"/>
                </a:ext>
              </a:extLst>
            </p:cNvPr>
            <p:cNvSpPr/>
            <p:nvPr/>
          </p:nvSpPr>
          <p:spPr>
            <a:xfrm>
              <a:off x="4743450" y="3378200"/>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E</a:t>
              </a:r>
            </a:p>
          </p:txBody>
        </p:sp>
        <p:sp>
          <p:nvSpPr>
            <p:cNvPr id="25" name="Rectangle 24">
              <a:extLst>
                <a:ext uri="{FF2B5EF4-FFF2-40B4-BE49-F238E27FC236}">
                  <a16:creationId xmlns:a16="http://schemas.microsoft.com/office/drawing/2014/main" id="{15A8BF07-0915-4598-86E6-637098021A90}"/>
                </a:ext>
              </a:extLst>
            </p:cNvPr>
            <p:cNvSpPr/>
            <p:nvPr/>
          </p:nvSpPr>
          <p:spPr>
            <a:xfrm>
              <a:off x="5213350"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3</a:t>
              </a:r>
            </a:p>
          </p:txBody>
        </p:sp>
        <p:sp>
          <p:nvSpPr>
            <p:cNvPr id="26" name="Rectangle 25">
              <a:extLst>
                <a:ext uri="{FF2B5EF4-FFF2-40B4-BE49-F238E27FC236}">
                  <a16:creationId xmlns:a16="http://schemas.microsoft.com/office/drawing/2014/main" id="{054E5C87-D9A2-4B62-B325-BFE02AECA0ED}"/>
                </a:ext>
              </a:extLst>
            </p:cNvPr>
            <p:cNvSpPr/>
            <p:nvPr/>
          </p:nvSpPr>
          <p:spPr>
            <a:xfrm>
              <a:off x="4744630" y="3736909"/>
              <a:ext cx="922364" cy="387224"/>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920"/>
                </a:lnSpc>
                <a:spcAft>
                  <a:spcPts val="800"/>
                </a:spcAft>
                <a:buSzPts val="1000"/>
                <a:tabLst>
                  <a:tab pos="457200" algn="l"/>
                </a:tabLst>
              </a:pPr>
              <a:endParaRPr lang="en-US" sz="7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ctr">
                <a:lnSpc>
                  <a:spcPts val="1920"/>
                </a:lnSpc>
                <a:spcAft>
                  <a:spcPts val="800"/>
                </a:spcAft>
                <a:buSzPts val="1000"/>
                <a:tabLst>
                  <a:tab pos="457200" algn="l"/>
                </a:tabLst>
              </a:pPr>
              <a:r>
                <a:rPr lang="en-US" sz="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Programming style checking module</a:t>
              </a:r>
              <a:endParaRPr lang="en-US" sz="800" b="1" dirty="0">
                <a:effectLst/>
                <a:latin typeface="Calibri" panose="020F0502020204030204" pitchFamily="34" charset="0"/>
                <a:ea typeface="Calibri" panose="020F0502020204030204" pitchFamily="34" charset="0"/>
                <a:cs typeface="Calibri" panose="020F0502020204030204" pitchFamily="34" charset="0"/>
              </a:endParaRPr>
            </a:p>
            <a:p>
              <a:pPr marR="0" lvl="0" algn="ctr" rtl="0">
                <a:lnSpc>
                  <a:spcPts val="1920"/>
                </a:lnSpc>
                <a:spcBef>
                  <a:spcPts val="0"/>
                </a:spcBef>
                <a:spcAft>
                  <a:spcPts val="800"/>
                </a:spcAft>
                <a:buSzPts val="1000"/>
                <a:tabLst>
                  <a:tab pos="457200" algn="l"/>
                </a:tabLst>
              </a:pPr>
              <a:endParaRPr lang="en-US" sz="700"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E6CC9C73-72DA-43B0-A8B4-F238F728C63C}"/>
                </a:ext>
              </a:extLst>
            </p:cNvPr>
            <p:cNvSpPr/>
            <p:nvPr/>
          </p:nvSpPr>
          <p:spPr>
            <a:xfrm>
              <a:off x="4286250"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2</a:t>
              </a:r>
            </a:p>
          </p:txBody>
        </p:sp>
        <p:sp>
          <p:nvSpPr>
            <p:cNvPr id="28" name="Rectangle 27">
              <a:extLst>
                <a:ext uri="{FF2B5EF4-FFF2-40B4-BE49-F238E27FC236}">
                  <a16:creationId xmlns:a16="http://schemas.microsoft.com/office/drawing/2014/main" id="{3BE81A93-6008-4994-B24E-A7247AA67BF5}"/>
                </a:ext>
              </a:extLst>
            </p:cNvPr>
            <p:cNvSpPr/>
            <p:nvPr/>
          </p:nvSpPr>
          <p:spPr>
            <a:xfrm>
              <a:off x="4743450" y="4130261"/>
              <a:ext cx="469900"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bg1"/>
                  </a:solidFill>
                  <a:latin typeface="Century Gothic" panose="020B0502020202020204" pitchFamily="34" charset="0"/>
                </a:rPr>
                <a:t>2</a:t>
              </a:r>
              <a:endParaRPr lang="en-US" sz="1100" b="1" dirty="0">
                <a:solidFill>
                  <a:schemeClr val="bg1"/>
                </a:solidFill>
                <a:latin typeface="Century Gothic" panose="020B0502020202020204" pitchFamily="34" charset="0"/>
              </a:endParaRPr>
            </a:p>
          </p:txBody>
        </p:sp>
        <p:sp>
          <p:nvSpPr>
            <p:cNvPr id="29" name="Rectangle 28">
              <a:extLst>
                <a:ext uri="{FF2B5EF4-FFF2-40B4-BE49-F238E27FC236}">
                  <a16:creationId xmlns:a16="http://schemas.microsoft.com/office/drawing/2014/main" id="{EA67217F-D3C7-47A4-A2D9-D067FE20E83A}"/>
                </a:ext>
              </a:extLst>
            </p:cNvPr>
            <p:cNvSpPr/>
            <p:nvPr/>
          </p:nvSpPr>
          <p:spPr>
            <a:xfrm>
              <a:off x="5213350"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4</a:t>
              </a:r>
              <a:endParaRPr lang="en-US" sz="1100" b="1" dirty="0">
                <a:solidFill>
                  <a:schemeClr val="tx1"/>
                </a:solidFill>
                <a:latin typeface="Century Gothic" panose="020B0502020202020204" pitchFamily="34" charset="0"/>
              </a:endParaRPr>
            </a:p>
          </p:txBody>
        </p:sp>
      </p:grpSp>
      <p:grpSp>
        <p:nvGrpSpPr>
          <p:cNvPr id="30" name="Group 29">
            <a:extLst>
              <a:ext uri="{FF2B5EF4-FFF2-40B4-BE49-F238E27FC236}">
                <a16:creationId xmlns:a16="http://schemas.microsoft.com/office/drawing/2014/main" id="{D3EF88D8-7F31-47F1-9CF8-F5B39298D034}"/>
              </a:ext>
            </a:extLst>
          </p:cNvPr>
          <p:cNvGrpSpPr/>
          <p:nvPr/>
        </p:nvGrpSpPr>
        <p:grpSpPr>
          <a:xfrm>
            <a:off x="7247727" y="1892442"/>
            <a:ext cx="1579579" cy="1371600"/>
            <a:chOff x="8420100" y="3378200"/>
            <a:chExt cx="1384300" cy="1120361"/>
          </a:xfrm>
        </p:grpSpPr>
        <p:sp>
          <p:nvSpPr>
            <p:cNvPr id="31" name="Rectangle 30">
              <a:extLst>
                <a:ext uri="{FF2B5EF4-FFF2-40B4-BE49-F238E27FC236}">
                  <a16:creationId xmlns:a16="http://schemas.microsoft.com/office/drawing/2014/main" id="{20A188BA-3DF0-4182-8625-479A7090D85E}"/>
                </a:ext>
              </a:extLst>
            </p:cNvPr>
            <p:cNvSpPr/>
            <p:nvPr/>
          </p:nvSpPr>
          <p:spPr>
            <a:xfrm>
              <a:off x="8420100" y="3378200"/>
              <a:ext cx="457200" cy="368300"/>
            </a:xfrm>
            <a:prstGeom prst="rect">
              <a:avLst/>
            </a:prstGeom>
            <a:solidFill>
              <a:schemeClr val="accent2">
                <a:lumMod val="60000"/>
                <a:lumOff val="4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6</a:t>
              </a:r>
              <a:endParaRPr lang="en-US" sz="1100" b="1" dirty="0">
                <a:solidFill>
                  <a:schemeClr val="tx1"/>
                </a:solidFill>
                <a:latin typeface="Century Gothic" panose="020B0502020202020204" pitchFamily="34" charset="0"/>
              </a:endParaRPr>
            </a:p>
          </p:txBody>
        </p:sp>
        <p:sp>
          <p:nvSpPr>
            <p:cNvPr id="32" name="Rectangle 31">
              <a:extLst>
                <a:ext uri="{FF2B5EF4-FFF2-40B4-BE49-F238E27FC236}">
                  <a16:creationId xmlns:a16="http://schemas.microsoft.com/office/drawing/2014/main" id="{D6F44403-2EA1-4AD1-AD17-ED0F31A27A3E}"/>
                </a:ext>
              </a:extLst>
            </p:cNvPr>
            <p:cNvSpPr/>
            <p:nvPr/>
          </p:nvSpPr>
          <p:spPr>
            <a:xfrm>
              <a:off x="8877300" y="3378200"/>
              <a:ext cx="469900" cy="368300"/>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H</a:t>
              </a:r>
            </a:p>
          </p:txBody>
        </p:sp>
        <p:sp>
          <p:nvSpPr>
            <p:cNvPr id="33" name="Rectangle 32">
              <a:extLst>
                <a:ext uri="{FF2B5EF4-FFF2-40B4-BE49-F238E27FC236}">
                  <a16:creationId xmlns:a16="http://schemas.microsoft.com/office/drawing/2014/main" id="{0A10D623-6994-4080-908C-714FD806BDC5}"/>
                </a:ext>
              </a:extLst>
            </p:cNvPr>
            <p:cNvSpPr/>
            <p:nvPr/>
          </p:nvSpPr>
          <p:spPr>
            <a:xfrm>
              <a:off x="9347200" y="3378200"/>
              <a:ext cx="457200" cy="368300"/>
            </a:xfrm>
            <a:prstGeom prst="rect">
              <a:avLst/>
            </a:prstGeom>
            <a:solidFill>
              <a:schemeClr val="accent2">
                <a:lumMod val="60000"/>
                <a:lumOff val="4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8</a:t>
              </a:r>
              <a:endParaRPr lang="en-US" sz="1100" b="1" dirty="0">
                <a:solidFill>
                  <a:schemeClr val="tx1"/>
                </a:solidFill>
                <a:latin typeface="Century Gothic" panose="020B0502020202020204" pitchFamily="34" charset="0"/>
              </a:endParaRPr>
            </a:p>
          </p:txBody>
        </p:sp>
        <p:sp>
          <p:nvSpPr>
            <p:cNvPr id="34" name="Rectangle 33">
              <a:extLst>
                <a:ext uri="{FF2B5EF4-FFF2-40B4-BE49-F238E27FC236}">
                  <a16:creationId xmlns:a16="http://schemas.microsoft.com/office/drawing/2014/main" id="{CCF94094-1FBF-45C3-9433-9FA39A360692}"/>
                </a:ext>
              </a:extLst>
            </p:cNvPr>
            <p:cNvSpPr/>
            <p:nvPr/>
          </p:nvSpPr>
          <p:spPr>
            <a:xfrm>
              <a:off x="8878480" y="3749261"/>
              <a:ext cx="925920" cy="368300"/>
            </a:xfrm>
            <a:prstGeom prst="rect">
              <a:avLst/>
            </a:prstGeom>
            <a:solidFill>
              <a:schemeClr val="accent2">
                <a:lumMod val="20000"/>
                <a:lumOff val="8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r>
                <a:rPr lang="en-US" sz="1200" b="1" dirty="0">
                  <a:solidFill>
                    <a:schemeClr val="tx1"/>
                  </a:solidFill>
                  <a:latin typeface="Calibri" panose="020F0502020204030204" pitchFamily="34" charset="0"/>
                  <a:cs typeface="Calibri" panose="020F0502020204030204" pitchFamily="34" charset="0"/>
                </a:rPr>
                <a:t>Plan System Design</a:t>
              </a:r>
              <a:endParaRPr lang="ar-EG" sz="2000" dirty="0">
                <a:solidFill>
                  <a:schemeClr val="tx1"/>
                </a:solidFill>
              </a:endParaRPr>
            </a:p>
          </p:txBody>
        </p:sp>
        <p:sp>
          <p:nvSpPr>
            <p:cNvPr id="35" name="Rectangle 34">
              <a:extLst>
                <a:ext uri="{FF2B5EF4-FFF2-40B4-BE49-F238E27FC236}">
                  <a16:creationId xmlns:a16="http://schemas.microsoft.com/office/drawing/2014/main" id="{A0629D0B-FF7F-44F6-8721-170C6FE5CAEE}"/>
                </a:ext>
              </a:extLst>
            </p:cNvPr>
            <p:cNvSpPr/>
            <p:nvPr/>
          </p:nvSpPr>
          <p:spPr>
            <a:xfrm>
              <a:off x="8424955" y="4130261"/>
              <a:ext cx="452345" cy="368300"/>
            </a:xfrm>
            <a:prstGeom prst="rect">
              <a:avLst/>
            </a:prstGeom>
            <a:solidFill>
              <a:schemeClr val="accent2">
                <a:lumMod val="60000"/>
                <a:lumOff val="4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6</a:t>
              </a:r>
            </a:p>
          </p:txBody>
        </p:sp>
        <p:sp>
          <p:nvSpPr>
            <p:cNvPr id="36" name="Rectangle 35">
              <a:extLst>
                <a:ext uri="{FF2B5EF4-FFF2-40B4-BE49-F238E27FC236}">
                  <a16:creationId xmlns:a16="http://schemas.microsoft.com/office/drawing/2014/main" id="{AF8617BB-EDB6-42B0-B1A3-3B12EFE4F0A8}"/>
                </a:ext>
              </a:extLst>
            </p:cNvPr>
            <p:cNvSpPr/>
            <p:nvPr/>
          </p:nvSpPr>
          <p:spPr>
            <a:xfrm>
              <a:off x="8877300" y="4131341"/>
              <a:ext cx="469900" cy="367220"/>
            </a:xfrm>
            <a:prstGeom prst="rect">
              <a:avLst/>
            </a:prstGeom>
            <a:solidFill>
              <a:schemeClr val="accent4">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bg1"/>
                  </a:solidFill>
                  <a:latin typeface="Century Gothic" panose="020B0502020202020204" pitchFamily="34" charset="0"/>
                </a:rPr>
                <a:t>2</a:t>
              </a:r>
              <a:endParaRPr lang="en-US" sz="1100" b="1" dirty="0">
                <a:solidFill>
                  <a:schemeClr val="bg1"/>
                </a:solidFill>
                <a:latin typeface="Century Gothic" panose="020B0502020202020204" pitchFamily="34" charset="0"/>
              </a:endParaRPr>
            </a:p>
          </p:txBody>
        </p:sp>
        <p:sp>
          <p:nvSpPr>
            <p:cNvPr id="37" name="Rectangle 36">
              <a:extLst>
                <a:ext uri="{FF2B5EF4-FFF2-40B4-BE49-F238E27FC236}">
                  <a16:creationId xmlns:a16="http://schemas.microsoft.com/office/drawing/2014/main" id="{0AFE73C9-A010-4B4D-A863-57C813F2C273}"/>
                </a:ext>
              </a:extLst>
            </p:cNvPr>
            <p:cNvSpPr/>
            <p:nvPr/>
          </p:nvSpPr>
          <p:spPr>
            <a:xfrm>
              <a:off x="9347200" y="4130261"/>
              <a:ext cx="457200" cy="368300"/>
            </a:xfrm>
            <a:prstGeom prst="rect">
              <a:avLst/>
            </a:prstGeom>
            <a:solidFill>
              <a:schemeClr val="accent2">
                <a:lumMod val="60000"/>
                <a:lumOff val="4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8</a:t>
              </a:r>
            </a:p>
          </p:txBody>
        </p:sp>
      </p:grpSp>
      <p:sp>
        <p:nvSpPr>
          <p:cNvPr id="38" name="TextBox 103">
            <a:extLst>
              <a:ext uri="{FF2B5EF4-FFF2-40B4-BE49-F238E27FC236}">
                <a16:creationId xmlns:a16="http://schemas.microsoft.com/office/drawing/2014/main" id="{274E0686-D738-44AE-A874-A7F53A39839A}"/>
              </a:ext>
            </a:extLst>
          </p:cNvPr>
          <p:cNvSpPr txBox="1"/>
          <p:nvPr/>
        </p:nvSpPr>
        <p:spPr>
          <a:xfrm>
            <a:off x="34025" y="3237673"/>
            <a:ext cx="916339"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dirty="0">
                <a:solidFill>
                  <a:srgbClr val="C00000"/>
                </a:solidFill>
                <a:latin typeface="Century Gothic" panose="020B0502020202020204" pitchFamily="34" charset="0"/>
              </a:rPr>
              <a:t>FS = 0</a:t>
            </a:r>
          </a:p>
        </p:txBody>
      </p:sp>
      <p:sp>
        <p:nvSpPr>
          <p:cNvPr id="39" name="TextBox 104">
            <a:extLst>
              <a:ext uri="{FF2B5EF4-FFF2-40B4-BE49-F238E27FC236}">
                <a16:creationId xmlns:a16="http://schemas.microsoft.com/office/drawing/2014/main" id="{5C4999E7-2CC7-40C3-AAAF-B0EC2F76DC88}"/>
              </a:ext>
            </a:extLst>
          </p:cNvPr>
          <p:cNvSpPr txBox="1"/>
          <p:nvPr/>
        </p:nvSpPr>
        <p:spPr>
          <a:xfrm>
            <a:off x="2345369" y="3268277"/>
            <a:ext cx="835660"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dirty="0">
                <a:solidFill>
                  <a:srgbClr val="C00000"/>
                </a:solidFill>
                <a:latin typeface="Century Gothic" panose="020B0502020202020204" pitchFamily="34" charset="0"/>
              </a:rPr>
              <a:t>FS = 0</a:t>
            </a:r>
          </a:p>
        </p:txBody>
      </p:sp>
      <p:sp>
        <p:nvSpPr>
          <p:cNvPr id="40" name="TextBox 105">
            <a:extLst>
              <a:ext uri="{FF2B5EF4-FFF2-40B4-BE49-F238E27FC236}">
                <a16:creationId xmlns:a16="http://schemas.microsoft.com/office/drawing/2014/main" id="{319A57F0-483B-42C6-B436-541F0C139C7B}"/>
              </a:ext>
            </a:extLst>
          </p:cNvPr>
          <p:cNvSpPr txBox="1"/>
          <p:nvPr/>
        </p:nvSpPr>
        <p:spPr>
          <a:xfrm>
            <a:off x="4517907" y="3223276"/>
            <a:ext cx="1078408"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dirty="0">
                <a:solidFill>
                  <a:srgbClr val="C00000"/>
                </a:solidFill>
                <a:latin typeface="Century Gothic" panose="020B0502020202020204" pitchFamily="34" charset="0"/>
              </a:rPr>
              <a:t>FS = </a:t>
            </a:r>
            <a:r>
              <a:rPr lang="en-US" dirty="0">
                <a:solidFill>
                  <a:srgbClr val="C00000"/>
                </a:solidFill>
                <a:latin typeface="Century Gothic" panose="020B0502020202020204" pitchFamily="34" charset="0"/>
              </a:rPr>
              <a:t>2</a:t>
            </a:r>
            <a:endParaRPr lang="en-US" sz="1100" dirty="0">
              <a:solidFill>
                <a:srgbClr val="C00000"/>
              </a:solidFill>
              <a:latin typeface="Century Gothic" panose="020B0502020202020204" pitchFamily="34" charset="0"/>
            </a:endParaRPr>
          </a:p>
        </p:txBody>
      </p:sp>
      <p:sp>
        <p:nvSpPr>
          <p:cNvPr id="41" name="TextBox 106">
            <a:extLst>
              <a:ext uri="{FF2B5EF4-FFF2-40B4-BE49-F238E27FC236}">
                <a16:creationId xmlns:a16="http://schemas.microsoft.com/office/drawing/2014/main" id="{4548379F-E393-4BEE-B190-6F58394FE2E4}"/>
              </a:ext>
            </a:extLst>
          </p:cNvPr>
          <p:cNvSpPr txBox="1"/>
          <p:nvPr/>
        </p:nvSpPr>
        <p:spPr>
          <a:xfrm>
            <a:off x="2531808" y="4922035"/>
            <a:ext cx="916339"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dirty="0">
                <a:solidFill>
                  <a:srgbClr val="C00000"/>
                </a:solidFill>
                <a:latin typeface="Century Gothic" panose="020B0502020202020204" pitchFamily="34" charset="0"/>
              </a:rPr>
              <a:t>FS = 0</a:t>
            </a:r>
          </a:p>
        </p:txBody>
      </p:sp>
      <p:grpSp>
        <p:nvGrpSpPr>
          <p:cNvPr id="42" name="Group 41">
            <a:extLst>
              <a:ext uri="{FF2B5EF4-FFF2-40B4-BE49-F238E27FC236}">
                <a16:creationId xmlns:a16="http://schemas.microsoft.com/office/drawing/2014/main" id="{671C0A05-6779-4EB8-99FC-B9AAA8C4C816}"/>
              </a:ext>
            </a:extLst>
          </p:cNvPr>
          <p:cNvGrpSpPr/>
          <p:nvPr/>
        </p:nvGrpSpPr>
        <p:grpSpPr>
          <a:xfrm>
            <a:off x="2736232" y="239930"/>
            <a:ext cx="1554480" cy="1371600"/>
            <a:chOff x="3340100" y="1731954"/>
            <a:chExt cx="1384300" cy="1102907"/>
          </a:xfrm>
        </p:grpSpPr>
        <p:sp>
          <p:nvSpPr>
            <p:cNvPr id="43" name="Rectangle 42">
              <a:extLst>
                <a:ext uri="{FF2B5EF4-FFF2-40B4-BE49-F238E27FC236}">
                  <a16:creationId xmlns:a16="http://schemas.microsoft.com/office/drawing/2014/main" id="{5BE3D8ED-872C-4CF9-9C79-BD8687347D7C}"/>
                </a:ext>
              </a:extLst>
            </p:cNvPr>
            <p:cNvSpPr/>
            <p:nvPr/>
          </p:nvSpPr>
          <p:spPr>
            <a:xfrm>
              <a:off x="3340100" y="1733285"/>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1</a:t>
              </a:r>
            </a:p>
          </p:txBody>
        </p:sp>
        <p:sp>
          <p:nvSpPr>
            <p:cNvPr id="44" name="Rectangle 43">
              <a:extLst>
                <a:ext uri="{FF2B5EF4-FFF2-40B4-BE49-F238E27FC236}">
                  <a16:creationId xmlns:a16="http://schemas.microsoft.com/office/drawing/2014/main" id="{55F42380-D8E7-4724-ACD6-BEED048E63A8}"/>
                </a:ext>
              </a:extLst>
            </p:cNvPr>
            <p:cNvSpPr/>
            <p:nvPr/>
          </p:nvSpPr>
          <p:spPr>
            <a:xfrm>
              <a:off x="3797300" y="1731954"/>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B</a:t>
              </a:r>
            </a:p>
          </p:txBody>
        </p:sp>
        <p:sp>
          <p:nvSpPr>
            <p:cNvPr id="45" name="Rectangle 44">
              <a:extLst>
                <a:ext uri="{FF2B5EF4-FFF2-40B4-BE49-F238E27FC236}">
                  <a16:creationId xmlns:a16="http://schemas.microsoft.com/office/drawing/2014/main" id="{3FB1F191-02BD-488D-9FBA-39219B101526}"/>
                </a:ext>
              </a:extLst>
            </p:cNvPr>
            <p:cNvSpPr/>
            <p:nvPr/>
          </p:nvSpPr>
          <p:spPr>
            <a:xfrm>
              <a:off x="4267200" y="1733285"/>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2</a:t>
              </a:r>
              <a:endParaRPr lang="en-US" sz="1100" b="1" dirty="0">
                <a:solidFill>
                  <a:schemeClr val="tx1"/>
                </a:solidFill>
                <a:latin typeface="Century Gothic" panose="020B0502020202020204" pitchFamily="34" charset="0"/>
              </a:endParaRPr>
            </a:p>
          </p:txBody>
        </p:sp>
        <p:sp>
          <p:nvSpPr>
            <p:cNvPr id="46" name="Rectangle 45">
              <a:extLst>
                <a:ext uri="{FF2B5EF4-FFF2-40B4-BE49-F238E27FC236}">
                  <a16:creationId xmlns:a16="http://schemas.microsoft.com/office/drawing/2014/main" id="{F9BFCF99-3E08-474A-A389-B7B0D4B98FB4}"/>
                </a:ext>
              </a:extLst>
            </p:cNvPr>
            <p:cNvSpPr/>
            <p:nvPr/>
          </p:nvSpPr>
          <p:spPr>
            <a:xfrm>
              <a:off x="3797300" y="2095500"/>
              <a:ext cx="925540" cy="368300"/>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r>
                <a:rPr lang="en-US" sz="1100" b="1" dirty="0">
                  <a:solidFill>
                    <a:schemeClr val="tx1"/>
                  </a:solidFill>
                  <a:latin typeface="Calibri" panose="020F0502020204030204" pitchFamily="34" charset="0"/>
                  <a:cs typeface="Calibri" panose="020F0502020204030204" pitchFamily="34" charset="0"/>
                </a:rPr>
                <a:t>Website Design</a:t>
              </a:r>
              <a:endParaRPr lang="ar-EG" sz="1100" b="1" dirty="0">
                <a:solidFill>
                  <a:schemeClr val="tx1"/>
                </a:solidFill>
                <a:latin typeface="Calibri" panose="020F0502020204030204" pitchFamily="34" charset="0"/>
                <a:cs typeface="Calibri" panose="020F0502020204030204" pitchFamily="34" charset="0"/>
              </a:endParaRPr>
            </a:p>
          </p:txBody>
        </p:sp>
        <p:sp>
          <p:nvSpPr>
            <p:cNvPr id="47" name="Rectangle 46">
              <a:extLst>
                <a:ext uri="{FF2B5EF4-FFF2-40B4-BE49-F238E27FC236}">
                  <a16:creationId xmlns:a16="http://schemas.microsoft.com/office/drawing/2014/main" id="{50022E34-888B-45C8-B5B9-DB5101D240D0}"/>
                </a:ext>
              </a:extLst>
            </p:cNvPr>
            <p:cNvSpPr/>
            <p:nvPr/>
          </p:nvSpPr>
          <p:spPr>
            <a:xfrm>
              <a:off x="3340100" y="24665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1</a:t>
              </a:r>
              <a:endParaRPr lang="en-US" sz="1100" b="1" dirty="0">
                <a:solidFill>
                  <a:schemeClr val="tx1"/>
                </a:solidFill>
                <a:latin typeface="Century Gothic" panose="020B0502020202020204" pitchFamily="34" charset="0"/>
              </a:endParaRPr>
            </a:p>
          </p:txBody>
        </p:sp>
        <p:sp>
          <p:nvSpPr>
            <p:cNvPr id="48" name="Rectangle 47">
              <a:extLst>
                <a:ext uri="{FF2B5EF4-FFF2-40B4-BE49-F238E27FC236}">
                  <a16:creationId xmlns:a16="http://schemas.microsoft.com/office/drawing/2014/main" id="{F82E3289-260C-4F47-8040-E9BB6F9D172E}"/>
                </a:ext>
              </a:extLst>
            </p:cNvPr>
            <p:cNvSpPr/>
            <p:nvPr/>
          </p:nvSpPr>
          <p:spPr>
            <a:xfrm>
              <a:off x="3797300" y="2466561"/>
              <a:ext cx="469900" cy="368300"/>
            </a:xfrm>
            <a:prstGeom prst="rect">
              <a:avLst/>
            </a:prstGeom>
            <a:solidFill>
              <a:schemeClr val="accent3">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latin typeface="Century Gothic" panose="020B0502020202020204" pitchFamily="34" charset="0"/>
                </a:rPr>
                <a:t>1</a:t>
              </a:r>
            </a:p>
          </p:txBody>
        </p:sp>
        <p:sp>
          <p:nvSpPr>
            <p:cNvPr id="49" name="Rectangle 48">
              <a:extLst>
                <a:ext uri="{FF2B5EF4-FFF2-40B4-BE49-F238E27FC236}">
                  <a16:creationId xmlns:a16="http://schemas.microsoft.com/office/drawing/2014/main" id="{D4F41D0F-14D9-4C89-B1F1-D1D83226A303}"/>
                </a:ext>
              </a:extLst>
            </p:cNvPr>
            <p:cNvSpPr/>
            <p:nvPr/>
          </p:nvSpPr>
          <p:spPr>
            <a:xfrm>
              <a:off x="4267200" y="24665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2</a:t>
              </a:r>
              <a:endParaRPr lang="en-US" sz="1100" b="1" dirty="0">
                <a:solidFill>
                  <a:schemeClr val="tx1"/>
                </a:solidFill>
                <a:latin typeface="Century Gothic" panose="020B0502020202020204" pitchFamily="34" charset="0"/>
              </a:endParaRPr>
            </a:p>
          </p:txBody>
        </p:sp>
      </p:grpSp>
      <p:grpSp>
        <p:nvGrpSpPr>
          <p:cNvPr id="50" name="Group 49">
            <a:extLst>
              <a:ext uri="{FF2B5EF4-FFF2-40B4-BE49-F238E27FC236}">
                <a16:creationId xmlns:a16="http://schemas.microsoft.com/office/drawing/2014/main" id="{A4BFFF62-E500-4076-B8F5-ADC07B42AB98}"/>
              </a:ext>
            </a:extLst>
          </p:cNvPr>
          <p:cNvGrpSpPr/>
          <p:nvPr/>
        </p:nvGrpSpPr>
        <p:grpSpPr>
          <a:xfrm>
            <a:off x="5325067" y="239930"/>
            <a:ext cx="1554480" cy="1371600"/>
            <a:chOff x="6350000" y="1731954"/>
            <a:chExt cx="1389887" cy="1102907"/>
          </a:xfrm>
        </p:grpSpPr>
        <p:sp>
          <p:nvSpPr>
            <p:cNvPr id="51" name="Rectangle 50">
              <a:extLst>
                <a:ext uri="{FF2B5EF4-FFF2-40B4-BE49-F238E27FC236}">
                  <a16:creationId xmlns:a16="http://schemas.microsoft.com/office/drawing/2014/main" id="{BDCF27EE-6CD8-414F-91F6-1F5A7DAF3316}"/>
                </a:ext>
              </a:extLst>
            </p:cNvPr>
            <p:cNvSpPr/>
            <p:nvPr/>
          </p:nvSpPr>
          <p:spPr>
            <a:xfrm>
              <a:off x="6350000" y="1731954"/>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2</a:t>
              </a:r>
              <a:endParaRPr lang="en-US" sz="1100" b="1" dirty="0">
                <a:solidFill>
                  <a:schemeClr val="tx1"/>
                </a:solidFill>
                <a:latin typeface="Century Gothic" panose="020B0502020202020204" pitchFamily="34" charset="0"/>
              </a:endParaRPr>
            </a:p>
          </p:txBody>
        </p:sp>
        <p:sp>
          <p:nvSpPr>
            <p:cNvPr id="52" name="Rectangle 51">
              <a:extLst>
                <a:ext uri="{FF2B5EF4-FFF2-40B4-BE49-F238E27FC236}">
                  <a16:creationId xmlns:a16="http://schemas.microsoft.com/office/drawing/2014/main" id="{C242C85C-E682-4951-AE81-16D389ADF71E}"/>
                </a:ext>
              </a:extLst>
            </p:cNvPr>
            <p:cNvSpPr/>
            <p:nvPr/>
          </p:nvSpPr>
          <p:spPr>
            <a:xfrm>
              <a:off x="6805578" y="1731954"/>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D</a:t>
              </a:r>
            </a:p>
          </p:txBody>
        </p:sp>
        <p:sp>
          <p:nvSpPr>
            <p:cNvPr id="53" name="Rectangle 52">
              <a:extLst>
                <a:ext uri="{FF2B5EF4-FFF2-40B4-BE49-F238E27FC236}">
                  <a16:creationId xmlns:a16="http://schemas.microsoft.com/office/drawing/2014/main" id="{738A70D3-AE83-4C97-8D26-98C11AEF9A44}"/>
                </a:ext>
              </a:extLst>
            </p:cNvPr>
            <p:cNvSpPr/>
            <p:nvPr/>
          </p:nvSpPr>
          <p:spPr>
            <a:xfrm>
              <a:off x="7277101" y="1731954"/>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6</a:t>
              </a:r>
              <a:endParaRPr lang="en-US" sz="1100" b="1" dirty="0">
                <a:solidFill>
                  <a:schemeClr val="tx1"/>
                </a:solidFill>
                <a:latin typeface="Century Gothic" panose="020B0502020202020204" pitchFamily="34" charset="0"/>
              </a:endParaRPr>
            </a:p>
          </p:txBody>
        </p:sp>
        <p:sp>
          <p:nvSpPr>
            <p:cNvPr id="54" name="Rectangle 53">
              <a:extLst>
                <a:ext uri="{FF2B5EF4-FFF2-40B4-BE49-F238E27FC236}">
                  <a16:creationId xmlns:a16="http://schemas.microsoft.com/office/drawing/2014/main" id="{9530AF53-158F-4CFA-963F-AE2CFAE2D4AB}"/>
                </a:ext>
              </a:extLst>
            </p:cNvPr>
            <p:cNvSpPr/>
            <p:nvPr/>
          </p:nvSpPr>
          <p:spPr>
            <a:xfrm>
              <a:off x="6806276" y="2095500"/>
              <a:ext cx="933611" cy="368300"/>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rtl="1"/>
              <a:endParaRPr lang="ar-EG" sz="1100" b="1" dirty="0">
                <a:solidFill>
                  <a:schemeClr val="tx1"/>
                </a:solidFill>
                <a:latin typeface="Calibri" panose="020F0502020204030204" pitchFamily="34" charset="0"/>
                <a:cs typeface="Calibri" panose="020F0502020204030204" pitchFamily="34" charset="0"/>
              </a:endParaRPr>
            </a:p>
            <a:p>
              <a:pPr algn="ctr" rtl="1"/>
              <a:r>
                <a:rPr lang="en-US" sz="1100" b="1" dirty="0">
                  <a:solidFill>
                    <a:schemeClr val="tx1"/>
                  </a:solidFill>
                  <a:latin typeface="Calibri" panose="020F0502020204030204" pitchFamily="34" charset="0"/>
                  <a:cs typeface="Calibri" panose="020F0502020204030204" pitchFamily="34" charset="0"/>
                </a:rPr>
                <a:t>Product Prototype</a:t>
              </a:r>
              <a:endParaRPr lang="ar-EG" dirty="0">
                <a:solidFill>
                  <a:schemeClr val="tx1"/>
                </a:solidFill>
              </a:endParaRPr>
            </a:p>
            <a:p>
              <a:pPr lvl="0" algn="ctr" rtl="1"/>
              <a:endParaRPr lang="ar-EG" b="1" dirty="0">
                <a:solidFill>
                  <a:schemeClr val="tx1"/>
                </a:solidFill>
              </a:endParaRPr>
            </a:p>
          </p:txBody>
        </p:sp>
        <p:sp>
          <p:nvSpPr>
            <p:cNvPr id="55" name="Rectangle 54">
              <a:extLst>
                <a:ext uri="{FF2B5EF4-FFF2-40B4-BE49-F238E27FC236}">
                  <a16:creationId xmlns:a16="http://schemas.microsoft.com/office/drawing/2014/main" id="{B81FFC23-2073-4066-87FF-734869E0F491}"/>
                </a:ext>
              </a:extLst>
            </p:cNvPr>
            <p:cNvSpPr/>
            <p:nvPr/>
          </p:nvSpPr>
          <p:spPr>
            <a:xfrm>
              <a:off x="6350000" y="24665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2</a:t>
              </a:r>
            </a:p>
          </p:txBody>
        </p:sp>
        <p:sp>
          <p:nvSpPr>
            <p:cNvPr id="56" name="Rectangle 55">
              <a:extLst>
                <a:ext uri="{FF2B5EF4-FFF2-40B4-BE49-F238E27FC236}">
                  <a16:creationId xmlns:a16="http://schemas.microsoft.com/office/drawing/2014/main" id="{19BE5078-B59F-4F26-8182-31A65EA3FC89}"/>
                </a:ext>
              </a:extLst>
            </p:cNvPr>
            <p:cNvSpPr/>
            <p:nvPr/>
          </p:nvSpPr>
          <p:spPr>
            <a:xfrm>
              <a:off x="6807200" y="2466561"/>
              <a:ext cx="469900"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bg1"/>
                  </a:solidFill>
                  <a:latin typeface="Century Gothic" panose="020B0502020202020204" pitchFamily="34" charset="0"/>
                </a:rPr>
                <a:t>4</a:t>
              </a:r>
              <a:endParaRPr lang="en-US" sz="1100" b="1" dirty="0">
                <a:solidFill>
                  <a:schemeClr val="bg1"/>
                </a:solidFill>
                <a:latin typeface="Century Gothic" panose="020B0502020202020204" pitchFamily="34" charset="0"/>
              </a:endParaRPr>
            </a:p>
          </p:txBody>
        </p:sp>
        <p:sp>
          <p:nvSpPr>
            <p:cNvPr id="57" name="Rectangle 56">
              <a:extLst>
                <a:ext uri="{FF2B5EF4-FFF2-40B4-BE49-F238E27FC236}">
                  <a16:creationId xmlns:a16="http://schemas.microsoft.com/office/drawing/2014/main" id="{B315EF9E-9AE4-4EF8-83B0-82F515DDED4B}"/>
                </a:ext>
              </a:extLst>
            </p:cNvPr>
            <p:cNvSpPr/>
            <p:nvPr/>
          </p:nvSpPr>
          <p:spPr>
            <a:xfrm>
              <a:off x="7277101" y="24665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6</a:t>
              </a:r>
              <a:endParaRPr lang="en-US" sz="1100" b="1" dirty="0">
                <a:solidFill>
                  <a:schemeClr val="tx1"/>
                </a:solidFill>
                <a:latin typeface="Century Gothic" panose="020B0502020202020204" pitchFamily="34" charset="0"/>
              </a:endParaRPr>
            </a:p>
          </p:txBody>
        </p:sp>
      </p:grpSp>
      <p:grpSp>
        <p:nvGrpSpPr>
          <p:cNvPr id="58" name="Group 57">
            <a:extLst>
              <a:ext uri="{FF2B5EF4-FFF2-40B4-BE49-F238E27FC236}">
                <a16:creationId xmlns:a16="http://schemas.microsoft.com/office/drawing/2014/main" id="{7AE14A72-E3E0-451A-BA3B-910F73F4327D}"/>
              </a:ext>
            </a:extLst>
          </p:cNvPr>
          <p:cNvGrpSpPr/>
          <p:nvPr/>
        </p:nvGrpSpPr>
        <p:grpSpPr>
          <a:xfrm>
            <a:off x="4796330" y="1891361"/>
            <a:ext cx="1554480" cy="1371600"/>
            <a:chOff x="4286250" y="5201476"/>
            <a:chExt cx="1384300" cy="1113185"/>
          </a:xfrm>
        </p:grpSpPr>
        <p:sp>
          <p:nvSpPr>
            <p:cNvPr id="59" name="Rectangle 58">
              <a:extLst>
                <a:ext uri="{FF2B5EF4-FFF2-40B4-BE49-F238E27FC236}">
                  <a16:creationId xmlns:a16="http://schemas.microsoft.com/office/drawing/2014/main" id="{60BD0C05-0EC6-4F82-A8B6-61AB78DC5CF2}"/>
                </a:ext>
              </a:extLst>
            </p:cNvPr>
            <p:cNvSpPr/>
            <p:nvPr/>
          </p:nvSpPr>
          <p:spPr>
            <a:xfrm>
              <a:off x="4286250" y="5203514"/>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3</a:t>
              </a:r>
              <a:endParaRPr lang="en-US" sz="1100" b="1" dirty="0">
                <a:solidFill>
                  <a:schemeClr val="tx1"/>
                </a:solidFill>
                <a:latin typeface="Century Gothic" panose="020B0502020202020204" pitchFamily="34" charset="0"/>
              </a:endParaRPr>
            </a:p>
          </p:txBody>
        </p:sp>
        <p:sp>
          <p:nvSpPr>
            <p:cNvPr id="60" name="Rectangle 59">
              <a:extLst>
                <a:ext uri="{FF2B5EF4-FFF2-40B4-BE49-F238E27FC236}">
                  <a16:creationId xmlns:a16="http://schemas.microsoft.com/office/drawing/2014/main" id="{DB46C3EB-0CCE-4F2F-B7EC-BC56A2B09BB0}"/>
                </a:ext>
              </a:extLst>
            </p:cNvPr>
            <p:cNvSpPr/>
            <p:nvPr/>
          </p:nvSpPr>
          <p:spPr>
            <a:xfrm>
              <a:off x="4741671" y="5204238"/>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F</a:t>
              </a:r>
            </a:p>
          </p:txBody>
        </p:sp>
        <p:sp>
          <p:nvSpPr>
            <p:cNvPr id="61" name="Rectangle 60">
              <a:extLst>
                <a:ext uri="{FF2B5EF4-FFF2-40B4-BE49-F238E27FC236}">
                  <a16:creationId xmlns:a16="http://schemas.microsoft.com/office/drawing/2014/main" id="{FD73A925-AAAB-4DAA-9A14-49C92D7B72F2}"/>
                </a:ext>
              </a:extLst>
            </p:cNvPr>
            <p:cNvSpPr/>
            <p:nvPr/>
          </p:nvSpPr>
          <p:spPr>
            <a:xfrm>
              <a:off x="5209792" y="5201476"/>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4</a:t>
              </a:r>
              <a:endParaRPr lang="en-US" sz="1100" b="1" dirty="0">
                <a:solidFill>
                  <a:schemeClr val="tx1"/>
                </a:solidFill>
                <a:latin typeface="Century Gothic" panose="020B0502020202020204" pitchFamily="34" charset="0"/>
              </a:endParaRPr>
            </a:p>
          </p:txBody>
        </p:sp>
        <p:sp>
          <p:nvSpPr>
            <p:cNvPr id="62" name="Rectangle 61">
              <a:extLst>
                <a:ext uri="{FF2B5EF4-FFF2-40B4-BE49-F238E27FC236}">
                  <a16:creationId xmlns:a16="http://schemas.microsoft.com/office/drawing/2014/main" id="{29E16A13-1516-476C-A274-7FE379F06C8A}"/>
                </a:ext>
              </a:extLst>
            </p:cNvPr>
            <p:cNvSpPr/>
            <p:nvPr/>
          </p:nvSpPr>
          <p:spPr>
            <a:xfrm>
              <a:off x="4741671" y="5575300"/>
              <a:ext cx="925323" cy="368300"/>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rtl="1"/>
              <a:r>
                <a:rPr lang="en-US" sz="1000" b="1" dirty="0">
                  <a:solidFill>
                    <a:schemeClr val="tx1"/>
                  </a:solidFill>
                  <a:latin typeface="Calibri" panose="020F0502020204030204" pitchFamily="34" charset="0"/>
                  <a:cs typeface="Calibri" panose="020F0502020204030204" pitchFamily="34" charset="0"/>
                </a:rPr>
                <a:t>Project  Initiation Report</a:t>
              </a:r>
              <a:endParaRPr lang="ar-EG" sz="1400" dirty="0">
                <a:solidFill>
                  <a:schemeClr val="tx1"/>
                </a:solidFill>
              </a:endParaRPr>
            </a:p>
          </p:txBody>
        </p:sp>
        <p:sp>
          <p:nvSpPr>
            <p:cNvPr id="63" name="Rectangle 62">
              <a:extLst>
                <a:ext uri="{FF2B5EF4-FFF2-40B4-BE49-F238E27FC236}">
                  <a16:creationId xmlns:a16="http://schemas.microsoft.com/office/drawing/2014/main" id="{4965386A-0074-4C9B-A4F7-CF2AB26BB7C6}"/>
                </a:ext>
              </a:extLst>
            </p:cNvPr>
            <p:cNvSpPr/>
            <p:nvPr/>
          </p:nvSpPr>
          <p:spPr>
            <a:xfrm>
              <a:off x="4286250" y="5946361"/>
              <a:ext cx="451866"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5</a:t>
              </a:r>
              <a:endParaRPr lang="en-US" sz="1100" b="1" dirty="0">
                <a:solidFill>
                  <a:schemeClr val="tx1"/>
                </a:solidFill>
                <a:latin typeface="Century Gothic" panose="020B0502020202020204" pitchFamily="34" charset="0"/>
              </a:endParaRPr>
            </a:p>
          </p:txBody>
        </p:sp>
        <p:sp>
          <p:nvSpPr>
            <p:cNvPr id="64" name="Rectangle 63">
              <a:extLst>
                <a:ext uri="{FF2B5EF4-FFF2-40B4-BE49-F238E27FC236}">
                  <a16:creationId xmlns:a16="http://schemas.microsoft.com/office/drawing/2014/main" id="{16B05957-C551-4F6E-82CC-5FC22B250DB5}"/>
                </a:ext>
              </a:extLst>
            </p:cNvPr>
            <p:cNvSpPr/>
            <p:nvPr/>
          </p:nvSpPr>
          <p:spPr>
            <a:xfrm>
              <a:off x="4738116" y="5946361"/>
              <a:ext cx="475235"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latin typeface="Century Gothic" panose="020B0502020202020204" pitchFamily="34" charset="0"/>
                </a:rPr>
                <a:t>1</a:t>
              </a:r>
            </a:p>
          </p:txBody>
        </p:sp>
        <p:sp>
          <p:nvSpPr>
            <p:cNvPr id="65" name="Rectangle 64">
              <a:extLst>
                <a:ext uri="{FF2B5EF4-FFF2-40B4-BE49-F238E27FC236}">
                  <a16:creationId xmlns:a16="http://schemas.microsoft.com/office/drawing/2014/main" id="{029814F4-7083-425F-AC2D-335B7B92EF1E}"/>
                </a:ext>
              </a:extLst>
            </p:cNvPr>
            <p:cNvSpPr/>
            <p:nvPr/>
          </p:nvSpPr>
          <p:spPr>
            <a:xfrm>
              <a:off x="5213350" y="59463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6</a:t>
              </a:r>
              <a:endParaRPr lang="en-US" sz="1100" b="1" dirty="0">
                <a:solidFill>
                  <a:schemeClr val="tx1"/>
                </a:solidFill>
                <a:latin typeface="Century Gothic" panose="020B0502020202020204" pitchFamily="34" charset="0"/>
              </a:endParaRPr>
            </a:p>
          </p:txBody>
        </p:sp>
      </p:grpSp>
      <p:cxnSp>
        <p:nvCxnSpPr>
          <p:cNvPr id="66" name="Straight Arrow Connector 65">
            <a:extLst>
              <a:ext uri="{FF2B5EF4-FFF2-40B4-BE49-F238E27FC236}">
                <a16:creationId xmlns:a16="http://schemas.microsoft.com/office/drawing/2014/main" id="{AF3F9FFC-7E5E-47A8-9805-7BA21891B68F}"/>
              </a:ext>
            </a:extLst>
          </p:cNvPr>
          <p:cNvCxnSpPr/>
          <p:nvPr/>
        </p:nvCxnSpPr>
        <p:spPr>
          <a:xfrm>
            <a:off x="1911492" y="2531872"/>
            <a:ext cx="365760" cy="0"/>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4F6E2A00-ECE7-4936-81AF-B42043C9C3E1}"/>
              </a:ext>
            </a:extLst>
          </p:cNvPr>
          <p:cNvCxnSpPr/>
          <p:nvPr/>
        </p:nvCxnSpPr>
        <p:spPr>
          <a:xfrm>
            <a:off x="4290712" y="2531872"/>
            <a:ext cx="365760" cy="0"/>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49C944D9-12B4-4995-AECA-9075567FE9A4}"/>
              </a:ext>
            </a:extLst>
          </p:cNvPr>
          <p:cNvCxnSpPr>
            <a:cxnSpLocks/>
          </p:cNvCxnSpPr>
          <p:nvPr/>
        </p:nvCxnSpPr>
        <p:spPr>
          <a:xfrm>
            <a:off x="6650336" y="2535355"/>
            <a:ext cx="430758" cy="1722"/>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D7CD1E50-54E3-4AC9-B94D-02700C845DD0}"/>
              </a:ext>
            </a:extLst>
          </p:cNvPr>
          <p:cNvCxnSpPr>
            <a:cxnSpLocks/>
          </p:cNvCxnSpPr>
          <p:nvPr/>
        </p:nvCxnSpPr>
        <p:spPr>
          <a:xfrm flipV="1">
            <a:off x="1784007" y="822230"/>
            <a:ext cx="917494" cy="712518"/>
          </a:xfrm>
          <a:prstGeom prst="straightConnector1">
            <a:avLst/>
          </a:prstGeom>
          <a:ln w="31750">
            <a:solidFill>
              <a:srgbClr val="FF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5F8D0D27-A215-47C3-ACE2-C9D38FDC9D23}"/>
              </a:ext>
            </a:extLst>
          </p:cNvPr>
          <p:cNvCxnSpPr>
            <a:cxnSpLocks/>
          </p:cNvCxnSpPr>
          <p:nvPr/>
        </p:nvCxnSpPr>
        <p:spPr>
          <a:xfrm>
            <a:off x="4424442" y="921057"/>
            <a:ext cx="637781" cy="0"/>
          </a:xfrm>
          <a:prstGeom prst="straightConnector1">
            <a:avLst/>
          </a:prstGeom>
          <a:ln w="31750">
            <a:solidFill>
              <a:srgbClr val="FF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9C06324B-6203-425B-B81D-90CF225FA700}"/>
              </a:ext>
            </a:extLst>
          </p:cNvPr>
          <p:cNvCxnSpPr>
            <a:cxnSpLocks/>
          </p:cNvCxnSpPr>
          <p:nvPr/>
        </p:nvCxnSpPr>
        <p:spPr>
          <a:xfrm flipV="1">
            <a:off x="6644447" y="3524786"/>
            <a:ext cx="968665" cy="671672"/>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D8E4D8BB-D400-47FB-A984-ED5A37D6AFD6}"/>
              </a:ext>
            </a:extLst>
          </p:cNvPr>
          <p:cNvCxnSpPr>
            <a:cxnSpLocks/>
          </p:cNvCxnSpPr>
          <p:nvPr/>
        </p:nvCxnSpPr>
        <p:spPr>
          <a:xfrm>
            <a:off x="7090761" y="773550"/>
            <a:ext cx="655153" cy="732901"/>
          </a:xfrm>
          <a:prstGeom prst="straightConnector1">
            <a:avLst/>
          </a:prstGeom>
          <a:ln w="31750">
            <a:solidFill>
              <a:srgbClr val="FF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E3F8C8B8-A0E4-4A9E-986F-680FA8806D7B}"/>
              </a:ext>
            </a:extLst>
          </p:cNvPr>
          <p:cNvCxnSpPr>
            <a:cxnSpLocks/>
          </p:cNvCxnSpPr>
          <p:nvPr/>
        </p:nvCxnSpPr>
        <p:spPr>
          <a:xfrm>
            <a:off x="1784153" y="3510823"/>
            <a:ext cx="661710" cy="544772"/>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A13FDF85-11AC-4BB1-A2F2-41CC663D442B}"/>
              </a:ext>
            </a:extLst>
          </p:cNvPr>
          <p:cNvSpPr/>
          <p:nvPr/>
        </p:nvSpPr>
        <p:spPr>
          <a:xfrm>
            <a:off x="227604" y="2346039"/>
            <a:ext cx="512064" cy="4572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0</a:t>
            </a:r>
            <a:endParaRPr lang="en-US" sz="1100" b="1" dirty="0">
              <a:solidFill>
                <a:schemeClr val="tx1"/>
              </a:solidFill>
              <a:latin typeface="Century Gothic" panose="020B0502020202020204" pitchFamily="34" charset="0"/>
            </a:endParaRPr>
          </a:p>
        </p:txBody>
      </p:sp>
      <p:sp>
        <p:nvSpPr>
          <p:cNvPr id="75" name="Rectangle 74">
            <a:extLst>
              <a:ext uri="{FF2B5EF4-FFF2-40B4-BE49-F238E27FC236}">
                <a16:creationId xmlns:a16="http://schemas.microsoft.com/office/drawing/2014/main" id="{D9AD0C44-96F9-414F-9AC7-0ECE3F96B6C6}"/>
              </a:ext>
            </a:extLst>
          </p:cNvPr>
          <p:cNvSpPr/>
          <p:nvPr/>
        </p:nvSpPr>
        <p:spPr>
          <a:xfrm>
            <a:off x="2507167" y="2341259"/>
            <a:ext cx="512064" cy="4572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2</a:t>
            </a:r>
            <a:endParaRPr lang="en-US" sz="1100" b="1" dirty="0">
              <a:solidFill>
                <a:schemeClr val="tx1"/>
              </a:solidFill>
              <a:latin typeface="Century Gothic" panose="020B0502020202020204" pitchFamily="34" charset="0"/>
            </a:endParaRPr>
          </a:p>
        </p:txBody>
      </p:sp>
      <p:sp>
        <p:nvSpPr>
          <p:cNvPr id="76" name="Rectangle 75">
            <a:extLst>
              <a:ext uri="{FF2B5EF4-FFF2-40B4-BE49-F238E27FC236}">
                <a16:creationId xmlns:a16="http://schemas.microsoft.com/office/drawing/2014/main" id="{3F6E5A44-F517-434C-B382-D3BD2441A837}"/>
              </a:ext>
            </a:extLst>
          </p:cNvPr>
          <p:cNvSpPr/>
          <p:nvPr/>
        </p:nvSpPr>
        <p:spPr>
          <a:xfrm>
            <a:off x="2707779" y="3983764"/>
            <a:ext cx="512064" cy="4572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1</a:t>
            </a:r>
            <a:endParaRPr lang="en-US" sz="1100" b="1" dirty="0">
              <a:solidFill>
                <a:schemeClr val="tx1"/>
              </a:solidFill>
              <a:latin typeface="Century Gothic" panose="020B0502020202020204" pitchFamily="34" charset="0"/>
            </a:endParaRPr>
          </a:p>
        </p:txBody>
      </p:sp>
      <p:sp>
        <p:nvSpPr>
          <p:cNvPr id="77" name="Rectangle 76">
            <a:extLst>
              <a:ext uri="{FF2B5EF4-FFF2-40B4-BE49-F238E27FC236}">
                <a16:creationId xmlns:a16="http://schemas.microsoft.com/office/drawing/2014/main" id="{76C979F1-A07E-4C3D-9E25-E753ECA92659}"/>
              </a:ext>
            </a:extLst>
          </p:cNvPr>
          <p:cNvSpPr/>
          <p:nvPr/>
        </p:nvSpPr>
        <p:spPr>
          <a:xfrm>
            <a:off x="7257359" y="2343333"/>
            <a:ext cx="512064" cy="475488"/>
          </a:xfrm>
          <a:prstGeom prst="rect">
            <a:avLst/>
          </a:prstGeom>
          <a:solidFill>
            <a:schemeClr val="accent2">
              <a:lumMod val="60000"/>
              <a:lumOff val="4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0</a:t>
            </a:r>
          </a:p>
        </p:txBody>
      </p:sp>
      <p:sp>
        <p:nvSpPr>
          <p:cNvPr id="78" name="Rectangle 77">
            <a:extLst>
              <a:ext uri="{FF2B5EF4-FFF2-40B4-BE49-F238E27FC236}">
                <a16:creationId xmlns:a16="http://schemas.microsoft.com/office/drawing/2014/main" id="{9440C88E-5112-449F-B16D-498159F427C4}"/>
              </a:ext>
            </a:extLst>
          </p:cNvPr>
          <p:cNvSpPr/>
          <p:nvPr/>
        </p:nvSpPr>
        <p:spPr>
          <a:xfrm>
            <a:off x="4795441" y="2344490"/>
            <a:ext cx="519052" cy="4572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2</a:t>
            </a:r>
          </a:p>
        </p:txBody>
      </p:sp>
      <p:sp>
        <p:nvSpPr>
          <p:cNvPr id="79" name="Rectangle 78">
            <a:extLst>
              <a:ext uri="{FF2B5EF4-FFF2-40B4-BE49-F238E27FC236}">
                <a16:creationId xmlns:a16="http://schemas.microsoft.com/office/drawing/2014/main" id="{0398240A-C444-4C88-8868-89AD55A52E40}"/>
              </a:ext>
            </a:extLst>
          </p:cNvPr>
          <p:cNvSpPr/>
          <p:nvPr/>
        </p:nvSpPr>
        <p:spPr>
          <a:xfrm>
            <a:off x="5327973" y="692976"/>
            <a:ext cx="512064" cy="4572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0</a:t>
            </a:r>
          </a:p>
        </p:txBody>
      </p:sp>
      <p:sp>
        <p:nvSpPr>
          <p:cNvPr id="80" name="Rectangle 79">
            <a:extLst>
              <a:ext uri="{FF2B5EF4-FFF2-40B4-BE49-F238E27FC236}">
                <a16:creationId xmlns:a16="http://schemas.microsoft.com/office/drawing/2014/main" id="{793238C3-7A90-43B0-A94C-B39FF93EB1AC}"/>
              </a:ext>
            </a:extLst>
          </p:cNvPr>
          <p:cNvSpPr/>
          <p:nvPr/>
        </p:nvSpPr>
        <p:spPr>
          <a:xfrm>
            <a:off x="2733946" y="707056"/>
            <a:ext cx="512064" cy="4572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0</a:t>
            </a:r>
          </a:p>
        </p:txBody>
      </p:sp>
      <p:sp>
        <p:nvSpPr>
          <p:cNvPr id="81" name="TextBox 107">
            <a:extLst>
              <a:ext uri="{FF2B5EF4-FFF2-40B4-BE49-F238E27FC236}">
                <a16:creationId xmlns:a16="http://schemas.microsoft.com/office/drawing/2014/main" id="{5BC8B5E6-32FF-4008-8E0B-BBC56EB8FCBB}"/>
              </a:ext>
            </a:extLst>
          </p:cNvPr>
          <p:cNvSpPr txBox="1"/>
          <p:nvPr/>
        </p:nvSpPr>
        <p:spPr>
          <a:xfrm>
            <a:off x="5245687" y="1590705"/>
            <a:ext cx="797892"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dirty="0">
                <a:solidFill>
                  <a:srgbClr val="C00000"/>
                </a:solidFill>
                <a:latin typeface="Century Gothic" panose="020B0502020202020204" pitchFamily="34" charset="0"/>
              </a:rPr>
              <a:t>FS = 0</a:t>
            </a:r>
          </a:p>
        </p:txBody>
      </p:sp>
      <p:sp>
        <p:nvSpPr>
          <p:cNvPr id="82" name="TextBox 81">
            <a:extLst>
              <a:ext uri="{FF2B5EF4-FFF2-40B4-BE49-F238E27FC236}">
                <a16:creationId xmlns:a16="http://schemas.microsoft.com/office/drawing/2014/main" id="{B0BB8142-8780-4411-84E4-FAE4C7B8BF5F}"/>
              </a:ext>
            </a:extLst>
          </p:cNvPr>
          <p:cNvSpPr txBox="1"/>
          <p:nvPr/>
        </p:nvSpPr>
        <p:spPr>
          <a:xfrm>
            <a:off x="2621756" y="1601430"/>
            <a:ext cx="797892"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dirty="0">
                <a:solidFill>
                  <a:srgbClr val="C00000"/>
                </a:solidFill>
                <a:latin typeface="Century Gothic" panose="020B0502020202020204" pitchFamily="34" charset="0"/>
              </a:rPr>
              <a:t>FS = 0</a:t>
            </a:r>
          </a:p>
        </p:txBody>
      </p:sp>
      <p:grpSp>
        <p:nvGrpSpPr>
          <p:cNvPr id="85" name="Group 84">
            <a:extLst>
              <a:ext uri="{FF2B5EF4-FFF2-40B4-BE49-F238E27FC236}">
                <a16:creationId xmlns:a16="http://schemas.microsoft.com/office/drawing/2014/main" id="{BFD7F671-1348-4E9B-818D-7AFAD3C10042}"/>
              </a:ext>
            </a:extLst>
          </p:cNvPr>
          <p:cNvGrpSpPr/>
          <p:nvPr/>
        </p:nvGrpSpPr>
        <p:grpSpPr>
          <a:xfrm>
            <a:off x="4789382" y="3510823"/>
            <a:ext cx="1554480" cy="1371600"/>
            <a:chOff x="4286250" y="3378200"/>
            <a:chExt cx="1384300" cy="1120361"/>
          </a:xfrm>
        </p:grpSpPr>
        <p:sp>
          <p:nvSpPr>
            <p:cNvPr id="86" name="Rectangle 85">
              <a:extLst>
                <a:ext uri="{FF2B5EF4-FFF2-40B4-BE49-F238E27FC236}">
                  <a16:creationId xmlns:a16="http://schemas.microsoft.com/office/drawing/2014/main" id="{7218E18A-DE19-4C68-9EA5-2AA34AC0104D}"/>
                </a:ext>
              </a:extLst>
            </p:cNvPr>
            <p:cNvSpPr/>
            <p:nvPr/>
          </p:nvSpPr>
          <p:spPr>
            <a:xfrm>
              <a:off x="4286250"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3</a:t>
              </a:r>
              <a:endParaRPr lang="en-US" sz="1100" b="1" dirty="0">
                <a:solidFill>
                  <a:schemeClr val="tx1"/>
                </a:solidFill>
                <a:latin typeface="Century Gothic" panose="020B0502020202020204" pitchFamily="34" charset="0"/>
              </a:endParaRPr>
            </a:p>
          </p:txBody>
        </p:sp>
        <p:sp>
          <p:nvSpPr>
            <p:cNvPr id="87" name="Rectangle 86">
              <a:extLst>
                <a:ext uri="{FF2B5EF4-FFF2-40B4-BE49-F238E27FC236}">
                  <a16:creationId xmlns:a16="http://schemas.microsoft.com/office/drawing/2014/main" id="{78441677-32CD-4F28-8DC7-B1CE41D4D22C}"/>
                </a:ext>
              </a:extLst>
            </p:cNvPr>
            <p:cNvSpPr/>
            <p:nvPr/>
          </p:nvSpPr>
          <p:spPr>
            <a:xfrm>
              <a:off x="4743450" y="3378200"/>
              <a:ext cx="469900" cy="368300"/>
            </a:xfrm>
            <a:prstGeom prst="rect">
              <a:avLst/>
            </a:prstGeom>
            <a:solidFill>
              <a:schemeClr val="accent2">
                <a:lumMod val="75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800" b="1" dirty="0">
                  <a:solidFill>
                    <a:schemeClr val="bg1"/>
                  </a:solidFill>
                  <a:latin typeface="Century Gothic" panose="020B0502020202020204" pitchFamily="34" charset="0"/>
                </a:rPr>
                <a:t>G</a:t>
              </a:r>
            </a:p>
          </p:txBody>
        </p:sp>
        <p:sp>
          <p:nvSpPr>
            <p:cNvPr id="88" name="Rectangle 87">
              <a:extLst>
                <a:ext uri="{FF2B5EF4-FFF2-40B4-BE49-F238E27FC236}">
                  <a16:creationId xmlns:a16="http://schemas.microsoft.com/office/drawing/2014/main" id="{D364213E-FB26-46E9-BA67-30DB887E8FF3}"/>
                </a:ext>
              </a:extLst>
            </p:cNvPr>
            <p:cNvSpPr/>
            <p:nvPr/>
          </p:nvSpPr>
          <p:spPr>
            <a:xfrm>
              <a:off x="5213350" y="3378200"/>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5</a:t>
              </a:r>
              <a:endParaRPr lang="en-US" sz="1100" b="1" dirty="0">
                <a:solidFill>
                  <a:schemeClr val="tx1"/>
                </a:solidFill>
                <a:latin typeface="Century Gothic" panose="020B0502020202020204" pitchFamily="34" charset="0"/>
              </a:endParaRPr>
            </a:p>
          </p:txBody>
        </p:sp>
        <p:sp>
          <p:nvSpPr>
            <p:cNvPr id="89" name="Rectangle 88">
              <a:extLst>
                <a:ext uri="{FF2B5EF4-FFF2-40B4-BE49-F238E27FC236}">
                  <a16:creationId xmlns:a16="http://schemas.microsoft.com/office/drawing/2014/main" id="{7979C7C2-067C-4497-B97B-73BCF813BA27}"/>
                </a:ext>
              </a:extLst>
            </p:cNvPr>
            <p:cNvSpPr/>
            <p:nvPr/>
          </p:nvSpPr>
          <p:spPr>
            <a:xfrm>
              <a:off x="4744630" y="3749261"/>
              <a:ext cx="922364" cy="377969"/>
            </a:xfrm>
            <a:prstGeom prst="rect">
              <a:avLst/>
            </a:prstGeom>
            <a:solidFill>
              <a:schemeClr val="accent2">
                <a:lumMod val="20000"/>
                <a:lumOff val="8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rtl="1"/>
              <a:endParaRPr lang="ar-EG" sz="900" b="1" dirty="0">
                <a:solidFill>
                  <a:schemeClr val="tx1"/>
                </a:solidFill>
                <a:latin typeface="Calibri" panose="020F0502020204030204" pitchFamily="34" charset="0"/>
                <a:cs typeface="Calibri" panose="020F0502020204030204" pitchFamily="34" charset="0"/>
              </a:endParaRPr>
            </a:p>
            <a:p>
              <a:pPr algn="ctr" rtl="1"/>
              <a:r>
                <a:rPr lang="en-US" sz="900" b="1" dirty="0">
                  <a:solidFill>
                    <a:schemeClr val="tx1"/>
                  </a:solidFill>
                  <a:latin typeface="Calibri" panose="020F0502020204030204" pitchFamily="34" charset="0"/>
                  <a:cs typeface="Calibri" panose="020F0502020204030204" pitchFamily="34" charset="0"/>
                </a:rPr>
                <a:t>Testing web security</a:t>
              </a:r>
              <a:endParaRPr lang="ar-EG" sz="1200" dirty="0">
                <a:solidFill>
                  <a:schemeClr val="tx1"/>
                </a:solidFill>
              </a:endParaRPr>
            </a:p>
            <a:p>
              <a:pPr lvl="0" algn="ctr" rtl="1"/>
              <a:endParaRPr lang="ar-EG" sz="900" b="1" dirty="0">
                <a:solidFill>
                  <a:schemeClr val="tx1"/>
                </a:solidFill>
              </a:endParaRPr>
            </a:p>
          </p:txBody>
        </p:sp>
        <p:sp>
          <p:nvSpPr>
            <p:cNvPr id="90" name="Rectangle 89">
              <a:extLst>
                <a:ext uri="{FF2B5EF4-FFF2-40B4-BE49-F238E27FC236}">
                  <a16:creationId xmlns:a16="http://schemas.microsoft.com/office/drawing/2014/main" id="{6BEF3D3D-3183-41EE-97CF-CE504C9E7D04}"/>
                </a:ext>
              </a:extLst>
            </p:cNvPr>
            <p:cNvSpPr/>
            <p:nvPr/>
          </p:nvSpPr>
          <p:spPr>
            <a:xfrm>
              <a:off x="4286250"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4</a:t>
              </a:r>
            </a:p>
          </p:txBody>
        </p:sp>
        <p:sp>
          <p:nvSpPr>
            <p:cNvPr id="91" name="Rectangle 90">
              <a:extLst>
                <a:ext uri="{FF2B5EF4-FFF2-40B4-BE49-F238E27FC236}">
                  <a16:creationId xmlns:a16="http://schemas.microsoft.com/office/drawing/2014/main" id="{DD37F712-8762-413C-8C74-5F6AF32E3653}"/>
                </a:ext>
              </a:extLst>
            </p:cNvPr>
            <p:cNvSpPr/>
            <p:nvPr/>
          </p:nvSpPr>
          <p:spPr>
            <a:xfrm>
              <a:off x="4743450" y="4130261"/>
              <a:ext cx="469900" cy="368300"/>
            </a:xfrm>
            <a:prstGeom prst="rect">
              <a:avLst/>
            </a:prstGeom>
            <a:solidFill>
              <a:schemeClr val="accent4">
                <a:lumMod val="5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latin typeface="Century Gothic" panose="020B0502020202020204" pitchFamily="34" charset="0"/>
                </a:rPr>
                <a:t>2</a:t>
              </a:r>
            </a:p>
          </p:txBody>
        </p:sp>
        <p:sp>
          <p:nvSpPr>
            <p:cNvPr id="92" name="Rectangle 91">
              <a:extLst>
                <a:ext uri="{FF2B5EF4-FFF2-40B4-BE49-F238E27FC236}">
                  <a16:creationId xmlns:a16="http://schemas.microsoft.com/office/drawing/2014/main" id="{97667F40-EF95-4A11-AD0C-0DCC3948CF11}"/>
                </a:ext>
              </a:extLst>
            </p:cNvPr>
            <p:cNvSpPr/>
            <p:nvPr/>
          </p:nvSpPr>
          <p:spPr>
            <a:xfrm>
              <a:off x="5213350" y="4130261"/>
              <a:ext cx="457200" cy="3683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b="1" dirty="0">
                  <a:solidFill>
                    <a:schemeClr val="tx1"/>
                  </a:solidFill>
                  <a:latin typeface="Century Gothic" panose="020B0502020202020204" pitchFamily="34" charset="0"/>
                </a:rPr>
                <a:t>6</a:t>
              </a:r>
              <a:endParaRPr lang="en-US" sz="1100" b="1" dirty="0">
                <a:solidFill>
                  <a:schemeClr val="tx1"/>
                </a:solidFill>
                <a:latin typeface="Century Gothic" panose="020B0502020202020204" pitchFamily="34" charset="0"/>
              </a:endParaRPr>
            </a:p>
          </p:txBody>
        </p:sp>
      </p:grpSp>
      <p:sp>
        <p:nvSpPr>
          <p:cNvPr id="93" name="Rectangle 92">
            <a:extLst>
              <a:ext uri="{FF2B5EF4-FFF2-40B4-BE49-F238E27FC236}">
                <a16:creationId xmlns:a16="http://schemas.microsoft.com/office/drawing/2014/main" id="{5B006415-7048-456C-AF04-822EABE6D4E7}"/>
              </a:ext>
            </a:extLst>
          </p:cNvPr>
          <p:cNvSpPr/>
          <p:nvPr/>
        </p:nvSpPr>
        <p:spPr>
          <a:xfrm>
            <a:off x="4796042" y="3968187"/>
            <a:ext cx="512064" cy="457200"/>
          </a:xfrm>
          <a:prstGeom prst="rect">
            <a:avLst/>
          </a:prstGeom>
          <a:solidFill>
            <a:schemeClr val="accent2">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tx1"/>
                </a:solidFill>
                <a:latin typeface="Century Gothic" panose="020B0502020202020204" pitchFamily="34" charset="0"/>
              </a:rPr>
              <a:t>1</a:t>
            </a:r>
          </a:p>
        </p:txBody>
      </p:sp>
      <p:sp>
        <p:nvSpPr>
          <p:cNvPr id="96" name="TextBox 106">
            <a:extLst>
              <a:ext uri="{FF2B5EF4-FFF2-40B4-BE49-F238E27FC236}">
                <a16:creationId xmlns:a16="http://schemas.microsoft.com/office/drawing/2014/main" id="{6DF105A7-1AE4-437B-91DE-A98D1AC02D61}"/>
              </a:ext>
            </a:extLst>
          </p:cNvPr>
          <p:cNvSpPr txBox="1"/>
          <p:nvPr/>
        </p:nvSpPr>
        <p:spPr>
          <a:xfrm>
            <a:off x="4695868" y="4867934"/>
            <a:ext cx="916339"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numCol="1"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dirty="0">
                <a:solidFill>
                  <a:srgbClr val="C00000"/>
                </a:solidFill>
                <a:latin typeface="Century Gothic" panose="020B0502020202020204" pitchFamily="34" charset="0"/>
              </a:rPr>
              <a:t>FS = </a:t>
            </a:r>
            <a:r>
              <a:rPr lang="en-US" dirty="0">
                <a:solidFill>
                  <a:srgbClr val="C00000"/>
                </a:solidFill>
                <a:latin typeface="Century Gothic" panose="020B0502020202020204" pitchFamily="34" charset="0"/>
              </a:rPr>
              <a:t>1</a:t>
            </a:r>
            <a:endParaRPr lang="en-US" sz="1100" dirty="0">
              <a:solidFill>
                <a:srgbClr val="C00000"/>
              </a:solidFill>
              <a:latin typeface="Century Gothic" panose="020B0502020202020204" pitchFamily="34" charset="0"/>
            </a:endParaRPr>
          </a:p>
        </p:txBody>
      </p:sp>
      <p:cxnSp>
        <p:nvCxnSpPr>
          <p:cNvPr id="97" name="Straight Arrow Connector 96">
            <a:extLst>
              <a:ext uri="{FF2B5EF4-FFF2-40B4-BE49-F238E27FC236}">
                <a16:creationId xmlns:a16="http://schemas.microsoft.com/office/drawing/2014/main" id="{92593B7C-0788-4F3C-88BB-5DE01FB2B874}"/>
              </a:ext>
            </a:extLst>
          </p:cNvPr>
          <p:cNvCxnSpPr>
            <a:cxnSpLocks/>
          </p:cNvCxnSpPr>
          <p:nvPr/>
        </p:nvCxnSpPr>
        <p:spPr>
          <a:xfrm>
            <a:off x="4359835" y="4196458"/>
            <a:ext cx="336033" cy="0"/>
          </a:xfrm>
          <a:prstGeom prst="straightConnector1">
            <a:avLst/>
          </a:prstGeom>
          <a:ln w="3175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32454E-63CE-4A6B-A980-8A9A0BECC90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3" name="Google Shape;600;p41">
            <a:extLst>
              <a:ext uri="{FF2B5EF4-FFF2-40B4-BE49-F238E27FC236}">
                <a16:creationId xmlns:a16="http://schemas.microsoft.com/office/drawing/2014/main" id="{9EE9AD4B-623A-4FDB-A821-20067B1E329D}"/>
              </a:ext>
            </a:extLst>
          </p:cNvPr>
          <p:cNvSpPr txBox="1">
            <a:spLocks/>
          </p:cNvSpPr>
          <p:nvPr/>
        </p:nvSpPr>
        <p:spPr>
          <a:xfrm>
            <a:off x="457200" y="586975"/>
            <a:ext cx="51387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dirty="0">
                <a:solidFill>
                  <a:schemeClr val="accent1">
                    <a:lumMod val="10000"/>
                  </a:schemeClr>
                </a:solidFill>
              </a:rPr>
              <a:t>GANTT CHART</a:t>
            </a:r>
          </a:p>
        </p:txBody>
      </p:sp>
      <p:graphicFrame>
        <p:nvGraphicFramePr>
          <p:cNvPr id="4" name="Google Shape;602;p41">
            <a:extLst>
              <a:ext uri="{FF2B5EF4-FFF2-40B4-BE49-F238E27FC236}">
                <a16:creationId xmlns:a16="http://schemas.microsoft.com/office/drawing/2014/main" id="{CEB94AE4-DB74-4ABF-8877-43A3382F4DDD}"/>
              </a:ext>
            </a:extLst>
          </p:cNvPr>
          <p:cNvGraphicFramePr/>
          <p:nvPr>
            <p:extLst>
              <p:ext uri="{D42A27DB-BD31-4B8C-83A1-F6EECF244321}">
                <p14:modId xmlns:p14="http://schemas.microsoft.com/office/powerpoint/2010/main" val="3703445013"/>
              </p:ext>
            </p:extLst>
          </p:nvPr>
        </p:nvGraphicFramePr>
        <p:xfrm>
          <a:off x="574525" y="1580525"/>
          <a:ext cx="7994850" cy="2753680"/>
        </p:xfrm>
        <a:graphic>
          <a:graphicData uri="http://schemas.openxmlformats.org/drawingml/2006/table">
            <a:tbl>
              <a:tblPr>
                <a:noFill/>
                <a:tableStyleId>{D5908D26-7AD2-4BE2-8D46-7E80C61A5C3D}</a:tableStyleId>
              </a:tblPr>
              <a:tblGrid>
                <a:gridCol w="1376700">
                  <a:extLst>
                    <a:ext uri="{9D8B030D-6E8A-4147-A177-3AD203B41FA5}">
                      <a16:colId xmlns:a16="http://schemas.microsoft.com/office/drawing/2014/main" val="20000"/>
                    </a:ext>
                  </a:extLst>
                </a:gridCol>
                <a:gridCol w="472725">
                  <a:extLst>
                    <a:ext uri="{9D8B030D-6E8A-4147-A177-3AD203B41FA5}">
                      <a16:colId xmlns:a16="http://schemas.microsoft.com/office/drawing/2014/main" val="20001"/>
                    </a:ext>
                  </a:extLst>
                </a:gridCol>
                <a:gridCol w="472725">
                  <a:extLst>
                    <a:ext uri="{9D8B030D-6E8A-4147-A177-3AD203B41FA5}">
                      <a16:colId xmlns:a16="http://schemas.microsoft.com/office/drawing/2014/main" val="20002"/>
                    </a:ext>
                  </a:extLst>
                </a:gridCol>
                <a:gridCol w="472725">
                  <a:extLst>
                    <a:ext uri="{9D8B030D-6E8A-4147-A177-3AD203B41FA5}">
                      <a16:colId xmlns:a16="http://schemas.microsoft.com/office/drawing/2014/main" val="20003"/>
                    </a:ext>
                  </a:extLst>
                </a:gridCol>
                <a:gridCol w="472725">
                  <a:extLst>
                    <a:ext uri="{9D8B030D-6E8A-4147-A177-3AD203B41FA5}">
                      <a16:colId xmlns:a16="http://schemas.microsoft.com/office/drawing/2014/main" val="20004"/>
                    </a:ext>
                  </a:extLst>
                </a:gridCol>
                <a:gridCol w="472725">
                  <a:extLst>
                    <a:ext uri="{9D8B030D-6E8A-4147-A177-3AD203B41FA5}">
                      <a16:colId xmlns:a16="http://schemas.microsoft.com/office/drawing/2014/main" val="20005"/>
                    </a:ext>
                  </a:extLst>
                </a:gridCol>
                <a:gridCol w="472725">
                  <a:extLst>
                    <a:ext uri="{9D8B030D-6E8A-4147-A177-3AD203B41FA5}">
                      <a16:colId xmlns:a16="http://schemas.microsoft.com/office/drawing/2014/main" val="20006"/>
                    </a:ext>
                  </a:extLst>
                </a:gridCol>
                <a:gridCol w="472725">
                  <a:extLst>
                    <a:ext uri="{9D8B030D-6E8A-4147-A177-3AD203B41FA5}">
                      <a16:colId xmlns:a16="http://schemas.microsoft.com/office/drawing/2014/main" val="20007"/>
                    </a:ext>
                  </a:extLst>
                </a:gridCol>
                <a:gridCol w="472725">
                  <a:extLst>
                    <a:ext uri="{9D8B030D-6E8A-4147-A177-3AD203B41FA5}">
                      <a16:colId xmlns:a16="http://schemas.microsoft.com/office/drawing/2014/main" val="20008"/>
                    </a:ext>
                  </a:extLst>
                </a:gridCol>
                <a:gridCol w="472725">
                  <a:extLst>
                    <a:ext uri="{9D8B030D-6E8A-4147-A177-3AD203B41FA5}">
                      <a16:colId xmlns:a16="http://schemas.microsoft.com/office/drawing/2014/main" val="20009"/>
                    </a:ext>
                  </a:extLst>
                </a:gridCol>
                <a:gridCol w="472725">
                  <a:extLst>
                    <a:ext uri="{9D8B030D-6E8A-4147-A177-3AD203B41FA5}">
                      <a16:colId xmlns:a16="http://schemas.microsoft.com/office/drawing/2014/main" val="20010"/>
                    </a:ext>
                  </a:extLst>
                </a:gridCol>
                <a:gridCol w="472725">
                  <a:extLst>
                    <a:ext uri="{9D8B030D-6E8A-4147-A177-3AD203B41FA5}">
                      <a16:colId xmlns:a16="http://schemas.microsoft.com/office/drawing/2014/main" val="20011"/>
                    </a:ext>
                  </a:extLst>
                </a:gridCol>
                <a:gridCol w="463803">
                  <a:extLst>
                    <a:ext uri="{9D8B030D-6E8A-4147-A177-3AD203B41FA5}">
                      <a16:colId xmlns:a16="http://schemas.microsoft.com/office/drawing/2014/main" val="20012"/>
                    </a:ext>
                  </a:extLst>
                </a:gridCol>
                <a:gridCol w="481647">
                  <a:extLst>
                    <a:ext uri="{9D8B030D-6E8A-4147-A177-3AD203B41FA5}">
                      <a16:colId xmlns:a16="http://schemas.microsoft.com/office/drawing/2014/main" val="20013"/>
                    </a:ext>
                  </a:extLst>
                </a:gridCol>
                <a:gridCol w="472725">
                  <a:extLst>
                    <a:ext uri="{9D8B030D-6E8A-4147-A177-3AD203B41FA5}">
                      <a16:colId xmlns:a16="http://schemas.microsoft.com/office/drawing/2014/main" val="20014"/>
                    </a:ext>
                  </a:extLst>
                </a:gridCol>
              </a:tblGrid>
              <a:tr h="297600">
                <a:tc>
                  <a:txBody>
                    <a:bodyPr/>
                    <a:lstStyle/>
                    <a:p>
                      <a:pPr marL="0" lvl="0" indent="0" algn="l" rtl="0">
                        <a:spcBef>
                          <a:spcPts val="0"/>
                        </a:spcBef>
                        <a:spcAft>
                          <a:spcPts val="0"/>
                        </a:spcAft>
                        <a:buNone/>
                      </a:pPr>
                      <a:endParaRPr sz="800">
                        <a:solidFill>
                          <a:schemeClr val="dk2"/>
                        </a:solidFill>
                        <a:latin typeface="Barlow"/>
                        <a:ea typeface="Barlow"/>
                        <a:cs typeface="Barlow"/>
                        <a:sym typeface="Barlow"/>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1</a:t>
                      </a:r>
                      <a:endParaRPr sz="800">
                        <a:solidFill>
                          <a:schemeClr val="dk2"/>
                        </a:solidFill>
                        <a:latin typeface="Barlow"/>
                        <a:ea typeface="Barlow"/>
                        <a:cs typeface="Barlow"/>
                        <a:sym typeface="Barlow"/>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2</a:t>
                      </a:r>
                      <a:endParaRPr sz="80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3</a:t>
                      </a:r>
                      <a:endParaRPr sz="80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4</a:t>
                      </a:r>
                      <a:endParaRPr sz="80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5</a:t>
                      </a:r>
                      <a:endParaRPr sz="80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6</a:t>
                      </a:r>
                      <a:endParaRPr sz="80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7</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8</a:t>
                      </a:r>
                      <a:endParaRPr sz="80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9</a:t>
                      </a:r>
                      <a:endParaRPr sz="80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10</a:t>
                      </a:r>
                      <a:endParaRPr sz="80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11</a:t>
                      </a:r>
                      <a:endParaRPr sz="80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12</a:t>
                      </a:r>
                      <a:endParaRPr sz="80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13</a:t>
                      </a:r>
                      <a:endParaRPr sz="80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lgn="ctr">
                      <a:solidFill>
                        <a:srgbClr val="EAEBF4"/>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dirty="0">
                          <a:solidFill>
                            <a:schemeClr val="dk2"/>
                          </a:solidFill>
                          <a:latin typeface="Barlow"/>
                          <a:ea typeface="Barlow"/>
                          <a:cs typeface="Barlow"/>
                          <a:sym typeface="Barlow"/>
                        </a:rPr>
                        <a:t>14</a:t>
                      </a:r>
                      <a:endParaRPr sz="800" dirty="0">
                        <a:solidFill>
                          <a:schemeClr val="dk2"/>
                        </a:solidFill>
                        <a:latin typeface="Barlow"/>
                        <a:ea typeface="Barlow"/>
                        <a:cs typeface="Barlow"/>
                        <a:sym typeface="Barlow"/>
                      </a:endParaRPr>
                    </a:p>
                  </a:txBody>
                  <a:tcPr marL="91425" marR="91425" marT="45700" marB="45700" anchor="ctr">
                    <a:lnL w="9525" cap="flat" cmpd="sng" algn="ctr">
                      <a:solidFill>
                        <a:srgbClr val="EAEBF4"/>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EAEBF4"/>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97600">
                <a:tc>
                  <a:txBody>
                    <a:bodyPr/>
                    <a:lstStyle/>
                    <a:p>
                      <a:pPr lvl="0" algn="ctr" rtl="1"/>
                      <a:r>
                        <a:rPr lang="en-US" sz="800" b="1" dirty="0">
                          <a:solidFill>
                            <a:schemeClr val="accent4">
                              <a:lumMod val="50000"/>
                            </a:schemeClr>
                          </a:solidFill>
                          <a:latin typeface="Barlow" panose="00000500000000000000" pitchFamily="2" charset="0"/>
                          <a:cs typeface="Arabic Typesetting" panose="03020402040406030203" pitchFamily="66" charset="-78"/>
                        </a:rPr>
                        <a:t>Finish Project Proposal</a:t>
                      </a:r>
                      <a:endParaRPr lang="ar-EG" sz="800" b="1" dirty="0">
                        <a:solidFill>
                          <a:schemeClr val="accent4">
                            <a:lumMod val="50000"/>
                          </a:schemeClr>
                        </a:solidFill>
                        <a:latin typeface="Barlow" panose="00000500000000000000" pitchFamily="2" charset="0"/>
                        <a:cs typeface="Arabic Typesetting" panose="03020402040406030203" pitchFamily="66" charset="-78"/>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20000"/>
                        <a:lumOff val="80000"/>
                      </a:schemeClr>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97600">
                <a:tc>
                  <a:txBody>
                    <a:bodyPr/>
                    <a:lstStyle/>
                    <a:p>
                      <a:pPr marL="0" lvl="0" indent="0" algn="ctr" rtl="0">
                        <a:spcBef>
                          <a:spcPts val="0"/>
                        </a:spcBef>
                        <a:spcAft>
                          <a:spcPts val="0"/>
                        </a:spcAft>
                        <a:buClr>
                          <a:schemeClr val="dk1"/>
                        </a:buClr>
                        <a:buSzPts val="1100"/>
                        <a:buFont typeface="Arial"/>
                        <a:buNone/>
                      </a:pPr>
                      <a:r>
                        <a:rPr lang="en" sz="800" b="1" dirty="0">
                          <a:solidFill>
                            <a:schemeClr val="accent4">
                              <a:lumMod val="50000"/>
                            </a:schemeClr>
                          </a:solidFill>
                          <a:latin typeface="Barlow"/>
                          <a:ea typeface="Barlow"/>
                          <a:cs typeface="Barlow"/>
                          <a:sym typeface="Barlow"/>
                        </a:rPr>
                        <a:t>Website Design</a:t>
                      </a:r>
                      <a:endParaRPr sz="800" b="1" dirty="0">
                        <a:solidFill>
                          <a:schemeClr val="accent4">
                            <a:lumMod val="50000"/>
                          </a:schemeClr>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8184D9"/>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800" dirty="0">
                          <a:solidFill>
                            <a:schemeClr val="lt1"/>
                          </a:solidFill>
                          <a:latin typeface="Barlow"/>
                          <a:ea typeface="Barlow"/>
                          <a:cs typeface="Barlow"/>
                          <a:sym typeface="Barlow"/>
                        </a:rPr>
                        <a:t>◆</a:t>
                      </a: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97600">
                <a:tc>
                  <a:txBody>
                    <a:bodyPr/>
                    <a:lstStyle/>
                    <a:p>
                      <a:pPr marL="0" lvl="0" indent="0" algn="ctr" rtl="0">
                        <a:spcBef>
                          <a:spcPts val="0"/>
                        </a:spcBef>
                        <a:spcAft>
                          <a:spcPts val="0"/>
                        </a:spcAft>
                        <a:buClr>
                          <a:schemeClr val="dk1"/>
                        </a:buClr>
                        <a:buSzPts val="1100"/>
                        <a:buFont typeface="Arial"/>
                        <a:buNone/>
                      </a:pPr>
                      <a:r>
                        <a:rPr lang="en" sz="800" b="1" dirty="0">
                          <a:solidFill>
                            <a:schemeClr val="accent4">
                              <a:lumMod val="50000"/>
                            </a:schemeClr>
                          </a:solidFill>
                          <a:latin typeface="Barlow"/>
                          <a:ea typeface="Barlow"/>
                          <a:cs typeface="Barlow"/>
                          <a:sym typeface="Barlow"/>
                        </a:rPr>
                        <a:t>Design Review</a:t>
                      </a:r>
                      <a:endParaRPr sz="800" b="1" dirty="0">
                        <a:solidFill>
                          <a:schemeClr val="accent4">
                            <a:lumMod val="50000"/>
                          </a:schemeClr>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97600">
                <a:tc>
                  <a:txBody>
                    <a:bodyPr/>
                    <a:lstStyle/>
                    <a:p>
                      <a:pPr marL="0" lvl="0" indent="0" algn="ctr" rtl="0">
                        <a:spcBef>
                          <a:spcPts val="0"/>
                        </a:spcBef>
                        <a:spcAft>
                          <a:spcPts val="0"/>
                        </a:spcAft>
                        <a:buClr>
                          <a:schemeClr val="dk1"/>
                        </a:buClr>
                        <a:buSzPts val="1100"/>
                        <a:buFont typeface="Arial"/>
                        <a:buNone/>
                      </a:pPr>
                      <a:r>
                        <a:rPr lang="en" sz="800" b="1" dirty="0">
                          <a:solidFill>
                            <a:schemeClr val="accent4">
                              <a:lumMod val="50000"/>
                            </a:schemeClr>
                          </a:solidFill>
                          <a:latin typeface="Barlow"/>
                          <a:ea typeface="Barlow"/>
                          <a:cs typeface="Barlow"/>
                          <a:sym typeface="Barlow"/>
                        </a:rPr>
                        <a:t>Product Prototype</a:t>
                      </a:r>
                      <a:endParaRPr sz="800" b="1" dirty="0">
                        <a:solidFill>
                          <a:schemeClr val="accent4">
                            <a:lumMod val="50000"/>
                          </a:schemeClr>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5B0FE"/>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5B0FE"/>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5B0FE"/>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5B0FE"/>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800" dirty="0">
                          <a:solidFill>
                            <a:schemeClr val="lt1"/>
                          </a:solidFill>
                          <a:latin typeface="Barlow"/>
                          <a:ea typeface="Barlow"/>
                          <a:cs typeface="Barlow"/>
                          <a:sym typeface="Barlow"/>
                        </a:rPr>
                        <a:t>◆</a:t>
                      </a: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297600">
                <a:tc>
                  <a:txBody>
                    <a:bodyPr/>
                    <a:lstStyle/>
                    <a:p>
                      <a:pPr lvl="0" algn="ctr" rtl="1"/>
                      <a:r>
                        <a:rPr lang="en-US" sz="800" b="1" dirty="0">
                          <a:solidFill>
                            <a:schemeClr val="accent4">
                              <a:lumMod val="50000"/>
                            </a:schemeClr>
                          </a:solidFill>
                          <a:latin typeface="Barlow" panose="00000500000000000000" pitchFamily="2" charset="0"/>
                          <a:cs typeface="Arabic Typesetting" panose="03020402040406030203" pitchFamily="66" charset="-78"/>
                        </a:rPr>
                        <a:t>Programming style checking module</a:t>
                      </a:r>
                      <a:endParaRPr lang="ar-EG" sz="800" b="1" dirty="0">
                        <a:solidFill>
                          <a:schemeClr val="accent4">
                            <a:lumMod val="50000"/>
                          </a:schemeClr>
                        </a:solidFill>
                        <a:latin typeface="Barlow" panose="00000500000000000000" pitchFamily="2" charset="0"/>
                        <a:cs typeface="Arabic Typesetting" panose="03020402040406030203" pitchFamily="66" charset="-78"/>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dirty="0">
                          <a:solidFill>
                            <a:srgbClr val="8184D9"/>
                          </a:solidFill>
                          <a:latin typeface="Barlow"/>
                          <a:ea typeface="Barlow"/>
                          <a:cs typeface="Barlow"/>
                          <a:sym typeface="Barlow"/>
                        </a:rPr>
                        <a:t>◆</a:t>
                      </a:r>
                      <a:endParaRPr sz="800" dirty="0">
                        <a:solidFill>
                          <a:srgbClr val="8184D9"/>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8184D9"/>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97600">
                <a:tc>
                  <a:txBody>
                    <a:bodyPr/>
                    <a:lstStyle/>
                    <a:p>
                      <a:pPr lvl="0" algn="ctr" rtl="1"/>
                      <a:r>
                        <a:rPr lang="en-US" sz="800" b="1" dirty="0">
                          <a:solidFill>
                            <a:schemeClr val="accent4">
                              <a:lumMod val="50000"/>
                            </a:schemeClr>
                          </a:solidFill>
                          <a:latin typeface="Barlow" panose="00000500000000000000" pitchFamily="2" charset="0"/>
                          <a:cs typeface="Arabic Typesetting" panose="03020402040406030203" pitchFamily="66" charset="-78"/>
                        </a:rPr>
                        <a:t>Complete Project  Initiation Report</a:t>
                      </a:r>
                      <a:endParaRPr lang="ar-EG" sz="800" b="1" dirty="0">
                        <a:solidFill>
                          <a:schemeClr val="accent4">
                            <a:lumMod val="50000"/>
                          </a:schemeClr>
                        </a:solidFill>
                        <a:latin typeface="Barlow" panose="00000500000000000000" pitchFamily="2" charset="0"/>
                        <a:cs typeface="Arabic Typesetting" panose="03020402040406030203" pitchFamily="66" charset="-78"/>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463B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297600">
                <a:tc>
                  <a:txBody>
                    <a:bodyPr/>
                    <a:lstStyle/>
                    <a:p>
                      <a:pPr algn="ctr" rtl="1"/>
                      <a:r>
                        <a:rPr lang="en-US" sz="800" b="1" dirty="0">
                          <a:solidFill>
                            <a:schemeClr val="accent4">
                              <a:lumMod val="50000"/>
                            </a:schemeClr>
                          </a:solidFill>
                          <a:latin typeface="Barlow" panose="00000500000000000000" pitchFamily="2" charset="0"/>
                          <a:cs typeface="Arabic Typesetting" panose="03020402040406030203" pitchFamily="66" charset="-78"/>
                        </a:rPr>
                        <a:t>Test web security</a:t>
                      </a:r>
                      <a:endParaRPr lang="ar-EG" sz="800" b="1" dirty="0">
                        <a:solidFill>
                          <a:schemeClr val="accent4">
                            <a:lumMod val="50000"/>
                          </a:schemeClr>
                        </a:solidFill>
                        <a:latin typeface="Barlow" panose="00000500000000000000" pitchFamily="2" charset="0"/>
                        <a:cs typeface="Arabic Typesetting" panose="03020402040406030203" pitchFamily="66" charset="-78"/>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5B0FE"/>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A5B0FE"/>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AD9ED"/>
                    </a:solidFill>
                  </a:tcPr>
                </a:tc>
                <a:extLst>
                  <a:ext uri="{0D108BD9-81ED-4DB2-BD59-A6C34878D82A}">
                    <a16:rowId xmlns:a16="http://schemas.microsoft.com/office/drawing/2014/main" val="10008"/>
                  </a:ext>
                </a:extLst>
              </a:tr>
              <a:tr h="297600">
                <a:tc>
                  <a:txBody>
                    <a:bodyPr/>
                    <a:lstStyle/>
                    <a:p>
                      <a:pPr lvl="0" algn="ctr" rtl="1"/>
                      <a:r>
                        <a:rPr lang="en-US" sz="800" b="1" dirty="0">
                          <a:solidFill>
                            <a:schemeClr val="accent4">
                              <a:lumMod val="50000"/>
                            </a:schemeClr>
                          </a:solidFill>
                          <a:latin typeface="Barlow" panose="00000500000000000000" pitchFamily="2" charset="0"/>
                          <a:cs typeface="Arabic Typesetting" panose="03020402040406030203" pitchFamily="66" charset="-78"/>
                        </a:rPr>
                        <a:t>Plan System Design</a:t>
                      </a:r>
                      <a:endParaRPr lang="ar-EG" sz="800" b="1" dirty="0">
                        <a:solidFill>
                          <a:schemeClr val="accent4">
                            <a:lumMod val="50000"/>
                          </a:schemeClr>
                        </a:solidFill>
                        <a:latin typeface="Barlow" panose="00000500000000000000" pitchFamily="2" charset="0"/>
                        <a:cs typeface="Arabic Typesetting" panose="03020402040406030203" pitchFamily="66" charset="-78"/>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7A7CA6"/>
                    </a:solidFill>
                  </a:tcPr>
                </a:tc>
                <a:tc>
                  <a:txBody>
                    <a:bodyPr/>
                    <a:lstStyle/>
                    <a:p>
                      <a:pPr marL="0" lvl="0" indent="0" algn="ctr" rtl="0">
                        <a:spcBef>
                          <a:spcPts val="0"/>
                        </a:spcBef>
                        <a:spcAft>
                          <a:spcPts val="0"/>
                        </a:spcAft>
                        <a:buNone/>
                      </a:pPr>
                      <a:endParaRPr sz="800" dirty="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7A7CA6"/>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14834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Rectangle: Single Corner Snipped 1">
            <a:extLst>
              <a:ext uri="{FF2B5EF4-FFF2-40B4-BE49-F238E27FC236}">
                <a16:creationId xmlns:a16="http://schemas.microsoft.com/office/drawing/2014/main" id="{A6A58C93-FCF4-4178-BBD9-5F27C43CCB50}"/>
              </a:ext>
            </a:extLst>
          </p:cNvPr>
          <p:cNvSpPr/>
          <p:nvPr/>
        </p:nvSpPr>
        <p:spPr>
          <a:xfrm>
            <a:off x="55648" y="94893"/>
            <a:ext cx="4294286" cy="878889"/>
          </a:xfrm>
          <a:prstGeom prst="snip1Rect">
            <a:avLst>
              <a:gd name="adj" fmla="val 16667"/>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مستطيل 9">
            <a:extLst>
              <a:ext uri="{FF2B5EF4-FFF2-40B4-BE49-F238E27FC236}">
                <a16:creationId xmlns:a16="http://schemas.microsoft.com/office/drawing/2014/main" id="{4D07160E-5D25-4BAA-B9AC-4B467CD6AA04}"/>
              </a:ext>
            </a:extLst>
          </p:cNvPr>
          <p:cNvSpPr/>
          <p:nvPr/>
        </p:nvSpPr>
        <p:spPr>
          <a:xfrm>
            <a:off x="329830" y="0"/>
            <a:ext cx="3684961" cy="878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000" b="1" dirty="0">
                <a:solidFill>
                  <a:schemeClr val="bg1"/>
                </a:solidFill>
                <a:latin typeface="Aldhabi" panose="01000000000000000000" pitchFamily="2" charset="-78"/>
                <a:cs typeface="Aldhabi" panose="01000000000000000000" pitchFamily="2" charset="-78"/>
              </a:rPr>
              <a:t>Resource - Constrained </a:t>
            </a:r>
            <a:r>
              <a:rPr lang="en-US" sz="3200" b="1" dirty="0">
                <a:solidFill>
                  <a:schemeClr val="bg1"/>
                </a:solidFill>
                <a:latin typeface="Aldhabi" panose="01000000000000000000" pitchFamily="2" charset="-78"/>
                <a:cs typeface="Aldhabi" panose="01000000000000000000" pitchFamily="2" charset="-78"/>
              </a:rPr>
              <a:t>Schedule</a:t>
            </a:r>
            <a:r>
              <a:rPr lang="en-US" sz="3000" b="1" dirty="0">
                <a:solidFill>
                  <a:schemeClr val="bg1"/>
                </a:solidFill>
                <a:latin typeface="Aldhabi" panose="01000000000000000000" pitchFamily="2" charset="-78"/>
                <a:cs typeface="Aldhabi" panose="01000000000000000000" pitchFamily="2" charset="-78"/>
              </a:rPr>
              <a:t> :</a:t>
            </a:r>
            <a:endParaRPr lang="ar-EG" sz="3000" b="1" dirty="0">
              <a:solidFill>
                <a:schemeClr val="bg1"/>
              </a:solidFill>
              <a:latin typeface="Aldhabi" panose="01000000000000000000" pitchFamily="2" charset="-78"/>
              <a:cs typeface="Aldhabi" panose="01000000000000000000" pitchFamily="2" charset="-78"/>
            </a:endParaRPr>
          </a:p>
        </p:txBody>
      </p:sp>
      <p:graphicFrame>
        <p:nvGraphicFramePr>
          <p:cNvPr id="3" name="Table 2"/>
          <p:cNvGraphicFramePr>
            <a:graphicFrameLocks noGrp="1"/>
          </p:cNvGraphicFramePr>
          <p:nvPr>
            <p:extLst>
              <p:ext uri="{D42A27DB-BD31-4B8C-83A1-F6EECF244321}">
                <p14:modId xmlns:p14="http://schemas.microsoft.com/office/powerpoint/2010/main" val="2060983741"/>
              </p:ext>
            </p:extLst>
          </p:nvPr>
        </p:nvGraphicFramePr>
        <p:xfrm>
          <a:off x="56011" y="1432086"/>
          <a:ext cx="9023239" cy="3322700"/>
        </p:xfrm>
        <a:graphic>
          <a:graphicData uri="http://schemas.openxmlformats.org/drawingml/2006/table">
            <a:tbl>
              <a:tblPr rtl="1" firstRow="1" bandRow="1">
                <a:tableStyleId>{5C22544A-7EE6-4342-B048-85BDC9FD1C3A}</a:tableStyleId>
              </a:tblPr>
              <a:tblGrid>
                <a:gridCol w="478454">
                  <a:extLst>
                    <a:ext uri="{9D8B030D-6E8A-4147-A177-3AD203B41FA5}">
                      <a16:colId xmlns:a16="http://schemas.microsoft.com/office/drawing/2014/main" val="3493763494"/>
                    </a:ext>
                  </a:extLst>
                </a:gridCol>
                <a:gridCol w="452399">
                  <a:extLst>
                    <a:ext uri="{9D8B030D-6E8A-4147-A177-3AD203B41FA5}">
                      <a16:colId xmlns:a16="http://schemas.microsoft.com/office/drawing/2014/main" val="4268564276"/>
                    </a:ext>
                  </a:extLst>
                </a:gridCol>
                <a:gridCol w="416878">
                  <a:extLst>
                    <a:ext uri="{9D8B030D-6E8A-4147-A177-3AD203B41FA5}">
                      <a16:colId xmlns:a16="http://schemas.microsoft.com/office/drawing/2014/main" val="3232644950"/>
                    </a:ext>
                  </a:extLst>
                </a:gridCol>
                <a:gridCol w="416878">
                  <a:extLst>
                    <a:ext uri="{9D8B030D-6E8A-4147-A177-3AD203B41FA5}">
                      <a16:colId xmlns:a16="http://schemas.microsoft.com/office/drawing/2014/main" val="525104875"/>
                    </a:ext>
                  </a:extLst>
                </a:gridCol>
                <a:gridCol w="416878">
                  <a:extLst>
                    <a:ext uri="{9D8B030D-6E8A-4147-A177-3AD203B41FA5}">
                      <a16:colId xmlns:a16="http://schemas.microsoft.com/office/drawing/2014/main" val="747597953"/>
                    </a:ext>
                  </a:extLst>
                </a:gridCol>
                <a:gridCol w="416879">
                  <a:extLst>
                    <a:ext uri="{9D8B030D-6E8A-4147-A177-3AD203B41FA5}">
                      <a16:colId xmlns:a16="http://schemas.microsoft.com/office/drawing/2014/main" val="3173096544"/>
                    </a:ext>
                  </a:extLst>
                </a:gridCol>
                <a:gridCol w="416878">
                  <a:extLst>
                    <a:ext uri="{9D8B030D-6E8A-4147-A177-3AD203B41FA5}">
                      <a16:colId xmlns:a16="http://schemas.microsoft.com/office/drawing/2014/main" val="2977127641"/>
                    </a:ext>
                  </a:extLst>
                </a:gridCol>
                <a:gridCol w="416879">
                  <a:extLst>
                    <a:ext uri="{9D8B030D-6E8A-4147-A177-3AD203B41FA5}">
                      <a16:colId xmlns:a16="http://schemas.microsoft.com/office/drawing/2014/main" val="1825165768"/>
                    </a:ext>
                  </a:extLst>
                </a:gridCol>
                <a:gridCol w="416878">
                  <a:extLst>
                    <a:ext uri="{9D8B030D-6E8A-4147-A177-3AD203B41FA5}">
                      <a16:colId xmlns:a16="http://schemas.microsoft.com/office/drawing/2014/main" val="2292031410"/>
                    </a:ext>
                  </a:extLst>
                </a:gridCol>
                <a:gridCol w="416879">
                  <a:extLst>
                    <a:ext uri="{9D8B030D-6E8A-4147-A177-3AD203B41FA5}">
                      <a16:colId xmlns:a16="http://schemas.microsoft.com/office/drawing/2014/main" val="2137842459"/>
                    </a:ext>
                  </a:extLst>
                </a:gridCol>
                <a:gridCol w="416879">
                  <a:extLst>
                    <a:ext uri="{9D8B030D-6E8A-4147-A177-3AD203B41FA5}">
                      <a16:colId xmlns:a16="http://schemas.microsoft.com/office/drawing/2014/main" val="2146283332"/>
                    </a:ext>
                  </a:extLst>
                </a:gridCol>
                <a:gridCol w="416878">
                  <a:extLst>
                    <a:ext uri="{9D8B030D-6E8A-4147-A177-3AD203B41FA5}">
                      <a16:colId xmlns:a16="http://schemas.microsoft.com/office/drawing/2014/main" val="2444320633"/>
                    </a:ext>
                  </a:extLst>
                </a:gridCol>
                <a:gridCol w="416879">
                  <a:extLst>
                    <a:ext uri="{9D8B030D-6E8A-4147-A177-3AD203B41FA5}">
                      <a16:colId xmlns:a16="http://schemas.microsoft.com/office/drawing/2014/main" val="457413288"/>
                    </a:ext>
                  </a:extLst>
                </a:gridCol>
                <a:gridCol w="452399">
                  <a:extLst>
                    <a:ext uri="{9D8B030D-6E8A-4147-A177-3AD203B41FA5}">
                      <a16:colId xmlns:a16="http://schemas.microsoft.com/office/drawing/2014/main" val="2224063137"/>
                    </a:ext>
                  </a:extLst>
                </a:gridCol>
                <a:gridCol w="553056">
                  <a:extLst>
                    <a:ext uri="{9D8B030D-6E8A-4147-A177-3AD203B41FA5}">
                      <a16:colId xmlns:a16="http://schemas.microsoft.com/office/drawing/2014/main" val="4128042306"/>
                    </a:ext>
                  </a:extLst>
                </a:gridCol>
                <a:gridCol w="416878">
                  <a:extLst>
                    <a:ext uri="{9D8B030D-6E8A-4147-A177-3AD203B41FA5}">
                      <a16:colId xmlns:a16="http://schemas.microsoft.com/office/drawing/2014/main" val="4172027882"/>
                    </a:ext>
                  </a:extLst>
                </a:gridCol>
                <a:gridCol w="416878">
                  <a:extLst>
                    <a:ext uri="{9D8B030D-6E8A-4147-A177-3AD203B41FA5}">
                      <a16:colId xmlns:a16="http://schemas.microsoft.com/office/drawing/2014/main" val="1747819518"/>
                    </a:ext>
                  </a:extLst>
                </a:gridCol>
                <a:gridCol w="416878">
                  <a:extLst>
                    <a:ext uri="{9D8B030D-6E8A-4147-A177-3AD203B41FA5}">
                      <a16:colId xmlns:a16="http://schemas.microsoft.com/office/drawing/2014/main" val="225025242"/>
                    </a:ext>
                  </a:extLst>
                </a:gridCol>
                <a:gridCol w="416878">
                  <a:extLst>
                    <a:ext uri="{9D8B030D-6E8A-4147-A177-3AD203B41FA5}">
                      <a16:colId xmlns:a16="http://schemas.microsoft.com/office/drawing/2014/main" val="2530404757"/>
                    </a:ext>
                  </a:extLst>
                </a:gridCol>
                <a:gridCol w="416878">
                  <a:extLst>
                    <a:ext uri="{9D8B030D-6E8A-4147-A177-3AD203B41FA5}">
                      <a16:colId xmlns:a16="http://schemas.microsoft.com/office/drawing/2014/main" val="3577958628"/>
                    </a:ext>
                  </a:extLst>
                </a:gridCol>
                <a:gridCol w="416878">
                  <a:extLst>
                    <a:ext uri="{9D8B030D-6E8A-4147-A177-3AD203B41FA5}">
                      <a16:colId xmlns:a16="http://schemas.microsoft.com/office/drawing/2014/main" val="2438485340"/>
                    </a:ext>
                  </a:extLst>
                </a:gridCol>
              </a:tblGrid>
              <a:tr h="332270">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3</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3</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A</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3140858154"/>
                  </a:ext>
                </a:extLst>
              </a:tr>
              <a:tr h="332270">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3</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3</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B</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77561118"/>
                  </a:ext>
                </a:extLst>
              </a:tr>
              <a:tr h="332270">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15</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15</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3</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15</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C</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400313842"/>
                  </a:ext>
                </a:extLst>
              </a:tr>
              <a:tr h="332270">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20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20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20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20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7</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3</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4</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D</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961160593"/>
                  </a:ext>
                </a:extLst>
              </a:tr>
              <a:tr h="332270">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20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20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9</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7</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E</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1323669714"/>
                  </a:ext>
                </a:extLst>
              </a:tr>
              <a:tr h="332270">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SL</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3</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11</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9</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3</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F</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989277667"/>
                  </a:ext>
                </a:extLst>
              </a:tr>
              <a:tr h="332270">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15</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15</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11</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9</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15</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G</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3193453114"/>
                  </a:ext>
                </a:extLst>
              </a:tr>
              <a:tr h="332270">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10</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13</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11</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H</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252801160"/>
                  </a:ext>
                </a:extLst>
              </a:tr>
              <a:tr h="332270">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15</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18</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15</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15</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6</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gridSpan="6">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Resources</a:t>
                      </a:r>
                      <a:r>
                        <a:rPr lang="en-US" sz="1500" b="1" baseline="0" dirty="0">
                          <a:solidFill>
                            <a:schemeClr val="tx1"/>
                          </a:solidFill>
                          <a:latin typeface="Arabic Typesetting" panose="03020402040406030203" pitchFamily="66" charset="-78"/>
                          <a:cs typeface="Arabic Typesetting" panose="03020402040406030203" pitchFamily="66" charset="-78"/>
                        </a:rPr>
                        <a:t> Scheduled</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hMerge="1">
                  <a:txBody>
                    <a:bodyPr/>
                    <a:lstStyle/>
                    <a:p>
                      <a:pPr algn="ctr" rtl="1"/>
                      <a:endParaRPr lang="ar-KW" b="1">
                        <a:solidFill>
                          <a:schemeClr val="tx1"/>
                        </a:solidFill>
                        <a:latin typeface="Arabic Typesetting" panose="03020402040406030203" pitchFamily="66" charset="-78"/>
                        <a:cs typeface="Arabic Typesetting" panose="03020402040406030203" pitchFamily="66" charset="-78"/>
                      </a:endParaRPr>
                    </a:p>
                  </a:txBody>
                  <a:tcPr/>
                </a:tc>
                <a:tc hMerge="1">
                  <a:txBody>
                    <a:bodyPr/>
                    <a:lstStyle/>
                    <a:p>
                      <a:pPr algn="ctr" rtl="1"/>
                      <a:endParaRPr lang="ar-KW" b="1">
                        <a:solidFill>
                          <a:schemeClr val="tx1"/>
                        </a:solidFill>
                        <a:latin typeface="Arabic Typesetting" panose="03020402040406030203" pitchFamily="66" charset="-78"/>
                        <a:cs typeface="Arabic Typesetting" panose="03020402040406030203" pitchFamily="66" charset="-78"/>
                      </a:endParaRPr>
                    </a:p>
                  </a:txBody>
                  <a:tcPr/>
                </a:tc>
                <a:tc hMerge="1">
                  <a:txBody>
                    <a:bodyPr/>
                    <a:lstStyle/>
                    <a:p>
                      <a:pPr algn="ctr" rtl="1"/>
                      <a:endParaRPr lang="ar-KW" b="1">
                        <a:solidFill>
                          <a:schemeClr val="tx1"/>
                        </a:solidFill>
                        <a:latin typeface="Arabic Typesetting" panose="03020402040406030203" pitchFamily="66" charset="-78"/>
                        <a:cs typeface="Arabic Typesetting" panose="03020402040406030203" pitchFamily="66" charset="-78"/>
                      </a:endParaRPr>
                    </a:p>
                  </a:txBody>
                  <a:tcPr/>
                </a:tc>
                <a:tc hMerge="1">
                  <a:txBody>
                    <a:bodyPr/>
                    <a:lstStyle/>
                    <a:p>
                      <a:pPr algn="ctr" rtl="1"/>
                      <a:endParaRPr lang="ar-KW" b="1">
                        <a:solidFill>
                          <a:schemeClr val="tx1"/>
                        </a:solidFill>
                        <a:latin typeface="Arabic Typesetting" panose="03020402040406030203" pitchFamily="66" charset="-78"/>
                        <a:cs typeface="Arabic Typesetting" panose="03020402040406030203" pitchFamily="66" charset="-78"/>
                      </a:endParaRPr>
                    </a:p>
                  </a:txBody>
                  <a:tcPr/>
                </a:tc>
                <a:tc hMerge="1">
                  <a:txBody>
                    <a:bodyPr/>
                    <a:lstStyle/>
                    <a:p>
                      <a:pPr algn="ctr" rtl="1"/>
                      <a:endParaRPr lang="ar-KW" b="1" dirty="0">
                        <a:solidFill>
                          <a:schemeClr val="tx1"/>
                        </a:solidFill>
                        <a:latin typeface="Arabic Typesetting" panose="03020402040406030203" pitchFamily="66" charset="-78"/>
                        <a:cs typeface="Arabic Typesetting" panose="03020402040406030203" pitchFamily="66" charset="-78"/>
                      </a:endParaRPr>
                    </a:p>
                  </a:txBody>
                  <a:tcPr/>
                </a:tc>
                <a:extLst>
                  <a:ext uri="{0D108BD9-81ED-4DB2-BD59-A6C34878D82A}">
                    <a16:rowId xmlns:a16="http://schemas.microsoft.com/office/drawing/2014/main" val="262882538"/>
                  </a:ext>
                </a:extLst>
              </a:tr>
              <a:tr h="332270">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gridSpan="6">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Resources Available </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tcPr>
                </a:tc>
                <a:tc hMerge="1">
                  <a:txBody>
                    <a:bodyPr/>
                    <a:lstStyle/>
                    <a:p>
                      <a:pPr algn="ctr" rtl="1"/>
                      <a:endParaRPr lang="ar-KW" b="1">
                        <a:solidFill>
                          <a:schemeClr val="tx1"/>
                        </a:solidFill>
                        <a:latin typeface="Arabic Typesetting" panose="03020402040406030203" pitchFamily="66" charset="-78"/>
                        <a:cs typeface="Arabic Typesetting" panose="03020402040406030203" pitchFamily="66" charset="-78"/>
                      </a:endParaRPr>
                    </a:p>
                  </a:txBody>
                  <a:tcPr/>
                </a:tc>
                <a:tc hMerge="1">
                  <a:txBody>
                    <a:bodyPr/>
                    <a:lstStyle/>
                    <a:p>
                      <a:pPr algn="ctr" rtl="1"/>
                      <a:endParaRPr lang="ar-KW" b="1">
                        <a:solidFill>
                          <a:schemeClr val="tx1"/>
                        </a:solidFill>
                        <a:latin typeface="Arabic Typesetting" panose="03020402040406030203" pitchFamily="66" charset="-78"/>
                        <a:cs typeface="Arabic Typesetting" panose="03020402040406030203" pitchFamily="66" charset="-78"/>
                      </a:endParaRPr>
                    </a:p>
                  </a:txBody>
                  <a:tcPr/>
                </a:tc>
                <a:tc hMerge="1">
                  <a:txBody>
                    <a:bodyPr/>
                    <a:lstStyle/>
                    <a:p>
                      <a:pPr algn="ctr" rtl="1"/>
                      <a:endParaRPr lang="ar-KW" b="1">
                        <a:solidFill>
                          <a:schemeClr val="tx1"/>
                        </a:solidFill>
                        <a:latin typeface="Arabic Typesetting" panose="03020402040406030203" pitchFamily="66" charset="-78"/>
                        <a:cs typeface="Arabic Typesetting" panose="03020402040406030203" pitchFamily="66" charset="-78"/>
                      </a:endParaRPr>
                    </a:p>
                  </a:txBody>
                  <a:tcPr/>
                </a:tc>
                <a:tc hMerge="1">
                  <a:txBody>
                    <a:bodyPr/>
                    <a:lstStyle/>
                    <a:p>
                      <a:pPr algn="ctr" rtl="1"/>
                      <a:endParaRPr lang="ar-KW" b="1">
                        <a:solidFill>
                          <a:schemeClr val="tx1"/>
                        </a:solidFill>
                        <a:latin typeface="Arabic Typesetting" panose="03020402040406030203" pitchFamily="66" charset="-78"/>
                        <a:cs typeface="Arabic Typesetting" panose="03020402040406030203" pitchFamily="66" charset="-78"/>
                      </a:endParaRPr>
                    </a:p>
                  </a:txBody>
                  <a:tcPr/>
                </a:tc>
                <a:tc hMerge="1">
                  <a:txBody>
                    <a:bodyPr/>
                    <a:lstStyle/>
                    <a:p>
                      <a:pPr algn="ctr" rtl="1"/>
                      <a:endParaRPr lang="ar-KW" b="1" dirty="0">
                        <a:solidFill>
                          <a:schemeClr val="tx1"/>
                        </a:solidFill>
                        <a:latin typeface="Arabic Typesetting" panose="03020402040406030203" pitchFamily="66" charset="-78"/>
                        <a:cs typeface="Arabic Typesetting" panose="03020402040406030203" pitchFamily="66" charset="-78"/>
                      </a:endParaRPr>
                    </a:p>
                  </a:txBody>
                  <a:tcPr/>
                </a:tc>
                <a:extLst>
                  <a:ext uri="{0D108BD9-81ED-4DB2-BD59-A6C34878D82A}">
                    <a16:rowId xmlns:a16="http://schemas.microsoft.com/office/drawing/2014/main" val="285920095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13598364"/>
              </p:ext>
            </p:extLst>
          </p:nvPr>
        </p:nvGraphicFramePr>
        <p:xfrm>
          <a:off x="55648" y="1077020"/>
          <a:ext cx="9006338" cy="297180"/>
        </p:xfrm>
        <a:graphic>
          <a:graphicData uri="http://schemas.openxmlformats.org/drawingml/2006/table">
            <a:tbl>
              <a:tblPr rtl="1" firstRow="1" bandRow="1">
                <a:tableStyleId>{5C22544A-7EE6-4342-B048-85BDC9FD1C3A}</a:tableStyleId>
              </a:tblPr>
              <a:tblGrid>
                <a:gridCol w="284817">
                  <a:extLst>
                    <a:ext uri="{9D8B030D-6E8A-4147-A177-3AD203B41FA5}">
                      <a16:colId xmlns:a16="http://schemas.microsoft.com/office/drawing/2014/main" val="988376100"/>
                    </a:ext>
                  </a:extLst>
                </a:gridCol>
                <a:gridCol w="284817">
                  <a:extLst>
                    <a:ext uri="{9D8B030D-6E8A-4147-A177-3AD203B41FA5}">
                      <a16:colId xmlns:a16="http://schemas.microsoft.com/office/drawing/2014/main" val="1024281217"/>
                    </a:ext>
                  </a:extLst>
                </a:gridCol>
                <a:gridCol w="439777">
                  <a:extLst>
                    <a:ext uri="{9D8B030D-6E8A-4147-A177-3AD203B41FA5}">
                      <a16:colId xmlns:a16="http://schemas.microsoft.com/office/drawing/2014/main" val="1224141819"/>
                    </a:ext>
                  </a:extLst>
                </a:gridCol>
                <a:gridCol w="459323">
                  <a:extLst>
                    <a:ext uri="{9D8B030D-6E8A-4147-A177-3AD203B41FA5}">
                      <a16:colId xmlns:a16="http://schemas.microsoft.com/office/drawing/2014/main" val="801837275"/>
                    </a:ext>
                  </a:extLst>
                </a:gridCol>
                <a:gridCol w="410459">
                  <a:extLst>
                    <a:ext uri="{9D8B030D-6E8A-4147-A177-3AD203B41FA5}">
                      <a16:colId xmlns:a16="http://schemas.microsoft.com/office/drawing/2014/main" val="3187012802"/>
                    </a:ext>
                  </a:extLst>
                </a:gridCol>
                <a:gridCol w="390913">
                  <a:extLst>
                    <a:ext uri="{9D8B030D-6E8A-4147-A177-3AD203B41FA5}">
                      <a16:colId xmlns:a16="http://schemas.microsoft.com/office/drawing/2014/main" val="2466717719"/>
                    </a:ext>
                  </a:extLst>
                </a:gridCol>
                <a:gridCol w="430004">
                  <a:extLst>
                    <a:ext uri="{9D8B030D-6E8A-4147-A177-3AD203B41FA5}">
                      <a16:colId xmlns:a16="http://schemas.microsoft.com/office/drawing/2014/main" val="3353018208"/>
                    </a:ext>
                  </a:extLst>
                </a:gridCol>
                <a:gridCol w="361594">
                  <a:extLst>
                    <a:ext uri="{9D8B030D-6E8A-4147-A177-3AD203B41FA5}">
                      <a16:colId xmlns:a16="http://schemas.microsoft.com/office/drawing/2014/main" val="441554535"/>
                    </a:ext>
                  </a:extLst>
                </a:gridCol>
                <a:gridCol w="459323">
                  <a:extLst>
                    <a:ext uri="{9D8B030D-6E8A-4147-A177-3AD203B41FA5}">
                      <a16:colId xmlns:a16="http://schemas.microsoft.com/office/drawing/2014/main" val="244169072"/>
                    </a:ext>
                  </a:extLst>
                </a:gridCol>
                <a:gridCol w="390913">
                  <a:extLst>
                    <a:ext uri="{9D8B030D-6E8A-4147-A177-3AD203B41FA5}">
                      <a16:colId xmlns:a16="http://schemas.microsoft.com/office/drawing/2014/main" val="3503683299"/>
                    </a:ext>
                  </a:extLst>
                </a:gridCol>
                <a:gridCol w="625461">
                  <a:extLst>
                    <a:ext uri="{9D8B030D-6E8A-4147-A177-3AD203B41FA5}">
                      <a16:colId xmlns:a16="http://schemas.microsoft.com/office/drawing/2014/main" val="3417285448"/>
                    </a:ext>
                  </a:extLst>
                </a:gridCol>
                <a:gridCol w="180206">
                  <a:extLst>
                    <a:ext uri="{9D8B030D-6E8A-4147-A177-3AD203B41FA5}">
                      <a16:colId xmlns:a16="http://schemas.microsoft.com/office/drawing/2014/main" val="2016211738"/>
                    </a:ext>
                  </a:extLst>
                </a:gridCol>
                <a:gridCol w="428873">
                  <a:extLst>
                    <a:ext uri="{9D8B030D-6E8A-4147-A177-3AD203B41FA5}">
                      <a16:colId xmlns:a16="http://schemas.microsoft.com/office/drawing/2014/main" val="3034081876"/>
                    </a:ext>
                  </a:extLst>
                </a:gridCol>
                <a:gridCol w="700480">
                  <a:extLst>
                    <a:ext uri="{9D8B030D-6E8A-4147-A177-3AD203B41FA5}">
                      <a16:colId xmlns:a16="http://schemas.microsoft.com/office/drawing/2014/main" val="916112588"/>
                    </a:ext>
                  </a:extLst>
                </a:gridCol>
                <a:gridCol w="375635">
                  <a:extLst>
                    <a:ext uri="{9D8B030D-6E8A-4147-A177-3AD203B41FA5}">
                      <a16:colId xmlns:a16="http://schemas.microsoft.com/office/drawing/2014/main" val="3536670714"/>
                    </a:ext>
                  </a:extLst>
                </a:gridCol>
                <a:gridCol w="318235">
                  <a:extLst>
                    <a:ext uri="{9D8B030D-6E8A-4147-A177-3AD203B41FA5}">
                      <a16:colId xmlns:a16="http://schemas.microsoft.com/office/drawing/2014/main" val="2711120938"/>
                    </a:ext>
                  </a:extLst>
                </a:gridCol>
                <a:gridCol w="321143">
                  <a:extLst>
                    <a:ext uri="{9D8B030D-6E8A-4147-A177-3AD203B41FA5}">
                      <a16:colId xmlns:a16="http://schemas.microsoft.com/office/drawing/2014/main" val="3341502493"/>
                    </a:ext>
                  </a:extLst>
                </a:gridCol>
                <a:gridCol w="428873">
                  <a:extLst>
                    <a:ext uri="{9D8B030D-6E8A-4147-A177-3AD203B41FA5}">
                      <a16:colId xmlns:a16="http://schemas.microsoft.com/office/drawing/2014/main" val="3295786527"/>
                    </a:ext>
                  </a:extLst>
                </a:gridCol>
                <a:gridCol w="428873">
                  <a:extLst>
                    <a:ext uri="{9D8B030D-6E8A-4147-A177-3AD203B41FA5}">
                      <a16:colId xmlns:a16="http://schemas.microsoft.com/office/drawing/2014/main" val="1367627497"/>
                    </a:ext>
                  </a:extLst>
                </a:gridCol>
                <a:gridCol w="428873">
                  <a:extLst>
                    <a:ext uri="{9D8B030D-6E8A-4147-A177-3AD203B41FA5}">
                      <a16:colId xmlns:a16="http://schemas.microsoft.com/office/drawing/2014/main" val="1687856818"/>
                    </a:ext>
                  </a:extLst>
                </a:gridCol>
                <a:gridCol w="428873">
                  <a:extLst>
                    <a:ext uri="{9D8B030D-6E8A-4147-A177-3AD203B41FA5}">
                      <a16:colId xmlns:a16="http://schemas.microsoft.com/office/drawing/2014/main" val="1763501720"/>
                    </a:ext>
                  </a:extLst>
                </a:gridCol>
                <a:gridCol w="428873">
                  <a:extLst>
                    <a:ext uri="{9D8B030D-6E8A-4147-A177-3AD203B41FA5}">
                      <a16:colId xmlns:a16="http://schemas.microsoft.com/office/drawing/2014/main" val="3312786228"/>
                    </a:ext>
                  </a:extLst>
                </a:gridCol>
              </a:tblGrid>
              <a:tr h="297180">
                <a:tc>
                  <a:txBody>
                    <a:bodyPr/>
                    <a:lstStyle/>
                    <a:p>
                      <a:pPr algn="r" rtl="1"/>
                      <a:r>
                        <a:rPr lang="en-US" sz="1400" dirty="0">
                          <a:solidFill>
                            <a:schemeClr val="tx1"/>
                          </a:solidFill>
                          <a:latin typeface="Arabic Typesetting" panose="03020402040406030203" pitchFamily="66" charset="-78"/>
                          <a:cs typeface="Arabic Typesetting" panose="03020402040406030203" pitchFamily="66" charset="-78"/>
                        </a:rPr>
                        <a:t>15</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14</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13</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12</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11</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10</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9</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8</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7</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6</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     5</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4</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3</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2</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1"/>
                      <a:r>
                        <a:rPr lang="en-US" sz="1400" dirty="0">
                          <a:solidFill>
                            <a:schemeClr val="tx1"/>
                          </a:solidFill>
                          <a:latin typeface="Arabic Typesetting" panose="03020402040406030203" pitchFamily="66" charset="-78"/>
                          <a:cs typeface="Arabic Typesetting" panose="03020402040406030203" pitchFamily="66" charset="-78"/>
                        </a:rPr>
                        <a:t>1</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400" dirty="0">
                          <a:solidFill>
                            <a:schemeClr val="tx1"/>
                          </a:solidFill>
                          <a:latin typeface="Arabic Typesetting" panose="03020402040406030203" pitchFamily="66" charset="-78"/>
                          <a:cs typeface="Arabic Typesetting" panose="03020402040406030203" pitchFamily="66" charset="-78"/>
                        </a:rPr>
                        <a:t>0</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SL</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LF</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ES</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DUR</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RES</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ID</a:t>
                      </a:r>
                      <a:endParaRPr lang="ar-KW" sz="14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4152090"/>
                  </a:ext>
                </a:extLst>
              </a:tr>
            </a:tbl>
          </a:graphicData>
        </a:graphic>
      </p:graphicFrame>
    </p:spTree>
    <p:extLst>
      <p:ext uri="{BB962C8B-B14F-4D97-AF65-F5344CB8AC3E}">
        <p14:creationId xmlns:p14="http://schemas.microsoft.com/office/powerpoint/2010/main" val="125642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2" name="Rectangle: Single Corner Snipped 11">
            <a:extLst>
              <a:ext uri="{FF2B5EF4-FFF2-40B4-BE49-F238E27FC236}">
                <a16:creationId xmlns:a16="http://schemas.microsoft.com/office/drawing/2014/main" id="{B29CA1BF-818B-45AA-8CCC-843943B5B872}"/>
              </a:ext>
            </a:extLst>
          </p:cNvPr>
          <p:cNvSpPr/>
          <p:nvPr/>
        </p:nvSpPr>
        <p:spPr>
          <a:xfrm>
            <a:off x="55648" y="94893"/>
            <a:ext cx="4294286" cy="878889"/>
          </a:xfrm>
          <a:prstGeom prst="snip1Rect">
            <a:avLst>
              <a:gd name="adj" fmla="val 16667"/>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مستطيل 9">
            <a:extLst>
              <a:ext uri="{FF2B5EF4-FFF2-40B4-BE49-F238E27FC236}">
                <a16:creationId xmlns:a16="http://schemas.microsoft.com/office/drawing/2014/main" id="{4D07160E-5D25-4BAA-B9AC-4B467CD6AA04}"/>
              </a:ext>
            </a:extLst>
          </p:cNvPr>
          <p:cNvSpPr/>
          <p:nvPr/>
        </p:nvSpPr>
        <p:spPr>
          <a:xfrm>
            <a:off x="153792" y="0"/>
            <a:ext cx="3684961" cy="878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000" b="1" dirty="0">
                <a:solidFill>
                  <a:schemeClr val="bg1"/>
                </a:solidFill>
                <a:latin typeface="Aldhabi" panose="01000000000000000000" pitchFamily="2" charset="-78"/>
                <a:cs typeface="Aldhabi" panose="01000000000000000000" pitchFamily="2" charset="-78"/>
              </a:rPr>
              <a:t>Time – Phased budget :</a:t>
            </a:r>
            <a:endParaRPr lang="ar-EG" sz="3000" b="1" dirty="0">
              <a:solidFill>
                <a:schemeClr val="bg1"/>
              </a:solidFill>
              <a:latin typeface="Aldhabi" panose="01000000000000000000" pitchFamily="2" charset="-78"/>
              <a:cs typeface="Aldhabi" panose="01000000000000000000" pitchFamily="2" charset="-78"/>
            </a:endParaRPr>
          </a:p>
        </p:txBody>
      </p:sp>
      <p:graphicFrame>
        <p:nvGraphicFramePr>
          <p:cNvPr id="3" name="Table 2"/>
          <p:cNvGraphicFramePr>
            <a:graphicFrameLocks noGrp="1"/>
          </p:cNvGraphicFramePr>
          <p:nvPr>
            <p:extLst>
              <p:ext uri="{D42A27DB-BD31-4B8C-83A1-F6EECF244321}">
                <p14:modId xmlns:p14="http://schemas.microsoft.com/office/powerpoint/2010/main" val="107705898"/>
              </p:ext>
            </p:extLst>
          </p:nvPr>
        </p:nvGraphicFramePr>
        <p:xfrm>
          <a:off x="55645" y="1432087"/>
          <a:ext cx="9023607" cy="3363853"/>
        </p:xfrm>
        <a:graphic>
          <a:graphicData uri="http://schemas.openxmlformats.org/drawingml/2006/table">
            <a:tbl>
              <a:tblPr rtl="1" firstRow="1" bandRow="1">
                <a:tableStyleId>{5C22544A-7EE6-4342-B048-85BDC9FD1C3A}</a:tableStyleId>
              </a:tblPr>
              <a:tblGrid>
                <a:gridCol w="349997">
                  <a:extLst>
                    <a:ext uri="{9D8B030D-6E8A-4147-A177-3AD203B41FA5}">
                      <a16:colId xmlns:a16="http://schemas.microsoft.com/office/drawing/2014/main" val="3232644950"/>
                    </a:ext>
                  </a:extLst>
                </a:gridCol>
                <a:gridCol w="382089">
                  <a:extLst>
                    <a:ext uri="{9D8B030D-6E8A-4147-A177-3AD203B41FA5}">
                      <a16:colId xmlns:a16="http://schemas.microsoft.com/office/drawing/2014/main" val="525104875"/>
                    </a:ext>
                  </a:extLst>
                </a:gridCol>
                <a:gridCol w="372291">
                  <a:extLst>
                    <a:ext uri="{9D8B030D-6E8A-4147-A177-3AD203B41FA5}">
                      <a16:colId xmlns:a16="http://schemas.microsoft.com/office/drawing/2014/main" val="747597953"/>
                    </a:ext>
                  </a:extLst>
                </a:gridCol>
                <a:gridCol w="401683">
                  <a:extLst>
                    <a:ext uri="{9D8B030D-6E8A-4147-A177-3AD203B41FA5}">
                      <a16:colId xmlns:a16="http://schemas.microsoft.com/office/drawing/2014/main" val="3173096544"/>
                    </a:ext>
                  </a:extLst>
                </a:gridCol>
                <a:gridCol w="382089">
                  <a:extLst>
                    <a:ext uri="{9D8B030D-6E8A-4147-A177-3AD203B41FA5}">
                      <a16:colId xmlns:a16="http://schemas.microsoft.com/office/drawing/2014/main" val="2977127641"/>
                    </a:ext>
                  </a:extLst>
                </a:gridCol>
                <a:gridCol w="411480">
                  <a:extLst>
                    <a:ext uri="{9D8B030D-6E8A-4147-A177-3AD203B41FA5}">
                      <a16:colId xmlns:a16="http://schemas.microsoft.com/office/drawing/2014/main" val="3157908101"/>
                    </a:ext>
                  </a:extLst>
                </a:gridCol>
                <a:gridCol w="421277">
                  <a:extLst>
                    <a:ext uri="{9D8B030D-6E8A-4147-A177-3AD203B41FA5}">
                      <a16:colId xmlns:a16="http://schemas.microsoft.com/office/drawing/2014/main" val="3917943463"/>
                    </a:ext>
                  </a:extLst>
                </a:gridCol>
                <a:gridCol w="391886">
                  <a:extLst>
                    <a:ext uri="{9D8B030D-6E8A-4147-A177-3AD203B41FA5}">
                      <a16:colId xmlns:a16="http://schemas.microsoft.com/office/drawing/2014/main" val="1825165768"/>
                    </a:ext>
                  </a:extLst>
                </a:gridCol>
                <a:gridCol w="431075">
                  <a:extLst>
                    <a:ext uri="{9D8B030D-6E8A-4147-A177-3AD203B41FA5}">
                      <a16:colId xmlns:a16="http://schemas.microsoft.com/office/drawing/2014/main" val="4160823607"/>
                    </a:ext>
                  </a:extLst>
                </a:gridCol>
                <a:gridCol w="411480">
                  <a:extLst>
                    <a:ext uri="{9D8B030D-6E8A-4147-A177-3AD203B41FA5}">
                      <a16:colId xmlns:a16="http://schemas.microsoft.com/office/drawing/2014/main" val="3374370593"/>
                    </a:ext>
                  </a:extLst>
                </a:gridCol>
                <a:gridCol w="421277">
                  <a:extLst>
                    <a:ext uri="{9D8B030D-6E8A-4147-A177-3AD203B41FA5}">
                      <a16:colId xmlns:a16="http://schemas.microsoft.com/office/drawing/2014/main" val="679654773"/>
                    </a:ext>
                  </a:extLst>
                </a:gridCol>
                <a:gridCol w="401683">
                  <a:extLst>
                    <a:ext uri="{9D8B030D-6E8A-4147-A177-3AD203B41FA5}">
                      <a16:colId xmlns:a16="http://schemas.microsoft.com/office/drawing/2014/main" val="2854301091"/>
                    </a:ext>
                  </a:extLst>
                </a:gridCol>
                <a:gridCol w="362494">
                  <a:extLst>
                    <a:ext uri="{9D8B030D-6E8A-4147-A177-3AD203B41FA5}">
                      <a16:colId xmlns:a16="http://schemas.microsoft.com/office/drawing/2014/main" val="2293356129"/>
                    </a:ext>
                  </a:extLst>
                </a:gridCol>
                <a:gridCol w="646612">
                  <a:extLst>
                    <a:ext uri="{9D8B030D-6E8A-4147-A177-3AD203B41FA5}">
                      <a16:colId xmlns:a16="http://schemas.microsoft.com/office/drawing/2014/main" val="4172027882"/>
                    </a:ext>
                  </a:extLst>
                </a:gridCol>
                <a:gridCol w="2615837">
                  <a:extLst>
                    <a:ext uri="{9D8B030D-6E8A-4147-A177-3AD203B41FA5}">
                      <a16:colId xmlns:a16="http://schemas.microsoft.com/office/drawing/2014/main" val="1141222458"/>
                    </a:ext>
                  </a:extLst>
                </a:gridCol>
                <a:gridCol w="333103">
                  <a:extLst>
                    <a:ext uri="{9D8B030D-6E8A-4147-A177-3AD203B41FA5}">
                      <a16:colId xmlns:a16="http://schemas.microsoft.com/office/drawing/2014/main" val="1210531534"/>
                    </a:ext>
                  </a:extLst>
                </a:gridCol>
                <a:gridCol w="287254">
                  <a:extLst>
                    <a:ext uri="{9D8B030D-6E8A-4147-A177-3AD203B41FA5}">
                      <a16:colId xmlns:a16="http://schemas.microsoft.com/office/drawing/2014/main" val="1634022612"/>
                    </a:ext>
                  </a:extLst>
                </a:gridCol>
              </a:tblGrid>
              <a:tr h="356459">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latin typeface="Arabic Typesetting" panose="03020402040406030203" pitchFamily="66" charset="-78"/>
                          <a:cs typeface="Arabic Typesetting" panose="03020402040406030203" pitchFamily="66" charset="-78"/>
                        </a:rPr>
                        <a:t>5</a:t>
                      </a:r>
                      <a:endParaRPr lang="ar-KW" sz="15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5</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lvl="0" algn="ctr" rtl="1"/>
                      <a:r>
                        <a:rPr lang="en-US" sz="1500" b="1" dirty="0">
                          <a:solidFill>
                            <a:schemeClr val="tx1"/>
                          </a:solidFill>
                          <a:latin typeface="Arabic Typesetting" panose="03020402040406030203" pitchFamily="66" charset="-78"/>
                          <a:cs typeface="Arabic Typesetting" panose="03020402040406030203" pitchFamily="66" charset="-78"/>
                        </a:rPr>
                        <a:t>Finish Project Proposal</a:t>
                      </a:r>
                      <a:endParaRPr lang="ar-EG"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A</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3140858154"/>
                  </a:ext>
                </a:extLst>
              </a:tr>
              <a:tr h="356459">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5</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latin typeface="Arabic Typesetting" panose="03020402040406030203" pitchFamily="66" charset="-78"/>
                          <a:cs typeface="Arabic Typesetting" panose="03020402040406030203" pitchFamily="66" charset="-78"/>
                        </a:rPr>
                        <a:t>5</a:t>
                      </a:r>
                      <a:endParaRPr lang="ar-KW" sz="15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lvl="0" algn="ctr" rtl="1"/>
                      <a:r>
                        <a:rPr lang="en-US" sz="1500" b="1" dirty="0">
                          <a:solidFill>
                            <a:schemeClr val="tx1"/>
                          </a:solidFill>
                          <a:latin typeface="Arabic Typesetting" panose="03020402040406030203" pitchFamily="66" charset="-78"/>
                          <a:cs typeface="Arabic Typesetting" panose="03020402040406030203" pitchFamily="66" charset="-78"/>
                        </a:rPr>
                        <a:t>Website Design</a:t>
                      </a:r>
                      <a:endParaRPr lang="ar-EG"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B</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extLst>
                  <a:ext uri="{0D108BD9-81ED-4DB2-BD59-A6C34878D82A}">
                    <a16:rowId xmlns:a16="http://schemas.microsoft.com/office/drawing/2014/main" val="718820990"/>
                  </a:ext>
                </a:extLst>
              </a:tr>
              <a:tr h="356459">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2</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2</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latin typeface="Arabic Typesetting" panose="03020402040406030203" pitchFamily="66" charset="-78"/>
                          <a:cs typeface="Arabic Typesetting" panose="03020402040406030203" pitchFamily="66" charset="-78"/>
                        </a:rPr>
                        <a:t>4</a:t>
                      </a:r>
                      <a:endParaRPr lang="ar-KW" sz="15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lvl="0" algn="ctr" rtl="1"/>
                      <a:r>
                        <a:rPr lang="en-US" sz="1500" b="1" dirty="0">
                          <a:solidFill>
                            <a:schemeClr val="tx1"/>
                          </a:solidFill>
                          <a:latin typeface="Arabic Typesetting" panose="03020402040406030203" pitchFamily="66" charset="-78"/>
                          <a:cs typeface="Arabic Typesetting" panose="03020402040406030203" pitchFamily="66" charset="-78"/>
                        </a:rPr>
                        <a:t>Design Review</a:t>
                      </a:r>
                      <a:endParaRPr lang="ar-EG"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2</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C</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2531603683"/>
                  </a:ext>
                </a:extLst>
              </a:tr>
              <a:tr h="356459">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3</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3</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3</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3</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latin typeface="Arabic Typesetting" panose="03020402040406030203" pitchFamily="66" charset="-78"/>
                          <a:cs typeface="Arabic Typesetting" panose="03020402040406030203" pitchFamily="66" charset="-78"/>
                        </a:rPr>
                        <a:t>12</a:t>
                      </a:r>
                      <a:endParaRPr lang="ar-KW" sz="15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Product Prototype</a:t>
                      </a:r>
                      <a:endParaRPr lang="ar-EG"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4</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D</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extLst>
                  <a:ext uri="{0D108BD9-81ED-4DB2-BD59-A6C34878D82A}">
                    <a16:rowId xmlns:a16="http://schemas.microsoft.com/office/drawing/2014/main" val="345192824"/>
                  </a:ext>
                </a:extLst>
              </a:tr>
              <a:tr h="335946">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3</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3</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latin typeface="Arabic Typesetting" panose="03020402040406030203" pitchFamily="66" charset="-78"/>
                          <a:cs typeface="Arabic Typesetting" panose="03020402040406030203" pitchFamily="66" charset="-78"/>
                        </a:rPr>
                        <a:t>6</a:t>
                      </a:r>
                      <a:endParaRPr lang="ar-KW" sz="15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lvl="0" algn="ctr" rtl="1"/>
                      <a:r>
                        <a:rPr lang="en-US" sz="1500" b="1" dirty="0">
                          <a:solidFill>
                            <a:schemeClr val="tx1"/>
                          </a:solidFill>
                          <a:latin typeface="Arabic Typesetting" panose="03020402040406030203" pitchFamily="66" charset="-78"/>
                          <a:cs typeface="Arabic Typesetting" panose="03020402040406030203" pitchFamily="66" charset="-78"/>
                        </a:rPr>
                        <a:t>Programming style checking module</a:t>
                      </a:r>
                      <a:endParaRPr lang="ar-EG"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2</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E</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3538032847"/>
                  </a:ext>
                </a:extLst>
              </a:tr>
              <a:tr h="297180">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5</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latin typeface="Arabic Typesetting" panose="03020402040406030203" pitchFamily="66" charset="-78"/>
                          <a:cs typeface="Arabic Typesetting" panose="03020402040406030203" pitchFamily="66" charset="-78"/>
                        </a:rPr>
                        <a:t>5</a:t>
                      </a:r>
                      <a:endParaRPr lang="ar-KW" sz="15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lvl="0" algn="ctr" rtl="1"/>
                      <a:r>
                        <a:rPr lang="en-US" sz="1500" b="1" dirty="0">
                          <a:solidFill>
                            <a:schemeClr val="tx1"/>
                          </a:solidFill>
                          <a:latin typeface="Arabic Typesetting" panose="03020402040406030203" pitchFamily="66" charset="-78"/>
                          <a:cs typeface="Arabic Typesetting" panose="03020402040406030203" pitchFamily="66" charset="-78"/>
                        </a:rPr>
                        <a:t>Complete Project Initiation Report</a:t>
                      </a:r>
                      <a:endParaRPr lang="ar-EG"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1</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F</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extLst>
                  <a:ext uri="{0D108BD9-81ED-4DB2-BD59-A6C34878D82A}">
                    <a16:rowId xmlns:a16="http://schemas.microsoft.com/office/drawing/2014/main" val="2133688123"/>
                  </a:ext>
                </a:extLst>
              </a:tr>
              <a:tr h="308081">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5</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5</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latin typeface="Arabic Typesetting" panose="03020402040406030203" pitchFamily="66" charset="-78"/>
                          <a:cs typeface="Arabic Typesetting" panose="03020402040406030203" pitchFamily="66" charset="-78"/>
                        </a:rPr>
                        <a:t>10</a:t>
                      </a:r>
                      <a:endParaRPr lang="ar-KW" sz="15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Test web security</a:t>
                      </a:r>
                      <a:endParaRPr lang="ar-EG"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2</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G</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3271410211"/>
                  </a:ext>
                </a:extLst>
              </a:tr>
              <a:tr h="332270">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2</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r>
                        <a:rPr lang="en-US" sz="1500" b="1" dirty="0">
                          <a:solidFill>
                            <a:schemeClr val="bg1"/>
                          </a:solidFill>
                          <a:latin typeface="Arabic Typesetting" panose="03020402040406030203" pitchFamily="66" charset="-78"/>
                          <a:cs typeface="Arabic Typesetting" panose="03020402040406030203" pitchFamily="66" charset="-78"/>
                        </a:rPr>
                        <a:t>2</a:t>
                      </a:r>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lumMod val="50000"/>
                      </a:schemeClr>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endParaRPr lang="ar-KW" sz="1500" b="1" dirty="0">
                        <a:solidFill>
                          <a:schemeClr val="bg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latin typeface="Arabic Typesetting" panose="03020402040406030203" pitchFamily="66" charset="-78"/>
                          <a:cs typeface="Arabic Typesetting" panose="03020402040406030203" pitchFamily="66" charset="-78"/>
                        </a:rPr>
                        <a:t>4</a:t>
                      </a:r>
                      <a:endParaRPr lang="ar-KW" sz="15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lvl="0" algn="ctr" rtl="1"/>
                      <a:r>
                        <a:rPr lang="en-US" sz="1500" b="1" dirty="0">
                          <a:solidFill>
                            <a:schemeClr val="tx1"/>
                          </a:solidFill>
                          <a:latin typeface="Arabic Typesetting" panose="03020402040406030203" pitchFamily="66" charset="-78"/>
                          <a:cs typeface="Arabic Typesetting" panose="03020402040406030203" pitchFamily="66" charset="-78"/>
                        </a:rPr>
                        <a:t>Plan System Design</a:t>
                      </a:r>
                      <a:endParaRPr lang="ar-EG"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2</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400" b="1" dirty="0">
                          <a:solidFill>
                            <a:schemeClr val="tx1"/>
                          </a:solidFill>
                          <a:latin typeface="Arabic Typesetting" panose="03020402040406030203" pitchFamily="66" charset="-78"/>
                          <a:cs typeface="Arabic Typesetting" panose="03020402040406030203" pitchFamily="66" charset="-78"/>
                        </a:rPr>
                        <a:t>H</a:t>
                      </a:r>
                      <a:endParaRPr lang="ar-KW" sz="14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extLst>
                  <a:ext uri="{0D108BD9-81ED-4DB2-BD59-A6C34878D82A}">
                    <a16:rowId xmlns:a16="http://schemas.microsoft.com/office/drawing/2014/main" val="1811723285"/>
                  </a:ext>
                </a:extLst>
              </a:tr>
              <a:tr h="332270">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5</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3</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latin typeface="Arabic Typesetting" panose="03020402040406030203" pitchFamily="66" charset="-78"/>
                          <a:cs typeface="Arabic Typesetting" panose="03020402040406030203" pitchFamily="66" charset="-78"/>
                        </a:rPr>
                        <a:t>3</a:t>
                      </a:r>
                      <a:endParaRPr lang="ar-KW" sz="15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latin typeface="Arabic Typesetting" panose="03020402040406030203" pitchFamily="66" charset="-78"/>
                          <a:cs typeface="Arabic Typesetting" panose="03020402040406030203" pitchFamily="66" charset="-78"/>
                        </a:rPr>
                        <a:t>3</a:t>
                      </a:r>
                      <a:endParaRPr lang="ar-KW" sz="15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3</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3</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3</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51</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gridSpan="3">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500" b="1" dirty="0">
                          <a:solidFill>
                            <a:schemeClr val="tx1"/>
                          </a:solidFill>
                          <a:latin typeface="Arabic Typesetting" panose="03020402040406030203" pitchFamily="66" charset="-78"/>
                          <a:cs typeface="Arabic Typesetting" panose="03020402040406030203" pitchFamily="66" charset="-78"/>
                        </a:rPr>
                        <a:t>Week total</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accent2"/>
                    </a:solidFill>
                  </a:tcPr>
                </a:tc>
                <a:tc hMerge="1">
                  <a:txBody>
                    <a:bodyPr/>
                    <a:lstStyle/>
                    <a:p>
                      <a:pPr rtl="1"/>
                      <a:endParaRPr lang="ar-KW"/>
                    </a:p>
                  </a:txBody>
                  <a:tcPr/>
                </a:tc>
                <a:tc hMerge="1">
                  <a:txBody>
                    <a:bodyPr/>
                    <a:lstStyle/>
                    <a:p>
                      <a:pPr rtl="1"/>
                      <a:endParaRPr lang="ar-KW"/>
                    </a:p>
                  </a:txBody>
                  <a:tcPr/>
                </a:tc>
                <a:extLst>
                  <a:ext uri="{0D108BD9-81ED-4DB2-BD59-A6C34878D82A}">
                    <a16:rowId xmlns:a16="http://schemas.microsoft.com/office/drawing/2014/main" val="262882538"/>
                  </a:ext>
                </a:extLst>
              </a:tr>
              <a:tr h="332270">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51</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49</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47</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42</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32</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100" b="1" dirty="0">
                          <a:latin typeface="Arabic Typesetting" panose="03020402040406030203" pitchFamily="66" charset="-78"/>
                          <a:cs typeface="Arabic Typesetting" panose="03020402040406030203" pitchFamily="66" charset="-78"/>
                        </a:rPr>
                        <a:t>29</a:t>
                      </a:r>
                      <a:endParaRPr lang="ar-KW" sz="11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100" b="1" dirty="0">
                          <a:latin typeface="Arabic Typesetting" panose="03020402040406030203" pitchFamily="66" charset="-78"/>
                          <a:cs typeface="Arabic Typesetting" panose="03020402040406030203" pitchFamily="66" charset="-78"/>
                        </a:rPr>
                        <a:t>26</a:t>
                      </a:r>
                      <a:endParaRPr lang="ar-KW" sz="1100" b="1" dirty="0">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23</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20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17</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14</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12</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10</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gridSpan="4">
                  <a:txBody>
                    <a:bodyPr/>
                    <a:lstStyle/>
                    <a:p>
                      <a:pPr algn="ctr" rtl="1"/>
                      <a:r>
                        <a:rPr lang="en-US" sz="1500" b="1" dirty="0">
                          <a:solidFill>
                            <a:schemeClr val="tx1"/>
                          </a:solidFill>
                          <a:latin typeface="Arabic Typesetting" panose="03020402040406030203" pitchFamily="66" charset="-78"/>
                          <a:cs typeface="Arabic Typesetting" panose="03020402040406030203" pitchFamily="66" charset="-78"/>
                        </a:rPr>
                        <a:t>                                 Cumulative</a:t>
                      </a:r>
                      <a:endParaRPr lang="ar-KW" sz="1500" b="1"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solidFill>
                        <a:srgbClr val="002060"/>
                      </a:solidFill>
                      <a:prstDash val="solid"/>
                      <a:round/>
                      <a:headEnd type="none" w="med" len="med"/>
                      <a:tailEnd type="none" w="med" len="med"/>
                    </a:lnL>
                    <a:lnR w="19050" cap="flat" cmpd="sng" algn="ctr">
                      <a:solidFill>
                        <a:srgbClr val="002060"/>
                      </a:solidFill>
                      <a:prstDash val="solid"/>
                      <a:round/>
                      <a:headEnd type="none" w="med" len="med"/>
                      <a:tailEnd type="none" w="med" len="med"/>
                    </a:lnR>
                    <a:lnT w="19050" cap="flat" cmpd="sng" algn="ctr">
                      <a:solidFill>
                        <a:srgbClr val="002060"/>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rgbClr val="CFD5EA"/>
                    </a:solidFill>
                  </a:tcPr>
                </a:tc>
                <a:tc hMerge="1">
                  <a:txBody>
                    <a:bodyPr/>
                    <a:lstStyle/>
                    <a:p>
                      <a:pPr rtl="1"/>
                      <a:endParaRPr lang="ar-KW"/>
                    </a:p>
                  </a:txBody>
                  <a:tcPr/>
                </a:tc>
                <a:tc hMerge="1">
                  <a:txBody>
                    <a:bodyPr/>
                    <a:lstStyle/>
                    <a:p>
                      <a:pPr rtl="1"/>
                      <a:endParaRPr lang="ar-KW"/>
                    </a:p>
                  </a:txBody>
                  <a:tcPr/>
                </a:tc>
                <a:tc hMerge="1">
                  <a:txBody>
                    <a:bodyPr/>
                    <a:lstStyle/>
                    <a:p>
                      <a:pPr rtl="1"/>
                      <a:endParaRPr lang="ar-KW"/>
                    </a:p>
                  </a:txBody>
                  <a:tcPr/>
                </a:tc>
                <a:extLst>
                  <a:ext uri="{0D108BD9-81ED-4DB2-BD59-A6C34878D82A}">
                    <a16:rowId xmlns:a16="http://schemas.microsoft.com/office/drawing/2014/main" val="285920095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80614035"/>
              </p:ext>
            </p:extLst>
          </p:nvPr>
        </p:nvGraphicFramePr>
        <p:xfrm>
          <a:off x="55646" y="1131550"/>
          <a:ext cx="9088354" cy="297180"/>
        </p:xfrm>
        <a:graphic>
          <a:graphicData uri="http://schemas.openxmlformats.org/drawingml/2006/table">
            <a:tbl>
              <a:tblPr rtl="1" firstRow="1" bandRow="1">
                <a:tableStyleId>{5C22544A-7EE6-4342-B048-85BDC9FD1C3A}</a:tableStyleId>
              </a:tblPr>
              <a:tblGrid>
                <a:gridCol w="277585">
                  <a:extLst>
                    <a:ext uri="{9D8B030D-6E8A-4147-A177-3AD203B41FA5}">
                      <a16:colId xmlns:a16="http://schemas.microsoft.com/office/drawing/2014/main" val="1224141819"/>
                    </a:ext>
                  </a:extLst>
                </a:gridCol>
                <a:gridCol w="323306">
                  <a:extLst>
                    <a:ext uri="{9D8B030D-6E8A-4147-A177-3AD203B41FA5}">
                      <a16:colId xmlns:a16="http://schemas.microsoft.com/office/drawing/2014/main" val="801837275"/>
                    </a:ext>
                  </a:extLst>
                </a:gridCol>
                <a:gridCol w="333103">
                  <a:extLst>
                    <a:ext uri="{9D8B030D-6E8A-4147-A177-3AD203B41FA5}">
                      <a16:colId xmlns:a16="http://schemas.microsoft.com/office/drawing/2014/main" val="3187012802"/>
                    </a:ext>
                  </a:extLst>
                </a:gridCol>
                <a:gridCol w="372291">
                  <a:extLst>
                    <a:ext uri="{9D8B030D-6E8A-4147-A177-3AD203B41FA5}">
                      <a16:colId xmlns:a16="http://schemas.microsoft.com/office/drawing/2014/main" val="2466717719"/>
                    </a:ext>
                  </a:extLst>
                </a:gridCol>
                <a:gridCol w="372292">
                  <a:extLst>
                    <a:ext uri="{9D8B030D-6E8A-4147-A177-3AD203B41FA5}">
                      <a16:colId xmlns:a16="http://schemas.microsoft.com/office/drawing/2014/main" val="3353018208"/>
                    </a:ext>
                  </a:extLst>
                </a:gridCol>
                <a:gridCol w="391886">
                  <a:extLst>
                    <a:ext uri="{9D8B030D-6E8A-4147-A177-3AD203B41FA5}">
                      <a16:colId xmlns:a16="http://schemas.microsoft.com/office/drawing/2014/main" val="441554535"/>
                    </a:ext>
                  </a:extLst>
                </a:gridCol>
                <a:gridCol w="382089">
                  <a:extLst>
                    <a:ext uri="{9D8B030D-6E8A-4147-A177-3AD203B41FA5}">
                      <a16:colId xmlns:a16="http://schemas.microsoft.com/office/drawing/2014/main" val="244169072"/>
                    </a:ext>
                  </a:extLst>
                </a:gridCol>
                <a:gridCol w="450668">
                  <a:extLst>
                    <a:ext uri="{9D8B030D-6E8A-4147-A177-3AD203B41FA5}">
                      <a16:colId xmlns:a16="http://schemas.microsoft.com/office/drawing/2014/main" val="3503683299"/>
                    </a:ext>
                  </a:extLst>
                </a:gridCol>
                <a:gridCol w="372292">
                  <a:extLst>
                    <a:ext uri="{9D8B030D-6E8A-4147-A177-3AD203B41FA5}">
                      <a16:colId xmlns:a16="http://schemas.microsoft.com/office/drawing/2014/main" val="3417285448"/>
                    </a:ext>
                  </a:extLst>
                </a:gridCol>
                <a:gridCol w="431074">
                  <a:extLst>
                    <a:ext uri="{9D8B030D-6E8A-4147-A177-3AD203B41FA5}">
                      <a16:colId xmlns:a16="http://schemas.microsoft.com/office/drawing/2014/main" val="2016211738"/>
                    </a:ext>
                  </a:extLst>
                </a:gridCol>
                <a:gridCol w="431075">
                  <a:extLst>
                    <a:ext uri="{9D8B030D-6E8A-4147-A177-3AD203B41FA5}">
                      <a16:colId xmlns:a16="http://schemas.microsoft.com/office/drawing/2014/main" val="3034081876"/>
                    </a:ext>
                  </a:extLst>
                </a:gridCol>
                <a:gridCol w="401683">
                  <a:extLst>
                    <a:ext uri="{9D8B030D-6E8A-4147-A177-3AD203B41FA5}">
                      <a16:colId xmlns:a16="http://schemas.microsoft.com/office/drawing/2014/main" val="916112588"/>
                    </a:ext>
                  </a:extLst>
                </a:gridCol>
                <a:gridCol w="411480">
                  <a:extLst>
                    <a:ext uri="{9D8B030D-6E8A-4147-A177-3AD203B41FA5}">
                      <a16:colId xmlns:a16="http://schemas.microsoft.com/office/drawing/2014/main" val="3536670714"/>
                    </a:ext>
                  </a:extLst>
                </a:gridCol>
                <a:gridCol w="352697">
                  <a:extLst>
                    <a:ext uri="{9D8B030D-6E8A-4147-A177-3AD203B41FA5}">
                      <a16:colId xmlns:a16="http://schemas.microsoft.com/office/drawing/2014/main" val="2711120938"/>
                    </a:ext>
                  </a:extLst>
                </a:gridCol>
                <a:gridCol w="519248">
                  <a:extLst>
                    <a:ext uri="{9D8B030D-6E8A-4147-A177-3AD203B41FA5}">
                      <a16:colId xmlns:a16="http://schemas.microsoft.com/office/drawing/2014/main" val="3341502493"/>
                    </a:ext>
                  </a:extLst>
                </a:gridCol>
                <a:gridCol w="2498272">
                  <a:extLst>
                    <a:ext uri="{9D8B030D-6E8A-4147-A177-3AD203B41FA5}">
                      <a16:colId xmlns:a16="http://schemas.microsoft.com/office/drawing/2014/main" val="1367627497"/>
                    </a:ext>
                  </a:extLst>
                </a:gridCol>
                <a:gridCol w="480060">
                  <a:extLst>
                    <a:ext uri="{9D8B030D-6E8A-4147-A177-3AD203B41FA5}">
                      <a16:colId xmlns:a16="http://schemas.microsoft.com/office/drawing/2014/main" val="1687856818"/>
                    </a:ext>
                  </a:extLst>
                </a:gridCol>
                <a:gridCol w="287253">
                  <a:extLst>
                    <a:ext uri="{9D8B030D-6E8A-4147-A177-3AD203B41FA5}">
                      <a16:colId xmlns:a16="http://schemas.microsoft.com/office/drawing/2014/main" val="3312786228"/>
                    </a:ext>
                  </a:extLst>
                </a:gridCol>
              </a:tblGrid>
              <a:tr h="297180">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13</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12</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11</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10</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9</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8</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7</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6</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5</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4</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3</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2</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1</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0</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500" dirty="0">
                          <a:solidFill>
                            <a:schemeClr val="tx1"/>
                          </a:solidFill>
                          <a:latin typeface="Arabic Typesetting" panose="03020402040406030203" pitchFamily="66" charset="-78"/>
                          <a:cs typeface="Arabic Typesetting" panose="03020402040406030203" pitchFamily="66" charset="-78"/>
                        </a:rPr>
                        <a:t>Budget</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1"/>
                      <a:r>
                        <a:rPr lang="en-US" sz="1500" dirty="0">
                          <a:solidFill>
                            <a:schemeClr val="tx1"/>
                          </a:solidFill>
                          <a:latin typeface="Arabic Typesetting" panose="03020402040406030203" pitchFamily="66" charset="-78"/>
                          <a:cs typeface="Arabic Typesetting" panose="03020402040406030203" pitchFamily="66" charset="-78"/>
                        </a:rPr>
                        <a:t>                     Task</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400" dirty="0">
                          <a:solidFill>
                            <a:schemeClr val="tx1"/>
                          </a:solidFill>
                          <a:latin typeface="Arabic Typesetting" panose="03020402040406030203" pitchFamily="66" charset="-78"/>
                          <a:cs typeface="Arabic Typesetting" panose="03020402040406030203" pitchFamily="66" charset="-78"/>
                        </a:rPr>
                        <a:t>DUR</a:t>
                      </a:r>
                      <a:endParaRPr lang="ar-KW" sz="12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500" dirty="0">
                          <a:solidFill>
                            <a:schemeClr val="tx1"/>
                          </a:solidFill>
                          <a:latin typeface="Arabic Typesetting" panose="03020402040406030203" pitchFamily="66" charset="-78"/>
                          <a:cs typeface="Arabic Typesetting" panose="03020402040406030203" pitchFamily="66" charset="-78"/>
                        </a:rPr>
                        <a:t>ID</a:t>
                      </a:r>
                      <a:endParaRPr lang="ar-KW" sz="1500" dirty="0">
                        <a:solidFill>
                          <a:schemeClr val="tx1"/>
                        </a:solidFill>
                        <a:latin typeface="Arabic Typesetting" panose="03020402040406030203" pitchFamily="66" charset="-78"/>
                        <a:cs typeface="Arabic Typesetting" panose="03020402040406030203" pitchFamily="66" charset="-78"/>
                      </a:endParaRP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4152090"/>
                  </a:ext>
                </a:extLst>
              </a:tr>
            </a:tbl>
          </a:graphicData>
        </a:graphic>
      </p:graphicFrame>
    </p:spTree>
    <p:extLst>
      <p:ext uri="{BB962C8B-B14F-4D97-AF65-F5344CB8AC3E}">
        <p14:creationId xmlns:p14="http://schemas.microsoft.com/office/powerpoint/2010/main" val="2298052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0EEFB-A49F-44DC-800F-8A9DBE390E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graphicFrame>
        <p:nvGraphicFramePr>
          <p:cNvPr id="5" name="Chart 4">
            <a:extLst>
              <a:ext uri="{FF2B5EF4-FFF2-40B4-BE49-F238E27FC236}">
                <a16:creationId xmlns:a16="http://schemas.microsoft.com/office/drawing/2014/main" id="{0964191F-D628-47BC-B939-2BD659D6D64A}"/>
              </a:ext>
            </a:extLst>
          </p:cNvPr>
          <p:cNvGraphicFramePr/>
          <p:nvPr>
            <p:extLst>
              <p:ext uri="{D42A27DB-BD31-4B8C-83A1-F6EECF244321}">
                <p14:modId xmlns:p14="http://schemas.microsoft.com/office/powerpoint/2010/main" val="1343111459"/>
              </p:ext>
            </p:extLst>
          </p:nvPr>
        </p:nvGraphicFramePr>
        <p:xfrm>
          <a:off x="719478" y="480622"/>
          <a:ext cx="7704944" cy="41822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6444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6" name="Flowchart: Terminator 5">
            <a:extLst>
              <a:ext uri="{FF2B5EF4-FFF2-40B4-BE49-F238E27FC236}">
                <a16:creationId xmlns:a16="http://schemas.microsoft.com/office/drawing/2014/main" id="{CD28D393-3AED-4F90-AB4C-1F02369C0241}"/>
              </a:ext>
            </a:extLst>
          </p:cNvPr>
          <p:cNvSpPr/>
          <p:nvPr/>
        </p:nvSpPr>
        <p:spPr>
          <a:xfrm>
            <a:off x="352269" y="254833"/>
            <a:ext cx="1746354" cy="494676"/>
          </a:xfrm>
          <a:prstGeom prst="flowChartTerminator">
            <a:avLst/>
          </a:prstGeom>
          <a:solidFill>
            <a:schemeClr val="accent3">
              <a:lumMod val="75000"/>
            </a:schemeClr>
          </a:solidFill>
          <a:ln>
            <a:solidFill>
              <a:schemeClr val="accent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 name="Slide Number Placeholder 1">
            <a:extLst>
              <a:ext uri="{FF2B5EF4-FFF2-40B4-BE49-F238E27FC236}">
                <a16:creationId xmlns:a16="http://schemas.microsoft.com/office/drawing/2014/main" id="{5716F489-DC83-40C4-AD4F-8D29E9F65E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dirty="0"/>
          </a:p>
        </p:txBody>
      </p:sp>
      <p:sp>
        <p:nvSpPr>
          <p:cNvPr id="4" name="TextBox 3">
            <a:extLst>
              <a:ext uri="{FF2B5EF4-FFF2-40B4-BE49-F238E27FC236}">
                <a16:creationId xmlns:a16="http://schemas.microsoft.com/office/drawing/2014/main" id="{30412E11-53AB-4885-A11D-F86EE9EFAEF4}"/>
              </a:ext>
            </a:extLst>
          </p:cNvPr>
          <p:cNvSpPr txBox="1"/>
          <p:nvPr/>
        </p:nvSpPr>
        <p:spPr>
          <a:xfrm>
            <a:off x="400987" y="254692"/>
            <a:ext cx="1648917" cy="461665"/>
          </a:xfrm>
          <a:prstGeom prst="rect">
            <a:avLst/>
          </a:prstGeom>
          <a:noFill/>
        </p:spPr>
        <p:txBody>
          <a:bodyPr wrap="square" rtlCol="1">
            <a:spAutoFit/>
          </a:bodyPr>
          <a:lstStyle/>
          <a:p>
            <a:pPr algn="ctr"/>
            <a:r>
              <a:rPr lang="en-US" sz="2400" b="1" dirty="0">
                <a:solidFill>
                  <a:schemeClr val="bg1"/>
                </a:solidFill>
                <a:latin typeface="Aldhabi" panose="01000000000000000000" pitchFamily="2" charset="-78"/>
                <a:cs typeface="Aldhabi" panose="01000000000000000000" pitchFamily="2" charset="-78"/>
              </a:rPr>
              <a:t>Risks :</a:t>
            </a:r>
            <a:endParaRPr lang="ar-EG" sz="2400" b="1" dirty="0">
              <a:solidFill>
                <a:schemeClr val="bg1"/>
              </a:solidFill>
              <a:latin typeface="Aldhabi" panose="01000000000000000000" pitchFamily="2" charset="-78"/>
              <a:cs typeface="Aldhabi" panose="01000000000000000000" pitchFamily="2" charset="-78"/>
            </a:endParaRPr>
          </a:p>
        </p:txBody>
      </p:sp>
      <p:sp>
        <p:nvSpPr>
          <p:cNvPr id="5" name="TextBox 4">
            <a:extLst>
              <a:ext uri="{FF2B5EF4-FFF2-40B4-BE49-F238E27FC236}">
                <a16:creationId xmlns:a16="http://schemas.microsoft.com/office/drawing/2014/main" id="{2E49A76D-714B-4FA3-9C70-8F79F2C86C3E}"/>
              </a:ext>
            </a:extLst>
          </p:cNvPr>
          <p:cNvSpPr txBox="1"/>
          <p:nvPr/>
        </p:nvSpPr>
        <p:spPr>
          <a:xfrm>
            <a:off x="247287" y="749510"/>
            <a:ext cx="8649325" cy="4027064"/>
          </a:xfrm>
          <a:prstGeom prst="rect">
            <a:avLst/>
          </a:prstGeom>
          <a:noFill/>
        </p:spPr>
        <p:txBody>
          <a:bodyPr wrap="square" rtlCol="1">
            <a:spAutoFit/>
          </a:bodyPr>
          <a:lstStyle/>
          <a:p>
            <a:pPr marL="0" marR="0" algn="l" rtl="1">
              <a:lnSpc>
                <a:spcPct val="107000"/>
              </a:lnSpc>
              <a:spcBef>
                <a:spcPts val="0"/>
              </a:spcBef>
              <a:spcAft>
                <a:spcPts val="800"/>
              </a:spcAft>
            </a:pPr>
            <a:r>
              <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very important when developing a plan for a project to identify the potential risks that may occur during implementation.</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Therefore, we have developed alternative  plans and solutions  for the risks that are expected to occur, whether the probability of their occurrence is large or small</a:t>
            </a:r>
          </a:p>
          <a:p>
            <a:pPr marL="0" marR="0" algn="l" rtl="1">
              <a:lnSpc>
                <a:spcPct val="107000"/>
              </a:lnSpc>
              <a:spcBef>
                <a:spcPts val="0"/>
              </a:spcBef>
              <a:spcAft>
                <a:spcPts val="800"/>
              </a:spcAft>
            </a:pPr>
            <a:r>
              <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 Not all educational organizations have the technological capacity to adopt an electronic correction system Therefore, many problems are expected if this system is applied to all educational organizations at once in Egypt.</a:t>
            </a:r>
            <a:endPar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algn="l" rtl="1">
              <a:lnSpc>
                <a:spcPct val="107000"/>
              </a:lnSpc>
              <a:spcBef>
                <a:spcPts val="0"/>
              </a:spcBef>
              <a:spcAft>
                <a:spcPts val="800"/>
              </a:spcAft>
            </a:pPr>
            <a:r>
              <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took this problem into consideration and developed a solution and development plan for all educational organizations:</a:t>
            </a:r>
            <a:endPar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algn="l" rt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Calibri" panose="020F0502020204030204" pitchFamily="34" charset="0"/>
              </a:rPr>
              <a:t>First, statistics and reviews must be made that measure the tolerance of all educational organizations individually, and then reports should be prepared that include percentage evaluations indicating the extent of the institution’s ability to implement the system, and set a certain percentage as a minimum for evaluation</a:t>
            </a:r>
            <a:r>
              <a:rPr lang="en-US" sz="1700" dirty="0">
                <a:latin typeface="Calibri" panose="020F0502020204030204" pitchFamily="34" charset="0"/>
                <a:ea typeface="Calibri" panose="020F0502020204030204" pitchFamily="34" charset="0"/>
                <a:cs typeface="Calibri" panose="020F0502020204030204" pitchFamily="34" charset="0"/>
              </a:rPr>
              <a:t>.</a:t>
            </a:r>
            <a:endPar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9694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1F8ACF-E3C5-4997-AE8F-575A701A385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3" name="TextBox 2">
            <a:extLst>
              <a:ext uri="{FF2B5EF4-FFF2-40B4-BE49-F238E27FC236}">
                <a16:creationId xmlns:a16="http://schemas.microsoft.com/office/drawing/2014/main" id="{B9E79419-38D3-41EC-9DF3-E533E2230894}"/>
              </a:ext>
            </a:extLst>
          </p:cNvPr>
          <p:cNvSpPr txBox="1"/>
          <p:nvPr/>
        </p:nvSpPr>
        <p:spPr>
          <a:xfrm>
            <a:off x="269823" y="284813"/>
            <a:ext cx="8604354" cy="4027064"/>
          </a:xfrm>
          <a:prstGeom prst="rect">
            <a:avLst/>
          </a:prstGeom>
          <a:noFill/>
        </p:spPr>
        <p:txBody>
          <a:bodyPr wrap="square" rtlCol="1">
            <a:spAutoFit/>
          </a:bodyPr>
          <a:lstStyle/>
          <a:p>
            <a:pPr marL="0" marR="0" algn="l" rt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Calibri" panose="020F0502020204030204" pitchFamily="34" charset="0"/>
              </a:rPr>
              <a:t>Institutions whose rating is equal to or more than the minimum have the ability to implement the system. Thus, the risk of lack of electronic competence in the institutions was avoided.</a:t>
            </a:r>
          </a:p>
          <a:p>
            <a:pPr marL="0" marR="0" algn="l" rt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Calibri" panose="020F0502020204030204" pitchFamily="34" charset="0"/>
              </a:rPr>
              <a:t>Secondly, the state carries out development operations for all institutions that have not exceeded the minimum level and provides them with the necessary resources to be able in the near future to keep pace with technological development and follow up on those processes through specialized committees.</a:t>
            </a:r>
          </a:p>
          <a:p>
            <a:pPr marL="0" marR="0" algn="l" rt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Calibri" panose="020F0502020204030204" pitchFamily="34" charset="0"/>
              </a:rPr>
              <a:t>(2) As we mentioned that not all institutions are able to withstand the system, there is also a risk in the lack of efficiency in dealing with the system on the part of the employees in the institution</a:t>
            </a:r>
          </a:p>
          <a:p>
            <a:pPr marL="0" marR="0" algn="l" rt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Calibri" panose="020F0502020204030204" pitchFamily="34" charset="0"/>
              </a:rPr>
              <a:t>But in this problem, the census and evaluation of employees in the same way as institutions will be useless, so it is better to do tests that measure their efficiency and assign trainers to train and teach employees modern technological methods in order to be able to deal with the system</a:t>
            </a:r>
          </a:p>
        </p:txBody>
      </p:sp>
    </p:spTree>
    <p:extLst>
      <p:ext uri="{BB962C8B-B14F-4D97-AF65-F5344CB8AC3E}">
        <p14:creationId xmlns:p14="http://schemas.microsoft.com/office/powerpoint/2010/main" val="408023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77F19B-61F2-4F33-9B7E-CC18385043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3" name="TextBox 2">
            <a:extLst>
              <a:ext uri="{FF2B5EF4-FFF2-40B4-BE49-F238E27FC236}">
                <a16:creationId xmlns:a16="http://schemas.microsoft.com/office/drawing/2014/main" id="{90E9653A-B1F2-47AF-8427-EE178A0C9B3A}"/>
              </a:ext>
            </a:extLst>
          </p:cNvPr>
          <p:cNvSpPr txBox="1"/>
          <p:nvPr/>
        </p:nvSpPr>
        <p:spPr>
          <a:xfrm>
            <a:off x="262328" y="299803"/>
            <a:ext cx="8319541" cy="2244782"/>
          </a:xfrm>
          <a:prstGeom prst="rect">
            <a:avLst/>
          </a:prstGeom>
          <a:noFill/>
        </p:spPr>
        <p:txBody>
          <a:bodyPr wrap="square" rtlCol="1">
            <a:spAutoFit/>
          </a:bodyPr>
          <a:lstStyle/>
          <a:p>
            <a:pPr marL="0" marR="0" algn="l" rt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Calibri" panose="020F0502020204030204" pitchFamily="34" charset="0"/>
              </a:rPr>
              <a:t>(3) There are some problems that may occur during the electronic correction, for example, a power outage or a malfunction in the institution’s network, and we do not know a solution that will last for a short or long time, and perhaps during these malfunctions important data is lost, so when applying the system in any institution, instructions are placed  Certain.</a:t>
            </a:r>
          </a:p>
          <a:p>
            <a:pPr marL="0" marR="0" algn="l" rtl="1">
              <a:lnSpc>
                <a:spcPct val="107000"/>
              </a:lnSpc>
              <a:spcBef>
                <a:spcPts val="0"/>
              </a:spcBef>
              <a:spcAft>
                <a:spcPts val="800"/>
              </a:spcAft>
            </a:pPr>
            <a:r>
              <a:rPr lang="en-US" sz="1700" dirty="0">
                <a:latin typeface="Calibri" panose="020F0502020204030204" pitchFamily="34" charset="0"/>
                <a:ea typeface="Calibri" panose="020F0502020204030204" pitchFamily="34" charset="0"/>
                <a:cs typeface="Calibri" panose="020F0502020204030204" pitchFamily="34" charset="0"/>
              </a:rPr>
              <a:t>F</a:t>
            </a:r>
            <a:r>
              <a:rPr lang="en-US" sz="1700" dirty="0">
                <a:effectLst/>
                <a:latin typeface="Calibri" panose="020F0502020204030204" pitchFamily="34" charset="0"/>
                <a:ea typeface="Calibri" panose="020F0502020204030204" pitchFamily="34" charset="0"/>
                <a:cs typeface="Calibri" panose="020F0502020204030204" pitchFamily="34" charset="0"/>
              </a:rPr>
              <a:t>or example, 1-Not to turn off or disconnect the electricity from the devices before making sure that the correction process occurred successfully.</a:t>
            </a:r>
          </a:p>
          <a:p>
            <a:pPr marL="0" marR="0" algn="l" rt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Calibri" panose="020F0502020204030204" pitchFamily="34" charset="0"/>
              </a:rPr>
              <a:t>2-Placing the data in storage devices such as CD and keeping those copies.</a:t>
            </a:r>
          </a:p>
        </p:txBody>
      </p:sp>
    </p:spTree>
    <p:extLst>
      <p:ext uri="{BB962C8B-B14F-4D97-AF65-F5344CB8AC3E}">
        <p14:creationId xmlns:p14="http://schemas.microsoft.com/office/powerpoint/2010/main" val="11811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18973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content</a:t>
            </a:r>
            <a:endParaRPr dirty="0"/>
          </a:p>
        </p:txBody>
      </p:sp>
      <p:sp>
        <p:nvSpPr>
          <p:cNvPr id="262" name="Google Shape;262;p16"/>
          <p:cNvSpPr txBox="1">
            <a:spLocks noGrp="1"/>
          </p:cNvSpPr>
          <p:nvPr>
            <p:ph type="body" idx="1"/>
          </p:nvPr>
        </p:nvSpPr>
        <p:spPr>
          <a:xfrm>
            <a:off x="457200" y="1345029"/>
            <a:ext cx="5138700" cy="3180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Project Charter</a:t>
            </a:r>
          </a:p>
          <a:p>
            <a:pPr marL="457200" lvl="0" indent="-381000" algn="l" rtl="0">
              <a:spcBef>
                <a:spcPts val="600"/>
              </a:spcBef>
              <a:spcAft>
                <a:spcPts val="0"/>
              </a:spcAft>
              <a:buSzPts val="2400"/>
              <a:buChar char="▹"/>
            </a:pPr>
            <a:r>
              <a:rPr lang="en-US" dirty="0"/>
              <a:t>Scope Statement</a:t>
            </a:r>
            <a:endParaRPr dirty="0"/>
          </a:p>
          <a:p>
            <a:pPr marL="457200" lvl="0" indent="-381000" algn="l" rtl="0">
              <a:spcBef>
                <a:spcPts val="0"/>
              </a:spcBef>
              <a:spcAft>
                <a:spcPts val="0"/>
              </a:spcAft>
              <a:buSzPts val="2400"/>
              <a:buChar char="▹"/>
            </a:pPr>
            <a:r>
              <a:rPr lang="en-US" dirty="0"/>
              <a:t>Work Breakdown Structure</a:t>
            </a:r>
            <a:endParaRPr dirty="0"/>
          </a:p>
          <a:p>
            <a:pPr marL="457200" lvl="0" indent="-381000" algn="l" rtl="0">
              <a:spcBef>
                <a:spcPts val="0"/>
              </a:spcBef>
              <a:spcAft>
                <a:spcPts val="0"/>
              </a:spcAft>
              <a:buSzPts val="2400"/>
              <a:buChar char="▹"/>
            </a:pPr>
            <a:r>
              <a:rPr lang="en-US" dirty="0"/>
              <a:t>Responsibility Matrix</a:t>
            </a:r>
          </a:p>
          <a:p>
            <a:pPr>
              <a:spcBef>
                <a:spcPts val="0"/>
              </a:spcBef>
            </a:pPr>
            <a:r>
              <a:rPr lang="en-US" dirty="0"/>
              <a:t>Network</a:t>
            </a:r>
          </a:p>
          <a:p>
            <a:pPr>
              <a:spcBef>
                <a:spcPts val="0"/>
              </a:spcBef>
            </a:pPr>
            <a:r>
              <a:rPr lang="en-US" dirty="0"/>
              <a:t>Gantt Chart</a:t>
            </a:r>
          </a:p>
          <a:p>
            <a:pPr marL="457200" lvl="0" indent="-381000" algn="l" rtl="0">
              <a:spcBef>
                <a:spcPts val="0"/>
              </a:spcBef>
              <a:spcAft>
                <a:spcPts val="0"/>
              </a:spcAft>
              <a:buSzPts val="2400"/>
              <a:buChar char="▹"/>
            </a:pPr>
            <a:r>
              <a:rPr lang="en-US" dirty="0"/>
              <a:t>Resource Constrained Schedule</a:t>
            </a:r>
          </a:p>
          <a:p>
            <a:pPr marL="457200" lvl="0" indent="-381000" algn="l" rtl="0">
              <a:spcBef>
                <a:spcPts val="0"/>
              </a:spcBef>
              <a:spcAft>
                <a:spcPts val="0"/>
              </a:spcAft>
              <a:buSzPts val="2400"/>
              <a:buChar char="▹"/>
            </a:pPr>
            <a:r>
              <a:rPr lang="en-US" b="0" i="0" dirty="0">
                <a:latin typeface="Barlow Light" panose="00000400000000000000" pitchFamily="2" charset="0"/>
                <a:ea typeface="Arial"/>
                <a:cs typeface="Arial"/>
                <a:sym typeface="Arial"/>
              </a:rPr>
              <a:t>Time-Phased Budget</a:t>
            </a:r>
          </a:p>
          <a:p>
            <a:pPr marL="457200" lvl="0" indent="-381000" algn="l" rtl="0">
              <a:spcBef>
                <a:spcPts val="0"/>
              </a:spcBef>
              <a:spcAft>
                <a:spcPts val="0"/>
              </a:spcAft>
              <a:buSzPts val="2400"/>
              <a:buChar char="▹"/>
            </a:pPr>
            <a:r>
              <a:rPr lang="en-US" dirty="0">
                <a:latin typeface="Barlow Light" panose="00000400000000000000" pitchFamily="2" charset="0"/>
                <a:cs typeface="Arial"/>
                <a:sym typeface="Arial"/>
              </a:rPr>
              <a:t>Risks</a:t>
            </a:r>
          </a:p>
          <a:p>
            <a:pPr marL="457200" lvl="0" indent="-381000" algn="l" rtl="0">
              <a:spcBef>
                <a:spcPts val="0"/>
              </a:spcBef>
              <a:spcAft>
                <a:spcPts val="0"/>
              </a:spcAft>
              <a:buSzPts val="2400"/>
              <a:buChar char="▹"/>
            </a:pPr>
            <a:endParaRPr dirty="0">
              <a:latin typeface="Barlow Light" panose="00000400000000000000" pitchFamily="2" charset="0"/>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1264B6-CF99-4E13-BCCB-09710562AAC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graphicFrame>
        <p:nvGraphicFramePr>
          <p:cNvPr id="4" name="Table 3">
            <a:extLst>
              <a:ext uri="{FF2B5EF4-FFF2-40B4-BE49-F238E27FC236}">
                <a16:creationId xmlns:a16="http://schemas.microsoft.com/office/drawing/2014/main" id="{520EA54B-09D7-4EA7-8964-45CF5F90FA97}"/>
              </a:ext>
            </a:extLst>
          </p:cNvPr>
          <p:cNvGraphicFramePr>
            <a:graphicFrameLocks noGrp="1"/>
          </p:cNvGraphicFramePr>
          <p:nvPr>
            <p:extLst>
              <p:ext uri="{D42A27DB-BD31-4B8C-83A1-F6EECF244321}">
                <p14:modId xmlns:p14="http://schemas.microsoft.com/office/powerpoint/2010/main" val="4052560969"/>
              </p:ext>
            </p:extLst>
          </p:nvPr>
        </p:nvGraphicFramePr>
        <p:xfrm>
          <a:off x="224852" y="239843"/>
          <a:ext cx="8694296" cy="4676932"/>
        </p:xfrm>
        <a:graphic>
          <a:graphicData uri="http://schemas.openxmlformats.org/drawingml/2006/table">
            <a:tbl>
              <a:tblPr firstRow="1" bandRow="1">
                <a:tableStyleId>{D5908D26-7AD2-4BE2-8D46-7E80C61A5C3D}</a:tableStyleId>
              </a:tblPr>
              <a:tblGrid>
                <a:gridCol w="2161402">
                  <a:extLst>
                    <a:ext uri="{9D8B030D-6E8A-4147-A177-3AD203B41FA5}">
                      <a16:colId xmlns:a16="http://schemas.microsoft.com/office/drawing/2014/main" val="3942364439"/>
                    </a:ext>
                  </a:extLst>
                </a:gridCol>
                <a:gridCol w="1895356">
                  <a:extLst>
                    <a:ext uri="{9D8B030D-6E8A-4147-A177-3AD203B41FA5}">
                      <a16:colId xmlns:a16="http://schemas.microsoft.com/office/drawing/2014/main" val="2032929348"/>
                    </a:ext>
                  </a:extLst>
                </a:gridCol>
                <a:gridCol w="1717995">
                  <a:extLst>
                    <a:ext uri="{9D8B030D-6E8A-4147-A177-3AD203B41FA5}">
                      <a16:colId xmlns:a16="http://schemas.microsoft.com/office/drawing/2014/main" val="1081133267"/>
                    </a:ext>
                  </a:extLst>
                </a:gridCol>
                <a:gridCol w="2919543">
                  <a:extLst>
                    <a:ext uri="{9D8B030D-6E8A-4147-A177-3AD203B41FA5}">
                      <a16:colId xmlns:a16="http://schemas.microsoft.com/office/drawing/2014/main" val="845826724"/>
                    </a:ext>
                  </a:extLst>
                </a:gridCol>
              </a:tblGrid>
              <a:tr h="217710">
                <a:tc>
                  <a:txBody>
                    <a:bodyPr/>
                    <a:lstStyle/>
                    <a:p>
                      <a:pPr marL="0" marR="0" algn="ctr" rtl="0">
                        <a:lnSpc>
                          <a:spcPct val="115000"/>
                        </a:lnSpc>
                        <a:spcBef>
                          <a:spcPts val="0"/>
                        </a:spcBef>
                        <a:spcAft>
                          <a:spcPts val="1000"/>
                        </a:spcAft>
                        <a:buClr>
                          <a:srgbClr val="000000"/>
                        </a:buClr>
                        <a:buFont typeface="Arial"/>
                      </a:pPr>
                      <a:r>
                        <a:rPr lang="en-US" sz="1100" b="1" i="0" u="none" strike="noStrike" cap="none" dirty="0">
                          <a:solidFill>
                            <a:schemeClr val="bg1"/>
                          </a:solidFill>
                          <a:effectLst/>
                          <a:latin typeface="Arial"/>
                          <a:cs typeface="Arial"/>
                          <a:sym typeface="Arial"/>
                        </a:rPr>
                        <a:t>Project Name</a:t>
                      </a:r>
                      <a:endParaRPr lang="en-US" sz="1100" b="1" i="0" u="none" strike="noStrike" cap="none" dirty="0">
                        <a:solidFill>
                          <a:schemeClr val="bg1"/>
                        </a:solidFill>
                        <a:effectLst/>
                        <a:latin typeface="Arial"/>
                        <a:ea typeface="Calibri" panose="020F0502020204030204" pitchFamily="34" charset="0"/>
                        <a:cs typeface="Arial"/>
                        <a:sym typeface="Arial"/>
                      </a:endParaRPr>
                    </a:p>
                  </a:txBody>
                  <a:tcPr marL="38740" marR="38740" marT="19370" marB="19370">
                    <a:solidFill>
                      <a:schemeClr val="accent4">
                        <a:lumMod val="75000"/>
                      </a:schemeClr>
                    </a:solidFill>
                  </a:tcPr>
                </a:tc>
                <a:tc gridSpan="3">
                  <a:txBody>
                    <a:bodyPr/>
                    <a:lstStyle/>
                    <a:p>
                      <a:pPr marL="0" marR="0" algn="l" rtl="0">
                        <a:lnSpc>
                          <a:spcPct val="115000"/>
                        </a:lnSpc>
                        <a:spcBef>
                          <a:spcPts val="0"/>
                        </a:spcBef>
                        <a:spcAft>
                          <a:spcPts val="1000"/>
                        </a:spcAft>
                        <a:buClr>
                          <a:srgbClr val="000000"/>
                        </a:buClr>
                        <a:buFont typeface="Arial"/>
                      </a:pPr>
                      <a:r>
                        <a:rPr lang="en-US" sz="900" b="0" i="0" u="none" strike="noStrike" cap="none" dirty="0">
                          <a:solidFill>
                            <a:srgbClr val="000000"/>
                          </a:solidFill>
                          <a:effectLst/>
                          <a:latin typeface="Arial"/>
                          <a:cs typeface="Arial"/>
                          <a:sym typeface="Arial"/>
                        </a:rPr>
                        <a:t>Electronic Marking System</a:t>
                      </a:r>
                      <a:endParaRPr lang="en-US" sz="900" b="0" i="0" u="none" strike="noStrike" cap="none" dirty="0">
                        <a:solidFill>
                          <a:srgbClr val="000000"/>
                        </a:solidFill>
                        <a:effectLst/>
                        <a:latin typeface="Arial"/>
                        <a:ea typeface="Calibri" panose="020F0502020204030204" pitchFamily="34" charset="0"/>
                        <a:cs typeface="Arial"/>
                        <a:sym typeface="Arial"/>
                      </a:endParaRPr>
                    </a:p>
                  </a:txBody>
                  <a:tcPr marL="38740" marR="38740" marT="19370" marB="19370">
                    <a:solidFill>
                      <a:schemeClr val="accent2">
                        <a:lumMod val="20000"/>
                        <a:lumOff val="80000"/>
                      </a:schemeClr>
                    </a:solidFill>
                  </a:tcPr>
                </a:tc>
                <a:tc hMerge="1">
                  <a:txBody>
                    <a:bodyPr/>
                    <a:lstStyle/>
                    <a:p>
                      <a:pPr rtl="1"/>
                      <a:endParaRPr lang="ar-EG"/>
                    </a:p>
                  </a:txBody>
                  <a:tcPr/>
                </a:tc>
                <a:tc hMerge="1">
                  <a:txBody>
                    <a:bodyPr/>
                    <a:lstStyle/>
                    <a:p>
                      <a:pPr rtl="1"/>
                      <a:endParaRPr lang="ar-EG"/>
                    </a:p>
                  </a:txBody>
                  <a:tcPr/>
                </a:tc>
                <a:extLst>
                  <a:ext uri="{0D108BD9-81ED-4DB2-BD59-A6C34878D82A}">
                    <a16:rowId xmlns:a16="http://schemas.microsoft.com/office/drawing/2014/main" val="1236162233"/>
                  </a:ext>
                </a:extLst>
              </a:tr>
              <a:tr h="359071">
                <a:tc>
                  <a:txBody>
                    <a:bodyPr/>
                    <a:lstStyle/>
                    <a:p>
                      <a:pPr marL="0" marR="0" algn="ctr" rtl="0">
                        <a:lnSpc>
                          <a:spcPct val="115000"/>
                        </a:lnSpc>
                        <a:spcBef>
                          <a:spcPts val="0"/>
                        </a:spcBef>
                        <a:spcAft>
                          <a:spcPts val="1000"/>
                        </a:spcAft>
                        <a:buClr>
                          <a:srgbClr val="000000"/>
                        </a:buClr>
                        <a:buFont typeface="Arial"/>
                      </a:pPr>
                      <a:r>
                        <a:rPr lang="en-US" sz="1100" b="1" i="0" u="none" strike="noStrike" cap="none" dirty="0">
                          <a:solidFill>
                            <a:schemeClr val="bg1"/>
                          </a:solidFill>
                          <a:effectLst/>
                          <a:latin typeface="Arial"/>
                          <a:cs typeface="Arial"/>
                          <a:sym typeface="Arial"/>
                        </a:rPr>
                        <a:t>Project Sponsor </a:t>
                      </a:r>
                      <a:endParaRPr lang="en-US" sz="1100" b="1" i="0" u="none" strike="noStrike" cap="none" dirty="0">
                        <a:solidFill>
                          <a:schemeClr val="bg1"/>
                        </a:solidFill>
                        <a:effectLst/>
                        <a:latin typeface="Arial"/>
                        <a:ea typeface="Calibri" panose="020F0502020204030204" pitchFamily="34" charset="0"/>
                        <a:cs typeface="Arial"/>
                        <a:sym typeface="Arial"/>
                      </a:endParaRPr>
                    </a:p>
                  </a:txBody>
                  <a:tcPr marL="38740" marR="38740" marT="19370" marB="19370">
                    <a:solidFill>
                      <a:schemeClr val="accent4">
                        <a:lumMod val="75000"/>
                      </a:schemeClr>
                    </a:solidFill>
                  </a:tcPr>
                </a:tc>
                <a:tc>
                  <a:txBody>
                    <a:bodyPr/>
                    <a:lstStyle/>
                    <a:p>
                      <a:pPr marL="0" marR="0" algn="l" rtl="0">
                        <a:lnSpc>
                          <a:spcPct val="115000"/>
                        </a:lnSpc>
                        <a:spcBef>
                          <a:spcPts val="0"/>
                        </a:spcBef>
                        <a:spcAft>
                          <a:spcPts val="1000"/>
                        </a:spcAft>
                        <a:buClr>
                          <a:srgbClr val="000000"/>
                        </a:buClr>
                        <a:buFont typeface="Arial"/>
                      </a:pPr>
                      <a:r>
                        <a:rPr lang="en-US" sz="900" b="0" i="0" u="none" strike="noStrike" cap="none" dirty="0">
                          <a:solidFill>
                            <a:srgbClr val="000000"/>
                          </a:solidFill>
                          <a:effectLst/>
                          <a:latin typeface="Arial"/>
                          <a:cs typeface="Arial"/>
                          <a:sym typeface="Arial"/>
                        </a:rPr>
                        <a:t>The Government </a:t>
                      </a:r>
                      <a:endParaRPr lang="en-US" sz="900" b="0" i="0" u="none" strike="noStrike" cap="none" dirty="0">
                        <a:solidFill>
                          <a:srgbClr val="000000"/>
                        </a:solidFill>
                        <a:effectLst/>
                        <a:latin typeface="Arial"/>
                        <a:ea typeface="Calibri" panose="020F0502020204030204" pitchFamily="34" charset="0"/>
                        <a:cs typeface="Arial"/>
                        <a:sym typeface="Arial"/>
                      </a:endParaRPr>
                    </a:p>
                  </a:txBody>
                  <a:tcPr marL="38740" marR="38740" marT="19370" marB="19370">
                    <a:solidFill>
                      <a:schemeClr val="accent2">
                        <a:lumMod val="20000"/>
                        <a:lumOff val="80000"/>
                      </a:schemeClr>
                    </a:solidFill>
                  </a:tcPr>
                </a:tc>
                <a:tc>
                  <a:txBody>
                    <a:bodyPr/>
                    <a:lstStyle/>
                    <a:p>
                      <a:pPr marL="0" marR="0" algn="ctr">
                        <a:lnSpc>
                          <a:spcPct val="115000"/>
                        </a:lnSpc>
                        <a:spcBef>
                          <a:spcPts val="0"/>
                        </a:spcBef>
                        <a:spcAft>
                          <a:spcPts val="1000"/>
                        </a:spcAft>
                      </a:pPr>
                      <a:r>
                        <a:rPr lang="en-US" sz="1000" b="1" i="0" u="none" strike="noStrike" cap="none" dirty="0">
                          <a:solidFill>
                            <a:schemeClr val="bg1"/>
                          </a:solidFill>
                          <a:effectLst/>
                          <a:latin typeface="Arial"/>
                          <a:cs typeface="Arial"/>
                          <a:sym typeface="Arial"/>
                        </a:rPr>
                        <a:t>Project Manager</a:t>
                      </a:r>
                      <a:endParaRPr lang="en-US" sz="1000" b="1" i="0" u="none" strike="noStrike" cap="none" dirty="0">
                        <a:solidFill>
                          <a:schemeClr val="bg1"/>
                        </a:solidFill>
                        <a:effectLst/>
                        <a:latin typeface="Arial"/>
                        <a:ea typeface="Calibri" panose="020F0502020204030204" pitchFamily="34" charset="0"/>
                        <a:cs typeface="Arial"/>
                        <a:sym typeface="Arial"/>
                      </a:endParaRPr>
                    </a:p>
                  </a:txBody>
                  <a:tcPr marL="0" marR="0" marT="0" marB="0">
                    <a:solidFill>
                      <a:schemeClr val="accent4">
                        <a:lumMod val="75000"/>
                      </a:schemeClr>
                    </a:solidFill>
                  </a:tcPr>
                </a:tc>
                <a:tc>
                  <a:txBody>
                    <a:bodyPr/>
                    <a:lstStyle/>
                    <a:p>
                      <a:pPr marL="0" marR="0" algn="l">
                        <a:lnSpc>
                          <a:spcPct val="115000"/>
                        </a:lnSpc>
                        <a:spcBef>
                          <a:spcPts val="0"/>
                        </a:spcBef>
                        <a:spcAft>
                          <a:spcPts val="1000"/>
                        </a:spcAft>
                      </a:pPr>
                      <a:r>
                        <a:rPr lang="en-US" sz="900" b="0" i="0" u="none" strike="noStrike" cap="none" dirty="0">
                          <a:solidFill>
                            <a:srgbClr val="000000"/>
                          </a:solidFill>
                          <a:effectLst/>
                          <a:latin typeface="Arial"/>
                          <a:cs typeface="Arial"/>
                          <a:sym typeface="Arial"/>
                        </a:rPr>
                        <a:t>  Sohila Noaman</a:t>
                      </a:r>
                      <a:endParaRPr lang="en-US" sz="900" b="0" i="0" u="none" strike="noStrike" cap="none" dirty="0">
                        <a:solidFill>
                          <a:srgbClr val="000000"/>
                        </a:solidFill>
                        <a:effectLst/>
                        <a:latin typeface="Arial"/>
                        <a:ea typeface="Calibri" panose="020F0502020204030204" pitchFamily="34" charset="0"/>
                        <a:cs typeface="Arial"/>
                        <a:sym typeface="Arial"/>
                      </a:endParaRPr>
                    </a:p>
                  </a:txBody>
                  <a:tcPr marL="0" marR="0" marT="0" marB="0">
                    <a:solidFill>
                      <a:schemeClr val="accent2">
                        <a:lumMod val="20000"/>
                        <a:lumOff val="80000"/>
                      </a:schemeClr>
                    </a:solidFill>
                  </a:tcPr>
                </a:tc>
                <a:extLst>
                  <a:ext uri="{0D108BD9-81ED-4DB2-BD59-A6C34878D82A}">
                    <a16:rowId xmlns:a16="http://schemas.microsoft.com/office/drawing/2014/main" val="3993133973"/>
                  </a:ext>
                </a:extLst>
              </a:tr>
              <a:tr h="359071">
                <a:tc>
                  <a:txBody>
                    <a:bodyPr/>
                    <a:lstStyle/>
                    <a:p>
                      <a:pPr marL="0" marR="0" algn="ctr" rtl="0">
                        <a:lnSpc>
                          <a:spcPct val="115000"/>
                        </a:lnSpc>
                        <a:spcBef>
                          <a:spcPts val="0"/>
                        </a:spcBef>
                        <a:spcAft>
                          <a:spcPts val="1000"/>
                        </a:spcAft>
                        <a:buClr>
                          <a:srgbClr val="000000"/>
                        </a:buClr>
                        <a:buFont typeface="Arial"/>
                      </a:pPr>
                      <a:r>
                        <a:rPr lang="en-US" sz="1100" b="1" i="0" u="none" strike="noStrike" cap="none" dirty="0">
                          <a:solidFill>
                            <a:schemeClr val="bg1"/>
                          </a:solidFill>
                          <a:effectLst/>
                          <a:latin typeface="Arial"/>
                          <a:cs typeface="Arial"/>
                          <a:sym typeface="Arial"/>
                        </a:rPr>
                        <a:t>Date Of Project Approval</a:t>
                      </a:r>
                      <a:endParaRPr lang="en-US" sz="1100" b="1" i="0" u="none" strike="noStrike" cap="none" dirty="0">
                        <a:solidFill>
                          <a:schemeClr val="bg1"/>
                        </a:solidFill>
                        <a:effectLst/>
                        <a:latin typeface="Arial"/>
                        <a:ea typeface="Calibri" panose="020F0502020204030204" pitchFamily="34" charset="0"/>
                        <a:cs typeface="Arial"/>
                        <a:sym typeface="Arial"/>
                      </a:endParaRPr>
                    </a:p>
                  </a:txBody>
                  <a:tcPr marL="38740" marR="38740" marT="19370" marB="19370">
                    <a:solidFill>
                      <a:schemeClr val="accent4">
                        <a:lumMod val="75000"/>
                      </a:schemeClr>
                    </a:solidFill>
                  </a:tcPr>
                </a:tc>
                <a:tc>
                  <a:txBody>
                    <a:bodyPr/>
                    <a:lstStyle/>
                    <a:p>
                      <a:pPr marL="0" marR="0" algn="l" rtl="0">
                        <a:lnSpc>
                          <a:spcPct val="115000"/>
                        </a:lnSpc>
                        <a:spcBef>
                          <a:spcPts val="0"/>
                        </a:spcBef>
                        <a:spcAft>
                          <a:spcPts val="1000"/>
                        </a:spcAft>
                        <a:buClr>
                          <a:srgbClr val="000000"/>
                        </a:buClr>
                        <a:buFont typeface="Arial"/>
                        <a:tabLst>
                          <a:tab pos="917575" algn="ctr"/>
                        </a:tabLst>
                      </a:pPr>
                      <a:r>
                        <a:rPr lang="en-US" sz="900" b="0" i="0" u="none" strike="noStrike" cap="none" dirty="0">
                          <a:solidFill>
                            <a:srgbClr val="000000"/>
                          </a:solidFill>
                          <a:effectLst/>
                          <a:latin typeface="Arial"/>
                          <a:cs typeface="Arial"/>
                          <a:sym typeface="Arial"/>
                        </a:rPr>
                        <a:t>3 Sep 2021	</a:t>
                      </a:r>
                      <a:endParaRPr lang="en-US" sz="900" b="0" i="0" u="none" strike="noStrike" cap="none" dirty="0">
                        <a:solidFill>
                          <a:srgbClr val="000000"/>
                        </a:solidFill>
                        <a:effectLst/>
                        <a:latin typeface="Arial"/>
                        <a:ea typeface="Calibri" panose="020F0502020204030204" pitchFamily="34" charset="0"/>
                        <a:cs typeface="Arial"/>
                        <a:sym typeface="Arial"/>
                      </a:endParaRPr>
                    </a:p>
                  </a:txBody>
                  <a:tcPr marL="38740" marR="38740" marT="19370" marB="19370">
                    <a:solidFill>
                      <a:schemeClr val="accent2">
                        <a:lumMod val="20000"/>
                        <a:lumOff val="80000"/>
                      </a:schemeClr>
                    </a:solidFill>
                  </a:tcPr>
                </a:tc>
                <a:tc>
                  <a:txBody>
                    <a:bodyPr/>
                    <a:lstStyle/>
                    <a:p>
                      <a:pPr marL="0" marR="0" algn="ctr">
                        <a:lnSpc>
                          <a:spcPct val="115000"/>
                        </a:lnSpc>
                        <a:spcBef>
                          <a:spcPts val="0"/>
                        </a:spcBef>
                        <a:spcAft>
                          <a:spcPts val="1000"/>
                        </a:spcAft>
                      </a:pPr>
                      <a:r>
                        <a:rPr lang="en-US" sz="1000" b="1" i="0" u="none" strike="noStrike" cap="none" dirty="0">
                          <a:solidFill>
                            <a:schemeClr val="bg1"/>
                          </a:solidFill>
                          <a:effectLst/>
                          <a:latin typeface="Arial"/>
                          <a:cs typeface="Arial"/>
                          <a:sym typeface="Arial"/>
                        </a:rPr>
                        <a:t>Last Revision Date</a:t>
                      </a:r>
                      <a:endParaRPr lang="en-US" sz="1000" b="1" i="0" u="none" strike="noStrike" cap="none" dirty="0">
                        <a:solidFill>
                          <a:schemeClr val="bg1"/>
                        </a:solidFill>
                        <a:effectLst/>
                        <a:latin typeface="Arial"/>
                        <a:ea typeface="Calibri" panose="020F0502020204030204" pitchFamily="34" charset="0"/>
                        <a:cs typeface="Arial"/>
                        <a:sym typeface="Arial"/>
                      </a:endParaRPr>
                    </a:p>
                  </a:txBody>
                  <a:tcPr marL="0" marR="0" marT="0" marB="0">
                    <a:solidFill>
                      <a:schemeClr val="accent4">
                        <a:lumMod val="75000"/>
                      </a:schemeClr>
                    </a:solidFill>
                  </a:tcPr>
                </a:tc>
                <a:tc>
                  <a:txBody>
                    <a:bodyPr/>
                    <a:lstStyle/>
                    <a:p>
                      <a:pPr marL="0" marR="0" algn="l">
                        <a:lnSpc>
                          <a:spcPct val="115000"/>
                        </a:lnSpc>
                        <a:spcBef>
                          <a:spcPts val="0"/>
                        </a:spcBef>
                        <a:spcAft>
                          <a:spcPts val="1000"/>
                        </a:spcAft>
                      </a:pPr>
                      <a:r>
                        <a:rPr lang="en-US" sz="900" b="0" i="0" u="none" strike="noStrike" cap="none" dirty="0">
                          <a:solidFill>
                            <a:srgbClr val="000000"/>
                          </a:solidFill>
                          <a:effectLst/>
                          <a:latin typeface="Arial"/>
                          <a:cs typeface="Arial"/>
                          <a:sym typeface="Arial"/>
                        </a:rPr>
                        <a:t>  30 Oct 2021</a:t>
                      </a:r>
                      <a:endParaRPr lang="en-US" sz="900" b="0" i="0" u="none" strike="noStrike" cap="none" dirty="0">
                        <a:solidFill>
                          <a:srgbClr val="000000"/>
                        </a:solidFill>
                        <a:effectLst/>
                        <a:latin typeface="Arial"/>
                        <a:ea typeface="Calibri" panose="020F0502020204030204" pitchFamily="34" charset="0"/>
                        <a:cs typeface="Arial"/>
                        <a:sym typeface="Arial"/>
                      </a:endParaRPr>
                    </a:p>
                  </a:txBody>
                  <a:tcPr marL="0" marR="0" marT="0" marB="0">
                    <a:solidFill>
                      <a:schemeClr val="accent2">
                        <a:lumMod val="20000"/>
                        <a:lumOff val="80000"/>
                      </a:schemeClr>
                    </a:solidFill>
                  </a:tcPr>
                </a:tc>
                <a:extLst>
                  <a:ext uri="{0D108BD9-81ED-4DB2-BD59-A6C34878D82A}">
                    <a16:rowId xmlns:a16="http://schemas.microsoft.com/office/drawing/2014/main" val="3986801380"/>
                  </a:ext>
                </a:extLst>
              </a:tr>
              <a:tr h="736396">
                <a:tc>
                  <a:txBody>
                    <a:bodyPr/>
                    <a:lstStyle/>
                    <a:p>
                      <a:pPr marL="0" marR="0" algn="ctr" rtl="0">
                        <a:lnSpc>
                          <a:spcPct val="115000"/>
                        </a:lnSpc>
                        <a:spcBef>
                          <a:spcPts val="0"/>
                        </a:spcBef>
                        <a:spcAft>
                          <a:spcPts val="1000"/>
                        </a:spcAft>
                        <a:buClr>
                          <a:srgbClr val="000000"/>
                        </a:buClr>
                        <a:buFont typeface="Arial"/>
                      </a:pPr>
                      <a:r>
                        <a:rPr lang="en-US" sz="1100" b="1" i="0" u="none" strike="noStrike" cap="none" dirty="0">
                          <a:solidFill>
                            <a:schemeClr val="bg1"/>
                          </a:solidFill>
                          <a:effectLst/>
                          <a:latin typeface="Arial"/>
                          <a:cs typeface="Arial"/>
                          <a:sym typeface="Arial"/>
                        </a:rPr>
                        <a:t>Project Description</a:t>
                      </a:r>
                      <a:endParaRPr lang="en-US" sz="1100" b="1" i="0" u="none" strike="noStrike" cap="none" dirty="0">
                        <a:solidFill>
                          <a:schemeClr val="bg1"/>
                        </a:solidFill>
                        <a:effectLst/>
                        <a:latin typeface="Arial"/>
                        <a:ea typeface="Calibri" panose="020F0502020204030204" pitchFamily="34" charset="0"/>
                        <a:cs typeface="Arial"/>
                        <a:sym typeface="Arial"/>
                      </a:endParaRPr>
                    </a:p>
                  </a:txBody>
                  <a:tcPr marL="38740" marR="38740" marT="19370" marB="19370">
                    <a:solidFill>
                      <a:schemeClr val="accent4">
                        <a:lumMod val="75000"/>
                      </a:schemeClr>
                    </a:solidFill>
                  </a:tcPr>
                </a:tc>
                <a:tc gridSpan="3">
                  <a:txBody>
                    <a:bodyPr/>
                    <a:lstStyle/>
                    <a:p>
                      <a:pPr marL="0" marR="0" algn="l" rtl="0">
                        <a:lnSpc>
                          <a:spcPct val="115000"/>
                        </a:lnSpc>
                        <a:spcBef>
                          <a:spcPts val="0"/>
                        </a:spcBef>
                        <a:spcAft>
                          <a:spcPts val="1000"/>
                        </a:spcAft>
                        <a:buClr>
                          <a:srgbClr val="000000"/>
                        </a:buClr>
                        <a:buFont typeface="Arial"/>
                      </a:pPr>
                      <a:r>
                        <a:rPr lang="en-US" sz="900" b="0" i="0" u="none" strike="noStrike" cap="none" dirty="0">
                          <a:solidFill>
                            <a:srgbClr val="000000"/>
                          </a:solidFill>
                          <a:effectLst/>
                          <a:latin typeface="Arial"/>
                          <a:cs typeface="Arial"/>
                          <a:sym typeface="Arial"/>
                        </a:rPr>
                        <a:t>It is the possibility to mark an exam automatically and return within a very short period of time using computers, As the students submit their form via internet so that their answers are marked and the results are returned automatically.  </a:t>
                      </a:r>
                      <a:endParaRPr lang="en-US" sz="900" b="0" i="0" u="none" strike="noStrike" cap="none" dirty="0">
                        <a:solidFill>
                          <a:srgbClr val="000000"/>
                        </a:solidFill>
                        <a:effectLst/>
                        <a:latin typeface="Arial"/>
                        <a:ea typeface="Calibri" panose="020F0502020204030204" pitchFamily="34" charset="0"/>
                        <a:cs typeface="Arial"/>
                        <a:sym typeface="Arial"/>
                      </a:endParaRPr>
                    </a:p>
                  </a:txBody>
                  <a:tcPr marL="38740" marR="38740" marT="19370" marB="19370">
                    <a:solidFill>
                      <a:schemeClr val="accent2">
                        <a:lumMod val="20000"/>
                        <a:lumOff val="80000"/>
                      </a:schemeClr>
                    </a:solidFill>
                  </a:tcPr>
                </a:tc>
                <a:tc hMerge="1">
                  <a:txBody>
                    <a:bodyPr/>
                    <a:lstStyle/>
                    <a:p>
                      <a:pPr rtl="1"/>
                      <a:endParaRPr lang="ar-EG"/>
                    </a:p>
                  </a:txBody>
                  <a:tcPr/>
                </a:tc>
                <a:tc hMerge="1">
                  <a:txBody>
                    <a:bodyPr/>
                    <a:lstStyle/>
                    <a:p>
                      <a:pPr rtl="1"/>
                      <a:endParaRPr lang="ar-EG"/>
                    </a:p>
                  </a:txBody>
                  <a:tcPr/>
                </a:tc>
                <a:extLst>
                  <a:ext uri="{0D108BD9-81ED-4DB2-BD59-A6C34878D82A}">
                    <a16:rowId xmlns:a16="http://schemas.microsoft.com/office/drawing/2014/main" val="2296431570"/>
                  </a:ext>
                </a:extLst>
              </a:tr>
              <a:tr h="3004684">
                <a:tc>
                  <a:txBody>
                    <a:bodyPr/>
                    <a:lstStyle/>
                    <a:p>
                      <a:pPr marL="0" marR="0" algn="ctr">
                        <a:lnSpc>
                          <a:spcPct val="115000"/>
                        </a:lnSpc>
                        <a:spcBef>
                          <a:spcPts val="0"/>
                        </a:spcBef>
                        <a:spcAft>
                          <a:spcPts val="1000"/>
                        </a:spcAft>
                      </a:pPr>
                      <a:r>
                        <a:rPr lang="en-US" sz="700" dirty="0">
                          <a:solidFill>
                            <a:schemeClr val="bg1"/>
                          </a:solidFill>
                          <a:effectLst/>
                        </a:rPr>
                        <a:t> </a:t>
                      </a:r>
                      <a:endParaRPr lang="en-US" sz="500" dirty="0">
                        <a:solidFill>
                          <a:schemeClr val="bg1"/>
                        </a:solidFill>
                        <a:effectLst/>
                      </a:endParaRPr>
                    </a:p>
                    <a:p>
                      <a:pPr marL="0" marR="0" algn="ctr">
                        <a:lnSpc>
                          <a:spcPct val="115000"/>
                        </a:lnSpc>
                        <a:spcBef>
                          <a:spcPts val="0"/>
                        </a:spcBef>
                        <a:spcAft>
                          <a:spcPts val="1000"/>
                        </a:spcAft>
                      </a:pPr>
                      <a:r>
                        <a:rPr lang="en-US" sz="700" dirty="0">
                          <a:solidFill>
                            <a:schemeClr val="bg1"/>
                          </a:solidFill>
                          <a:effectLst/>
                        </a:rPr>
                        <a:t> </a:t>
                      </a:r>
                      <a:endParaRPr lang="en-US" sz="500" dirty="0">
                        <a:solidFill>
                          <a:schemeClr val="bg1"/>
                        </a:solidFill>
                        <a:effectLst/>
                      </a:endParaRPr>
                    </a:p>
                    <a:p>
                      <a:pPr marL="0" marR="0" algn="ctr">
                        <a:lnSpc>
                          <a:spcPct val="115000"/>
                        </a:lnSpc>
                        <a:spcBef>
                          <a:spcPts val="0"/>
                        </a:spcBef>
                        <a:spcAft>
                          <a:spcPts val="1000"/>
                        </a:spcAft>
                      </a:pPr>
                      <a:r>
                        <a:rPr lang="en-US" sz="700" dirty="0">
                          <a:solidFill>
                            <a:schemeClr val="bg1"/>
                          </a:solidFill>
                          <a:effectLst/>
                        </a:rPr>
                        <a:t> </a:t>
                      </a:r>
                      <a:endParaRPr lang="en-US" sz="500" dirty="0">
                        <a:solidFill>
                          <a:schemeClr val="bg1"/>
                        </a:solidFill>
                        <a:effectLst/>
                      </a:endParaRPr>
                    </a:p>
                    <a:p>
                      <a:pPr marL="0" marR="0" algn="ctr">
                        <a:lnSpc>
                          <a:spcPct val="115000"/>
                        </a:lnSpc>
                        <a:spcBef>
                          <a:spcPts val="0"/>
                        </a:spcBef>
                        <a:spcAft>
                          <a:spcPts val="1000"/>
                        </a:spcAft>
                      </a:pPr>
                      <a:r>
                        <a:rPr lang="en-US" sz="700" dirty="0">
                          <a:solidFill>
                            <a:schemeClr val="bg1"/>
                          </a:solidFill>
                          <a:effectLst/>
                        </a:rPr>
                        <a:t> </a:t>
                      </a:r>
                      <a:endParaRPr lang="en-US" sz="500" dirty="0">
                        <a:solidFill>
                          <a:schemeClr val="bg1"/>
                        </a:solidFill>
                        <a:effectLst/>
                      </a:endParaRPr>
                    </a:p>
                    <a:p>
                      <a:pPr marL="0" marR="0" algn="ctr">
                        <a:lnSpc>
                          <a:spcPct val="115000"/>
                        </a:lnSpc>
                        <a:spcBef>
                          <a:spcPts val="0"/>
                        </a:spcBef>
                        <a:spcAft>
                          <a:spcPts val="1000"/>
                        </a:spcAft>
                      </a:pPr>
                      <a:r>
                        <a:rPr lang="en-US" sz="700" b="1" dirty="0">
                          <a:solidFill>
                            <a:schemeClr val="bg1"/>
                          </a:solidFill>
                          <a:effectLst/>
                        </a:rPr>
                        <a:t> </a:t>
                      </a:r>
                      <a:endParaRPr lang="en-US" sz="500" b="1" dirty="0">
                        <a:solidFill>
                          <a:schemeClr val="bg1"/>
                        </a:solidFill>
                        <a:effectLst/>
                      </a:endParaRPr>
                    </a:p>
                    <a:p>
                      <a:pPr marL="0" marR="0" algn="ctr">
                        <a:lnSpc>
                          <a:spcPct val="115000"/>
                        </a:lnSpc>
                        <a:spcBef>
                          <a:spcPts val="0"/>
                        </a:spcBef>
                        <a:spcAft>
                          <a:spcPts val="1000"/>
                        </a:spcAft>
                      </a:pPr>
                      <a:r>
                        <a:rPr lang="en-US" sz="1100" b="1" dirty="0">
                          <a:solidFill>
                            <a:schemeClr val="bg1"/>
                          </a:solidFill>
                          <a:effectLst/>
                        </a:rPr>
                        <a:t>Scope</a:t>
                      </a:r>
                      <a:endParaRPr lang="en-US" sz="1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38740" marR="38740" marT="19370" marB="19370">
                    <a:solidFill>
                      <a:schemeClr val="accent4">
                        <a:lumMod val="75000"/>
                      </a:schemeClr>
                    </a:solidFill>
                  </a:tcPr>
                </a:tc>
                <a:tc gridSpan="3">
                  <a:txBody>
                    <a:bodyPr/>
                    <a:lstStyle/>
                    <a:p>
                      <a:pPr marL="0" marR="0" algn="l">
                        <a:lnSpc>
                          <a:spcPct val="115000"/>
                        </a:lnSpc>
                        <a:spcBef>
                          <a:spcPts val="0"/>
                        </a:spcBef>
                        <a:spcAft>
                          <a:spcPts val="1000"/>
                        </a:spcAft>
                      </a:pPr>
                      <a:r>
                        <a:rPr lang="en-US" sz="900" dirty="0">
                          <a:effectLst/>
                        </a:rPr>
                        <a:t>The project is aimed to solve the predicament of wasting time on correcting exams. The solution we reached is a marking exam that will have the following benefits:</a:t>
                      </a:r>
                      <a:endParaRPr lang="en-US" sz="800" dirty="0">
                        <a:effectLst/>
                      </a:endParaRP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Less time wasted</a:t>
                      </a:r>
                    </a:p>
                    <a:p>
                      <a:pPr marL="342900" marR="0" lvl="0" indent="-342900" algn="l">
                        <a:lnSpc>
                          <a:spcPct val="115000"/>
                        </a:lnSpc>
                        <a:spcBef>
                          <a:spcPts val="0"/>
                        </a:spcBef>
                        <a:spcAft>
                          <a:spcPts val="1000"/>
                        </a:spcAft>
                        <a:buFont typeface="Symbol" panose="05050102010706020507" pitchFamily="18" charset="2"/>
                        <a:buChar char=""/>
                      </a:pPr>
                      <a:r>
                        <a:rPr lang="en-US" sz="800" dirty="0">
                          <a:effectLst/>
                        </a:rPr>
                        <a:t>Fair and faster correction</a:t>
                      </a:r>
                    </a:p>
                    <a:p>
                      <a:pPr marL="0" marR="0" algn="l">
                        <a:lnSpc>
                          <a:spcPct val="115000"/>
                        </a:lnSpc>
                        <a:spcBef>
                          <a:spcPts val="0"/>
                        </a:spcBef>
                        <a:spcAft>
                          <a:spcPts val="1000"/>
                        </a:spcAft>
                      </a:pPr>
                      <a:r>
                        <a:rPr lang="en-US" sz="900" dirty="0">
                          <a:effectLst/>
                        </a:rPr>
                        <a:t>The marking system requires certain rules:</a:t>
                      </a:r>
                      <a:endParaRPr lang="en-US" sz="800" dirty="0">
                        <a:effectLst/>
                      </a:endParaRP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The exam must be multiple choice question only</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The exam must be tested on computers</a:t>
                      </a:r>
                    </a:p>
                    <a:p>
                      <a:pPr marL="342900" marR="0" lvl="0" indent="-342900" algn="l">
                        <a:lnSpc>
                          <a:spcPct val="115000"/>
                        </a:lnSpc>
                        <a:spcBef>
                          <a:spcPts val="0"/>
                        </a:spcBef>
                        <a:spcAft>
                          <a:spcPts val="1000"/>
                        </a:spcAft>
                        <a:buFont typeface="Symbol" panose="05050102010706020507" pitchFamily="18" charset="2"/>
                        <a:buChar char=""/>
                      </a:pPr>
                      <a:r>
                        <a:rPr lang="en-US" sz="800" dirty="0">
                          <a:effectLst/>
                        </a:rPr>
                        <a:t>The project inly works on windows </a:t>
                      </a:r>
                    </a:p>
                    <a:p>
                      <a:pPr marL="0" marR="0" algn="l">
                        <a:lnSpc>
                          <a:spcPct val="115000"/>
                        </a:lnSpc>
                        <a:spcBef>
                          <a:spcPts val="0"/>
                        </a:spcBef>
                        <a:spcAft>
                          <a:spcPts val="1000"/>
                        </a:spcAft>
                      </a:pPr>
                      <a:r>
                        <a:rPr lang="en-US" sz="900" dirty="0">
                          <a:effectLst/>
                        </a:rPr>
                        <a:t>The drawbacks of the system:</a:t>
                      </a:r>
                      <a:endParaRPr lang="en-US" sz="800" dirty="0">
                        <a:effectLst/>
                      </a:endParaRP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Lack of equipment required in schools</a:t>
                      </a:r>
                    </a:p>
                    <a:p>
                      <a:pPr marL="342900" marR="0" lvl="0" indent="-342900" algn="l">
                        <a:lnSpc>
                          <a:spcPct val="115000"/>
                        </a:lnSpc>
                        <a:spcBef>
                          <a:spcPts val="0"/>
                        </a:spcBef>
                        <a:spcAft>
                          <a:spcPts val="1000"/>
                        </a:spcAft>
                        <a:buFont typeface="Symbol" panose="05050102010706020507" pitchFamily="18" charset="2"/>
                        <a:buChar char=""/>
                      </a:pPr>
                      <a:r>
                        <a:rPr lang="en-US" sz="800" dirty="0">
                          <a:effectLst/>
                        </a:rPr>
                        <a:t>Lack of experience with this type of technology</a:t>
                      </a:r>
                    </a:p>
                    <a:p>
                      <a:pPr marL="0" marR="0" algn="l">
                        <a:lnSpc>
                          <a:spcPct val="115000"/>
                        </a:lnSpc>
                        <a:spcBef>
                          <a:spcPts val="0"/>
                        </a:spcBef>
                        <a:spcAft>
                          <a:spcPts val="1000"/>
                        </a:spcAft>
                      </a:pPr>
                      <a:r>
                        <a:rPr lang="en-US" sz="900" dirty="0">
                          <a:effectLst/>
                        </a:rPr>
                        <a:t>Out of the scope:</a:t>
                      </a:r>
                      <a:endParaRPr lang="en-US" sz="800" dirty="0">
                        <a:effectLst/>
                      </a:endParaRP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Linux computers</a:t>
                      </a:r>
                    </a:p>
                    <a:p>
                      <a:pPr marL="342900" marR="0" lvl="0" indent="-342900" algn="l">
                        <a:lnSpc>
                          <a:spcPct val="115000"/>
                        </a:lnSpc>
                        <a:spcBef>
                          <a:spcPts val="0"/>
                        </a:spcBef>
                        <a:spcAft>
                          <a:spcPts val="1000"/>
                        </a:spcAft>
                        <a:buFont typeface="Symbol" panose="05050102010706020507" pitchFamily="18" charset="2"/>
                        <a:buChar char=""/>
                      </a:pPr>
                      <a:r>
                        <a:rPr lang="en-US" sz="800" dirty="0">
                          <a:effectLst/>
                        </a:rPr>
                        <a:t>Essay exams</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740" marR="38740" marT="19370" marB="19370">
                    <a:solidFill>
                      <a:schemeClr val="accent2">
                        <a:lumMod val="20000"/>
                        <a:lumOff val="80000"/>
                      </a:schemeClr>
                    </a:solidFill>
                  </a:tcPr>
                </a:tc>
                <a:tc hMerge="1">
                  <a:txBody>
                    <a:bodyPr/>
                    <a:lstStyle/>
                    <a:p>
                      <a:pPr rtl="1"/>
                      <a:endParaRPr lang="ar-EG"/>
                    </a:p>
                  </a:txBody>
                  <a:tcPr/>
                </a:tc>
                <a:tc hMerge="1">
                  <a:txBody>
                    <a:bodyPr/>
                    <a:lstStyle/>
                    <a:p>
                      <a:pPr rtl="1"/>
                      <a:endParaRPr lang="ar-EG"/>
                    </a:p>
                  </a:txBody>
                  <a:tcPr/>
                </a:tc>
                <a:extLst>
                  <a:ext uri="{0D108BD9-81ED-4DB2-BD59-A6C34878D82A}">
                    <a16:rowId xmlns:a16="http://schemas.microsoft.com/office/drawing/2014/main" val="1095752809"/>
                  </a:ext>
                </a:extLst>
              </a:tr>
            </a:tbl>
          </a:graphicData>
        </a:graphic>
      </p:graphicFrame>
    </p:spTree>
    <p:extLst>
      <p:ext uri="{BB962C8B-B14F-4D97-AF65-F5344CB8AC3E}">
        <p14:creationId xmlns:p14="http://schemas.microsoft.com/office/powerpoint/2010/main" val="3509032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042BA8-AD2F-4C1C-A3C9-9D668D2C90D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graphicFrame>
        <p:nvGraphicFramePr>
          <p:cNvPr id="3" name="Table 2">
            <a:extLst>
              <a:ext uri="{FF2B5EF4-FFF2-40B4-BE49-F238E27FC236}">
                <a16:creationId xmlns:a16="http://schemas.microsoft.com/office/drawing/2014/main" id="{CBFDD285-887C-4169-B4E9-1BD28685088A}"/>
              </a:ext>
            </a:extLst>
          </p:cNvPr>
          <p:cNvGraphicFramePr>
            <a:graphicFrameLocks noGrp="1"/>
          </p:cNvGraphicFramePr>
          <p:nvPr>
            <p:extLst>
              <p:ext uri="{D42A27DB-BD31-4B8C-83A1-F6EECF244321}">
                <p14:modId xmlns:p14="http://schemas.microsoft.com/office/powerpoint/2010/main" val="4159879222"/>
              </p:ext>
            </p:extLst>
          </p:nvPr>
        </p:nvGraphicFramePr>
        <p:xfrm>
          <a:off x="224852" y="232348"/>
          <a:ext cx="8686800" cy="4669435"/>
        </p:xfrm>
        <a:graphic>
          <a:graphicData uri="http://schemas.openxmlformats.org/drawingml/2006/table">
            <a:tbl>
              <a:tblPr firstRow="1" bandRow="1">
                <a:tableStyleId>{D5908D26-7AD2-4BE2-8D46-7E80C61A5C3D}</a:tableStyleId>
              </a:tblPr>
              <a:tblGrid>
                <a:gridCol w="2159539">
                  <a:extLst>
                    <a:ext uri="{9D8B030D-6E8A-4147-A177-3AD203B41FA5}">
                      <a16:colId xmlns:a16="http://schemas.microsoft.com/office/drawing/2014/main" val="72730590"/>
                    </a:ext>
                  </a:extLst>
                </a:gridCol>
                <a:gridCol w="4633539">
                  <a:extLst>
                    <a:ext uri="{9D8B030D-6E8A-4147-A177-3AD203B41FA5}">
                      <a16:colId xmlns:a16="http://schemas.microsoft.com/office/drawing/2014/main" val="4243347138"/>
                    </a:ext>
                  </a:extLst>
                </a:gridCol>
                <a:gridCol w="1893722">
                  <a:extLst>
                    <a:ext uri="{9D8B030D-6E8A-4147-A177-3AD203B41FA5}">
                      <a16:colId xmlns:a16="http://schemas.microsoft.com/office/drawing/2014/main" val="1552112378"/>
                    </a:ext>
                  </a:extLst>
                </a:gridCol>
              </a:tblGrid>
              <a:tr h="537780">
                <a:tc>
                  <a:txBody>
                    <a:bodyPr/>
                    <a:lstStyle/>
                    <a:p>
                      <a:pPr marL="0" marR="0" algn="ctr">
                        <a:lnSpc>
                          <a:spcPct val="115000"/>
                        </a:lnSpc>
                        <a:spcBef>
                          <a:spcPts val="0"/>
                        </a:spcBef>
                        <a:spcAft>
                          <a:spcPts val="1000"/>
                        </a:spcAft>
                      </a:pPr>
                      <a:r>
                        <a:rPr lang="en-US" sz="1100" b="1" dirty="0">
                          <a:solidFill>
                            <a:schemeClr val="bg1"/>
                          </a:solidFill>
                          <a:effectLst/>
                        </a:rPr>
                        <a:t>Project Purpose</a:t>
                      </a:r>
                      <a:endParaRPr lang="en-US" sz="1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4">
                        <a:lumMod val="75000"/>
                      </a:schemeClr>
                    </a:solidFill>
                  </a:tcPr>
                </a:tc>
                <a:tc gridSpan="2">
                  <a:txBody>
                    <a:bodyPr/>
                    <a:lstStyle/>
                    <a:p>
                      <a:pPr marL="0" marR="0" algn="l">
                        <a:lnSpc>
                          <a:spcPct val="115000"/>
                        </a:lnSpc>
                        <a:spcBef>
                          <a:spcPts val="0"/>
                        </a:spcBef>
                        <a:spcAft>
                          <a:spcPts val="1000"/>
                        </a:spcAft>
                      </a:pPr>
                      <a:r>
                        <a:rPr lang="en-US" sz="1000" dirty="0">
                          <a:effectLst/>
                        </a:rPr>
                        <a:t>The major aim of this project is to develop a marking system that would be capable of providing on accurate marks very fast for thousands of forms</a:t>
                      </a:r>
                      <a:r>
                        <a:rPr lang="en-US" sz="900" dirty="0">
                          <a:effectLst/>
                        </a:rPr>
                        <a:t>.</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2">
                        <a:lumMod val="20000"/>
                        <a:lumOff val="80000"/>
                      </a:schemeClr>
                    </a:solidFill>
                  </a:tcPr>
                </a:tc>
                <a:tc hMerge="1">
                  <a:txBody>
                    <a:bodyPr/>
                    <a:lstStyle/>
                    <a:p>
                      <a:pPr rtl="1"/>
                      <a:endParaRPr lang="ar-EG"/>
                    </a:p>
                  </a:txBody>
                  <a:tcPr/>
                </a:tc>
                <a:extLst>
                  <a:ext uri="{0D108BD9-81ED-4DB2-BD59-A6C34878D82A}">
                    <a16:rowId xmlns:a16="http://schemas.microsoft.com/office/drawing/2014/main" val="479562581"/>
                  </a:ext>
                </a:extLst>
              </a:tr>
              <a:tr h="191425">
                <a:tc rowSpan="3">
                  <a:txBody>
                    <a:bodyPr/>
                    <a:lstStyle/>
                    <a:p>
                      <a:pPr marL="0" marR="0" algn="ctr">
                        <a:lnSpc>
                          <a:spcPct val="115000"/>
                        </a:lnSpc>
                        <a:spcBef>
                          <a:spcPts val="0"/>
                        </a:spcBef>
                        <a:spcAft>
                          <a:spcPts val="1000"/>
                        </a:spcAft>
                      </a:pPr>
                      <a:r>
                        <a:rPr lang="en-US" sz="1100" b="1" dirty="0">
                          <a:solidFill>
                            <a:schemeClr val="bg1"/>
                          </a:solidFill>
                          <a:effectLst/>
                        </a:rPr>
                        <a:t>Constraints</a:t>
                      </a:r>
                      <a:endParaRPr lang="en-US" sz="1000" b="1" dirty="0">
                        <a:solidFill>
                          <a:schemeClr val="bg1"/>
                        </a:solidFill>
                        <a:effectLst/>
                      </a:endParaRPr>
                    </a:p>
                    <a:p>
                      <a:pPr marL="0" marR="0" algn="ctr">
                        <a:lnSpc>
                          <a:spcPct val="115000"/>
                        </a:lnSpc>
                        <a:spcBef>
                          <a:spcPts val="0"/>
                        </a:spcBef>
                        <a:spcAft>
                          <a:spcPts val="1000"/>
                        </a:spcAft>
                      </a:pPr>
                      <a:r>
                        <a:rPr lang="en-US" sz="1100" b="1" dirty="0">
                          <a:solidFill>
                            <a:schemeClr val="bg1"/>
                          </a:solidFill>
                          <a:effectLst/>
                        </a:rPr>
                        <a:t>(In priority order)</a:t>
                      </a:r>
                      <a:endParaRPr lang="en-US" sz="1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4">
                        <a:lumMod val="75000"/>
                      </a:schemeClr>
                    </a:solidFill>
                  </a:tcPr>
                </a:tc>
                <a:tc>
                  <a:txBody>
                    <a:bodyPr/>
                    <a:lstStyle/>
                    <a:p>
                      <a:pPr marL="0" marR="0" algn="ctr">
                        <a:lnSpc>
                          <a:spcPct val="115000"/>
                        </a:lnSpc>
                        <a:spcBef>
                          <a:spcPts val="0"/>
                        </a:spcBef>
                        <a:spcAft>
                          <a:spcPts val="1000"/>
                        </a:spcAft>
                      </a:pPr>
                      <a:r>
                        <a:rPr lang="en-US" sz="900" b="1" dirty="0">
                          <a:effectLst/>
                          <a:latin typeface="Calibri" panose="020F0502020204030204" pitchFamily="34" charset="0"/>
                          <a:cs typeface="Calibri" panose="020F0502020204030204" pitchFamily="34" charset="0"/>
                        </a:rPr>
                        <a:t>Time</a:t>
                      </a:r>
                      <a:endParaRPr lang="en-US" sz="800" b="1"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2">
                        <a:lumMod val="40000"/>
                        <a:lumOff val="60000"/>
                      </a:schemeClr>
                    </a:solidFill>
                  </a:tcPr>
                </a:tc>
                <a:tc>
                  <a:txBody>
                    <a:bodyPr/>
                    <a:lstStyle/>
                    <a:p>
                      <a:pPr marL="0" marR="0" algn="l">
                        <a:lnSpc>
                          <a:spcPct val="115000"/>
                        </a:lnSpc>
                        <a:spcBef>
                          <a:spcPts val="0"/>
                        </a:spcBef>
                        <a:spcAft>
                          <a:spcPts val="1000"/>
                        </a:spcAft>
                      </a:pPr>
                      <a:r>
                        <a:rPr lang="en-US" sz="800" dirty="0">
                          <a:effectLst/>
                        </a:rPr>
                        <a:t>3 months</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2">
                        <a:lumMod val="20000"/>
                        <a:lumOff val="80000"/>
                      </a:schemeClr>
                    </a:solidFill>
                  </a:tcPr>
                </a:tc>
                <a:extLst>
                  <a:ext uri="{0D108BD9-81ED-4DB2-BD59-A6C34878D82A}">
                    <a16:rowId xmlns:a16="http://schemas.microsoft.com/office/drawing/2014/main" val="1164607500"/>
                  </a:ext>
                </a:extLst>
              </a:tr>
              <a:tr h="330520">
                <a:tc vMerge="1">
                  <a:txBody>
                    <a:bodyPr/>
                    <a:lstStyle/>
                    <a:p>
                      <a:pPr rtl="1"/>
                      <a:endParaRPr lang="ar-EG"/>
                    </a:p>
                  </a:txBody>
                  <a:tcPr/>
                </a:tc>
                <a:tc>
                  <a:txBody>
                    <a:bodyPr/>
                    <a:lstStyle/>
                    <a:p>
                      <a:pPr marL="0" marR="0" algn="ctr">
                        <a:lnSpc>
                          <a:spcPct val="115000"/>
                        </a:lnSpc>
                        <a:spcBef>
                          <a:spcPts val="0"/>
                        </a:spcBef>
                        <a:spcAft>
                          <a:spcPts val="1000"/>
                        </a:spcAft>
                      </a:pPr>
                      <a:r>
                        <a:rPr lang="en-US" sz="900" b="1" dirty="0">
                          <a:effectLst/>
                          <a:latin typeface="Calibri" panose="020F0502020204030204" pitchFamily="34" charset="0"/>
                          <a:cs typeface="Calibri" panose="020F0502020204030204" pitchFamily="34" charset="0"/>
                        </a:rPr>
                        <a:t>Budget</a:t>
                      </a:r>
                      <a:endParaRPr lang="en-US" sz="800" b="1"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2">
                        <a:lumMod val="40000"/>
                        <a:lumOff val="60000"/>
                      </a:schemeClr>
                    </a:solidFill>
                  </a:tcPr>
                </a:tc>
                <a:tc>
                  <a:txBody>
                    <a:bodyPr/>
                    <a:lstStyle/>
                    <a:p>
                      <a:pPr marL="0" marR="0" algn="l">
                        <a:lnSpc>
                          <a:spcPct val="115000"/>
                        </a:lnSpc>
                        <a:spcBef>
                          <a:spcPts val="0"/>
                        </a:spcBef>
                        <a:spcAft>
                          <a:spcPts val="1000"/>
                        </a:spcAft>
                      </a:pPr>
                      <a:r>
                        <a:rPr lang="en-US" sz="800" dirty="0">
                          <a:effectLst/>
                        </a:rPr>
                        <a:t>6 developers + 6 PCs</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2">
                        <a:lumMod val="20000"/>
                        <a:lumOff val="80000"/>
                      </a:schemeClr>
                    </a:solidFill>
                  </a:tcPr>
                </a:tc>
                <a:extLst>
                  <a:ext uri="{0D108BD9-81ED-4DB2-BD59-A6C34878D82A}">
                    <a16:rowId xmlns:a16="http://schemas.microsoft.com/office/drawing/2014/main" val="2688206381"/>
                  </a:ext>
                </a:extLst>
              </a:tr>
              <a:tr h="330520">
                <a:tc vMerge="1">
                  <a:txBody>
                    <a:bodyPr/>
                    <a:lstStyle/>
                    <a:p>
                      <a:pPr rtl="1"/>
                      <a:endParaRPr lang="ar-EG"/>
                    </a:p>
                  </a:txBody>
                  <a:tcPr/>
                </a:tc>
                <a:tc>
                  <a:txBody>
                    <a:bodyPr/>
                    <a:lstStyle/>
                    <a:p>
                      <a:pPr marL="0" marR="0" algn="ctr">
                        <a:lnSpc>
                          <a:spcPct val="115000"/>
                        </a:lnSpc>
                        <a:spcBef>
                          <a:spcPts val="0"/>
                        </a:spcBef>
                        <a:spcAft>
                          <a:spcPts val="1000"/>
                        </a:spcAft>
                      </a:pPr>
                      <a:r>
                        <a:rPr lang="en-US" sz="900" b="1" dirty="0">
                          <a:effectLst/>
                          <a:latin typeface="Calibri" panose="020F0502020204030204" pitchFamily="34" charset="0"/>
                          <a:cs typeface="Calibri" panose="020F0502020204030204" pitchFamily="34" charset="0"/>
                        </a:rPr>
                        <a:t>Quality</a:t>
                      </a:r>
                      <a:endParaRPr lang="en-US" sz="800" b="1"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2">
                        <a:lumMod val="40000"/>
                        <a:lumOff val="60000"/>
                      </a:schemeClr>
                    </a:solidFill>
                  </a:tcPr>
                </a:tc>
                <a:tc>
                  <a:txBody>
                    <a:bodyPr/>
                    <a:lstStyle/>
                    <a:p>
                      <a:pPr marL="0" marR="0" algn="l">
                        <a:lnSpc>
                          <a:spcPct val="115000"/>
                        </a:lnSpc>
                        <a:spcBef>
                          <a:spcPts val="0"/>
                        </a:spcBef>
                        <a:spcAft>
                          <a:spcPts val="1000"/>
                        </a:spcAft>
                      </a:pPr>
                      <a:r>
                        <a:rPr lang="en-US" sz="800" dirty="0">
                          <a:effectLst/>
                        </a:rPr>
                        <a:t>Budget fit quality + Enough time</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2">
                        <a:lumMod val="20000"/>
                        <a:lumOff val="80000"/>
                      </a:schemeClr>
                    </a:solidFill>
                  </a:tcPr>
                </a:tc>
                <a:extLst>
                  <a:ext uri="{0D108BD9-81ED-4DB2-BD59-A6C34878D82A}">
                    <a16:rowId xmlns:a16="http://schemas.microsoft.com/office/drawing/2014/main" val="4032966846"/>
                  </a:ext>
                </a:extLst>
              </a:tr>
              <a:tr h="747809">
                <a:tc>
                  <a:txBody>
                    <a:bodyPr/>
                    <a:lstStyle/>
                    <a:p>
                      <a:pPr marL="0" marR="0" algn="ctr">
                        <a:lnSpc>
                          <a:spcPct val="115000"/>
                        </a:lnSpc>
                        <a:spcBef>
                          <a:spcPts val="0"/>
                        </a:spcBef>
                        <a:spcAft>
                          <a:spcPts val="1000"/>
                        </a:spcAft>
                      </a:pPr>
                      <a:r>
                        <a:rPr lang="en-US" sz="1100" b="1" dirty="0">
                          <a:solidFill>
                            <a:schemeClr val="bg1"/>
                          </a:solidFill>
                          <a:effectLst/>
                        </a:rPr>
                        <a:t>Project Deliverables</a:t>
                      </a:r>
                      <a:endParaRPr lang="en-US" sz="1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4">
                        <a:lumMod val="75000"/>
                      </a:schemeClr>
                    </a:solidFill>
                  </a:tcPr>
                </a:tc>
                <a:tc gridSpan="2">
                  <a:txBody>
                    <a:bodyPr/>
                    <a:lstStyle/>
                    <a:p>
                      <a:pPr marL="342900" marR="0" lvl="0" indent="-342900" algn="l" rtl="0">
                        <a:lnSpc>
                          <a:spcPct val="115000"/>
                        </a:lnSpc>
                        <a:spcBef>
                          <a:spcPts val="0"/>
                        </a:spcBef>
                        <a:spcAft>
                          <a:spcPts val="0"/>
                        </a:spcAft>
                        <a:buFont typeface="Symbol" panose="05050102010706020507" pitchFamily="18" charset="2"/>
                        <a:buChar char=""/>
                      </a:pPr>
                      <a:r>
                        <a:rPr lang="en-US" sz="900" dirty="0">
                          <a:effectLst/>
                        </a:rPr>
                        <a:t>By the end of the project, we will be able to create a powerful system capable of correcting all exams electronically.</a:t>
                      </a:r>
                    </a:p>
                    <a:p>
                      <a:pPr marL="342900" marR="0" lvl="0" indent="-342900" algn="l">
                        <a:lnSpc>
                          <a:spcPct val="115000"/>
                        </a:lnSpc>
                        <a:spcBef>
                          <a:spcPts val="0"/>
                        </a:spcBef>
                        <a:spcAft>
                          <a:spcPts val="0"/>
                        </a:spcAft>
                        <a:buFont typeface="Symbol" panose="05050102010706020507" pitchFamily="18" charset="2"/>
                        <a:buChar char=""/>
                      </a:pPr>
                      <a:r>
                        <a:rPr lang="en-US" sz="900" dirty="0">
                          <a:effectLst/>
                        </a:rPr>
                        <a:t>This system will </a:t>
                      </a:r>
                      <a:r>
                        <a:rPr lang="en-US" sz="900" b="0" i="0" u="none" strike="noStrike" cap="none" dirty="0">
                          <a:solidFill>
                            <a:srgbClr val="000000"/>
                          </a:solidFill>
                          <a:effectLst/>
                          <a:latin typeface="Arial"/>
                          <a:cs typeface="Arial"/>
                          <a:sym typeface="Arial"/>
                        </a:rPr>
                        <a:t>save a lot of time </a:t>
                      </a:r>
                      <a:r>
                        <a:rPr lang="en-US" sz="900" dirty="0">
                          <a:effectLst/>
                        </a:rPr>
                        <a:t>and effort in correcting exams</a:t>
                      </a:r>
                    </a:p>
                    <a:p>
                      <a:pPr marL="342900" marR="0" lvl="0" indent="-342900" algn="l">
                        <a:lnSpc>
                          <a:spcPct val="115000"/>
                        </a:lnSpc>
                        <a:spcBef>
                          <a:spcPts val="0"/>
                        </a:spcBef>
                        <a:spcAft>
                          <a:spcPts val="1000"/>
                        </a:spcAft>
                        <a:buFont typeface="Symbol" panose="05050102010706020507" pitchFamily="18" charset="2"/>
                        <a:buChar char=""/>
                      </a:pPr>
                      <a:r>
                        <a:rPr lang="en-US" sz="900" dirty="0">
                          <a:effectLst/>
                        </a:rPr>
                        <a:t>Keeping pace with the age of technology</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2">
                        <a:lumMod val="20000"/>
                        <a:lumOff val="80000"/>
                      </a:schemeClr>
                    </a:solidFill>
                  </a:tcPr>
                </a:tc>
                <a:tc hMerge="1">
                  <a:txBody>
                    <a:bodyPr/>
                    <a:lstStyle/>
                    <a:p>
                      <a:pPr rtl="1"/>
                      <a:endParaRPr lang="ar-EG"/>
                    </a:p>
                  </a:txBody>
                  <a:tcPr/>
                </a:tc>
                <a:extLst>
                  <a:ext uri="{0D108BD9-81ED-4DB2-BD59-A6C34878D82A}">
                    <a16:rowId xmlns:a16="http://schemas.microsoft.com/office/drawing/2014/main" val="2699820822"/>
                  </a:ext>
                </a:extLst>
              </a:tr>
              <a:tr h="608712">
                <a:tc>
                  <a:txBody>
                    <a:bodyPr/>
                    <a:lstStyle/>
                    <a:p>
                      <a:pPr marL="0" marR="0" algn="ctr">
                        <a:lnSpc>
                          <a:spcPct val="115000"/>
                        </a:lnSpc>
                        <a:spcBef>
                          <a:spcPts val="0"/>
                        </a:spcBef>
                        <a:spcAft>
                          <a:spcPts val="1000"/>
                        </a:spcAft>
                      </a:pPr>
                      <a:r>
                        <a:rPr lang="en-US" sz="1100" b="1" dirty="0">
                          <a:solidFill>
                            <a:schemeClr val="bg1"/>
                          </a:solidFill>
                          <a:effectLst/>
                        </a:rPr>
                        <a:t>Benefits</a:t>
                      </a:r>
                      <a:endParaRPr lang="en-US" sz="1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4">
                        <a:lumMod val="75000"/>
                      </a:schemeClr>
                    </a:solidFill>
                  </a:tcPr>
                </a:tc>
                <a:tc gridSpan="2">
                  <a:txBody>
                    <a:bodyPr/>
                    <a:lstStyle/>
                    <a:p>
                      <a:pPr marL="342900" marR="0" lvl="0" indent="-342900" algn="l" rtl="0">
                        <a:lnSpc>
                          <a:spcPct val="115000"/>
                        </a:lnSpc>
                        <a:spcBef>
                          <a:spcPts val="0"/>
                        </a:spcBef>
                        <a:spcAft>
                          <a:spcPts val="0"/>
                        </a:spcAft>
                        <a:buFont typeface="+mj-lt"/>
                        <a:buAutoNum type="arabicPeriod"/>
                      </a:pPr>
                      <a:r>
                        <a:rPr lang="en-US" sz="900" dirty="0">
                          <a:effectLst/>
                        </a:rPr>
                        <a:t>Saves time and speeds up the process of correcting the exams.</a:t>
                      </a:r>
                    </a:p>
                    <a:p>
                      <a:pPr marL="342900" marR="0" lvl="0" indent="-342900" algn="l">
                        <a:lnSpc>
                          <a:spcPct val="115000"/>
                        </a:lnSpc>
                        <a:spcBef>
                          <a:spcPts val="0"/>
                        </a:spcBef>
                        <a:spcAft>
                          <a:spcPts val="0"/>
                        </a:spcAft>
                        <a:buFont typeface="+mj-lt"/>
                        <a:buAutoNum type="arabicPeriod"/>
                      </a:pPr>
                      <a:r>
                        <a:rPr lang="en-US" sz="900" b="0" i="0" u="none" strike="noStrike" cap="none" dirty="0">
                          <a:solidFill>
                            <a:srgbClr val="000000"/>
                          </a:solidFill>
                          <a:effectLst/>
                          <a:latin typeface="Arial"/>
                          <a:cs typeface="Arial"/>
                          <a:sym typeface="Arial"/>
                        </a:rPr>
                        <a:t>Secure, Environment-friendly.</a:t>
                      </a:r>
                    </a:p>
                    <a:p>
                      <a:pPr marL="342900" marR="0" lvl="0" indent="-342900" algn="l">
                        <a:lnSpc>
                          <a:spcPct val="115000"/>
                        </a:lnSpc>
                        <a:spcBef>
                          <a:spcPts val="0"/>
                        </a:spcBef>
                        <a:spcAft>
                          <a:spcPts val="1000"/>
                        </a:spcAft>
                        <a:buFont typeface="+mj-lt"/>
                        <a:buAutoNum type="arabicPeriod"/>
                      </a:pPr>
                      <a:r>
                        <a:rPr lang="en-US" sz="900" b="0" i="0" u="none" strike="noStrike" cap="none" dirty="0">
                          <a:solidFill>
                            <a:srgbClr val="000000"/>
                          </a:solidFill>
                          <a:effectLst/>
                          <a:latin typeface="Arial"/>
                          <a:cs typeface="Arial"/>
                          <a:sym typeface="Arial"/>
                        </a:rPr>
                        <a:t>Reducing the risk of human mistakes </a:t>
                      </a:r>
                      <a:r>
                        <a:rPr lang="en-US" sz="900" dirty="0">
                          <a:effectLst/>
                        </a:rPr>
                        <a:t>and the risk of exam papers being lost. </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2">
                        <a:lumMod val="20000"/>
                        <a:lumOff val="80000"/>
                      </a:schemeClr>
                    </a:solidFill>
                  </a:tcPr>
                </a:tc>
                <a:tc hMerge="1">
                  <a:txBody>
                    <a:bodyPr/>
                    <a:lstStyle/>
                    <a:p>
                      <a:pPr rtl="1"/>
                      <a:endParaRPr lang="ar-EG"/>
                    </a:p>
                  </a:txBody>
                  <a:tcPr/>
                </a:tc>
                <a:extLst>
                  <a:ext uri="{0D108BD9-81ED-4DB2-BD59-A6C34878D82A}">
                    <a16:rowId xmlns:a16="http://schemas.microsoft.com/office/drawing/2014/main" val="2296863678"/>
                  </a:ext>
                </a:extLst>
              </a:tr>
              <a:tr h="889915">
                <a:tc>
                  <a:txBody>
                    <a:bodyPr/>
                    <a:lstStyle/>
                    <a:p>
                      <a:pPr marL="0" marR="0" algn="l">
                        <a:lnSpc>
                          <a:spcPct val="115000"/>
                        </a:lnSpc>
                        <a:spcBef>
                          <a:spcPts val="0"/>
                        </a:spcBef>
                        <a:spcAft>
                          <a:spcPts val="1000"/>
                        </a:spcAft>
                      </a:pPr>
                      <a:r>
                        <a:rPr lang="en-US" sz="1100" b="1" dirty="0">
                          <a:solidFill>
                            <a:schemeClr val="bg1"/>
                          </a:solidFill>
                          <a:effectLst/>
                        </a:rPr>
                        <a:t> </a:t>
                      </a:r>
                      <a:endParaRPr lang="en-US" sz="1000" b="1" dirty="0">
                        <a:solidFill>
                          <a:schemeClr val="bg1"/>
                        </a:solidFill>
                        <a:effectLst/>
                      </a:endParaRPr>
                    </a:p>
                    <a:p>
                      <a:pPr marL="0" marR="0" algn="ctr">
                        <a:lnSpc>
                          <a:spcPct val="115000"/>
                        </a:lnSpc>
                        <a:spcBef>
                          <a:spcPts val="0"/>
                        </a:spcBef>
                        <a:spcAft>
                          <a:spcPts val="1000"/>
                        </a:spcAft>
                      </a:pPr>
                      <a:r>
                        <a:rPr lang="en-US" sz="1100" b="1" dirty="0">
                          <a:solidFill>
                            <a:schemeClr val="bg1"/>
                          </a:solidFill>
                          <a:effectLst/>
                        </a:rPr>
                        <a:t>Steering Committee</a:t>
                      </a:r>
                      <a:endParaRPr lang="en-US" sz="1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4">
                        <a:lumMod val="75000"/>
                      </a:schemeClr>
                    </a:solidFill>
                  </a:tcPr>
                </a:tc>
                <a:tc gridSpan="2">
                  <a:txBody>
                    <a:bodyPr/>
                    <a:lstStyle/>
                    <a:p>
                      <a:pPr marL="342900" marR="0" lvl="0" indent="-342900" algn="l" rtl="0">
                        <a:lnSpc>
                          <a:spcPct val="115000"/>
                        </a:lnSpc>
                        <a:spcBef>
                          <a:spcPts val="0"/>
                        </a:spcBef>
                        <a:spcAft>
                          <a:spcPts val="0"/>
                        </a:spcAft>
                        <a:buFont typeface="Symbol" panose="05050102010706020507" pitchFamily="18" charset="2"/>
                        <a:buChar char=""/>
                      </a:pPr>
                      <a:r>
                        <a:rPr lang="en-US" sz="800" dirty="0">
                          <a:effectLst/>
                        </a:rPr>
                        <a:t>Executives </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CEO</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Senior stakeholders</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Sales director</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Experts</a:t>
                      </a:r>
                    </a:p>
                    <a:p>
                      <a:pPr marL="342900" marR="0" lvl="0" indent="-342900" algn="l">
                        <a:lnSpc>
                          <a:spcPct val="115000"/>
                        </a:lnSpc>
                        <a:spcBef>
                          <a:spcPts val="0"/>
                        </a:spcBef>
                        <a:spcAft>
                          <a:spcPts val="1000"/>
                        </a:spcAft>
                        <a:buFont typeface="Symbol" panose="05050102010706020507" pitchFamily="18" charset="2"/>
                        <a:buChar char=""/>
                      </a:pPr>
                      <a:r>
                        <a:rPr lang="en-US" sz="800" dirty="0">
                          <a:effectLst/>
                        </a:rPr>
                        <a:t>Finance director</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2">
                        <a:lumMod val="20000"/>
                        <a:lumOff val="80000"/>
                      </a:schemeClr>
                    </a:solidFill>
                  </a:tcPr>
                </a:tc>
                <a:tc hMerge="1">
                  <a:txBody>
                    <a:bodyPr/>
                    <a:lstStyle/>
                    <a:p>
                      <a:pPr rtl="1"/>
                      <a:endParaRPr lang="ar-EG"/>
                    </a:p>
                  </a:txBody>
                  <a:tcPr/>
                </a:tc>
                <a:extLst>
                  <a:ext uri="{0D108BD9-81ED-4DB2-BD59-A6C34878D82A}">
                    <a16:rowId xmlns:a16="http://schemas.microsoft.com/office/drawing/2014/main" val="3598152222"/>
                  </a:ext>
                </a:extLst>
              </a:tr>
              <a:tr h="1032754">
                <a:tc>
                  <a:txBody>
                    <a:bodyPr/>
                    <a:lstStyle/>
                    <a:p>
                      <a:pPr marL="0" marR="0" algn="ctr">
                        <a:lnSpc>
                          <a:spcPct val="115000"/>
                        </a:lnSpc>
                        <a:spcBef>
                          <a:spcPts val="0"/>
                        </a:spcBef>
                        <a:spcAft>
                          <a:spcPts val="1000"/>
                        </a:spcAft>
                      </a:pPr>
                      <a:r>
                        <a:rPr lang="en-US" sz="1100" b="1" dirty="0">
                          <a:solidFill>
                            <a:schemeClr val="bg1"/>
                          </a:solidFill>
                          <a:effectLst/>
                        </a:rPr>
                        <a:t> </a:t>
                      </a:r>
                      <a:endParaRPr lang="en-US" sz="1000" b="1" dirty="0">
                        <a:solidFill>
                          <a:schemeClr val="bg1"/>
                        </a:solidFill>
                        <a:effectLst/>
                      </a:endParaRPr>
                    </a:p>
                    <a:p>
                      <a:pPr marL="0" marR="0" algn="ctr">
                        <a:lnSpc>
                          <a:spcPct val="115000"/>
                        </a:lnSpc>
                        <a:spcBef>
                          <a:spcPts val="0"/>
                        </a:spcBef>
                        <a:spcAft>
                          <a:spcPts val="1000"/>
                        </a:spcAft>
                      </a:pPr>
                      <a:r>
                        <a:rPr lang="en-US" sz="1100" b="1" dirty="0">
                          <a:solidFill>
                            <a:schemeClr val="bg1"/>
                          </a:solidFill>
                          <a:effectLst/>
                        </a:rPr>
                        <a:t>Key Stakeholders</a:t>
                      </a:r>
                      <a:endParaRPr lang="en-US" sz="1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4">
                        <a:lumMod val="75000"/>
                      </a:schemeClr>
                    </a:solidFill>
                  </a:tcPr>
                </a:tc>
                <a:tc gridSpan="2">
                  <a:txBody>
                    <a:bodyPr/>
                    <a:lstStyle/>
                    <a:p>
                      <a:pPr marL="342900" marR="0" lvl="0" indent="-342900" algn="l" rtl="0">
                        <a:lnSpc>
                          <a:spcPct val="115000"/>
                        </a:lnSpc>
                        <a:spcBef>
                          <a:spcPts val="0"/>
                        </a:spcBef>
                        <a:spcAft>
                          <a:spcPts val="0"/>
                        </a:spcAft>
                        <a:buFont typeface="Symbol" panose="05050102010706020507" pitchFamily="18" charset="2"/>
                        <a:buChar char=""/>
                      </a:pPr>
                      <a:r>
                        <a:rPr lang="en-US" sz="800" dirty="0">
                          <a:effectLst/>
                        </a:rPr>
                        <a:t>Government</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Owners</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Sponsors</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Partners</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Suppliers</a:t>
                      </a:r>
                    </a:p>
                    <a:p>
                      <a:pPr marL="342900" marR="0" lvl="0" indent="-342900" algn="l">
                        <a:lnSpc>
                          <a:spcPct val="115000"/>
                        </a:lnSpc>
                        <a:spcBef>
                          <a:spcPts val="0"/>
                        </a:spcBef>
                        <a:spcAft>
                          <a:spcPts val="0"/>
                        </a:spcAft>
                        <a:buFont typeface="Symbol" panose="05050102010706020507" pitchFamily="18" charset="2"/>
                        <a:buChar char=""/>
                      </a:pPr>
                      <a:r>
                        <a:rPr lang="en-US" sz="800" dirty="0">
                          <a:effectLst/>
                        </a:rPr>
                        <a:t>Managers</a:t>
                      </a:r>
                    </a:p>
                    <a:p>
                      <a:pPr marL="342900" marR="0" lvl="0" indent="-342900" algn="l">
                        <a:lnSpc>
                          <a:spcPct val="115000"/>
                        </a:lnSpc>
                        <a:spcBef>
                          <a:spcPts val="0"/>
                        </a:spcBef>
                        <a:spcAft>
                          <a:spcPts val="1000"/>
                        </a:spcAft>
                        <a:buFont typeface="Symbol" panose="05050102010706020507" pitchFamily="18" charset="2"/>
                        <a:buChar char=""/>
                      </a:pPr>
                      <a:r>
                        <a:rPr lang="en-US" sz="800" dirty="0">
                          <a:effectLst/>
                        </a:rPr>
                        <a:t>Employees</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41290" marR="41290" marT="20645" marB="20645">
                    <a:solidFill>
                      <a:schemeClr val="accent2">
                        <a:lumMod val="20000"/>
                        <a:lumOff val="80000"/>
                      </a:schemeClr>
                    </a:solidFill>
                  </a:tcPr>
                </a:tc>
                <a:tc hMerge="1">
                  <a:txBody>
                    <a:bodyPr/>
                    <a:lstStyle/>
                    <a:p>
                      <a:pPr rtl="1"/>
                      <a:endParaRPr lang="ar-EG"/>
                    </a:p>
                  </a:txBody>
                  <a:tcPr/>
                </a:tc>
                <a:extLst>
                  <a:ext uri="{0D108BD9-81ED-4DB2-BD59-A6C34878D82A}">
                    <a16:rowId xmlns:a16="http://schemas.microsoft.com/office/drawing/2014/main" val="333542808"/>
                  </a:ext>
                </a:extLst>
              </a:tr>
            </a:tbl>
          </a:graphicData>
        </a:graphic>
      </p:graphicFrame>
    </p:spTree>
    <p:extLst>
      <p:ext uri="{BB962C8B-B14F-4D97-AF65-F5344CB8AC3E}">
        <p14:creationId xmlns:p14="http://schemas.microsoft.com/office/powerpoint/2010/main" val="243237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BE1032-360E-467B-A17D-4CA170ECBD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graphicFrame>
        <p:nvGraphicFramePr>
          <p:cNvPr id="3" name="Table 2">
            <a:extLst>
              <a:ext uri="{FF2B5EF4-FFF2-40B4-BE49-F238E27FC236}">
                <a16:creationId xmlns:a16="http://schemas.microsoft.com/office/drawing/2014/main" id="{9F18DC88-04A3-4478-891E-D67446BD195B}"/>
              </a:ext>
            </a:extLst>
          </p:cNvPr>
          <p:cNvGraphicFramePr>
            <a:graphicFrameLocks noGrp="1"/>
          </p:cNvGraphicFramePr>
          <p:nvPr>
            <p:extLst>
              <p:ext uri="{D42A27DB-BD31-4B8C-83A1-F6EECF244321}">
                <p14:modId xmlns:p14="http://schemas.microsoft.com/office/powerpoint/2010/main" val="2061705894"/>
              </p:ext>
            </p:extLst>
          </p:nvPr>
        </p:nvGraphicFramePr>
        <p:xfrm>
          <a:off x="239843" y="224852"/>
          <a:ext cx="8686799" cy="1728664"/>
        </p:xfrm>
        <a:graphic>
          <a:graphicData uri="http://schemas.openxmlformats.org/drawingml/2006/table">
            <a:tbl>
              <a:tblPr firstRow="1" bandRow="1">
                <a:tableStyleId>{D5908D26-7AD2-4BE2-8D46-7E80C61A5C3D}</a:tableStyleId>
              </a:tblPr>
              <a:tblGrid>
                <a:gridCol w="2159538">
                  <a:extLst>
                    <a:ext uri="{9D8B030D-6E8A-4147-A177-3AD203B41FA5}">
                      <a16:colId xmlns:a16="http://schemas.microsoft.com/office/drawing/2014/main" val="3987009129"/>
                    </a:ext>
                  </a:extLst>
                </a:gridCol>
                <a:gridCol w="6527261">
                  <a:extLst>
                    <a:ext uri="{9D8B030D-6E8A-4147-A177-3AD203B41FA5}">
                      <a16:colId xmlns:a16="http://schemas.microsoft.com/office/drawing/2014/main" val="3360301053"/>
                    </a:ext>
                  </a:extLst>
                </a:gridCol>
              </a:tblGrid>
              <a:tr h="1728664">
                <a:tc>
                  <a:txBody>
                    <a:bodyPr/>
                    <a:lstStyle/>
                    <a:p>
                      <a:pPr marL="0" marR="0" algn="ctr">
                        <a:lnSpc>
                          <a:spcPct val="115000"/>
                        </a:lnSpc>
                        <a:spcBef>
                          <a:spcPts val="0"/>
                        </a:spcBef>
                        <a:spcAft>
                          <a:spcPts val="1000"/>
                        </a:spcAft>
                      </a:pPr>
                      <a:endParaRPr lang="en-US" sz="1400" dirty="0">
                        <a:effectLst/>
                      </a:endParaRPr>
                    </a:p>
                    <a:p>
                      <a:pPr marL="0" marR="0" algn="ctr">
                        <a:lnSpc>
                          <a:spcPct val="115000"/>
                        </a:lnSpc>
                        <a:spcBef>
                          <a:spcPts val="0"/>
                        </a:spcBef>
                        <a:spcAft>
                          <a:spcPts val="1000"/>
                        </a:spcAft>
                      </a:pPr>
                      <a:r>
                        <a:rPr lang="en-US" sz="1400" dirty="0">
                          <a:effectLst/>
                        </a:rPr>
                        <a:t> </a:t>
                      </a:r>
                      <a:endParaRPr lang="en-US" sz="900" dirty="0">
                        <a:effectLst/>
                      </a:endParaRPr>
                    </a:p>
                    <a:p>
                      <a:pPr marL="0" marR="0" algn="ctr">
                        <a:lnSpc>
                          <a:spcPct val="115000"/>
                        </a:lnSpc>
                        <a:spcBef>
                          <a:spcPts val="0"/>
                        </a:spcBef>
                        <a:spcAft>
                          <a:spcPts val="1000"/>
                        </a:spcAft>
                      </a:pPr>
                      <a:r>
                        <a:rPr lang="en-US" sz="1400" b="1" dirty="0">
                          <a:solidFill>
                            <a:schemeClr val="bg1"/>
                          </a:solidFill>
                          <a:effectLst/>
                        </a:rPr>
                        <a:t>Risks</a:t>
                      </a:r>
                      <a:endParaRPr lang="en-US" sz="9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78570" marR="78570" marT="39285" marB="39285">
                    <a:solidFill>
                      <a:schemeClr val="accent4">
                        <a:lumMod val="75000"/>
                      </a:schemeClr>
                    </a:solidFill>
                  </a:tcPr>
                </a:tc>
                <a:tc>
                  <a:txBody>
                    <a:bodyPr/>
                    <a:lstStyle/>
                    <a:p>
                      <a:pPr marL="0" marR="0" algn="l">
                        <a:lnSpc>
                          <a:spcPct val="115000"/>
                        </a:lnSpc>
                        <a:spcBef>
                          <a:spcPts val="0"/>
                        </a:spcBef>
                        <a:spcAft>
                          <a:spcPts val="1000"/>
                        </a:spcAft>
                      </a:pPr>
                      <a:r>
                        <a:rPr lang="en-US" sz="1100" b="1" dirty="0">
                          <a:effectLst/>
                        </a:rPr>
                        <a:t>The risks of this project are also considered to avoid any problems and try to solve them fast, And the risks are:</a:t>
                      </a:r>
                      <a:endParaRPr lang="en-US" sz="800" b="1" dirty="0">
                        <a:effectLst/>
                      </a:endParaRPr>
                    </a:p>
                    <a:p>
                      <a:pPr marL="342900" marR="0" lvl="0" indent="-342900" algn="l">
                        <a:lnSpc>
                          <a:spcPct val="115000"/>
                        </a:lnSpc>
                        <a:spcBef>
                          <a:spcPts val="0"/>
                        </a:spcBef>
                        <a:spcAft>
                          <a:spcPts val="0"/>
                        </a:spcAft>
                        <a:buFont typeface="Symbol" panose="05050102010706020507" pitchFamily="18" charset="2"/>
                        <a:buChar char=""/>
                      </a:pPr>
                      <a:r>
                        <a:rPr lang="en-US" sz="1100" dirty="0">
                          <a:effectLst/>
                        </a:rPr>
                        <a:t>The lack of sufficient experience to deal with the modern technology that is used in the project.</a:t>
                      </a:r>
                      <a:endParaRPr lang="en-US" sz="1050" dirty="0">
                        <a:effectLst/>
                      </a:endParaRPr>
                    </a:p>
                    <a:p>
                      <a:pPr marL="342900" marR="0" lvl="0" indent="-342900" algn="l">
                        <a:lnSpc>
                          <a:spcPct val="115000"/>
                        </a:lnSpc>
                        <a:spcBef>
                          <a:spcPts val="0"/>
                        </a:spcBef>
                        <a:spcAft>
                          <a:spcPts val="0"/>
                        </a:spcAft>
                        <a:buFont typeface="Symbol" panose="05050102010706020507" pitchFamily="18" charset="2"/>
                        <a:buChar char=""/>
                      </a:pPr>
                      <a:r>
                        <a:rPr lang="en-US" sz="1100" dirty="0">
                          <a:effectLst/>
                        </a:rPr>
                        <a:t>The delay of some schools or universities in terms of technology makes them unable to implement the project. </a:t>
                      </a:r>
                      <a:endParaRPr lang="en-US" sz="1050" dirty="0">
                        <a:effectLst/>
                      </a:endParaRPr>
                    </a:p>
                    <a:p>
                      <a:pPr marL="342900" marR="0" lvl="0" indent="-342900" algn="l">
                        <a:lnSpc>
                          <a:spcPct val="115000"/>
                        </a:lnSpc>
                        <a:spcBef>
                          <a:spcPts val="0"/>
                        </a:spcBef>
                        <a:spcAft>
                          <a:spcPts val="1000"/>
                        </a:spcAft>
                        <a:buFont typeface="Symbol" panose="05050102010706020507" pitchFamily="18" charset="2"/>
                        <a:buChar char=""/>
                      </a:pPr>
                      <a:r>
                        <a:rPr lang="en-US" sz="1100" dirty="0">
                          <a:effectLst/>
                        </a:rPr>
                        <a:t>Some failures occur in the system or in the network.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78570" marR="78570" marT="39285" marB="39285">
                    <a:solidFill>
                      <a:schemeClr val="accent2">
                        <a:lumMod val="20000"/>
                        <a:lumOff val="80000"/>
                      </a:schemeClr>
                    </a:solidFill>
                  </a:tcPr>
                </a:tc>
                <a:extLst>
                  <a:ext uri="{0D108BD9-81ED-4DB2-BD59-A6C34878D82A}">
                    <a16:rowId xmlns:a16="http://schemas.microsoft.com/office/drawing/2014/main" val="667975380"/>
                  </a:ext>
                </a:extLst>
              </a:tr>
            </a:tbl>
          </a:graphicData>
        </a:graphic>
      </p:graphicFrame>
    </p:spTree>
    <p:extLst>
      <p:ext uri="{BB962C8B-B14F-4D97-AF65-F5344CB8AC3E}">
        <p14:creationId xmlns:p14="http://schemas.microsoft.com/office/powerpoint/2010/main" val="18228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4119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en" sz="3600" dirty="0"/>
              <a:t>Scope Statement</a:t>
            </a:r>
            <a:endParaRPr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Shape 369"/>
        <p:cNvGrpSpPr/>
        <p:nvPr/>
      </p:nvGrpSpPr>
      <p:grpSpPr>
        <a:xfrm>
          <a:off x="0" y="0"/>
          <a:ext cx="0" cy="0"/>
          <a:chOff x="0" y="0"/>
          <a:chExt cx="0" cy="0"/>
        </a:xfrm>
      </p:grpSpPr>
      <p:sp>
        <p:nvSpPr>
          <p:cNvPr id="372" name="Google Shape;372;p27"/>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id="{CBFB0858-CBC4-471F-A167-CA5AE25C8BCE}"/>
              </a:ext>
            </a:extLst>
          </p:cNvPr>
          <p:cNvSpPr txBox="1"/>
          <p:nvPr/>
        </p:nvSpPr>
        <p:spPr>
          <a:xfrm>
            <a:off x="228544" y="207886"/>
            <a:ext cx="8686812" cy="4935489"/>
          </a:xfrm>
          <a:prstGeom prst="rect">
            <a:avLst/>
          </a:prstGeom>
          <a:noFill/>
        </p:spPr>
        <p:txBody>
          <a:bodyPr wrap="square" rtlCol="1">
            <a:spAutoFit/>
          </a:bodyPr>
          <a:lstStyle/>
          <a:p>
            <a:r>
              <a:rPr lang="en-US" sz="1100" b="1" dirty="0">
                <a:latin typeface="Calibri" panose="020F0502020204030204" pitchFamily="34" charset="0"/>
                <a:cs typeface="Calibri" panose="020F0502020204030204" pitchFamily="34" charset="0"/>
              </a:rPr>
              <a:t>The major aim of this project is to develop a marking system that would be capable of providing an accurate marks as fast as possible for thousands of forms.</a:t>
            </a:r>
          </a:p>
          <a:p>
            <a:endParaRPr lang="en-US" sz="1100" b="1" dirty="0">
              <a:latin typeface="Calibri" panose="020F0502020204030204" pitchFamily="34" charset="0"/>
              <a:cs typeface="Calibri" panose="020F0502020204030204" pitchFamily="34" charset="0"/>
            </a:endParaRPr>
          </a:p>
          <a:p>
            <a:r>
              <a:rPr lang="en-US" sz="1200" b="1" dirty="0">
                <a:latin typeface="+mj-lt"/>
                <a:cs typeface="Calibri" panose="020F0502020204030204" pitchFamily="34" charset="0"/>
              </a:rPr>
              <a:t>Scope Statement</a:t>
            </a:r>
          </a:p>
          <a:p>
            <a:r>
              <a:rPr lang="en-US" sz="1200" dirty="0">
                <a:latin typeface="Calibri" panose="020F0502020204030204" pitchFamily="34" charset="0"/>
                <a:cs typeface="Calibri" panose="020F0502020204030204" pitchFamily="34" charset="0"/>
              </a:rPr>
              <a:t>This project will be done within 3 months</a:t>
            </a:r>
            <a:r>
              <a:rPr lang="en-US" sz="1200" b="1" dirty="0">
                <a:latin typeface="Calibri" panose="020F0502020204030204" pitchFamily="34" charset="0"/>
                <a:cs typeface="Calibri" panose="020F0502020204030204" pitchFamily="34" charset="0"/>
              </a:rPr>
              <a:t>.</a:t>
            </a:r>
          </a:p>
          <a:p>
            <a:endParaRPr lang="en-US" sz="1100" b="1" dirty="0">
              <a:latin typeface="Calibri" panose="020F0502020204030204" pitchFamily="34" charset="0"/>
              <a:cs typeface="Calibri" panose="020F0502020204030204" pitchFamily="34" charset="0"/>
            </a:endParaRPr>
          </a:p>
          <a:p>
            <a:r>
              <a:rPr lang="en-US" sz="1200" b="1" dirty="0">
                <a:latin typeface="Calibri" panose="020F0502020204030204" pitchFamily="34" charset="0"/>
                <a:cs typeface="+mj-cs"/>
              </a:rPr>
              <a:t>Constraints</a:t>
            </a:r>
          </a:p>
          <a:p>
            <a:r>
              <a:rPr lang="en-US" sz="1200" dirty="0">
                <a:latin typeface="Calibri" panose="020F0502020204030204" pitchFamily="34" charset="0"/>
                <a:cs typeface="+mn-cs"/>
              </a:rPr>
              <a:t>-Budget: 6 developers + 6 PCs</a:t>
            </a:r>
          </a:p>
          <a:p>
            <a:r>
              <a:rPr lang="en-US" sz="1200" dirty="0">
                <a:latin typeface="Calibri" panose="020F0502020204030204" pitchFamily="34" charset="0"/>
                <a:cs typeface="+mn-cs"/>
              </a:rPr>
              <a:t>-Quality: Budget fit quality + Enough time</a:t>
            </a:r>
            <a:r>
              <a:rPr lang="en-US" sz="1200" dirty="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a:p>
            <a:r>
              <a:rPr lang="en-US" sz="1200" b="1" dirty="0">
                <a:latin typeface="+mj-lt"/>
                <a:cs typeface="+mj-cs"/>
              </a:rPr>
              <a:t>The project is aimed to solve the predicament of wasting time on correcting exams, The solution we reached is an electronic marking system that will have the following benefits:</a:t>
            </a:r>
          </a:p>
          <a:p>
            <a:pPr marL="171450" indent="-171450">
              <a:buClr>
                <a:schemeClr val="accent3">
                  <a:lumMod val="50000"/>
                </a:schemeClr>
              </a:buClr>
              <a:buFont typeface="Arial" panose="020B0604020202020204" pitchFamily="34" charset="0"/>
              <a:buChar char="•"/>
            </a:pPr>
            <a:r>
              <a:rPr lang="en-US" sz="1200" dirty="0">
                <a:latin typeface="Calibri" panose="020F0502020204030204" pitchFamily="34" charset="0"/>
                <a:cs typeface="+mn-cs"/>
              </a:rPr>
              <a:t>Less time wasted</a:t>
            </a:r>
          </a:p>
          <a:p>
            <a:pPr marL="171450" indent="-171450">
              <a:buClr>
                <a:schemeClr val="accent3">
                  <a:lumMod val="50000"/>
                </a:schemeClr>
              </a:buClr>
              <a:buFont typeface="Arial" panose="020B0604020202020204" pitchFamily="34" charset="0"/>
              <a:buChar char="•"/>
            </a:pPr>
            <a:r>
              <a:rPr lang="en-US" sz="1200" dirty="0">
                <a:latin typeface="Calibri" panose="020F0502020204030204" pitchFamily="34" charset="0"/>
                <a:cs typeface="+mn-cs"/>
              </a:rPr>
              <a:t>Fair and faster correction</a:t>
            </a:r>
          </a:p>
          <a:p>
            <a:endParaRPr lang="en-US" dirty="0"/>
          </a:p>
          <a:p>
            <a:r>
              <a:rPr lang="en-US" sz="1100" b="1" dirty="0">
                <a:latin typeface="+mj-lt"/>
                <a:cs typeface="+mj-cs"/>
              </a:rPr>
              <a:t>The marking system requires certain rules:</a:t>
            </a:r>
          </a:p>
          <a:p>
            <a:pPr marL="285750" indent="-285750">
              <a:buClr>
                <a:schemeClr val="accent4">
                  <a:lumMod val="50000"/>
                </a:schemeClr>
              </a:buClr>
              <a:buFont typeface="Arial" panose="020B0604020202020204" pitchFamily="34" charset="0"/>
              <a:buChar char="•"/>
            </a:pPr>
            <a:r>
              <a:rPr lang="en-US" sz="1200" dirty="0">
                <a:latin typeface="Calibri" panose="020F0502020204030204" pitchFamily="34" charset="0"/>
                <a:cs typeface="Calibri" panose="020F0502020204030204" pitchFamily="34" charset="0"/>
              </a:rPr>
              <a:t>The exam must be multiple-choice questions only</a:t>
            </a:r>
          </a:p>
          <a:p>
            <a:pPr marL="285750" indent="-285750">
              <a:buClr>
                <a:schemeClr val="accent4">
                  <a:lumMod val="50000"/>
                </a:schemeClr>
              </a:buClr>
              <a:buFont typeface="Arial" panose="020B0604020202020204" pitchFamily="34" charset="0"/>
              <a:buChar char="•"/>
            </a:pPr>
            <a:r>
              <a:rPr lang="en-US" sz="1200" dirty="0">
                <a:latin typeface="Calibri" panose="020F0502020204030204" pitchFamily="34" charset="0"/>
                <a:cs typeface="Calibri" panose="020F0502020204030204" pitchFamily="34" charset="0"/>
              </a:rPr>
              <a:t>The project only works on windows</a:t>
            </a:r>
          </a:p>
          <a:p>
            <a:pPr marL="285750" indent="-285750">
              <a:buFont typeface="Arial" panose="020B0604020202020204" pitchFamily="34" charset="0"/>
              <a:buChar char="•"/>
            </a:pPr>
            <a:endParaRPr lang="en-US" dirty="0"/>
          </a:p>
          <a:p>
            <a:r>
              <a:rPr lang="en-US" sz="1100" b="1" dirty="0">
                <a:cs typeface="+mj-cs"/>
              </a:rPr>
              <a:t>The drawbacks of the system:</a:t>
            </a:r>
          </a:p>
          <a:p>
            <a:pPr marL="285750" indent="-285750">
              <a:buClr>
                <a:schemeClr val="accent4">
                  <a:lumMod val="50000"/>
                </a:schemeClr>
              </a:buClr>
              <a:buFont typeface="Arial" panose="020B0604020202020204" pitchFamily="34" charset="0"/>
              <a:buChar char="•"/>
            </a:pPr>
            <a:r>
              <a:rPr lang="en-US" sz="1200" dirty="0">
                <a:latin typeface="Calibri" panose="020F0502020204030204" pitchFamily="34" charset="0"/>
                <a:cs typeface="Calibri" panose="020F0502020204030204" pitchFamily="34" charset="0"/>
              </a:rPr>
              <a:t>Lack of equipment required in schools</a:t>
            </a:r>
          </a:p>
          <a:p>
            <a:pPr marL="285750" indent="-285750">
              <a:buClr>
                <a:schemeClr val="accent4">
                  <a:lumMod val="50000"/>
                </a:schemeClr>
              </a:buClr>
              <a:buFont typeface="Arial" panose="020B0604020202020204" pitchFamily="34" charset="0"/>
              <a:buChar char="•"/>
            </a:pPr>
            <a:r>
              <a:rPr lang="en-US" sz="1200" dirty="0">
                <a:latin typeface="Calibri" panose="020F0502020204030204" pitchFamily="34" charset="0"/>
                <a:cs typeface="Calibri" panose="020F0502020204030204" pitchFamily="34" charset="0"/>
              </a:rPr>
              <a:t>Lack of experience with this type of technology</a:t>
            </a:r>
          </a:p>
          <a:p>
            <a:endParaRPr lang="en-US" dirty="0"/>
          </a:p>
          <a:p>
            <a:r>
              <a:rPr lang="en-US" sz="1100" b="1" dirty="0">
                <a:cs typeface="+mj-cs"/>
              </a:rPr>
              <a:t>Out of scope:</a:t>
            </a:r>
          </a:p>
          <a:p>
            <a:pPr marL="285750" indent="-285750">
              <a:buClr>
                <a:schemeClr val="accent4">
                  <a:lumMod val="50000"/>
                </a:schemeClr>
              </a:buClr>
              <a:buFont typeface="Arial" panose="020B0604020202020204" pitchFamily="34" charset="0"/>
              <a:buChar char="•"/>
            </a:pPr>
            <a:r>
              <a:rPr lang="en-US" sz="1200" dirty="0">
                <a:latin typeface="Calibri" panose="020F0502020204030204" pitchFamily="34" charset="0"/>
                <a:cs typeface="Calibri" panose="020F0502020204030204" pitchFamily="34" charset="0"/>
              </a:rPr>
              <a:t>Linux computers</a:t>
            </a:r>
          </a:p>
          <a:p>
            <a:pPr marL="285750" indent="-285750">
              <a:buClr>
                <a:schemeClr val="accent4">
                  <a:lumMod val="50000"/>
                </a:schemeClr>
              </a:buClr>
              <a:buFont typeface="Arial" panose="020B0604020202020204" pitchFamily="34" charset="0"/>
              <a:buChar char="•"/>
            </a:pPr>
            <a:r>
              <a:rPr lang="en-US" sz="1200" dirty="0">
                <a:latin typeface="Calibri" panose="020F0502020204030204" pitchFamily="34" charset="0"/>
                <a:cs typeface="Calibri" panose="020F0502020204030204" pitchFamily="34" charset="0"/>
              </a:rPr>
              <a:t>Essay exams</a:t>
            </a:r>
          </a:p>
        </p:txBody>
      </p:sp>
    </p:spTree>
    <p:extLst>
      <p:ext uri="{BB962C8B-B14F-4D97-AF65-F5344CB8AC3E}">
        <p14:creationId xmlns:p14="http://schemas.microsoft.com/office/powerpoint/2010/main" val="319755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766B52-0A82-42CF-B0B0-5F0E015A0F4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graphicFrame>
        <p:nvGraphicFramePr>
          <p:cNvPr id="4" name="Diagram 3">
            <a:extLst>
              <a:ext uri="{FF2B5EF4-FFF2-40B4-BE49-F238E27FC236}">
                <a16:creationId xmlns:a16="http://schemas.microsoft.com/office/drawing/2014/main" id="{C6B9C2B7-D6DD-485E-A524-995B5B79C77C}"/>
              </a:ext>
            </a:extLst>
          </p:cNvPr>
          <p:cNvGraphicFramePr/>
          <p:nvPr>
            <p:extLst>
              <p:ext uri="{D42A27DB-BD31-4B8C-83A1-F6EECF244321}">
                <p14:modId xmlns:p14="http://schemas.microsoft.com/office/powerpoint/2010/main" val="855353093"/>
              </p:ext>
            </p:extLst>
          </p:nvPr>
        </p:nvGraphicFramePr>
        <p:xfrm>
          <a:off x="-50" y="228599"/>
          <a:ext cx="9144000" cy="5143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401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D5DBBC-087C-4A1E-A65E-4ACBD3D387F5}"/>
              </a:ext>
            </a:extLst>
          </p:cNvPr>
          <p:cNvSpPr>
            <a:spLocks noGrp="1"/>
          </p:cNvSpPr>
          <p:nvPr>
            <p:ph type="sldNum" idx="12"/>
          </p:nvPr>
        </p:nvSpPr>
        <p:spPr>
          <a:xfrm>
            <a:off x="4233488" y="4833271"/>
            <a:ext cx="677024" cy="248414"/>
          </a:xfrm>
        </p:spPr>
        <p:txBody>
          <a:bodyPr/>
          <a:lstStyle/>
          <a:p>
            <a:pPr marL="0" lvl="0" indent="0" algn="ctr" rtl="0">
              <a:spcBef>
                <a:spcPts val="0"/>
              </a:spcBef>
              <a:spcAft>
                <a:spcPts val="0"/>
              </a:spcAft>
              <a:buNone/>
            </a:pPr>
            <a:fld id="{00000000-1234-1234-1234-123412341234}" type="slidenum">
              <a:rPr lang="en" smtClean="0"/>
              <a:t>9</a:t>
            </a:fld>
            <a:endParaRPr lang="en" dirty="0"/>
          </a:p>
        </p:txBody>
      </p:sp>
      <p:sp>
        <p:nvSpPr>
          <p:cNvPr id="6" name="Rectangle: Rounded Corners 5">
            <a:extLst>
              <a:ext uri="{FF2B5EF4-FFF2-40B4-BE49-F238E27FC236}">
                <a16:creationId xmlns:a16="http://schemas.microsoft.com/office/drawing/2014/main" id="{D64384BC-4F0B-4E85-B390-81B35453EA41}"/>
              </a:ext>
            </a:extLst>
          </p:cNvPr>
          <p:cNvSpPr/>
          <p:nvPr/>
        </p:nvSpPr>
        <p:spPr>
          <a:xfrm>
            <a:off x="434334" y="988568"/>
            <a:ext cx="1272539" cy="64008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7" name="Rectangle: Rounded Corners 6">
            <a:extLst>
              <a:ext uri="{FF2B5EF4-FFF2-40B4-BE49-F238E27FC236}">
                <a16:creationId xmlns:a16="http://schemas.microsoft.com/office/drawing/2014/main" id="{6C503632-35B2-4B49-B42D-A28DD3B4F68D}"/>
              </a:ext>
            </a:extLst>
          </p:cNvPr>
          <p:cNvSpPr/>
          <p:nvPr/>
        </p:nvSpPr>
        <p:spPr>
          <a:xfrm>
            <a:off x="434331" y="1655317"/>
            <a:ext cx="1272538" cy="64008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Rounded Corners 7">
            <a:extLst>
              <a:ext uri="{FF2B5EF4-FFF2-40B4-BE49-F238E27FC236}">
                <a16:creationId xmlns:a16="http://schemas.microsoft.com/office/drawing/2014/main" id="{DAA0D602-D663-4355-A57B-10D2C3590170}"/>
              </a:ext>
            </a:extLst>
          </p:cNvPr>
          <p:cNvSpPr/>
          <p:nvPr/>
        </p:nvSpPr>
        <p:spPr>
          <a:xfrm>
            <a:off x="434331" y="2315715"/>
            <a:ext cx="1272538" cy="64008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Rectangle: Rounded Corners 8">
            <a:extLst>
              <a:ext uri="{FF2B5EF4-FFF2-40B4-BE49-F238E27FC236}">
                <a16:creationId xmlns:a16="http://schemas.microsoft.com/office/drawing/2014/main" id="{1EE7364E-B275-493E-BD8F-40788F913258}"/>
              </a:ext>
            </a:extLst>
          </p:cNvPr>
          <p:cNvSpPr/>
          <p:nvPr/>
        </p:nvSpPr>
        <p:spPr>
          <a:xfrm>
            <a:off x="434333" y="2974844"/>
            <a:ext cx="1272536" cy="64008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Rectangle: Rounded Corners 9">
            <a:extLst>
              <a:ext uri="{FF2B5EF4-FFF2-40B4-BE49-F238E27FC236}">
                <a16:creationId xmlns:a16="http://schemas.microsoft.com/office/drawing/2014/main" id="{00FDCBAD-5413-4661-9387-8FC0E4644C1B}"/>
              </a:ext>
            </a:extLst>
          </p:cNvPr>
          <p:cNvSpPr/>
          <p:nvPr/>
        </p:nvSpPr>
        <p:spPr>
          <a:xfrm>
            <a:off x="434331" y="3632703"/>
            <a:ext cx="1272536" cy="64008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1" name="Rectangle: Rounded Corners 10">
            <a:extLst>
              <a:ext uri="{FF2B5EF4-FFF2-40B4-BE49-F238E27FC236}">
                <a16:creationId xmlns:a16="http://schemas.microsoft.com/office/drawing/2014/main" id="{436E0191-5415-4AA4-A2C7-045651134DCE}"/>
              </a:ext>
            </a:extLst>
          </p:cNvPr>
          <p:cNvSpPr/>
          <p:nvPr/>
        </p:nvSpPr>
        <p:spPr>
          <a:xfrm>
            <a:off x="1727830" y="227068"/>
            <a:ext cx="1242064" cy="756421"/>
          </a:xfrm>
          <a:prstGeom prst="roundRect">
            <a:avLst/>
          </a:prstGeom>
          <a:solidFill>
            <a:srgbClr val="660066"/>
          </a:solidFill>
          <a:ln>
            <a:solidFill>
              <a:srgbClr val="660066"/>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12" name="Rectangle: Rounded Corners 11">
            <a:extLst>
              <a:ext uri="{FF2B5EF4-FFF2-40B4-BE49-F238E27FC236}">
                <a16:creationId xmlns:a16="http://schemas.microsoft.com/office/drawing/2014/main" id="{C644F70B-6E04-4BE3-82F6-08DBF271B70B}"/>
              </a:ext>
            </a:extLst>
          </p:cNvPr>
          <p:cNvSpPr/>
          <p:nvPr/>
        </p:nvSpPr>
        <p:spPr>
          <a:xfrm>
            <a:off x="2998469" y="227068"/>
            <a:ext cx="1109982" cy="756421"/>
          </a:xfrm>
          <a:prstGeom prst="roundRect">
            <a:avLst/>
          </a:prstGeom>
          <a:solidFill>
            <a:srgbClr val="660066"/>
          </a:solidFill>
          <a:ln>
            <a:solidFill>
              <a:srgbClr val="660066"/>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13" name="Rectangle: Rounded Corners 12">
            <a:extLst>
              <a:ext uri="{FF2B5EF4-FFF2-40B4-BE49-F238E27FC236}">
                <a16:creationId xmlns:a16="http://schemas.microsoft.com/office/drawing/2014/main" id="{1F82AB75-468A-41F2-A309-575FF071D791}"/>
              </a:ext>
            </a:extLst>
          </p:cNvPr>
          <p:cNvSpPr/>
          <p:nvPr/>
        </p:nvSpPr>
        <p:spPr>
          <a:xfrm>
            <a:off x="4129406" y="227068"/>
            <a:ext cx="1097280" cy="756421"/>
          </a:xfrm>
          <a:prstGeom prst="roundRect">
            <a:avLst/>
          </a:prstGeom>
          <a:solidFill>
            <a:srgbClr val="660066"/>
          </a:solidFill>
          <a:ln>
            <a:solidFill>
              <a:srgbClr val="660066"/>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4" name="Rectangle: Rounded Corners 13">
            <a:extLst>
              <a:ext uri="{FF2B5EF4-FFF2-40B4-BE49-F238E27FC236}">
                <a16:creationId xmlns:a16="http://schemas.microsoft.com/office/drawing/2014/main" id="{41C46751-1EA9-4D4B-8A14-DFC62DC84DF1}"/>
              </a:ext>
            </a:extLst>
          </p:cNvPr>
          <p:cNvSpPr/>
          <p:nvPr/>
        </p:nvSpPr>
        <p:spPr>
          <a:xfrm>
            <a:off x="5247641" y="227069"/>
            <a:ext cx="1097279" cy="756421"/>
          </a:xfrm>
          <a:prstGeom prst="roundRect">
            <a:avLst/>
          </a:prstGeom>
          <a:solidFill>
            <a:srgbClr val="660066"/>
          </a:solidFill>
          <a:ln>
            <a:solidFill>
              <a:srgbClr val="660066"/>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5" name="Rectangle: Rounded Corners 14">
            <a:extLst>
              <a:ext uri="{FF2B5EF4-FFF2-40B4-BE49-F238E27FC236}">
                <a16:creationId xmlns:a16="http://schemas.microsoft.com/office/drawing/2014/main" id="{997578D4-2DAB-4A01-831A-6A2E002D407A}"/>
              </a:ext>
            </a:extLst>
          </p:cNvPr>
          <p:cNvSpPr/>
          <p:nvPr/>
        </p:nvSpPr>
        <p:spPr>
          <a:xfrm>
            <a:off x="6365875" y="227069"/>
            <a:ext cx="1062989" cy="756421"/>
          </a:xfrm>
          <a:prstGeom prst="roundRect">
            <a:avLst/>
          </a:prstGeom>
          <a:solidFill>
            <a:srgbClr val="660066"/>
          </a:solidFill>
          <a:ln>
            <a:solidFill>
              <a:srgbClr val="660066"/>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6" name="Rectangle: Rounded Corners 15">
            <a:extLst>
              <a:ext uri="{FF2B5EF4-FFF2-40B4-BE49-F238E27FC236}">
                <a16:creationId xmlns:a16="http://schemas.microsoft.com/office/drawing/2014/main" id="{DCB99B44-DD2D-4AF8-B0EE-5E76236F2167}"/>
              </a:ext>
            </a:extLst>
          </p:cNvPr>
          <p:cNvSpPr/>
          <p:nvPr/>
        </p:nvSpPr>
        <p:spPr>
          <a:xfrm>
            <a:off x="7449819" y="227070"/>
            <a:ext cx="1154430" cy="756421"/>
          </a:xfrm>
          <a:prstGeom prst="roundRect">
            <a:avLst/>
          </a:prstGeom>
          <a:solidFill>
            <a:srgbClr val="660066"/>
          </a:solidFill>
          <a:ln>
            <a:solidFill>
              <a:srgbClr val="660066"/>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7" name="Rectangle: Rounded Corners 16">
            <a:extLst>
              <a:ext uri="{FF2B5EF4-FFF2-40B4-BE49-F238E27FC236}">
                <a16:creationId xmlns:a16="http://schemas.microsoft.com/office/drawing/2014/main" id="{0D5282B1-DEA0-4D0C-BBE9-3CA9D12637F7}"/>
              </a:ext>
            </a:extLst>
          </p:cNvPr>
          <p:cNvSpPr/>
          <p:nvPr/>
        </p:nvSpPr>
        <p:spPr>
          <a:xfrm>
            <a:off x="434335" y="219448"/>
            <a:ext cx="1272540" cy="756422"/>
          </a:xfrm>
          <a:prstGeom prst="round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graphicFrame>
        <p:nvGraphicFramePr>
          <p:cNvPr id="18" name="Table 9">
            <a:extLst>
              <a:ext uri="{FF2B5EF4-FFF2-40B4-BE49-F238E27FC236}">
                <a16:creationId xmlns:a16="http://schemas.microsoft.com/office/drawing/2014/main" id="{C475AA32-19A7-48C8-A0F5-1D232853456E}"/>
              </a:ext>
            </a:extLst>
          </p:cNvPr>
          <p:cNvGraphicFramePr>
            <a:graphicFrameLocks noGrp="1"/>
          </p:cNvGraphicFramePr>
          <p:nvPr>
            <p:extLst>
              <p:ext uri="{D42A27DB-BD31-4B8C-83A1-F6EECF244321}">
                <p14:modId xmlns:p14="http://schemas.microsoft.com/office/powerpoint/2010/main" val="2802333146"/>
              </p:ext>
            </p:extLst>
          </p:nvPr>
        </p:nvGraphicFramePr>
        <p:xfrm>
          <a:off x="434331" y="186022"/>
          <a:ext cx="8240403" cy="4163393"/>
        </p:xfrm>
        <a:graphic>
          <a:graphicData uri="http://schemas.openxmlformats.org/drawingml/2006/table">
            <a:tbl>
              <a:tblPr rtl="1">
                <a:tableStyleId>{5C22544A-7EE6-4342-B048-85BDC9FD1C3A}</a:tableStyleId>
              </a:tblPr>
              <a:tblGrid>
                <a:gridCol w="1222373">
                  <a:extLst>
                    <a:ext uri="{9D8B030D-6E8A-4147-A177-3AD203B41FA5}">
                      <a16:colId xmlns:a16="http://schemas.microsoft.com/office/drawing/2014/main" val="2273086665"/>
                    </a:ext>
                  </a:extLst>
                </a:gridCol>
                <a:gridCol w="1074420">
                  <a:extLst>
                    <a:ext uri="{9D8B030D-6E8A-4147-A177-3AD203B41FA5}">
                      <a16:colId xmlns:a16="http://schemas.microsoft.com/office/drawing/2014/main" val="2990718774"/>
                    </a:ext>
                  </a:extLst>
                </a:gridCol>
                <a:gridCol w="1127760">
                  <a:extLst>
                    <a:ext uri="{9D8B030D-6E8A-4147-A177-3AD203B41FA5}">
                      <a16:colId xmlns:a16="http://schemas.microsoft.com/office/drawing/2014/main" val="3891762785"/>
                    </a:ext>
                  </a:extLst>
                </a:gridCol>
                <a:gridCol w="1104900">
                  <a:extLst>
                    <a:ext uri="{9D8B030D-6E8A-4147-A177-3AD203B41FA5}">
                      <a16:colId xmlns:a16="http://schemas.microsoft.com/office/drawing/2014/main" val="2640527678"/>
                    </a:ext>
                  </a:extLst>
                </a:gridCol>
                <a:gridCol w="1150620">
                  <a:extLst>
                    <a:ext uri="{9D8B030D-6E8A-4147-A177-3AD203B41FA5}">
                      <a16:colId xmlns:a16="http://schemas.microsoft.com/office/drawing/2014/main" val="3756715154"/>
                    </a:ext>
                  </a:extLst>
                </a:gridCol>
                <a:gridCol w="1249680">
                  <a:extLst>
                    <a:ext uri="{9D8B030D-6E8A-4147-A177-3AD203B41FA5}">
                      <a16:colId xmlns:a16="http://schemas.microsoft.com/office/drawing/2014/main" val="1572317078"/>
                    </a:ext>
                  </a:extLst>
                </a:gridCol>
                <a:gridCol w="1310650">
                  <a:extLst>
                    <a:ext uri="{9D8B030D-6E8A-4147-A177-3AD203B41FA5}">
                      <a16:colId xmlns:a16="http://schemas.microsoft.com/office/drawing/2014/main" val="4023317756"/>
                    </a:ext>
                  </a:extLst>
                </a:gridCol>
              </a:tblGrid>
              <a:tr h="935255">
                <a:tc>
                  <a:txBody>
                    <a:bodyPr/>
                    <a:lstStyle/>
                    <a:p>
                      <a:pPr algn="ctr" rtl="0"/>
                      <a:endParaRPr lang="en-US" sz="2000" b="1" dirty="0">
                        <a:solidFill>
                          <a:schemeClr val="bg1"/>
                        </a:solidFill>
                        <a:latin typeface="Cambria" panose="02040503050406030204" pitchFamily="18" charset="0"/>
                        <a:ea typeface="Cambria" panose="02040503050406030204" pitchFamily="18" charset="0"/>
                      </a:endParaRPr>
                    </a:p>
                    <a:p>
                      <a:pPr algn="ctr" rtl="0"/>
                      <a:r>
                        <a:rPr lang="en-US" sz="2000" b="1" dirty="0">
                          <a:solidFill>
                            <a:schemeClr val="bg1"/>
                          </a:solidFill>
                          <a:latin typeface="Cambria" panose="02040503050406030204" pitchFamily="18" charset="0"/>
                          <a:ea typeface="Cambria" panose="02040503050406030204" pitchFamily="18" charset="0"/>
                        </a:rPr>
                        <a:t>Haneen</a:t>
                      </a:r>
                      <a:endParaRPr lang="ar-EG" sz="2000" b="1" dirty="0">
                        <a:solidFill>
                          <a:schemeClr val="bg1"/>
                        </a:solidFill>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2000" b="1" dirty="0">
                        <a:solidFill>
                          <a:schemeClr val="bg1"/>
                        </a:solidFill>
                        <a:latin typeface="Cambria" panose="02040503050406030204" pitchFamily="18" charset="0"/>
                        <a:ea typeface="Cambria" panose="02040503050406030204" pitchFamily="18" charset="0"/>
                      </a:endParaRPr>
                    </a:p>
                    <a:p>
                      <a:pPr algn="ctr" rtl="0"/>
                      <a:r>
                        <a:rPr lang="en-US" sz="2000" b="1" dirty="0">
                          <a:solidFill>
                            <a:schemeClr val="bg1"/>
                          </a:solidFill>
                          <a:latin typeface="Cambria" panose="02040503050406030204" pitchFamily="18" charset="0"/>
                          <a:ea typeface="Cambria" panose="02040503050406030204" pitchFamily="18" charset="0"/>
                        </a:rPr>
                        <a:t>Nada</a:t>
                      </a:r>
                      <a:endParaRPr lang="ar-EG" sz="2000" b="1" dirty="0">
                        <a:solidFill>
                          <a:schemeClr val="bg1"/>
                        </a:solidFill>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2000" b="1" dirty="0">
                        <a:solidFill>
                          <a:schemeClr val="bg1"/>
                        </a:solidFill>
                        <a:latin typeface="Cambria" panose="02040503050406030204" pitchFamily="18" charset="0"/>
                        <a:ea typeface="Cambria" panose="02040503050406030204" pitchFamily="18" charset="0"/>
                      </a:endParaRPr>
                    </a:p>
                    <a:p>
                      <a:pPr algn="ctr" rtl="0"/>
                      <a:r>
                        <a:rPr lang="en-US" sz="2000" b="1" dirty="0">
                          <a:solidFill>
                            <a:schemeClr val="bg1"/>
                          </a:solidFill>
                          <a:latin typeface="Cambria" panose="02040503050406030204" pitchFamily="18" charset="0"/>
                          <a:ea typeface="Cambria" panose="02040503050406030204" pitchFamily="18" charset="0"/>
                        </a:rPr>
                        <a:t>Nour</a:t>
                      </a:r>
                      <a:endParaRPr lang="ar-EG" sz="2000" b="1" dirty="0">
                        <a:solidFill>
                          <a:schemeClr val="bg1"/>
                        </a:solidFill>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2000" b="1" dirty="0">
                        <a:solidFill>
                          <a:schemeClr val="bg1"/>
                        </a:solidFill>
                        <a:latin typeface="Cambria" panose="02040503050406030204" pitchFamily="18" charset="0"/>
                        <a:ea typeface="Cambria" panose="02040503050406030204" pitchFamily="18" charset="0"/>
                      </a:endParaRPr>
                    </a:p>
                    <a:p>
                      <a:pPr algn="ctr" rtl="0"/>
                      <a:r>
                        <a:rPr lang="en-US" sz="2000" b="1" dirty="0">
                          <a:solidFill>
                            <a:schemeClr val="bg1"/>
                          </a:solidFill>
                          <a:latin typeface="Cambria" panose="02040503050406030204" pitchFamily="18" charset="0"/>
                          <a:ea typeface="Cambria" panose="02040503050406030204" pitchFamily="18" charset="0"/>
                        </a:rPr>
                        <a:t>Menna</a:t>
                      </a:r>
                      <a:endParaRPr lang="ar-EG" sz="2000" b="1" dirty="0">
                        <a:solidFill>
                          <a:schemeClr val="bg1"/>
                        </a:solidFill>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2000" b="1" dirty="0">
                        <a:solidFill>
                          <a:schemeClr val="bg1"/>
                        </a:solidFill>
                        <a:latin typeface="Cambria" panose="02040503050406030204" pitchFamily="18" charset="0"/>
                        <a:ea typeface="Cambria" panose="02040503050406030204" pitchFamily="18" charset="0"/>
                      </a:endParaRPr>
                    </a:p>
                    <a:p>
                      <a:pPr algn="ctr" rtl="0"/>
                      <a:r>
                        <a:rPr lang="en-US" sz="1800" b="1" dirty="0">
                          <a:solidFill>
                            <a:schemeClr val="bg1"/>
                          </a:solidFill>
                          <a:latin typeface="Cambria" panose="02040503050406030204" pitchFamily="18" charset="0"/>
                          <a:ea typeface="Cambria" panose="02040503050406030204" pitchFamily="18" charset="0"/>
                        </a:rPr>
                        <a:t>Shaimaa</a:t>
                      </a:r>
                      <a:endParaRPr lang="ar-EG" sz="1800" b="1" dirty="0">
                        <a:solidFill>
                          <a:schemeClr val="bg1"/>
                        </a:solidFill>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endParaRPr lang="en-US" sz="2000" b="1" dirty="0">
                        <a:solidFill>
                          <a:schemeClr val="bg1"/>
                        </a:solidFill>
                        <a:latin typeface="Cambria" panose="02040503050406030204" pitchFamily="18" charset="0"/>
                        <a:ea typeface="Cambria" panose="02040503050406030204" pitchFamily="18" charset="0"/>
                      </a:endParaRPr>
                    </a:p>
                    <a:p>
                      <a:pPr algn="ctr" rtl="0"/>
                      <a:r>
                        <a:rPr lang="en-US" sz="2000" b="1" dirty="0">
                          <a:solidFill>
                            <a:schemeClr val="bg1"/>
                          </a:solidFill>
                          <a:latin typeface="Cambria" panose="02040503050406030204" pitchFamily="18" charset="0"/>
                          <a:ea typeface="Cambria" panose="02040503050406030204" pitchFamily="18" charset="0"/>
                        </a:rPr>
                        <a:t>Sohila</a:t>
                      </a:r>
                      <a:endParaRPr lang="ar-EG" sz="2000" b="1" dirty="0">
                        <a:solidFill>
                          <a:schemeClr val="bg1"/>
                        </a:solidFill>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2400" b="1" dirty="0">
                          <a:solidFill>
                            <a:schemeClr val="bg1"/>
                          </a:solidFill>
                        </a:rPr>
                        <a:t>List of tasks</a:t>
                      </a:r>
                      <a:endParaRPr lang="ar-EG" sz="2400"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5313801"/>
                  </a:ext>
                </a:extLst>
              </a:tr>
              <a:tr h="573221">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I</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R</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lvl="0" algn="ctr" rtl="1"/>
                      <a:r>
                        <a:rPr lang="en-US" sz="1400" b="1" dirty="0">
                          <a:solidFill>
                            <a:schemeClr val="bg1"/>
                          </a:solidFill>
                          <a:latin typeface="Calibri" panose="020F0502020204030204" pitchFamily="34" charset="0"/>
                          <a:cs typeface="Calibri" panose="020F0502020204030204" pitchFamily="34" charset="0"/>
                        </a:rPr>
                        <a:t>Plan System Design</a:t>
                      </a:r>
                      <a:endParaRPr lang="ar-EG"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2873024"/>
                  </a:ext>
                </a:extLst>
              </a:tr>
              <a:tr h="573221">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I</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R</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lvl="0" algn="ctr" rtl="1"/>
                      <a:r>
                        <a:rPr lang="en-US" sz="1400" b="1" dirty="0">
                          <a:solidFill>
                            <a:schemeClr val="bg1"/>
                          </a:solidFill>
                          <a:latin typeface="Calibri" panose="020F0502020204030204" pitchFamily="34" charset="0"/>
                          <a:cs typeface="Calibri" panose="020F0502020204030204" pitchFamily="34" charset="0"/>
                        </a:rPr>
                        <a:t>Legal &amp; Regulating</a:t>
                      </a:r>
                      <a:endParaRPr lang="ar-EG" sz="1400" b="1" dirty="0">
                        <a:solidFill>
                          <a:schemeClr val="bg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777270"/>
                  </a:ext>
                </a:extLst>
              </a:tr>
              <a:tr h="633560">
                <a:tc>
                  <a:txBody>
                    <a:bodyPr/>
                    <a:lstStyle/>
                    <a:p>
                      <a:pPr algn="ctr" rtl="0"/>
                      <a:r>
                        <a:rPr lang="en-US" sz="2000" b="1" dirty="0">
                          <a:solidFill>
                            <a:schemeClr val="tx1"/>
                          </a:solidFill>
                        </a:rPr>
                        <a:t>I</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R</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I</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lvl="0" algn="ctr" rtl="1"/>
                      <a:r>
                        <a:rPr lang="en-US" sz="1600" b="1" dirty="0">
                          <a:solidFill>
                            <a:schemeClr val="bg1"/>
                          </a:solidFill>
                          <a:latin typeface="Calibri" panose="020F0502020204030204" pitchFamily="34" charset="0"/>
                          <a:cs typeface="Calibri" panose="020F0502020204030204" pitchFamily="34" charset="0"/>
                        </a:rPr>
                        <a:t>Testing</a:t>
                      </a:r>
                      <a:endParaRPr lang="ar-EG" sz="160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7437651"/>
                  </a:ext>
                </a:extLst>
              </a:tr>
              <a:tr h="724068">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R</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lvl="0" algn="ctr" rtl="1"/>
                      <a:r>
                        <a:rPr lang="en-US" sz="1600" b="1" dirty="0">
                          <a:solidFill>
                            <a:schemeClr val="bg1"/>
                          </a:solidFill>
                          <a:latin typeface="Calibri" panose="020F0502020204030204" pitchFamily="34" charset="0"/>
                          <a:cs typeface="+mn-cs"/>
                        </a:rPr>
                        <a:t>Test web security</a:t>
                      </a:r>
                      <a:endParaRPr lang="ar-EG" sz="1600" dirty="0">
                        <a:solidFill>
                          <a:schemeClr val="bg1"/>
                        </a:solidFill>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098452"/>
                  </a:ext>
                </a:extLst>
              </a:tr>
              <a:tr h="724068">
                <a:tc>
                  <a:txBody>
                    <a:bodyPr/>
                    <a:lstStyle/>
                    <a:p>
                      <a:pPr algn="ctr" rtl="0"/>
                      <a:r>
                        <a:rPr lang="en-US" sz="2000" b="1" dirty="0">
                          <a:solidFill>
                            <a:schemeClr val="tx1"/>
                          </a:solidFill>
                        </a:rPr>
                        <a:t>R</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C</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I</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rtl="0"/>
                      <a:r>
                        <a:rPr lang="en-US" sz="2000" b="1" dirty="0">
                          <a:solidFill>
                            <a:schemeClr val="tx1"/>
                          </a:solidFill>
                        </a:rPr>
                        <a:t>A</a:t>
                      </a:r>
                      <a:endParaRPr lang="ar-EG"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lvl="0" algn="ctr" rtl="1"/>
                      <a:r>
                        <a:rPr lang="en-US" sz="1400" b="1" dirty="0">
                          <a:solidFill>
                            <a:schemeClr val="bg1"/>
                          </a:solidFill>
                          <a:latin typeface="Calibri" panose="020F0502020204030204" pitchFamily="34" charset="0"/>
                          <a:cs typeface="Calibri" panose="020F0502020204030204" pitchFamily="34" charset="0"/>
                        </a:rPr>
                        <a:t>Review With Costumer</a:t>
                      </a:r>
                      <a:endParaRPr lang="ar-EG"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4976708"/>
                  </a:ext>
                </a:extLst>
              </a:tr>
            </a:tbl>
          </a:graphicData>
        </a:graphic>
      </p:graphicFrame>
    </p:spTree>
    <p:extLst>
      <p:ext uri="{BB962C8B-B14F-4D97-AF65-F5344CB8AC3E}">
        <p14:creationId xmlns:p14="http://schemas.microsoft.com/office/powerpoint/2010/main" val="1610650902"/>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1572</Words>
  <Application>Microsoft Office PowerPoint</Application>
  <PresentationFormat>On-screen Show (16:9)</PresentationFormat>
  <Paragraphs>525</Paragraphs>
  <Slides>17</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Barlow</vt:lpstr>
      <vt:lpstr>Aldhabi</vt:lpstr>
      <vt:lpstr>Arial</vt:lpstr>
      <vt:lpstr>Symbol</vt:lpstr>
      <vt:lpstr>Miriam Libre</vt:lpstr>
      <vt:lpstr>Calibri</vt:lpstr>
      <vt:lpstr>Cambria</vt:lpstr>
      <vt:lpstr>Century Gothic</vt:lpstr>
      <vt:lpstr>MingLiU_HKSCS-ExtB</vt:lpstr>
      <vt:lpstr>Arabic Typesetting</vt:lpstr>
      <vt:lpstr>Barlow Light</vt:lpstr>
      <vt:lpstr>Roderigo template</vt:lpstr>
      <vt:lpstr>Electronic Marking System</vt:lpstr>
      <vt:lpstr>Project content</vt:lpstr>
      <vt:lpstr>PowerPoint Presentation</vt:lpstr>
      <vt:lpstr>PowerPoint Presentation</vt:lpstr>
      <vt:lpstr>PowerPoint Presentation</vt:lpstr>
      <vt:lpstr> Scope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Haneen Imam</cp:lastModifiedBy>
  <cp:revision>20</cp:revision>
  <dcterms:modified xsi:type="dcterms:W3CDTF">2022-01-02T18:12:25Z</dcterms:modified>
</cp:coreProperties>
</file>