
<file path=[Content_Types].xml><?xml version="1.0" encoding="utf-8"?>
<Types xmlns="http://schemas.openxmlformats.org/package/2006/content-types">
  <Default Extension="fntdata" ContentType="application/x-fontdata"/>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9" r:id="rId3"/>
    <p:sldId id="309" r:id="rId4"/>
    <p:sldId id="310" r:id="rId5"/>
    <p:sldId id="311" r:id="rId6"/>
    <p:sldId id="260" r:id="rId7"/>
    <p:sldId id="302" r:id="rId8"/>
    <p:sldId id="297" r:id="rId9"/>
    <p:sldId id="301" r:id="rId10"/>
    <p:sldId id="290" r:id="rId11"/>
    <p:sldId id="303" r:id="rId12"/>
    <p:sldId id="314" r:id="rId13"/>
    <p:sldId id="300" r:id="rId14"/>
    <p:sldId id="304" r:id="rId15"/>
    <p:sldId id="312" r:id="rId16"/>
    <p:sldId id="313" r:id="rId17"/>
  </p:sldIdLst>
  <p:sldSz cx="9144000" cy="5143500" type="screen16x9"/>
  <p:notesSz cx="6858000" cy="9144000"/>
  <p:embeddedFontLst>
    <p:embeddedFont>
      <p:font typeface="Aldhabi" panose="01000000000000000000" pitchFamily="2" charset="-78"/>
      <p:regular r:id="rId19"/>
    </p:embeddedFont>
    <p:embeddedFont>
      <p:font typeface="Arabic Typesetting" panose="03020402040406030203" pitchFamily="66" charset="-78"/>
      <p:regular r:id="rId20"/>
    </p:embeddedFont>
    <p:embeddedFont>
      <p:font typeface="Barlow" panose="00000500000000000000" pitchFamily="2" charset="0"/>
      <p:regular r:id="rId21"/>
      <p:bold r:id="rId22"/>
      <p:italic r:id="rId23"/>
      <p:boldItalic r:id="rId24"/>
    </p:embeddedFont>
    <p:embeddedFont>
      <p:font typeface="Barlow Light" panose="00000400000000000000" pitchFamily="2" charset="0"/>
      <p:regular r:id="rId25"/>
      <p:bold r:id="rId26"/>
      <p:italic r:id="rId27"/>
      <p:boldItalic r:id="rId28"/>
    </p:embeddedFont>
    <p:embeddedFont>
      <p:font typeface="Calibri" panose="020F0502020204030204" pitchFamily="34" charset="0"/>
      <p:regular r:id="rId29"/>
      <p:bold r:id="rId30"/>
    </p:embeddedFont>
    <p:embeddedFont>
      <p:font typeface="Cambria" panose="02040503050406030204" pitchFamily="18"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
      <p:font typeface="MingLiU_HKSCS-ExtB" panose="02020500000000000000" pitchFamily="18" charset="-120"/>
      <p:regular r:id="rId39"/>
    </p:embeddedFont>
    <p:embeddedFont>
      <p:font typeface="Miriam Libre" panose="00000500000000000000" pitchFamily="2" charset="-79"/>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4D9"/>
    <a:srgbClr val="282B85"/>
    <a:srgbClr val="DFE2FD"/>
    <a:srgbClr val="8083D8"/>
    <a:srgbClr val="E1E4FF"/>
    <a:srgbClr val="DAD9ED"/>
    <a:srgbClr val="CFD5EA"/>
    <a:srgbClr val="27254F"/>
    <a:srgbClr val="A5B0FE"/>
    <a:srgbClr val="646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1">
                    <a:lumMod val="25000"/>
                  </a:schemeClr>
                </a:solidFill>
              </a:rPr>
              <a:t>Cumulative</a:t>
            </a:r>
            <a:r>
              <a:rPr lang="en-US" b="1" baseline="0" dirty="0">
                <a:solidFill>
                  <a:schemeClr val="accent1">
                    <a:lumMod val="25000"/>
                  </a:schemeClr>
                </a:solidFill>
              </a:rPr>
              <a:t> Baseline Budget</a:t>
            </a:r>
            <a:endParaRPr lang="en-US" b="1" dirty="0">
              <a:solidFill>
                <a:schemeClr val="accent1">
                  <a:lumMod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ar-EG"/>
        </a:p>
      </c:txPr>
    </c:title>
    <c:autoTitleDeleted val="0"/>
    <c:plotArea>
      <c:layout/>
      <c:lineChart>
        <c:grouping val="stacked"/>
        <c:varyColors val="0"/>
        <c:ser>
          <c:idx val="2"/>
          <c:order val="2"/>
          <c:tx>
            <c:strRef>
              <c:f>Sheet1!$D$1</c:f>
              <c:strCache>
                <c:ptCount val="1"/>
                <c:pt idx="0">
                  <c:v>Series 1</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Sheet1!$D$2:$D$14</c:f>
              <c:numCache>
                <c:formatCode>General</c:formatCode>
                <c:ptCount val="13"/>
                <c:pt idx="0">
                  <c:v>1</c:v>
                </c:pt>
                <c:pt idx="1">
                  <c:v>11.5</c:v>
                </c:pt>
                <c:pt idx="2">
                  <c:v>24</c:v>
                </c:pt>
                <c:pt idx="3">
                  <c:v>39</c:v>
                </c:pt>
                <c:pt idx="4">
                  <c:v>44.5</c:v>
                </c:pt>
                <c:pt idx="5">
                  <c:v>50</c:v>
                </c:pt>
                <c:pt idx="6">
                  <c:v>53</c:v>
                </c:pt>
                <c:pt idx="7">
                  <c:v>55</c:v>
                </c:pt>
                <c:pt idx="8">
                  <c:v>56</c:v>
                </c:pt>
                <c:pt idx="9">
                  <c:v>57</c:v>
                </c:pt>
                <c:pt idx="10">
                  <c:v>58</c:v>
                </c:pt>
                <c:pt idx="11">
                  <c:v>59</c:v>
                </c:pt>
                <c:pt idx="12">
                  <c:v>60</c:v>
                </c:pt>
              </c:numCache>
            </c:numRef>
          </c:val>
          <c:smooth val="0"/>
          <c:extLst>
            <c:ext xmlns:c16="http://schemas.microsoft.com/office/drawing/2014/chart" uri="{C3380CC4-5D6E-409C-BE32-E72D297353CC}">
              <c16:uniqueId val="{00000002-9FF0-4D3E-BB2F-B5FC9F9792F5}"/>
            </c:ext>
          </c:extLst>
        </c:ser>
        <c:dLbls>
          <c:showLegendKey val="0"/>
          <c:showVal val="0"/>
          <c:showCatName val="0"/>
          <c:showSerName val="0"/>
          <c:showPercent val="0"/>
          <c:showBubbleSize val="0"/>
        </c:dLbls>
        <c:marker val="1"/>
        <c:smooth val="0"/>
        <c:axId val="505451656"/>
        <c:axId val="505457232"/>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Series 15</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Sheet1!$A$2:$A$14</c15:sqref>
                        </c15:formulaRef>
                      </c:ext>
                    </c:extLst>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extLst>
                      <c:ext uri="{02D57815-91ED-43cb-92C2-25804820EDAC}">
                        <c15:formulaRef>
                          <c15:sqref>Sheet1!$B$2:$B$14</c15:sqref>
                        </c15:formulaRef>
                      </c:ext>
                    </c:extLst>
                    <c:numCache>
                      <c:formatCode>General</c:formatCode>
                      <c:ptCount val="13"/>
                      <c:pt idx="0">
                        <c:v>4.3</c:v>
                      </c:pt>
                      <c:pt idx="1">
                        <c:v>2.5</c:v>
                      </c:pt>
                      <c:pt idx="2">
                        <c:v>3.5</c:v>
                      </c:pt>
                      <c:pt idx="3">
                        <c:v>4.5</c:v>
                      </c:pt>
                    </c:numCache>
                  </c:numRef>
                </c:val>
                <c:smooth val="0"/>
                <c:extLst>
                  <c:ext xmlns:c16="http://schemas.microsoft.com/office/drawing/2014/chart" uri="{C3380CC4-5D6E-409C-BE32-E72D297353CC}">
                    <c16:uniqueId val="{00000000-9FF0-4D3E-BB2F-B5FC9F9792F5}"/>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extLst xmlns:c15="http://schemas.microsoft.com/office/drawing/2012/chart">
                      <c:ext xmlns:c15="http://schemas.microsoft.com/office/drawing/2012/chart" uri="{02D57815-91ED-43cb-92C2-25804820EDAC}">
                        <c15:formulaRef>
                          <c15:sqref>Sheet1!$A$2:$A$14</c15:sqref>
                        </c15:formulaRef>
                      </c:ext>
                    </c:extLst>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extLst xmlns:c15="http://schemas.microsoft.com/office/drawing/2012/chart">
                      <c:ext xmlns:c15="http://schemas.microsoft.com/office/drawing/2012/chart" uri="{02D57815-91ED-43cb-92C2-25804820EDAC}">
                        <c15:formulaRef>
                          <c15:sqref>Sheet1!$C$2:$C$14</c15:sqref>
                        </c15:formulaRef>
                      </c:ext>
                    </c:extLst>
                    <c:numCache>
                      <c:formatCode>General</c:formatCode>
                      <c:ptCount val="13"/>
                      <c:pt idx="0">
                        <c:v>2.4</c:v>
                      </c:pt>
                      <c:pt idx="1">
                        <c:v>4.4000000000000004</c:v>
                      </c:pt>
                      <c:pt idx="2">
                        <c:v>1.8</c:v>
                      </c:pt>
                      <c:pt idx="3">
                        <c:v>2.8</c:v>
                      </c:pt>
                    </c:numCache>
                  </c:numRef>
                </c:val>
                <c:smooth val="0"/>
                <c:extLst xmlns:c15="http://schemas.microsoft.com/office/drawing/2012/chart">
                  <c:ext xmlns:c16="http://schemas.microsoft.com/office/drawing/2014/chart" uri="{C3380CC4-5D6E-409C-BE32-E72D297353CC}">
                    <c16:uniqueId val="{00000001-9FF0-4D3E-BB2F-B5FC9F9792F5}"/>
                  </c:ext>
                </c:extLst>
              </c15:ser>
            </c15:filteredLineSeries>
          </c:ext>
        </c:extLst>
      </c:lineChart>
      <c:catAx>
        <c:axId val="50545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EG"/>
          </a:p>
        </c:txPr>
        <c:crossAx val="505457232"/>
        <c:crosses val="autoZero"/>
        <c:auto val="1"/>
        <c:lblAlgn val="ctr"/>
        <c:lblOffset val="100"/>
        <c:noMultiLvlLbl val="0"/>
      </c:catAx>
      <c:valAx>
        <c:axId val="505457232"/>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EG"/>
          </a:p>
        </c:txPr>
        <c:crossAx val="505451656"/>
        <c:crosses val="autoZero"/>
        <c:crossBetween val="between"/>
        <c:majorUnit val="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EG"/>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E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28D5F-A64D-4093-89C9-C3E3ACB16BB5}" type="doc">
      <dgm:prSet loTypeId="urn:microsoft.com/office/officeart/2005/8/layout/orgChart1" loCatId="hierarchy" qsTypeId="urn:microsoft.com/office/officeart/2005/8/quickstyle/3d1" qsCatId="3D" csTypeId="urn:microsoft.com/office/officeart/2005/8/colors/accent1_2" csCatId="accent1" phldr="1"/>
      <dgm:spPr/>
      <dgm:t>
        <a:bodyPr/>
        <a:lstStyle/>
        <a:p>
          <a:pPr rtl="1"/>
          <a:endParaRPr lang="ar-EG"/>
        </a:p>
      </dgm:t>
    </dgm:pt>
    <dgm:pt modelId="{EF7CCA55-672A-4458-9AF8-0096AA55FC97}">
      <dgm:prSet phldrT="[Text]" custT="1"/>
      <dgm:spPr>
        <a:solidFill>
          <a:schemeClr val="accent4">
            <a:lumMod val="50000"/>
          </a:schemeClr>
        </a:solidFill>
      </dgm:spPr>
      <dgm:t>
        <a:bodyPr/>
        <a:lstStyle/>
        <a:p>
          <a:pPr rtl="1"/>
          <a:r>
            <a:rPr lang="en-US" sz="1200" b="1" dirty="0">
              <a:latin typeface="Calibri" panose="020F0502020204030204" pitchFamily="34" charset="0"/>
              <a:cs typeface="Calibri" panose="020F0502020204030204" pitchFamily="34" charset="0"/>
            </a:rPr>
            <a:t>Electronic Marking System</a:t>
          </a:r>
          <a:endParaRPr lang="ar-EG" sz="1200" b="1" dirty="0">
            <a:latin typeface="Calibri" panose="020F0502020204030204" pitchFamily="34" charset="0"/>
            <a:cs typeface="Calibri" panose="020F0502020204030204" pitchFamily="34" charset="0"/>
          </a:endParaRPr>
        </a:p>
      </dgm:t>
    </dgm:pt>
    <dgm:pt modelId="{D36F02DE-4C9F-4AD1-8766-88D87762878D}" type="parTrans" cxnId="{B5009B0C-80C6-4F68-A1A4-98D5D1CC87AE}">
      <dgm:prSet/>
      <dgm:spPr/>
      <dgm:t>
        <a:bodyPr/>
        <a:lstStyle/>
        <a:p>
          <a:pPr rtl="1"/>
          <a:endParaRPr lang="ar-EG"/>
        </a:p>
      </dgm:t>
    </dgm:pt>
    <dgm:pt modelId="{78036A2B-6A97-4781-8788-07EE0027C8D1}" type="sibTrans" cxnId="{B5009B0C-80C6-4F68-A1A4-98D5D1CC87AE}">
      <dgm:prSet/>
      <dgm:spPr/>
      <dgm:t>
        <a:bodyPr/>
        <a:lstStyle/>
        <a:p>
          <a:pPr rtl="1"/>
          <a:endParaRPr lang="ar-EG"/>
        </a:p>
      </dgm:t>
    </dgm:pt>
    <dgm:pt modelId="{72E9A583-8C14-4DB6-9039-42D87497EB2B}">
      <dgm:prSet custT="1"/>
      <dgm:spPr>
        <a:solidFill>
          <a:schemeClr val="accent4"/>
        </a:solidFill>
      </dgm:spPr>
      <dgm:t>
        <a:bodyPr/>
        <a:lstStyle/>
        <a:p>
          <a:pPr rtl="1"/>
          <a:r>
            <a:rPr lang="en-US" sz="1100" b="1" dirty="0">
              <a:latin typeface="Calibri" panose="020F0502020204030204" pitchFamily="34" charset="0"/>
              <a:cs typeface="Calibri" panose="020F0502020204030204" pitchFamily="34" charset="0"/>
            </a:rPr>
            <a:t>3.</a:t>
          </a:r>
          <a:r>
            <a:rPr lang="en-US" sz="1400" b="1" dirty="0">
              <a:latin typeface="Calibri" panose="020F0502020204030204" pitchFamily="34" charset="0"/>
              <a:cs typeface="Calibri" panose="020F0502020204030204" pitchFamily="34" charset="0"/>
            </a:rPr>
            <a:t>Testing</a:t>
          </a:r>
          <a:endParaRPr lang="ar-EG" sz="1100" b="1" dirty="0">
            <a:latin typeface="Calibri" panose="020F0502020204030204" pitchFamily="34" charset="0"/>
            <a:cs typeface="Calibri" panose="020F0502020204030204" pitchFamily="34" charset="0"/>
          </a:endParaRPr>
        </a:p>
      </dgm:t>
    </dgm:pt>
    <dgm:pt modelId="{9D389606-8CA8-4605-8BBE-2F04336061CA}" type="parTrans" cxnId="{0F8DD072-CE59-4023-8372-9F8A68AC2738}">
      <dgm:prSet/>
      <dgm:spPr/>
      <dgm:t>
        <a:bodyPr/>
        <a:lstStyle/>
        <a:p>
          <a:pPr rtl="1"/>
          <a:endParaRPr lang="ar-EG"/>
        </a:p>
      </dgm:t>
    </dgm:pt>
    <dgm:pt modelId="{C8CE9339-FE70-401B-93D1-3CB58A728431}" type="sibTrans" cxnId="{0F8DD072-CE59-4023-8372-9F8A68AC2738}">
      <dgm:prSet/>
      <dgm:spPr/>
      <dgm:t>
        <a:bodyPr/>
        <a:lstStyle/>
        <a:p>
          <a:pPr rtl="1"/>
          <a:endParaRPr lang="ar-EG"/>
        </a:p>
      </dgm:t>
    </dgm:pt>
    <dgm:pt modelId="{5D0A21B1-31EF-4263-99D1-174765F71550}">
      <dgm:prSet custT="1"/>
      <dgm:spPr>
        <a:solidFill>
          <a:schemeClr val="accent4"/>
        </a:solidFill>
      </dgm:spPr>
      <dgm:t>
        <a:bodyPr/>
        <a:lstStyle/>
        <a:p>
          <a:pPr rtl="1"/>
          <a:r>
            <a:rPr lang="en-US" sz="1100" b="1" dirty="0">
              <a:latin typeface="Calibri" panose="020F0502020204030204" pitchFamily="34" charset="0"/>
              <a:cs typeface="Calibri" panose="020F0502020204030204" pitchFamily="34" charset="0"/>
            </a:rPr>
            <a:t>1.Plan System Design</a:t>
          </a:r>
          <a:endParaRPr lang="ar-EG" sz="1100" b="1" dirty="0">
            <a:latin typeface="Calibri" panose="020F0502020204030204" pitchFamily="34" charset="0"/>
            <a:cs typeface="Calibri" panose="020F0502020204030204" pitchFamily="34" charset="0"/>
          </a:endParaRPr>
        </a:p>
      </dgm:t>
    </dgm:pt>
    <dgm:pt modelId="{715B1C98-F321-464F-9317-7A833F26004C}" type="parTrans" cxnId="{9DD8C357-3B85-4120-B3D7-D8FF945DFC70}">
      <dgm:prSet/>
      <dgm:spPr/>
      <dgm:t>
        <a:bodyPr/>
        <a:lstStyle/>
        <a:p>
          <a:pPr rtl="1"/>
          <a:endParaRPr lang="ar-EG"/>
        </a:p>
      </dgm:t>
    </dgm:pt>
    <dgm:pt modelId="{1B0F4C22-4422-44E9-81E9-C1811A416591}" type="sibTrans" cxnId="{9DD8C357-3B85-4120-B3D7-D8FF945DFC70}">
      <dgm:prSet/>
      <dgm:spPr/>
      <dgm:t>
        <a:bodyPr/>
        <a:lstStyle/>
        <a:p>
          <a:pPr rtl="1"/>
          <a:endParaRPr lang="ar-EG"/>
        </a:p>
      </dgm:t>
    </dgm:pt>
    <dgm:pt modelId="{B7CE934F-92BE-4C1F-887F-1405E7EBB18F}">
      <dgm:prSet custT="1"/>
      <dgm:spPr>
        <a:solidFill>
          <a:schemeClr val="accent4"/>
        </a:solidFill>
      </dgm:spPr>
      <dgm:t>
        <a:bodyPr/>
        <a:lstStyle/>
        <a:p>
          <a:pPr rtl="1"/>
          <a:r>
            <a:rPr lang="en-US" sz="1100" b="1" dirty="0">
              <a:latin typeface="Calibri" panose="020F0502020204030204" pitchFamily="34" charset="0"/>
              <a:cs typeface="Calibri" panose="020F0502020204030204" pitchFamily="34" charset="0"/>
            </a:rPr>
            <a:t>4.Launching</a:t>
          </a:r>
          <a:endParaRPr lang="ar-EG" sz="1100" b="1" dirty="0">
            <a:latin typeface="Calibri" panose="020F0502020204030204" pitchFamily="34" charset="0"/>
            <a:cs typeface="Calibri" panose="020F0502020204030204" pitchFamily="34" charset="0"/>
          </a:endParaRPr>
        </a:p>
      </dgm:t>
    </dgm:pt>
    <dgm:pt modelId="{35AE2211-56F6-4619-8F39-5EB8A0F583E0}" type="parTrans" cxnId="{D48DD3B7-EA6F-4F66-B6D5-9795EF50365F}">
      <dgm:prSet/>
      <dgm:spPr/>
      <dgm:t>
        <a:bodyPr/>
        <a:lstStyle/>
        <a:p>
          <a:pPr rtl="1"/>
          <a:endParaRPr lang="ar-EG"/>
        </a:p>
      </dgm:t>
    </dgm:pt>
    <dgm:pt modelId="{55B6DCA2-F387-4C95-8711-F54A86350229}" type="sibTrans" cxnId="{D48DD3B7-EA6F-4F66-B6D5-9795EF50365F}">
      <dgm:prSet/>
      <dgm:spPr/>
      <dgm:t>
        <a:bodyPr/>
        <a:lstStyle/>
        <a:p>
          <a:pPr rtl="1"/>
          <a:endParaRPr lang="ar-EG"/>
        </a:p>
      </dgm:t>
    </dgm:pt>
    <dgm:pt modelId="{D4FCC6F1-E614-4219-9A08-0A4E29A350C4}">
      <dgm:prSet custT="1"/>
      <dgm:spPr>
        <a:solidFill>
          <a:schemeClr val="accent4"/>
        </a:solidFill>
      </dgm:spPr>
      <dgm:t>
        <a:bodyPr/>
        <a:lstStyle/>
        <a:p>
          <a:pPr rtl="1"/>
          <a:r>
            <a:rPr lang="en-US" sz="1100" b="1" dirty="0">
              <a:latin typeface="Calibri" panose="020F0502020204030204" pitchFamily="34" charset="0"/>
              <a:cs typeface="Calibri" panose="020F0502020204030204" pitchFamily="34" charset="0"/>
            </a:rPr>
            <a:t>2.Legal &amp; Regulating</a:t>
          </a:r>
          <a:endParaRPr lang="ar-EG" sz="1100" b="1" dirty="0">
            <a:latin typeface="Calibri" panose="020F0502020204030204" pitchFamily="34" charset="0"/>
            <a:cs typeface="Calibri" panose="020F0502020204030204" pitchFamily="34" charset="0"/>
          </a:endParaRPr>
        </a:p>
      </dgm:t>
    </dgm:pt>
    <dgm:pt modelId="{F9F54505-BCC9-4416-98AF-218CDAE50F46}" type="parTrans" cxnId="{3C0E2695-EEAD-4EB6-9E15-E1BF9BCDA373}">
      <dgm:prSet/>
      <dgm:spPr/>
      <dgm:t>
        <a:bodyPr/>
        <a:lstStyle/>
        <a:p>
          <a:pPr rtl="1"/>
          <a:endParaRPr lang="ar-EG"/>
        </a:p>
      </dgm:t>
    </dgm:pt>
    <dgm:pt modelId="{A858D701-27BE-40C0-8547-A5E056FAD5A4}" type="sibTrans" cxnId="{3C0E2695-EEAD-4EB6-9E15-E1BF9BCDA373}">
      <dgm:prSet/>
      <dgm:spPr/>
      <dgm:t>
        <a:bodyPr/>
        <a:lstStyle/>
        <a:p>
          <a:pPr rtl="1"/>
          <a:endParaRPr lang="ar-EG"/>
        </a:p>
      </dgm:t>
    </dgm:pt>
    <dgm:pt modelId="{BAFDE502-8BDB-450A-AAE5-57B1E5ACD6F2}">
      <dgm:prSet custT="1"/>
      <dgm:spPr>
        <a:solidFill>
          <a:srgbClr val="4941F1"/>
        </a:solidFill>
      </dgm:spPr>
      <dgm:t>
        <a:bodyPr/>
        <a:lstStyle/>
        <a:p>
          <a:pPr rtl="1"/>
          <a:r>
            <a:rPr lang="en-US" sz="1000" b="1" dirty="0">
              <a:latin typeface="Calibri" panose="020F0502020204030204" pitchFamily="34" charset="0"/>
              <a:cs typeface="Calibri" panose="020F0502020204030204" pitchFamily="34" charset="0"/>
            </a:rPr>
            <a:t>1.1.Project Proposal</a:t>
          </a:r>
          <a:endParaRPr lang="ar-EG" sz="1000" b="1" dirty="0">
            <a:latin typeface="Calibri" panose="020F0502020204030204" pitchFamily="34" charset="0"/>
            <a:cs typeface="Calibri" panose="020F0502020204030204" pitchFamily="34" charset="0"/>
          </a:endParaRPr>
        </a:p>
      </dgm:t>
    </dgm:pt>
    <dgm:pt modelId="{B176DBD6-C27F-4945-9B28-7FB93CFEA41C}" type="parTrans" cxnId="{D557BE9C-59D5-4668-AC1F-CC21734159CC}">
      <dgm:prSet/>
      <dgm:spPr/>
      <dgm:t>
        <a:bodyPr/>
        <a:lstStyle/>
        <a:p>
          <a:pPr rtl="1"/>
          <a:endParaRPr lang="ar-EG"/>
        </a:p>
      </dgm:t>
    </dgm:pt>
    <dgm:pt modelId="{55B14E99-DAB0-47FE-BC05-EB0CD41AF5C3}" type="sibTrans" cxnId="{D557BE9C-59D5-4668-AC1F-CC21734159CC}">
      <dgm:prSet/>
      <dgm:spPr/>
      <dgm:t>
        <a:bodyPr/>
        <a:lstStyle/>
        <a:p>
          <a:pPr rtl="1"/>
          <a:endParaRPr lang="ar-EG"/>
        </a:p>
      </dgm:t>
    </dgm:pt>
    <dgm:pt modelId="{9E4B4306-900F-462C-8046-FED3C5E0D0BE}">
      <dgm:prSet custT="1"/>
      <dgm:spPr>
        <a:solidFill>
          <a:srgbClr val="4941F1"/>
        </a:solidFill>
      </dgm:spPr>
      <dgm:t>
        <a:bodyPr/>
        <a:lstStyle/>
        <a:p>
          <a:pPr rtl="1"/>
          <a:r>
            <a:rPr lang="en-US" sz="1000" b="1" dirty="0">
              <a:latin typeface="Calibri" panose="020F0502020204030204" pitchFamily="34" charset="0"/>
              <a:cs typeface="Calibri" panose="020F0502020204030204" pitchFamily="34" charset="0"/>
            </a:rPr>
            <a:t>2.1.Licensing</a:t>
          </a:r>
          <a:endParaRPr lang="ar-EG" sz="1000" b="1" dirty="0">
            <a:latin typeface="Calibri" panose="020F0502020204030204" pitchFamily="34" charset="0"/>
            <a:cs typeface="Calibri" panose="020F0502020204030204" pitchFamily="34" charset="0"/>
          </a:endParaRPr>
        </a:p>
      </dgm:t>
    </dgm:pt>
    <dgm:pt modelId="{199510FB-F159-4E5E-A916-F72974D86281}" type="parTrans" cxnId="{2ADD79C2-59AF-45AF-B188-E191C51C248B}">
      <dgm:prSet/>
      <dgm:spPr/>
      <dgm:t>
        <a:bodyPr/>
        <a:lstStyle/>
        <a:p>
          <a:pPr rtl="1"/>
          <a:endParaRPr lang="ar-EG"/>
        </a:p>
      </dgm:t>
    </dgm:pt>
    <dgm:pt modelId="{4AD2F887-BCE0-4ECA-953F-AD09197C2A30}" type="sibTrans" cxnId="{2ADD79C2-59AF-45AF-B188-E191C51C248B}">
      <dgm:prSet/>
      <dgm:spPr/>
      <dgm:t>
        <a:bodyPr/>
        <a:lstStyle/>
        <a:p>
          <a:pPr rtl="1"/>
          <a:endParaRPr lang="ar-EG"/>
        </a:p>
      </dgm:t>
    </dgm:pt>
    <dgm:pt modelId="{474E489C-CD68-4934-A044-D05B2F32EA00}">
      <dgm:prSet custT="1"/>
      <dgm:spPr>
        <a:solidFill>
          <a:srgbClr val="4941F1"/>
        </a:solidFill>
      </dgm:spPr>
      <dgm:t>
        <a:bodyPr/>
        <a:lstStyle/>
        <a:p>
          <a:pPr rtl="1"/>
          <a:r>
            <a:rPr lang="en-US" sz="900" b="1" dirty="0">
              <a:latin typeface="Calibri" panose="020F0502020204030204" pitchFamily="34" charset="0"/>
              <a:cs typeface="Calibri" panose="020F0502020204030204" pitchFamily="34" charset="0"/>
            </a:rPr>
            <a:t>2.2.Government</a:t>
          </a:r>
          <a:r>
            <a:rPr lang="en-US" sz="900" b="1" baseline="0" dirty="0">
              <a:latin typeface="Calibri" panose="020F0502020204030204" pitchFamily="34" charset="0"/>
              <a:cs typeface="Calibri" panose="020F0502020204030204" pitchFamily="34" charset="0"/>
            </a:rPr>
            <a:t> Permits</a:t>
          </a:r>
          <a:endParaRPr lang="ar-EG" sz="900" b="1" dirty="0">
            <a:latin typeface="Calibri" panose="020F0502020204030204" pitchFamily="34" charset="0"/>
            <a:cs typeface="Calibri" panose="020F0502020204030204" pitchFamily="34" charset="0"/>
          </a:endParaRPr>
        </a:p>
      </dgm:t>
    </dgm:pt>
    <dgm:pt modelId="{2A1420F2-F994-442B-BFFA-1F0DD9DDB862}" type="parTrans" cxnId="{66DC0511-5CF0-4744-AF52-4E2C43AA61D0}">
      <dgm:prSet/>
      <dgm:spPr/>
      <dgm:t>
        <a:bodyPr/>
        <a:lstStyle/>
        <a:p>
          <a:pPr rtl="1"/>
          <a:endParaRPr lang="ar-EG"/>
        </a:p>
      </dgm:t>
    </dgm:pt>
    <dgm:pt modelId="{C40519ED-1B24-4D5B-A658-094B398164D7}" type="sibTrans" cxnId="{66DC0511-5CF0-4744-AF52-4E2C43AA61D0}">
      <dgm:prSet/>
      <dgm:spPr/>
      <dgm:t>
        <a:bodyPr/>
        <a:lstStyle/>
        <a:p>
          <a:pPr rtl="1"/>
          <a:endParaRPr lang="ar-EG"/>
        </a:p>
      </dgm:t>
    </dgm:pt>
    <dgm:pt modelId="{D9877ED6-1F0C-48B5-8892-72346599E435}">
      <dgm:prSet custT="1"/>
      <dgm:spPr>
        <a:solidFill>
          <a:srgbClr val="4941F1"/>
        </a:solidFill>
      </dgm:spPr>
      <dgm:t>
        <a:bodyPr/>
        <a:lstStyle/>
        <a:p>
          <a:pPr rtl="1"/>
          <a:r>
            <a:rPr lang="en-US" sz="1000" b="1" dirty="0">
              <a:latin typeface="Calibri" panose="020F0502020204030204" pitchFamily="34" charset="0"/>
              <a:cs typeface="Calibri" panose="020F0502020204030204" pitchFamily="34" charset="0"/>
            </a:rPr>
            <a:t>3.1.Design Review</a:t>
          </a:r>
          <a:endParaRPr lang="ar-EG" sz="1000" b="1" dirty="0">
            <a:latin typeface="Calibri" panose="020F0502020204030204" pitchFamily="34" charset="0"/>
            <a:cs typeface="Calibri" panose="020F0502020204030204" pitchFamily="34" charset="0"/>
          </a:endParaRPr>
        </a:p>
      </dgm:t>
    </dgm:pt>
    <dgm:pt modelId="{FF02A4DD-DA43-4B32-B714-40E0C2B22489}" type="parTrans" cxnId="{4CD60909-BFB2-46C3-A9E6-E3E1AB50A8EA}">
      <dgm:prSet/>
      <dgm:spPr>
        <a:solidFill>
          <a:schemeClr val="accent4"/>
        </a:solidFill>
      </dgm:spPr>
      <dgm:t>
        <a:bodyPr/>
        <a:lstStyle/>
        <a:p>
          <a:pPr rtl="1"/>
          <a:endParaRPr lang="ar-EG"/>
        </a:p>
      </dgm:t>
    </dgm:pt>
    <dgm:pt modelId="{BEE8CCCB-1261-4019-A829-2DC9B86F1936}" type="sibTrans" cxnId="{4CD60909-BFB2-46C3-A9E6-E3E1AB50A8EA}">
      <dgm:prSet/>
      <dgm:spPr/>
      <dgm:t>
        <a:bodyPr/>
        <a:lstStyle/>
        <a:p>
          <a:pPr rtl="1"/>
          <a:endParaRPr lang="ar-EG"/>
        </a:p>
      </dgm:t>
    </dgm:pt>
    <dgm:pt modelId="{0CFD1CCC-02A6-46E6-ACF9-94D8AF30038D}">
      <dgm:prSet custT="1"/>
      <dgm:spPr>
        <a:solidFill>
          <a:srgbClr val="4941F1"/>
        </a:solidFill>
      </dgm:spPr>
      <dgm:t>
        <a:bodyPr/>
        <a:lstStyle/>
        <a:p>
          <a:pPr rtl="1"/>
          <a:r>
            <a:rPr lang="en-US" sz="1000" b="1" dirty="0">
              <a:latin typeface="Calibri" panose="020F0502020204030204" pitchFamily="34" charset="0"/>
              <a:cs typeface="Calibri" panose="020F0502020204030204" pitchFamily="34" charset="0"/>
            </a:rPr>
            <a:t>3.3.Confirm Final Approval</a:t>
          </a:r>
          <a:endParaRPr lang="ar-EG" sz="1000" b="1" dirty="0">
            <a:latin typeface="Calibri" panose="020F0502020204030204" pitchFamily="34" charset="0"/>
            <a:cs typeface="Calibri" panose="020F0502020204030204" pitchFamily="34" charset="0"/>
          </a:endParaRPr>
        </a:p>
      </dgm:t>
    </dgm:pt>
    <dgm:pt modelId="{3E79675F-58A4-4185-8278-DF9B69FE6599}" type="parTrans" cxnId="{0F00C34F-B404-48E9-B5FC-F47ABBBCB9FB}">
      <dgm:prSet/>
      <dgm:spPr/>
      <dgm:t>
        <a:bodyPr/>
        <a:lstStyle/>
        <a:p>
          <a:pPr rtl="1"/>
          <a:endParaRPr lang="ar-EG"/>
        </a:p>
      </dgm:t>
    </dgm:pt>
    <dgm:pt modelId="{D54BC0AE-CE29-4B44-9DBF-22A53DF87F06}" type="sibTrans" cxnId="{0F00C34F-B404-48E9-B5FC-F47ABBBCB9FB}">
      <dgm:prSet/>
      <dgm:spPr/>
      <dgm:t>
        <a:bodyPr/>
        <a:lstStyle/>
        <a:p>
          <a:pPr rtl="1"/>
          <a:endParaRPr lang="ar-EG"/>
        </a:p>
      </dgm:t>
    </dgm:pt>
    <dgm:pt modelId="{6840ED82-DDEB-4DA3-9B06-8A82B1DED92A}">
      <dgm:prSet custT="1"/>
      <dgm:spPr>
        <a:solidFill>
          <a:srgbClr val="7570BC"/>
        </a:solidFill>
      </dgm:spPr>
      <dgm:t>
        <a:bodyPr/>
        <a:lstStyle/>
        <a:p>
          <a:pPr rtl="1"/>
          <a:r>
            <a:rPr lang="en-US" sz="900" b="1" dirty="0">
              <a:latin typeface="Calibri" panose="020F0502020204030204" pitchFamily="34" charset="0"/>
              <a:cs typeface="Calibri" panose="020F0502020204030204" pitchFamily="34" charset="0"/>
            </a:rPr>
            <a:t>3.2.1.Report on Integration of web security</a:t>
          </a:r>
          <a:endParaRPr lang="ar-EG" sz="900" b="1" dirty="0">
            <a:latin typeface="Calibri" panose="020F0502020204030204" pitchFamily="34" charset="0"/>
            <a:cs typeface="Calibri" panose="020F0502020204030204" pitchFamily="34" charset="0"/>
          </a:endParaRPr>
        </a:p>
      </dgm:t>
    </dgm:pt>
    <dgm:pt modelId="{27A783E8-2F27-4A6C-BE36-B77B7EC3C07B}" type="parTrans" cxnId="{9070F0DD-2F00-459B-A5C7-41A6180EE1D6}">
      <dgm:prSet/>
      <dgm:spPr/>
      <dgm:t>
        <a:bodyPr/>
        <a:lstStyle/>
        <a:p>
          <a:pPr rtl="1"/>
          <a:endParaRPr lang="ar-EG"/>
        </a:p>
      </dgm:t>
    </dgm:pt>
    <dgm:pt modelId="{BC41AB0F-44AF-42D7-84CB-5FB4458A4E02}" type="sibTrans" cxnId="{9070F0DD-2F00-459B-A5C7-41A6180EE1D6}">
      <dgm:prSet/>
      <dgm:spPr/>
      <dgm:t>
        <a:bodyPr/>
        <a:lstStyle/>
        <a:p>
          <a:pPr rtl="1"/>
          <a:endParaRPr lang="ar-EG"/>
        </a:p>
      </dgm:t>
    </dgm:pt>
    <dgm:pt modelId="{B2F04D29-2389-4F52-8E7C-80B94E218A6D}">
      <dgm:prSet custT="1"/>
      <dgm:spPr>
        <a:solidFill>
          <a:srgbClr val="4840EF"/>
        </a:solidFill>
      </dgm:spPr>
      <dgm:t>
        <a:bodyPr/>
        <a:lstStyle/>
        <a:p>
          <a:pPr rtl="1"/>
          <a:r>
            <a:rPr lang="en-US" sz="1000" b="1" dirty="0">
              <a:solidFill>
                <a:schemeClr val="bg1"/>
              </a:solidFill>
              <a:latin typeface="Calibri" panose="020F0502020204030204" pitchFamily="34" charset="0"/>
              <a:cs typeface="Calibri" panose="020F0502020204030204" pitchFamily="34" charset="0"/>
            </a:rPr>
            <a:t>1.2.Website Design</a:t>
          </a:r>
          <a:endParaRPr lang="ar-EG" sz="1000" b="1" dirty="0">
            <a:solidFill>
              <a:schemeClr val="bg1"/>
            </a:solidFill>
            <a:latin typeface="Calibri" panose="020F0502020204030204" pitchFamily="34" charset="0"/>
            <a:cs typeface="Calibri" panose="020F0502020204030204" pitchFamily="34" charset="0"/>
          </a:endParaRPr>
        </a:p>
      </dgm:t>
    </dgm:pt>
    <dgm:pt modelId="{883658BD-4EC1-4029-AB0D-CBC1920EA379}" type="parTrans" cxnId="{35C6AD2B-1D6F-4153-B94E-3A1BC4B73982}">
      <dgm:prSet/>
      <dgm:spPr/>
      <dgm:t>
        <a:bodyPr/>
        <a:lstStyle/>
        <a:p>
          <a:pPr rtl="1"/>
          <a:endParaRPr lang="ar-EG"/>
        </a:p>
      </dgm:t>
    </dgm:pt>
    <dgm:pt modelId="{8EFA5E7E-4415-4B07-B5C2-1F5B607B6B2C}" type="sibTrans" cxnId="{35C6AD2B-1D6F-4153-B94E-3A1BC4B73982}">
      <dgm:prSet/>
      <dgm:spPr/>
      <dgm:t>
        <a:bodyPr/>
        <a:lstStyle/>
        <a:p>
          <a:pPr rtl="1"/>
          <a:endParaRPr lang="ar-EG"/>
        </a:p>
      </dgm:t>
    </dgm:pt>
    <dgm:pt modelId="{6AC20512-D601-4E2B-92B4-F615EC44B13D}">
      <dgm:prSet custT="1"/>
      <dgm:spPr>
        <a:solidFill>
          <a:srgbClr val="7470BC"/>
        </a:solidFill>
      </dgm:spPr>
      <dgm:t>
        <a:bodyPr/>
        <a:lstStyle/>
        <a:p>
          <a:pPr rtl="1"/>
          <a:r>
            <a:rPr lang="en-US" sz="900" b="1" dirty="0">
              <a:solidFill>
                <a:sysClr val="window" lastClr="FFFFFF"/>
              </a:solidFill>
              <a:latin typeface="Calibri"/>
              <a:ea typeface="+mn-ea"/>
              <a:cs typeface="+mn-cs"/>
            </a:rPr>
            <a:t>1.2.1.back end software</a:t>
          </a:r>
          <a:endParaRPr lang="ar-EG" sz="900" b="1" dirty="0"/>
        </a:p>
      </dgm:t>
    </dgm:pt>
    <dgm:pt modelId="{1666496D-87BD-434F-AF71-47CF2F762AE7}" type="parTrans" cxnId="{F3319D3C-5943-4E98-851A-93084A850529}">
      <dgm:prSet/>
      <dgm:spPr/>
      <dgm:t>
        <a:bodyPr/>
        <a:lstStyle/>
        <a:p>
          <a:pPr rtl="1"/>
          <a:endParaRPr lang="ar-EG"/>
        </a:p>
      </dgm:t>
    </dgm:pt>
    <dgm:pt modelId="{291C17BB-7505-4DEB-9F19-AE98BE183B12}" type="sibTrans" cxnId="{F3319D3C-5943-4E98-851A-93084A850529}">
      <dgm:prSet/>
      <dgm:spPr/>
      <dgm:t>
        <a:bodyPr/>
        <a:lstStyle/>
        <a:p>
          <a:pPr rtl="1"/>
          <a:endParaRPr lang="ar-EG"/>
        </a:p>
      </dgm:t>
    </dgm:pt>
    <dgm:pt modelId="{C3B77BDE-A179-44AF-A7CE-B94B9531D3B3}">
      <dgm:prSet custT="1"/>
      <dgm:spPr>
        <a:solidFill>
          <a:srgbClr val="7470BB"/>
        </a:solidFill>
      </dgm:spPr>
      <dgm:t>
        <a:bodyPr/>
        <a:lstStyle/>
        <a:p>
          <a:pPr rtl="1"/>
          <a:r>
            <a:rPr lang="en-US" sz="900" b="1" dirty="0">
              <a:solidFill>
                <a:sysClr val="window" lastClr="FFFFFF"/>
              </a:solidFill>
              <a:latin typeface="Calibri"/>
              <a:ea typeface="+mn-ea"/>
              <a:cs typeface="+mn-cs"/>
            </a:rPr>
            <a:t>1.2.2.front end development</a:t>
          </a:r>
          <a:endParaRPr lang="ar-EG" sz="900" b="1" dirty="0"/>
        </a:p>
      </dgm:t>
    </dgm:pt>
    <dgm:pt modelId="{5FC3EAD7-A6FD-4413-910A-E5A1E6123FB8}" type="parTrans" cxnId="{784342AA-29B2-4F4A-871B-459A53D52C57}">
      <dgm:prSet/>
      <dgm:spPr/>
      <dgm:t>
        <a:bodyPr/>
        <a:lstStyle/>
        <a:p>
          <a:pPr rtl="1"/>
          <a:endParaRPr lang="ar-EG"/>
        </a:p>
      </dgm:t>
    </dgm:pt>
    <dgm:pt modelId="{34C2AA28-3DF4-49FB-9677-4EB86B16EF4A}" type="sibTrans" cxnId="{784342AA-29B2-4F4A-871B-459A53D52C57}">
      <dgm:prSet/>
      <dgm:spPr/>
      <dgm:t>
        <a:bodyPr/>
        <a:lstStyle/>
        <a:p>
          <a:pPr rtl="1"/>
          <a:endParaRPr lang="ar-EG"/>
        </a:p>
      </dgm:t>
    </dgm:pt>
    <dgm:pt modelId="{FADDEAA1-0D73-46FA-B3F1-E8A32AF4F684}">
      <dgm:prSet custT="1"/>
      <dgm:spPr>
        <a:solidFill>
          <a:srgbClr val="4840EF"/>
        </a:solidFill>
      </dgm:spPr>
      <dgm:t>
        <a:bodyPr/>
        <a:lstStyle/>
        <a:p>
          <a:pPr rtl="1"/>
          <a:r>
            <a:rPr lang="en-US" sz="1000" b="1" dirty="0">
              <a:latin typeface="Calibri" panose="020F0502020204030204" pitchFamily="34" charset="0"/>
              <a:cs typeface="Calibri" panose="020F0502020204030204" pitchFamily="34" charset="0"/>
            </a:rPr>
            <a:t>3.2.Progress Report</a:t>
          </a:r>
          <a:endParaRPr lang="ar-EG" sz="1000" b="1" dirty="0">
            <a:latin typeface="Calibri" panose="020F0502020204030204" pitchFamily="34" charset="0"/>
            <a:cs typeface="Calibri" panose="020F0502020204030204" pitchFamily="34" charset="0"/>
          </a:endParaRPr>
        </a:p>
      </dgm:t>
    </dgm:pt>
    <dgm:pt modelId="{AF2B154B-03B7-4E27-ADE8-7CEA0FDEC75D}" type="sibTrans" cxnId="{9F5907D6-C259-4D28-B9DF-1854E3B6C640}">
      <dgm:prSet/>
      <dgm:spPr/>
      <dgm:t>
        <a:bodyPr/>
        <a:lstStyle/>
        <a:p>
          <a:pPr rtl="1"/>
          <a:endParaRPr lang="ar-EG"/>
        </a:p>
      </dgm:t>
    </dgm:pt>
    <dgm:pt modelId="{8EBEAA98-FFD3-452C-A4A3-9C465DA5E3FC}" type="parTrans" cxnId="{9F5907D6-C259-4D28-B9DF-1854E3B6C640}">
      <dgm:prSet/>
      <dgm:spPr/>
      <dgm:t>
        <a:bodyPr/>
        <a:lstStyle/>
        <a:p>
          <a:pPr rtl="1"/>
          <a:endParaRPr lang="ar-EG"/>
        </a:p>
      </dgm:t>
    </dgm:pt>
    <dgm:pt modelId="{D0206A9F-F09B-469C-905A-1BC9C356BD69}" type="pres">
      <dgm:prSet presAssocID="{FC428D5F-A64D-4093-89C9-C3E3ACB16BB5}" presName="hierChild1" presStyleCnt="0">
        <dgm:presLayoutVars>
          <dgm:orgChart val="1"/>
          <dgm:chPref val="1"/>
          <dgm:dir/>
          <dgm:animOne val="branch"/>
          <dgm:animLvl val="lvl"/>
          <dgm:resizeHandles/>
        </dgm:presLayoutVars>
      </dgm:prSet>
      <dgm:spPr/>
    </dgm:pt>
    <dgm:pt modelId="{03CFEA34-2EF9-44B4-8805-299EC4FB48BE}" type="pres">
      <dgm:prSet presAssocID="{EF7CCA55-672A-4458-9AF8-0096AA55FC97}" presName="hierRoot1" presStyleCnt="0">
        <dgm:presLayoutVars>
          <dgm:hierBranch val="init"/>
        </dgm:presLayoutVars>
      </dgm:prSet>
      <dgm:spPr/>
    </dgm:pt>
    <dgm:pt modelId="{32D8203C-80C6-47ED-86C4-3AE8C1D39FB5}" type="pres">
      <dgm:prSet presAssocID="{EF7CCA55-672A-4458-9AF8-0096AA55FC97}" presName="rootComposite1" presStyleCnt="0"/>
      <dgm:spPr/>
    </dgm:pt>
    <dgm:pt modelId="{F77DBB32-9DC8-40EE-8E79-F8B5C7EC399E}" type="pres">
      <dgm:prSet presAssocID="{EF7CCA55-672A-4458-9AF8-0096AA55FC97}" presName="rootText1" presStyleLbl="node0" presStyleIdx="0" presStyleCnt="1" custScaleX="46607" custScaleY="35617" custLinFactNeighborX="-18789" custLinFactNeighborY="-8645">
        <dgm:presLayoutVars>
          <dgm:chPref val="3"/>
        </dgm:presLayoutVars>
      </dgm:prSet>
      <dgm:spPr/>
    </dgm:pt>
    <dgm:pt modelId="{E8DDBF00-2D94-48DF-B4AD-C6F6D8EAA564}" type="pres">
      <dgm:prSet presAssocID="{EF7CCA55-672A-4458-9AF8-0096AA55FC97}" presName="rootConnector1" presStyleLbl="node1" presStyleIdx="0" presStyleCnt="0"/>
      <dgm:spPr/>
    </dgm:pt>
    <dgm:pt modelId="{99CAE8F7-C133-4B9D-AFDB-A53F615594C2}" type="pres">
      <dgm:prSet presAssocID="{EF7CCA55-672A-4458-9AF8-0096AA55FC97}" presName="hierChild2" presStyleCnt="0"/>
      <dgm:spPr/>
    </dgm:pt>
    <dgm:pt modelId="{3B8529B1-B026-4FDE-912E-D037E06E2590}" type="pres">
      <dgm:prSet presAssocID="{9D389606-8CA8-4605-8BBE-2F04336061CA}" presName="Name37" presStyleLbl="parChTrans1D2" presStyleIdx="0" presStyleCnt="4"/>
      <dgm:spPr/>
    </dgm:pt>
    <dgm:pt modelId="{08B1F2F8-E3A6-4CAF-8A7A-793FF74B4AE5}" type="pres">
      <dgm:prSet presAssocID="{72E9A583-8C14-4DB6-9039-42D87497EB2B}" presName="hierRoot2" presStyleCnt="0">
        <dgm:presLayoutVars>
          <dgm:hierBranch val="init"/>
        </dgm:presLayoutVars>
      </dgm:prSet>
      <dgm:spPr/>
    </dgm:pt>
    <dgm:pt modelId="{65B35F95-FD62-4253-AB64-390350698144}" type="pres">
      <dgm:prSet presAssocID="{72E9A583-8C14-4DB6-9039-42D87497EB2B}" presName="rootComposite" presStyleCnt="0"/>
      <dgm:spPr/>
    </dgm:pt>
    <dgm:pt modelId="{952AF642-F64F-452C-AA21-A3AEA6AB3E70}" type="pres">
      <dgm:prSet presAssocID="{72E9A583-8C14-4DB6-9039-42D87497EB2B}" presName="rootText" presStyleLbl="node2" presStyleIdx="0" presStyleCnt="4" custAng="10800000" custFlipVert="1" custScaleX="36168" custScaleY="36328" custLinFactX="65616" custLinFactNeighborX="100000" custLinFactNeighborY="-29794">
        <dgm:presLayoutVars>
          <dgm:chPref val="3"/>
        </dgm:presLayoutVars>
      </dgm:prSet>
      <dgm:spPr/>
    </dgm:pt>
    <dgm:pt modelId="{C8EC4C8A-7173-428C-9093-BFCFC7A9376B}" type="pres">
      <dgm:prSet presAssocID="{72E9A583-8C14-4DB6-9039-42D87497EB2B}" presName="rootConnector" presStyleLbl="node2" presStyleIdx="0" presStyleCnt="4"/>
      <dgm:spPr/>
    </dgm:pt>
    <dgm:pt modelId="{EEE2442B-604D-4781-80F5-38C2E5421FB7}" type="pres">
      <dgm:prSet presAssocID="{72E9A583-8C14-4DB6-9039-42D87497EB2B}" presName="hierChild4" presStyleCnt="0"/>
      <dgm:spPr/>
    </dgm:pt>
    <dgm:pt modelId="{7B054DD5-7C24-4ACC-88A3-08192C099BDD}" type="pres">
      <dgm:prSet presAssocID="{FF02A4DD-DA43-4B32-B714-40E0C2B22489}" presName="Name37" presStyleLbl="parChTrans1D3" presStyleIdx="0" presStyleCnt="7"/>
      <dgm:spPr/>
    </dgm:pt>
    <dgm:pt modelId="{8A984A59-E7CE-4FA1-B7C7-496A766734AA}" type="pres">
      <dgm:prSet presAssocID="{D9877ED6-1F0C-48B5-8892-72346599E435}" presName="hierRoot2" presStyleCnt="0">
        <dgm:presLayoutVars>
          <dgm:hierBranch val="init"/>
        </dgm:presLayoutVars>
      </dgm:prSet>
      <dgm:spPr/>
    </dgm:pt>
    <dgm:pt modelId="{0278BC22-270D-4565-8A3E-0E290568352A}" type="pres">
      <dgm:prSet presAssocID="{D9877ED6-1F0C-48B5-8892-72346599E435}" presName="rootComposite" presStyleCnt="0"/>
      <dgm:spPr/>
    </dgm:pt>
    <dgm:pt modelId="{5699A17B-28C9-483B-B39E-03F7DEE1872F}" type="pres">
      <dgm:prSet presAssocID="{D9877ED6-1F0C-48B5-8892-72346599E435}" presName="rootText" presStyleLbl="node3" presStyleIdx="0" presStyleCnt="7" custScaleX="26487" custScaleY="35221" custLinFactX="65335" custLinFactNeighborX="100000" custLinFactNeighborY="-51949">
        <dgm:presLayoutVars>
          <dgm:chPref val="3"/>
        </dgm:presLayoutVars>
      </dgm:prSet>
      <dgm:spPr/>
    </dgm:pt>
    <dgm:pt modelId="{E9BFCEB5-97D9-4AE1-B141-07027DAE7875}" type="pres">
      <dgm:prSet presAssocID="{D9877ED6-1F0C-48B5-8892-72346599E435}" presName="rootConnector" presStyleLbl="node3" presStyleIdx="0" presStyleCnt="7"/>
      <dgm:spPr/>
    </dgm:pt>
    <dgm:pt modelId="{90243DE3-E6F5-47D3-BB1B-A0E86500D8AB}" type="pres">
      <dgm:prSet presAssocID="{D9877ED6-1F0C-48B5-8892-72346599E435}" presName="hierChild4" presStyleCnt="0"/>
      <dgm:spPr/>
    </dgm:pt>
    <dgm:pt modelId="{C586D81B-1ACD-4526-AC7A-82D2AF1F891D}" type="pres">
      <dgm:prSet presAssocID="{D9877ED6-1F0C-48B5-8892-72346599E435}" presName="hierChild5" presStyleCnt="0"/>
      <dgm:spPr/>
    </dgm:pt>
    <dgm:pt modelId="{B80F2EEB-E07A-4B4D-A482-0A800DA4393F}" type="pres">
      <dgm:prSet presAssocID="{3E79675F-58A4-4185-8278-DF9B69FE6599}" presName="Name37" presStyleLbl="parChTrans1D3" presStyleIdx="1" presStyleCnt="7"/>
      <dgm:spPr/>
    </dgm:pt>
    <dgm:pt modelId="{A2C899E2-58E2-4B7E-9A7A-621E9ADF4BEA}" type="pres">
      <dgm:prSet presAssocID="{0CFD1CCC-02A6-46E6-ACF9-94D8AF30038D}" presName="hierRoot2" presStyleCnt="0">
        <dgm:presLayoutVars>
          <dgm:hierBranch val="init"/>
        </dgm:presLayoutVars>
      </dgm:prSet>
      <dgm:spPr/>
    </dgm:pt>
    <dgm:pt modelId="{8BDB4C4D-9462-413E-9581-BED8DFF88D95}" type="pres">
      <dgm:prSet presAssocID="{0CFD1CCC-02A6-46E6-ACF9-94D8AF30038D}" presName="rootComposite" presStyleCnt="0"/>
      <dgm:spPr/>
    </dgm:pt>
    <dgm:pt modelId="{254B63C9-D12E-46A2-A725-023132D41727}" type="pres">
      <dgm:prSet presAssocID="{0CFD1CCC-02A6-46E6-ACF9-94D8AF30038D}" presName="rootText" presStyleLbl="node3" presStyleIdx="1" presStyleCnt="7" custScaleX="26416" custScaleY="35221" custLinFactX="100000" custLinFactNeighborX="104058" custLinFactNeighborY="-51949">
        <dgm:presLayoutVars>
          <dgm:chPref val="3"/>
        </dgm:presLayoutVars>
      </dgm:prSet>
      <dgm:spPr/>
    </dgm:pt>
    <dgm:pt modelId="{DB41CC27-499D-4AF9-BDB0-EB73BAF2747B}" type="pres">
      <dgm:prSet presAssocID="{0CFD1CCC-02A6-46E6-ACF9-94D8AF30038D}" presName="rootConnector" presStyleLbl="node3" presStyleIdx="1" presStyleCnt="7"/>
      <dgm:spPr/>
    </dgm:pt>
    <dgm:pt modelId="{C9CE20C9-A49F-44E3-B116-13C04E5DB8C2}" type="pres">
      <dgm:prSet presAssocID="{0CFD1CCC-02A6-46E6-ACF9-94D8AF30038D}" presName="hierChild4" presStyleCnt="0"/>
      <dgm:spPr/>
    </dgm:pt>
    <dgm:pt modelId="{409325B6-7BA2-4C0F-A7EF-614D2AADAF31}" type="pres">
      <dgm:prSet presAssocID="{27A783E8-2F27-4A6C-BE36-B77B7EC3C07B}" presName="Name37" presStyleLbl="parChTrans1D4" presStyleIdx="0" presStyleCnt="3"/>
      <dgm:spPr/>
    </dgm:pt>
    <dgm:pt modelId="{598AFC99-B849-40AA-BEBA-369A9E4BC44F}" type="pres">
      <dgm:prSet presAssocID="{6840ED82-DDEB-4DA3-9B06-8A82B1DED92A}" presName="hierRoot2" presStyleCnt="0">
        <dgm:presLayoutVars>
          <dgm:hierBranch val="init"/>
        </dgm:presLayoutVars>
      </dgm:prSet>
      <dgm:spPr/>
    </dgm:pt>
    <dgm:pt modelId="{59CDA3BB-43AA-4BA1-B50D-C203986E99C9}" type="pres">
      <dgm:prSet presAssocID="{6840ED82-DDEB-4DA3-9B06-8A82B1DED92A}" presName="rootComposite" presStyleCnt="0"/>
      <dgm:spPr/>
    </dgm:pt>
    <dgm:pt modelId="{81AF67E2-CD8A-453E-9821-FB3B21A59B4B}" type="pres">
      <dgm:prSet presAssocID="{6840ED82-DDEB-4DA3-9B06-8A82B1DED92A}" presName="rootText" presStyleLbl="node4" presStyleIdx="0" presStyleCnt="3" custAng="10800000" custFlipVert="1" custScaleX="27463" custScaleY="34328" custLinFactX="100000" custLinFactNeighborX="106874" custLinFactNeighborY="-72996">
        <dgm:presLayoutVars>
          <dgm:chPref val="3"/>
        </dgm:presLayoutVars>
      </dgm:prSet>
      <dgm:spPr/>
    </dgm:pt>
    <dgm:pt modelId="{1FCAE045-895D-4B9B-9DD2-3750E5E2E5CF}" type="pres">
      <dgm:prSet presAssocID="{6840ED82-DDEB-4DA3-9B06-8A82B1DED92A}" presName="rootConnector" presStyleLbl="node4" presStyleIdx="0" presStyleCnt="3"/>
      <dgm:spPr/>
    </dgm:pt>
    <dgm:pt modelId="{E6952AEF-F904-48B1-953D-082E9208734C}" type="pres">
      <dgm:prSet presAssocID="{6840ED82-DDEB-4DA3-9B06-8A82B1DED92A}" presName="hierChild4" presStyleCnt="0"/>
      <dgm:spPr/>
    </dgm:pt>
    <dgm:pt modelId="{9B0603D7-3A01-4EF1-98C9-80279B6A5FC0}" type="pres">
      <dgm:prSet presAssocID="{6840ED82-DDEB-4DA3-9B06-8A82B1DED92A}" presName="hierChild5" presStyleCnt="0"/>
      <dgm:spPr/>
    </dgm:pt>
    <dgm:pt modelId="{0CD29096-4C36-4EEF-ADDD-9C11462624E9}" type="pres">
      <dgm:prSet presAssocID="{0CFD1CCC-02A6-46E6-ACF9-94D8AF30038D}" presName="hierChild5" presStyleCnt="0"/>
      <dgm:spPr/>
    </dgm:pt>
    <dgm:pt modelId="{B2EC6943-139E-4336-8FC9-8C8C1D91ADF6}" type="pres">
      <dgm:prSet presAssocID="{8EBEAA98-FFD3-452C-A4A3-9C465DA5E3FC}" presName="Name37" presStyleLbl="parChTrans1D3" presStyleIdx="2" presStyleCnt="7"/>
      <dgm:spPr/>
    </dgm:pt>
    <dgm:pt modelId="{7F4199D4-268C-45E3-A48F-8CF0989D1E02}" type="pres">
      <dgm:prSet presAssocID="{FADDEAA1-0D73-46FA-B3F1-E8A32AF4F684}" presName="hierRoot2" presStyleCnt="0">
        <dgm:presLayoutVars>
          <dgm:hierBranch val="init"/>
        </dgm:presLayoutVars>
      </dgm:prSet>
      <dgm:spPr/>
    </dgm:pt>
    <dgm:pt modelId="{52BCA3C1-A082-4F3E-B22C-503A6642B7AE}" type="pres">
      <dgm:prSet presAssocID="{FADDEAA1-0D73-46FA-B3F1-E8A32AF4F684}" presName="rootComposite" presStyleCnt="0"/>
      <dgm:spPr/>
    </dgm:pt>
    <dgm:pt modelId="{B791DB2E-7079-42BB-8ACC-DA3C2F14BF30}" type="pres">
      <dgm:prSet presAssocID="{FADDEAA1-0D73-46FA-B3F1-E8A32AF4F684}" presName="rootText" presStyleLbl="node3" presStyleIdx="2" presStyleCnt="7" custScaleX="26416" custScaleY="35221" custLinFactX="17866" custLinFactNeighborX="100000" custLinFactNeighborY="-51949">
        <dgm:presLayoutVars>
          <dgm:chPref val="3"/>
        </dgm:presLayoutVars>
      </dgm:prSet>
      <dgm:spPr/>
    </dgm:pt>
    <dgm:pt modelId="{DC9106E8-D108-4398-B6F6-D9D109FC8B6A}" type="pres">
      <dgm:prSet presAssocID="{FADDEAA1-0D73-46FA-B3F1-E8A32AF4F684}" presName="rootConnector" presStyleLbl="node3" presStyleIdx="2" presStyleCnt="7"/>
      <dgm:spPr/>
    </dgm:pt>
    <dgm:pt modelId="{4C49D0BB-0AF6-43C8-9282-A3F6AB22E2C0}" type="pres">
      <dgm:prSet presAssocID="{FADDEAA1-0D73-46FA-B3F1-E8A32AF4F684}" presName="hierChild4" presStyleCnt="0"/>
      <dgm:spPr/>
    </dgm:pt>
    <dgm:pt modelId="{6DAB71A7-6EBD-438A-9469-B80F9D383E1E}" type="pres">
      <dgm:prSet presAssocID="{FADDEAA1-0D73-46FA-B3F1-E8A32AF4F684}" presName="hierChild5" presStyleCnt="0"/>
      <dgm:spPr/>
    </dgm:pt>
    <dgm:pt modelId="{04A4EF3C-D876-4ADF-BD88-DF4277AA5146}" type="pres">
      <dgm:prSet presAssocID="{72E9A583-8C14-4DB6-9039-42D87497EB2B}" presName="hierChild5" presStyleCnt="0"/>
      <dgm:spPr/>
    </dgm:pt>
    <dgm:pt modelId="{38063BD7-DD06-4E4B-B20B-05CEFD022209}" type="pres">
      <dgm:prSet presAssocID="{715B1C98-F321-464F-9317-7A833F26004C}" presName="Name37" presStyleLbl="parChTrans1D2" presStyleIdx="1" presStyleCnt="4"/>
      <dgm:spPr/>
    </dgm:pt>
    <dgm:pt modelId="{A2DDDE8E-44CA-4BAA-9201-2887C39B966D}" type="pres">
      <dgm:prSet presAssocID="{5D0A21B1-31EF-4263-99D1-174765F71550}" presName="hierRoot2" presStyleCnt="0">
        <dgm:presLayoutVars>
          <dgm:hierBranch val="init"/>
        </dgm:presLayoutVars>
      </dgm:prSet>
      <dgm:spPr/>
    </dgm:pt>
    <dgm:pt modelId="{A0362DEC-EB32-4103-8963-33A60F08130E}" type="pres">
      <dgm:prSet presAssocID="{5D0A21B1-31EF-4263-99D1-174765F71550}" presName="rootComposite" presStyleCnt="0"/>
      <dgm:spPr/>
    </dgm:pt>
    <dgm:pt modelId="{D14A0908-8CB2-440C-B221-E40BF896A0A5}" type="pres">
      <dgm:prSet presAssocID="{5D0A21B1-31EF-4263-99D1-174765F71550}" presName="rootText" presStyleLbl="node2" presStyleIdx="1" presStyleCnt="4" custScaleX="36168" custScaleY="36328" custLinFactX="-36453" custLinFactNeighborX="-100000" custLinFactNeighborY="-29794">
        <dgm:presLayoutVars>
          <dgm:chPref val="3"/>
        </dgm:presLayoutVars>
      </dgm:prSet>
      <dgm:spPr/>
    </dgm:pt>
    <dgm:pt modelId="{ADFC2940-599C-4C0D-ADD4-9F5B93B03EA4}" type="pres">
      <dgm:prSet presAssocID="{5D0A21B1-31EF-4263-99D1-174765F71550}" presName="rootConnector" presStyleLbl="node2" presStyleIdx="1" presStyleCnt="4"/>
      <dgm:spPr/>
    </dgm:pt>
    <dgm:pt modelId="{27DDA6F5-2BD0-4E1C-92C1-4C047CCDD1AC}" type="pres">
      <dgm:prSet presAssocID="{5D0A21B1-31EF-4263-99D1-174765F71550}" presName="hierChild4" presStyleCnt="0"/>
      <dgm:spPr/>
    </dgm:pt>
    <dgm:pt modelId="{62B9D779-CAD3-4537-85A2-41F5295725B4}" type="pres">
      <dgm:prSet presAssocID="{B176DBD6-C27F-4945-9B28-7FB93CFEA41C}" presName="Name37" presStyleLbl="parChTrans1D3" presStyleIdx="3" presStyleCnt="7"/>
      <dgm:spPr/>
    </dgm:pt>
    <dgm:pt modelId="{F8408982-FC25-4D43-9103-A057A0D3EB76}" type="pres">
      <dgm:prSet presAssocID="{BAFDE502-8BDB-450A-AAE5-57B1E5ACD6F2}" presName="hierRoot2" presStyleCnt="0">
        <dgm:presLayoutVars>
          <dgm:hierBranch val="init"/>
        </dgm:presLayoutVars>
      </dgm:prSet>
      <dgm:spPr/>
    </dgm:pt>
    <dgm:pt modelId="{AC8654D9-1CA6-45D9-A2C1-687A026EED2A}" type="pres">
      <dgm:prSet presAssocID="{BAFDE502-8BDB-450A-AAE5-57B1E5ACD6F2}" presName="rootComposite" presStyleCnt="0"/>
      <dgm:spPr/>
    </dgm:pt>
    <dgm:pt modelId="{F7FA0D53-A79A-4D73-913D-CE78157A75D2}" type="pres">
      <dgm:prSet presAssocID="{BAFDE502-8BDB-450A-AAE5-57B1E5ACD6F2}" presName="rootText" presStyleLbl="node3" presStyleIdx="3" presStyleCnt="7" custScaleX="26487" custScaleY="35851" custLinFactX="-34533" custLinFactNeighborX="-100000" custLinFactNeighborY="-51949">
        <dgm:presLayoutVars>
          <dgm:chPref val="3"/>
        </dgm:presLayoutVars>
      </dgm:prSet>
      <dgm:spPr/>
    </dgm:pt>
    <dgm:pt modelId="{C35B1751-4E32-45DA-A50B-9182F3715430}" type="pres">
      <dgm:prSet presAssocID="{BAFDE502-8BDB-450A-AAE5-57B1E5ACD6F2}" presName="rootConnector" presStyleLbl="node3" presStyleIdx="3" presStyleCnt="7"/>
      <dgm:spPr/>
    </dgm:pt>
    <dgm:pt modelId="{9E4083BC-A480-4D81-80BF-D69AD19BAFF5}" type="pres">
      <dgm:prSet presAssocID="{BAFDE502-8BDB-450A-AAE5-57B1E5ACD6F2}" presName="hierChild4" presStyleCnt="0"/>
      <dgm:spPr/>
    </dgm:pt>
    <dgm:pt modelId="{99ABFB3A-FC06-4C70-981F-34D834914010}" type="pres">
      <dgm:prSet presAssocID="{BAFDE502-8BDB-450A-AAE5-57B1E5ACD6F2}" presName="hierChild5" presStyleCnt="0"/>
      <dgm:spPr/>
    </dgm:pt>
    <dgm:pt modelId="{12A229F2-8DD9-4F4B-B554-0C7D6FA8264A}" type="pres">
      <dgm:prSet presAssocID="{883658BD-4EC1-4029-AB0D-CBC1920EA379}" presName="Name37" presStyleLbl="parChTrans1D3" presStyleIdx="4" presStyleCnt="7"/>
      <dgm:spPr/>
    </dgm:pt>
    <dgm:pt modelId="{55A3E03D-78B1-4B01-ABD1-F2149F58D7AC}" type="pres">
      <dgm:prSet presAssocID="{B2F04D29-2389-4F52-8E7C-80B94E218A6D}" presName="hierRoot2" presStyleCnt="0">
        <dgm:presLayoutVars>
          <dgm:hierBranch val="init"/>
        </dgm:presLayoutVars>
      </dgm:prSet>
      <dgm:spPr/>
    </dgm:pt>
    <dgm:pt modelId="{2D137FAC-7553-4198-B3F5-417C1544619F}" type="pres">
      <dgm:prSet presAssocID="{B2F04D29-2389-4F52-8E7C-80B94E218A6D}" presName="rootComposite" presStyleCnt="0"/>
      <dgm:spPr/>
    </dgm:pt>
    <dgm:pt modelId="{4EF1A6CE-8D3D-44B1-8E19-50A25AED0E12}" type="pres">
      <dgm:prSet presAssocID="{B2F04D29-2389-4F52-8E7C-80B94E218A6D}" presName="rootText" presStyleLbl="node3" presStyleIdx="4" presStyleCnt="7" custScaleX="26657" custScaleY="35759" custLinFactX="-34320" custLinFactNeighborX="-100000" custLinFactNeighborY="-51949">
        <dgm:presLayoutVars>
          <dgm:chPref val="3"/>
        </dgm:presLayoutVars>
      </dgm:prSet>
      <dgm:spPr/>
    </dgm:pt>
    <dgm:pt modelId="{07D69204-3948-4FF6-A9C4-B80A18EADA24}" type="pres">
      <dgm:prSet presAssocID="{B2F04D29-2389-4F52-8E7C-80B94E218A6D}" presName="rootConnector" presStyleLbl="node3" presStyleIdx="4" presStyleCnt="7"/>
      <dgm:spPr/>
    </dgm:pt>
    <dgm:pt modelId="{48D770B9-376C-4ED7-90FD-E3DFCA9DE4C9}" type="pres">
      <dgm:prSet presAssocID="{B2F04D29-2389-4F52-8E7C-80B94E218A6D}" presName="hierChild4" presStyleCnt="0"/>
      <dgm:spPr/>
    </dgm:pt>
    <dgm:pt modelId="{8E1B1201-2F11-47A1-89A6-1159006742B6}" type="pres">
      <dgm:prSet presAssocID="{1666496D-87BD-434F-AF71-47CF2F762AE7}" presName="Name37" presStyleLbl="parChTrans1D4" presStyleIdx="1" presStyleCnt="3"/>
      <dgm:spPr/>
    </dgm:pt>
    <dgm:pt modelId="{004D7955-9FC9-4D4A-ACA9-9541ACE710A0}" type="pres">
      <dgm:prSet presAssocID="{6AC20512-D601-4E2B-92B4-F615EC44B13D}" presName="hierRoot2" presStyleCnt="0">
        <dgm:presLayoutVars>
          <dgm:hierBranch val="init"/>
        </dgm:presLayoutVars>
      </dgm:prSet>
      <dgm:spPr/>
    </dgm:pt>
    <dgm:pt modelId="{D56CDCDF-1C88-480C-8F12-BBFED36A5EA7}" type="pres">
      <dgm:prSet presAssocID="{6AC20512-D601-4E2B-92B4-F615EC44B13D}" presName="rootComposite" presStyleCnt="0"/>
      <dgm:spPr/>
    </dgm:pt>
    <dgm:pt modelId="{392A2B8A-BADE-4810-A542-01BC87D15E5D}" type="pres">
      <dgm:prSet presAssocID="{6AC20512-D601-4E2B-92B4-F615EC44B13D}" presName="rootText" presStyleLbl="node4" presStyleIdx="1" presStyleCnt="3" custScaleX="27463" custScaleY="35577" custLinFactX="-35565" custLinFactNeighborX="-100000" custLinFactNeighborY="-73534">
        <dgm:presLayoutVars>
          <dgm:chPref val="3"/>
        </dgm:presLayoutVars>
      </dgm:prSet>
      <dgm:spPr/>
    </dgm:pt>
    <dgm:pt modelId="{F3176A6C-9764-4F61-B6F7-D39922BBC45D}" type="pres">
      <dgm:prSet presAssocID="{6AC20512-D601-4E2B-92B4-F615EC44B13D}" presName="rootConnector" presStyleLbl="node4" presStyleIdx="1" presStyleCnt="3"/>
      <dgm:spPr/>
    </dgm:pt>
    <dgm:pt modelId="{BA3E1A39-AA56-4277-AF78-EB184C85AEA1}" type="pres">
      <dgm:prSet presAssocID="{6AC20512-D601-4E2B-92B4-F615EC44B13D}" presName="hierChild4" presStyleCnt="0"/>
      <dgm:spPr/>
    </dgm:pt>
    <dgm:pt modelId="{6AE0AE6E-2359-43F8-8291-E3E6BBF2EC99}" type="pres">
      <dgm:prSet presAssocID="{6AC20512-D601-4E2B-92B4-F615EC44B13D}" presName="hierChild5" presStyleCnt="0"/>
      <dgm:spPr/>
    </dgm:pt>
    <dgm:pt modelId="{79E960B0-BBCA-47AD-8D12-AE6AC9B84E8E}" type="pres">
      <dgm:prSet presAssocID="{5FC3EAD7-A6FD-4413-910A-E5A1E6123FB8}" presName="Name37" presStyleLbl="parChTrans1D4" presStyleIdx="2" presStyleCnt="3"/>
      <dgm:spPr/>
    </dgm:pt>
    <dgm:pt modelId="{335A183B-1F5E-418F-9232-DB7961178C77}" type="pres">
      <dgm:prSet presAssocID="{C3B77BDE-A179-44AF-A7CE-B94B9531D3B3}" presName="hierRoot2" presStyleCnt="0">
        <dgm:presLayoutVars>
          <dgm:hierBranch val="init"/>
        </dgm:presLayoutVars>
      </dgm:prSet>
      <dgm:spPr/>
    </dgm:pt>
    <dgm:pt modelId="{6B747D03-130E-4A40-9386-1DABAEDE3FEE}" type="pres">
      <dgm:prSet presAssocID="{C3B77BDE-A179-44AF-A7CE-B94B9531D3B3}" presName="rootComposite" presStyleCnt="0"/>
      <dgm:spPr/>
    </dgm:pt>
    <dgm:pt modelId="{D016C1EE-FC1B-4581-B087-59F24180DDFA}" type="pres">
      <dgm:prSet presAssocID="{C3B77BDE-A179-44AF-A7CE-B94B9531D3B3}" presName="rootText" presStyleLbl="node4" presStyleIdx="2" presStyleCnt="3" custScaleX="27463" custScaleY="35577" custLinFactX="-35631" custLinFactNeighborX="-100000" custLinFactNeighborY="-88696">
        <dgm:presLayoutVars>
          <dgm:chPref val="3"/>
        </dgm:presLayoutVars>
      </dgm:prSet>
      <dgm:spPr/>
    </dgm:pt>
    <dgm:pt modelId="{66D17839-BFEF-4467-A0EE-BE0DEA1B86FC}" type="pres">
      <dgm:prSet presAssocID="{C3B77BDE-A179-44AF-A7CE-B94B9531D3B3}" presName="rootConnector" presStyleLbl="node4" presStyleIdx="2" presStyleCnt="3"/>
      <dgm:spPr/>
    </dgm:pt>
    <dgm:pt modelId="{FED8104F-DF8C-4318-8B6E-00DF856611B5}" type="pres">
      <dgm:prSet presAssocID="{C3B77BDE-A179-44AF-A7CE-B94B9531D3B3}" presName="hierChild4" presStyleCnt="0"/>
      <dgm:spPr/>
    </dgm:pt>
    <dgm:pt modelId="{B9170599-42B5-4075-8D2F-9FA5E45C2A3B}" type="pres">
      <dgm:prSet presAssocID="{C3B77BDE-A179-44AF-A7CE-B94B9531D3B3}" presName="hierChild5" presStyleCnt="0"/>
      <dgm:spPr/>
    </dgm:pt>
    <dgm:pt modelId="{B4D7C9F1-5420-4574-AF47-3D3C071F34BD}" type="pres">
      <dgm:prSet presAssocID="{B2F04D29-2389-4F52-8E7C-80B94E218A6D}" presName="hierChild5" presStyleCnt="0"/>
      <dgm:spPr/>
    </dgm:pt>
    <dgm:pt modelId="{9FCF2870-CEC2-42A0-B6E3-E4DA85B408DD}" type="pres">
      <dgm:prSet presAssocID="{5D0A21B1-31EF-4263-99D1-174765F71550}" presName="hierChild5" presStyleCnt="0"/>
      <dgm:spPr/>
    </dgm:pt>
    <dgm:pt modelId="{4F2BFF35-D940-4413-88DC-254730B27732}" type="pres">
      <dgm:prSet presAssocID="{35AE2211-56F6-4619-8F39-5EB8A0F583E0}" presName="Name37" presStyleLbl="parChTrans1D2" presStyleIdx="2" presStyleCnt="4"/>
      <dgm:spPr/>
    </dgm:pt>
    <dgm:pt modelId="{6289115C-93D5-40C1-84F5-25D003895910}" type="pres">
      <dgm:prSet presAssocID="{B7CE934F-92BE-4C1F-887F-1405E7EBB18F}" presName="hierRoot2" presStyleCnt="0">
        <dgm:presLayoutVars>
          <dgm:hierBranch val="init"/>
        </dgm:presLayoutVars>
      </dgm:prSet>
      <dgm:spPr/>
    </dgm:pt>
    <dgm:pt modelId="{D772FE56-33EE-4ACE-90FA-6C24F37FC5C9}" type="pres">
      <dgm:prSet presAssocID="{B7CE934F-92BE-4C1F-887F-1405E7EBB18F}" presName="rootComposite" presStyleCnt="0"/>
      <dgm:spPr/>
    </dgm:pt>
    <dgm:pt modelId="{B8447DAF-E2FB-4B98-A5E2-44267EE9FFD6}" type="pres">
      <dgm:prSet presAssocID="{B7CE934F-92BE-4C1F-887F-1405E7EBB18F}" presName="rootText" presStyleLbl="node2" presStyleIdx="2" presStyleCnt="4" custAng="10800000" custFlipVert="1" custScaleX="36168" custScaleY="36328" custLinFactNeighborX="49833" custLinFactNeighborY="-29794">
        <dgm:presLayoutVars>
          <dgm:chPref val="3"/>
        </dgm:presLayoutVars>
      </dgm:prSet>
      <dgm:spPr/>
    </dgm:pt>
    <dgm:pt modelId="{82EC0908-CC6B-4CA9-97BB-6692348658EE}" type="pres">
      <dgm:prSet presAssocID="{B7CE934F-92BE-4C1F-887F-1405E7EBB18F}" presName="rootConnector" presStyleLbl="node2" presStyleIdx="2" presStyleCnt="4"/>
      <dgm:spPr/>
    </dgm:pt>
    <dgm:pt modelId="{2B54AC89-C75D-4350-BBAA-9D15FA5DEAFB}" type="pres">
      <dgm:prSet presAssocID="{B7CE934F-92BE-4C1F-887F-1405E7EBB18F}" presName="hierChild4" presStyleCnt="0"/>
      <dgm:spPr/>
    </dgm:pt>
    <dgm:pt modelId="{3F3CB340-AE53-4A4A-A570-0FE8F5682872}" type="pres">
      <dgm:prSet presAssocID="{B7CE934F-92BE-4C1F-887F-1405E7EBB18F}" presName="hierChild5" presStyleCnt="0"/>
      <dgm:spPr/>
    </dgm:pt>
    <dgm:pt modelId="{3071325F-3EB4-4930-A607-016935499C8F}" type="pres">
      <dgm:prSet presAssocID="{F9F54505-BCC9-4416-98AF-218CDAE50F46}" presName="Name37" presStyleLbl="parChTrans1D2" presStyleIdx="3" presStyleCnt="4"/>
      <dgm:spPr/>
    </dgm:pt>
    <dgm:pt modelId="{EAEA1A39-3908-4455-898D-7BC3C5D904A0}" type="pres">
      <dgm:prSet presAssocID="{D4FCC6F1-E614-4219-9A08-0A4E29A350C4}" presName="hierRoot2" presStyleCnt="0">
        <dgm:presLayoutVars>
          <dgm:hierBranch val="init"/>
        </dgm:presLayoutVars>
      </dgm:prSet>
      <dgm:spPr/>
    </dgm:pt>
    <dgm:pt modelId="{370F2FA6-6633-428E-8BEE-EBC0920FB07D}" type="pres">
      <dgm:prSet presAssocID="{D4FCC6F1-E614-4219-9A08-0A4E29A350C4}" presName="rootComposite" presStyleCnt="0"/>
      <dgm:spPr/>
    </dgm:pt>
    <dgm:pt modelId="{9B3922AA-797F-4676-9E47-529A18176BAD}" type="pres">
      <dgm:prSet presAssocID="{D4FCC6F1-E614-4219-9A08-0A4E29A350C4}" presName="rootText" presStyleLbl="node2" presStyleIdx="3" presStyleCnt="4" custAng="10800000" custFlipVert="1" custScaleX="36168" custScaleY="36328" custLinFactX="-68718" custLinFactNeighborX="-100000" custLinFactNeighborY="-29794">
        <dgm:presLayoutVars>
          <dgm:chPref val="3"/>
        </dgm:presLayoutVars>
      </dgm:prSet>
      <dgm:spPr/>
    </dgm:pt>
    <dgm:pt modelId="{3815B98B-816F-4C45-8179-66453549FF5F}" type="pres">
      <dgm:prSet presAssocID="{D4FCC6F1-E614-4219-9A08-0A4E29A350C4}" presName="rootConnector" presStyleLbl="node2" presStyleIdx="3" presStyleCnt="4"/>
      <dgm:spPr/>
    </dgm:pt>
    <dgm:pt modelId="{8B3D6E91-00AB-4429-9318-07AA68FF731B}" type="pres">
      <dgm:prSet presAssocID="{D4FCC6F1-E614-4219-9A08-0A4E29A350C4}" presName="hierChild4" presStyleCnt="0"/>
      <dgm:spPr/>
    </dgm:pt>
    <dgm:pt modelId="{13D1C97D-4F9A-48E3-9B5F-B74281247E9A}" type="pres">
      <dgm:prSet presAssocID="{199510FB-F159-4E5E-A916-F72974D86281}" presName="Name37" presStyleLbl="parChTrans1D3" presStyleIdx="5" presStyleCnt="7"/>
      <dgm:spPr/>
    </dgm:pt>
    <dgm:pt modelId="{D284E259-2ACA-4BD6-999D-6878C29ED00F}" type="pres">
      <dgm:prSet presAssocID="{9E4B4306-900F-462C-8046-FED3C5E0D0BE}" presName="hierRoot2" presStyleCnt="0">
        <dgm:presLayoutVars>
          <dgm:hierBranch val="init"/>
        </dgm:presLayoutVars>
      </dgm:prSet>
      <dgm:spPr/>
    </dgm:pt>
    <dgm:pt modelId="{1FFFECBE-51D9-4C14-AA22-CB0B4A9DAA72}" type="pres">
      <dgm:prSet presAssocID="{9E4B4306-900F-462C-8046-FED3C5E0D0BE}" presName="rootComposite" presStyleCnt="0"/>
      <dgm:spPr/>
    </dgm:pt>
    <dgm:pt modelId="{818C91C6-0ACF-4442-BAC0-4AA6220997E7}" type="pres">
      <dgm:prSet presAssocID="{9E4B4306-900F-462C-8046-FED3C5E0D0BE}" presName="rootText" presStyleLbl="node3" presStyleIdx="5" presStyleCnt="7" custAng="10800000" custFlipVert="1" custFlipHor="1" custScaleX="26266" custScaleY="35234" custLinFactX="-71811" custLinFactNeighborX="-100000" custLinFactNeighborY="-51949">
        <dgm:presLayoutVars>
          <dgm:chPref val="3"/>
        </dgm:presLayoutVars>
      </dgm:prSet>
      <dgm:spPr/>
    </dgm:pt>
    <dgm:pt modelId="{5D5BC508-E99A-4FA0-8A48-9A1217231777}" type="pres">
      <dgm:prSet presAssocID="{9E4B4306-900F-462C-8046-FED3C5E0D0BE}" presName="rootConnector" presStyleLbl="node3" presStyleIdx="5" presStyleCnt="7"/>
      <dgm:spPr/>
    </dgm:pt>
    <dgm:pt modelId="{BA4359FC-5666-4C1F-84D0-909DF2E115DB}" type="pres">
      <dgm:prSet presAssocID="{9E4B4306-900F-462C-8046-FED3C5E0D0BE}" presName="hierChild4" presStyleCnt="0"/>
      <dgm:spPr/>
    </dgm:pt>
    <dgm:pt modelId="{B0F29331-D792-4FD5-A55F-8874573C380A}" type="pres">
      <dgm:prSet presAssocID="{9E4B4306-900F-462C-8046-FED3C5E0D0BE}" presName="hierChild5" presStyleCnt="0"/>
      <dgm:spPr/>
    </dgm:pt>
    <dgm:pt modelId="{FB38341B-38E7-417C-84D7-D5C7516AABD4}" type="pres">
      <dgm:prSet presAssocID="{2A1420F2-F994-442B-BFFA-1F0DD9DDB862}" presName="Name37" presStyleLbl="parChTrans1D3" presStyleIdx="6" presStyleCnt="7"/>
      <dgm:spPr/>
    </dgm:pt>
    <dgm:pt modelId="{1DC0392B-8453-4691-B640-3B7F15375D3B}" type="pres">
      <dgm:prSet presAssocID="{474E489C-CD68-4934-A044-D05B2F32EA00}" presName="hierRoot2" presStyleCnt="0">
        <dgm:presLayoutVars>
          <dgm:hierBranch val="init"/>
        </dgm:presLayoutVars>
      </dgm:prSet>
      <dgm:spPr/>
    </dgm:pt>
    <dgm:pt modelId="{13AEEEC6-F90E-488A-9A24-98E89629A7BD}" type="pres">
      <dgm:prSet presAssocID="{474E489C-CD68-4934-A044-D05B2F32EA00}" presName="rootComposite" presStyleCnt="0"/>
      <dgm:spPr/>
    </dgm:pt>
    <dgm:pt modelId="{B5E5A7CF-4A44-4D52-A189-B41DBA080849}" type="pres">
      <dgm:prSet presAssocID="{474E489C-CD68-4934-A044-D05B2F32EA00}" presName="rootText" presStyleLbl="node3" presStyleIdx="6" presStyleCnt="7" custScaleX="27359" custScaleY="35234" custLinFactX="-71730" custLinFactNeighborX="-100000" custLinFactNeighborY="-73009">
        <dgm:presLayoutVars>
          <dgm:chPref val="3"/>
        </dgm:presLayoutVars>
      </dgm:prSet>
      <dgm:spPr/>
    </dgm:pt>
    <dgm:pt modelId="{E1F4F53C-93D4-4769-9FA1-59AA44E464A7}" type="pres">
      <dgm:prSet presAssocID="{474E489C-CD68-4934-A044-D05B2F32EA00}" presName="rootConnector" presStyleLbl="node3" presStyleIdx="6" presStyleCnt="7"/>
      <dgm:spPr/>
    </dgm:pt>
    <dgm:pt modelId="{33B16234-B2FC-4C0F-8847-F72DC8D3D837}" type="pres">
      <dgm:prSet presAssocID="{474E489C-CD68-4934-A044-D05B2F32EA00}" presName="hierChild4" presStyleCnt="0"/>
      <dgm:spPr/>
    </dgm:pt>
    <dgm:pt modelId="{BD008136-0EC9-4CB1-939D-82E644500B43}" type="pres">
      <dgm:prSet presAssocID="{474E489C-CD68-4934-A044-D05B2F32EA00}" presName="hierChild5" presStyleCnt="0"/>
      <dgm:spPr/>
    </dgm:pt>
    <dgm:pt modelId="{319B4F33-D1CD-46D1-B8C1-F08F7B944501}" type="pres">
      <dgm:prSet presAssocID="{D4FCC6F1-E614-4219-9A08-0A4E29A350C4}" presName="hierChild5" presStyleCnt="0"/>
      <dgm:spPr/>
    </dgm:pt>
    <dgm:pt modelId="{EC5C59C3-0C0B-4C2C-9AA9-1F9537980B84}" type="pres">
      <dgm:prSet presAssocID="{EF7CCA55-672A-4458-9AF8-0096AA55FC97}" presName="hierChild3" presStyleCnt="0"/>
      <dgm:spPr/>
    </dgm:pt>
  </dgm:ptLst>
  <dgm:cxnLst>
    <dgm:cxn modelId="{BB048B02-8F3F-42F7-8F24-36354B11AE9C}" type="presOf" srcId="{D4FCC6F1-E614-4219-9A08-0A4E29A350C4}" destId="{9B3922AA-797F-4676-9E47-529A18176BAD}" srcOrd="0" destOrd="0" presId="urn:microsoft.com/office/officeart/2005/8/layout/orgChart1"/>
    <dgm:cxn modelId="{95EA8107-CB97-4FC4-9C34-15302D27583C}" type="presOf" srcId="{72E9A583-8C14-4DB6-9039-42D87497EB2B}" destId="{952AF642-F64F-452C-AA21-A3AEA6AB3E70}" srcOrd="0" destOrd="0" presId="urn:microsoft.com/office/officeart/2005/8/layout/orgChart1"/>
    <dgm:cxn modelId="{4CD60909-BFB2-46C3-A9E6-E3E1AB50A8EA}" srcId="{72E9A583-8C14-4DB6-9039-42D87497EB2B}" destId="{D9877ED6-1F0C-48B5-8892-72346599E435}" srcOrd="0" destOrd="0" parTransId="{FF02A4DD-DA43-4B32-B714-40E0C2B22489}" sibTransId="{BEE8CCCB-1261-4019-A829-2DC9B86F1936}"/>
    <dgm:cxn modelId="{B5009B0C-80C6-4F68-A1A4-98D5D1CC87AE}" srcId="{FC428D5F-A64D-4093-89C9-C3E3ACB16BB5}" destId="{EF7CCA55-672A-4458-9AF8-0096AA55FC97}" srcOrd="0" destOrd="0" parTransId="{D36F02DE-4C9F-4AD1-8766-88D87762878D}" sibTransId="{78036A2B-6A97-4781-8788-07EE0027C8D1}"/>
    <dgm:cxn modelId="{66DC0511-5CF0-4744-AF52-4E2C43AA61D0}" srcId="{D4FCC6F1-E614-4219-9A08-0A4E29A350C4}" destId="{474E489C-CD68-4934-A044-D05B2F32EA00}" srcOrd="1" destOrd="0" parTransId="{2A1420F2-F994-442B-BFFA-1F0DD9DDB862}" sibTransId="{C40519ED-1B24-4D5B-A658-094B398164D7}"/>
    <dgm:cxn modelId="{9667A824-FB24-47D4-8A86-259AE520BA7E}" type="presOf" srcId="{6840ED82-DDEB-4DA3-9B06-8A82B1DED92A}" destId="{81AF67E2-CD8A-453E-9821-FB3B21A59B4B}" srcOrd="0" destOrd="0" presId="urn:microsoft.com/office/officeart/2005/8/layout/orgChart1"/>
    <dgm:cxn modelId="{EE6AFD24-D3DA-44F8-9492-7837131074FB}" type="presOf" srcId="{0CFD1CCC-02A6-46E6-ACF9-94D8AF30038D}" destId="{254B63C9-D12E-46A2-A725-023132D41727}" srcOrd="0" destOrd="0" presId="urn:microsoft.com/office/officeart/2005/8/layout/orgChart1"/>
    <dgm:cxn modelId="{D9F1812A-CA4D-4293-AC55-625C84290C1B}" type="presOf" srcId="{B2F04D29-2389-4F52-8E7C-80B94E218A6D}" destId="{07D69204-3948-4FF6-A9C4-B80A18EADA24}" srcOrd="1" destOrd="0" presId="urn:microsoft.com/office/officeart/2005/8/layout/orgChart1"/>
    <dgm:cxn modelId="{35C6AD2B-1D6F-4153-B94E-3A1BC4B73982}" srcId="{5D0A21B1-31EF-4263-99D1-174765F71550}" destId="{B2F04D29-2389-4F52-8E7C-80B94E218A6D}" srcOrd="1" destOrd="0" parTransId="{883658BD-4EC1-4029-AB0D-CBC1920EA379}" sibTransId="{8EFA5E7E-4415-4B07-B5C2-1F5B607B6B2C}"/>
    <dgm:cxn modelId="{CDBB1A36-6AD4-49DD-B73D-C92DCE69DDDD}" type="presOf" srcId="{EF7CCA55-672A-4458-9AF8-0096AA55FC97}" destId="{F77DBB32-9DC8-40EE-8E79-F8B5C7EC399E}" srcOrd="0" destOrd="0" presId="urn:microsoft.com/office/officeart/2005/8/layout/orgChart1"/>
    <dgm:cxn modelId="{F1782A39-A8F3-4123-9FEC-9EC48D3A0D70}" type="presOf" srcId="{D9877ED6-1F0C-48B5-8892-72346599E435}" destId="{5699A17B-28C9-483B-B39E-03F7DEE1872F}" srcOrd="0" destOrd="0" presId="urn:microsoft.com/office/officeart/2005/8/layout/orgChart1"/>
    <dgm:cxn modelId="{F3319D3C-5943-4E98-851A-93084A850529}" srcId="{B2F04D29-2389-4F52-8E7C-80B94E218A6D}" destId="{6AC20512-D601-4E2B-92B4-F615EC44B13D}" srcOrd="0" destOrd="0" parTransId="{1666496D-87BD-434F-AF71-47CF2F762AE7}" sibTransId="{291C17BB-7505-4DEB-9F19-AE98BE183B12}"/>
    <dgm:cxn modelId="{BB8AA440-D2C5-45DE-BD56-5786C5F516DE}" type="presOf" srcId="{FF02A4DD-DA43-4B32-B714-40E0C2B22489}" destId="{7B054DD5-7C24-4ACC-88A3-08192C099BDD}" srcOrd="0" destOrd="0" presId="urn:microsoft.com/office/officeart/2005/8/layout/orgChart1"/>
    <dgm:cxn modelId="{0EA4B86A-5162-4B8C-8457-BDDC8CBDFD1C}" type="presOf" srcId="{C3B77BDE-A179-44AF-A7CE-B94B9531D3B3}" destId="{66D17839-BFEF-4467-A0EE-BE0DEA1B86FC}" srcOrd="1" destOrd="0" presId="urn:microsoft.com/office/officeart/2005/8/layout/orgChart1"/>
    <dgm:cxn modelId="{CE4FAE6B-2633-4E95-B5FB-70032271B4E1}" type="presOf" srcId="{D4FCC6F1-E614-4219-9A08-0A4E29A350C4}" destId="{3815B98B-816F-4C45-8179-66453549FF5F}" srcOrd="1" destOrd="0" presId="urn:microsoft.com/office/officeart/2005/8/layout/orgChart1"/>
    <dgm:cxn modelId="{F05E8A6D-D5FC-4A8A-B5DE-045DE380E80D}" type="presOf" srcId="{3E79675F-58A4-4185-8278-DF9B69FE6599}" destId="{B80F2EEB-E07A-4B4D-A482-0A800DA4393F}" srcOrd="0" destOrd="0" presId="urn:microsoft.com/office/officeart/2005/8/layout/orgChart1"/>
    <dgm:cxn modelId="{0F00C34F-B404-48E9-B5FC-F47ABBBCB9FB}" srcId="{72E9A583-8C14-4DB6-9039-42D87497EB2B}" destId="{0CFD1CCC-02A6-46E6-ACF9-94D8AF30038D}" srcOrd="1" destOrd="0" parTransId="{3E79675F-58A4-4185-8278-DF9B69FE6599}" sibTransId="{D54BC0AE-CE29-4B44-9DBF-22A53DF87F06}"/>
    <dgm:cxn modelId="{B9208050-1811-44F5-92D8-B175D3B939E2}" type="presOf" srcId="{FADDEAA1-0D73-46FA-B3F1-E8A32AF4F684}" destId="{B791DB2E-7079-42BB-8ACC-DA3C2F14BF30}" srcOrd="0" destOrd="0" presId="urn:microsoft.com/office/officeart/2005/8/layout/orgChart1"/>
    <dgm:cxn modelId="{E1AA2551-DC53-42A0-B1DD-313EF3597407}" type="presOf" srcId="{474E489C-CD68-4934-A044-D05B2F32EA00}" destId="{B5E5A7CF-4A44-4D52-A189-B41DBA080849}" srcOrd="0" destOrd="0" presId="urn:microsoft.com/office/officeart/2005/8/layout/orgChart1"/>
    <dgm:cxn modelId="{0F8DD072-CE59-4023-8372-9F8A68AC2738}" srcId="{EF7CCA55-672A-4458-9AF8-0096AA55FC97}" destId="{72E9A583-8C14-4DB6-9039-42D87497EB2B}" srcOrd="0" destOrd="0" parTransId="{9D389606-8CA8-4605-8BBE-2F04336061CA}" sibTransId="{C8CE9339-FE70-401B-93D1-3CB58A728431}"/>
    <dgm:cxn modelId="{FCEC1156-A7CC-4CD0-B700-B2A7854EF815}" type="presOf" srcId="{B7CE934F-92BE-4C1F-887F-1405E7EBB18F}" destId="{B8447DAF-E2FB-4B98-A5E2-44267EE9FFD6}" srcOrd="0" destOrd="0" presId="urn:microsoft.com/office/officeart/2005/8/layout/orgChart1"/>
    <dgm:cxn modelId="{20575C77-17F0-49F2-8E52-A3DD9D7EB5AF}" type="presOf" srcId="{B7CE934F-92BE-4C1F-887F-1405E7EBB18F}" destId="{82EC0908-CC6B-4CA9-97BB-6692348658EE}" srcOrd="1" destOrd="0" presId="urn:microsoft.com/office/officeart/2005/8/layout/orgChart1"/>
    <dgm:cxn modelId="{9DD8C357-3B85-4120-B3D7-D8FF945DFC70}" srcId="{EF7CCA55-672A-4458-9AF8-0096AA55FC97}" destId="{5D0A21B1-31EF-4263-99D1-174765F71550}" srcOrd="1" destOrd="0" parTransId="{715B1C98-F321-464F-9317-7A833F26004C}" sibTransId="{1B0F4C22-4422-44E9-81E9-C1811A416591}"/>
    <dgm:cxn modelId="{15ED0958-C0F2-42A1-A595-244FCE10A971}" type="presOf" srcId="{C3B77BDE-A179-44AF-A7CE-B94B9531D3B3}" destId="{D016C1EE-FC1B-4581-B087-59F24180DDFA}" srcOrd="0" destOrd="0" presId="urn:microsoft.com/office/officeart/2005/8/layout/orgChart1"/>
    <dgm:cxn modelId="{CD67D078-358B-4906-9C36-FDFF8E38C065}" type="presOf" srcId="{FADDEAA1-0D73-46FA-B3F1-E8A32AF4F684}" destId="{DC9106E8-D108-4398-B6F6-D9D109FC8B6A}" srcOrd="1" destOrd="0" presId="urn:microsoft.com/office/officeart/2005/8/layout/orgChart1"/>
    <dgm:cxn modelId="{F0C50D88-4C1A-4EEB-B1C4-7D155E0DD5C3}" type="presOf" srcId="{72E9A583-8C14-4DB6-9039-42D87497EB2B}" destId="{C8EC4C8A-7173-428C-9093-BFCFC7A9376B}" srcOrd="1" destOrd="0" presId="urn:microsoft.com/office/officeart/2005/8/layout/orgChart1"/>
    <dgm:cxn modelId="{064ACE89-29A6-42CE-A708-0AC254CFC9AD}" type="presOf" srcId="{D9877ED6-1F0C-48B5-8892-72346599E435}" destId="{E9BFCEB5-97D9-4AE1-B141-07027DAE7875}" srcOrd="1" destOrd="0" presId="urn:microsoft.com/office/officeart/2005/8/layout/orgChart1"/>
    <dgm:cxn modelId="{DFE1CA8F-1853-4323-B0C1-B72D095E72AE}" type="presOf" srcId="{6840ED82-DDEB-4DA3-9B06-8A82B1DED92A}" destId="{1FCAE045-895D-4B9B-9DD2-3750E5E2E5CF}" srcOrd="1" destOrd="0" presId="urn:microsoft.com/office/officeart/2005/8/layout/orgChart1"/>
    <dgm:cxn modelId="{0F21E58F-27E1-4F68-911E-6FA19A198DD2}" type="presOf" srcId="{715B1C98-F321-464F-9317-7A833F26004C}" destId="{38063BD7-DD06-4E4B-B20B-05CEFD022209}" srcOrd="0" destOrd="0" presId="urn:microsoft.com/office/officeart/2005/8/layout/orgChart1"/>
    <dgm:cxn modelId="{B9EEEB92-2BA4-4EF1-8497-110E65B3DC3A}" type="presOf" srcId="{F9F54505-BCC9-4416-98AF-218CDAE50F46}" destId="{3071325F-3EB4-4930-A607-016935499C8F}" srcOrd="0" destOrd="0" presId="urn:microsoft.com/office/officeart/2005/8/layout/orgChart1"/>
    <dgm:cxn modelId="{3C0E2695-EEAD-4EB6-9E15-E1BF9BCDA373}" srcId="{EF7CCA55-672A-4458-9AF8-0096AA55FC97}" destId="{D4FCC6F1-E614-4219-9A08-0A4E29A350C4}" srcOrd="3" destOrd="0" parTransId="{F9F54505-BCC9-4416-98AF-218CDAE50F46}" sibTransId="{A858D701-27BE-40C0-8547-A5E056FAD5A4}"/>
    <dgm:cxn modelId="{D752E398-5720-47FD-B1BA-F09D389E1031}" type="presOf" srcId="{FC428D5F-A64D-4093-89C9-C3E3ACB16BB5}" destId="{D0206A9F-F09B-469C-905A-1BC9C356BD69}" srcOrd="0" destOrd="0" presId="urn:microsoft.com/office/officeart/2005/8/layout/orgChart1"/>
    <dgm:cxn modelId="{8466759A-77F9-454C-8C41-74E915A23819}" type="presOf" srcId="{9D389606-8CA8-4605-8BBE-2F04336061CA}" destId="{3B8529B1-B026-4FDE-912E-D037E06E2590}" srcOrd="0" destOrd="0" presId="urn:microsoft.com/office/officeart/2005/8/layout/orgChart1"/>
    <dgm:cxn modelId="{10F6129C-F531-4668-8ADB-CDDC7095008B}" type="presOf" srcId="{5FC3EAD7-A6FD-4413-910A-E5A1E6123FB8}" destId="{79E960B0-BBCA-47AD-8D12-AE6AC9B84E8E}" srcOrd="0" destOrd="0" presId="urn:microsoft.com/office/officeart/2005/8/layout/orgChart1"/>
    <dgm:cxn modelId="{D557BE9C-59D5-4668-AC1F-CC21734159CC}" srcId="{5D0A21B1-31EF-4263-99D1-174765F71550}" destId="{BAFDE502-8BDB-450A-AAE5-57B1E5ACD6F2}" srcOrd="0" destOrd="0" parTransId="{B176DBD6-C27F-4945-9B28-7FB93CFEA41C}" sibTransId="{55B14E99-DAB0-47FE-BC05-EB0CD41AF5C3}"/>
    <dgm:cxn modelId="{784342AA-29B2-4F4A-871B-459A53D52C57}" srcId="{B2F04D29-2389-4F52-8E7C-80B94E218A6D}" destId="{C3B77BDE-A179-44AF-A7CE-B94B9531D3B3}" srcOrd="1" destOrd="0" parTransId="{5FC3EAD7-A6FD-4413-910A-E5A1E6123FB8}" sibTransId="{34C2AA28-3DF4-49FB-9677-4EB86B16EF4A}"/>
    <dgm:cxn modelId="{93C2ACB0-7E64-483F-A7A1-1A277D143368}" type="presOf" srcId="{883658BD-4EC1-4029-AB0D-CBC1920EA379}" destId="{12A229F2-8DD9-4F4B-B554-0C7D6FA8264A}" srcOrd="0" destOrd="0" presId="urn:microsoft.com/office/officeart/2005/8/layout/orgChart1"/>
    <dgm:cxn modelId="{63B54AB2-7F35-46D8-838E-3359B54296B3}" type="presOf" srcId="{EF7CCA55-672A-4458-9AF8-0096AA55FC97}" destId="{E8DDBF00-2D94-48DF-B4AD-C6F6D8EAA564}" srcOrd="1" destOrd="0" presId="urn:microsoft.com/office/officeart/2005/8/layout/orgChart1"/>
    <dgm:cxn modelId="{5CA34EB3-F9B0-4636-A6AE-E16E28A246FA}" type="presOf" srcId="{5D0A21B1-31EF-4263-99D1-174765F71550}" destId="{D14A0908-8CB2-440C-B221-E40BF896A0A5}" srcOrd="0" destOrd="0" presId="urn:microsoft.com/office/officeart/2005/8/layout/orgChart1"/>
    <dgm:cxn modelId="{AA135FB7-9D22-469B-80C0-DB7AB2D22312}" type="presOf" srcId="{BAFDE502-8BDB-450A-AAE5-57B1E5ACD6F2}" destId="{F7FA0D53-A79A-4D73-913D-CE78157A75D2}" srcOrd="0" destOrd="0" presId="urn:microsoft.com/office/officeart/2005/8/layout/orgChart1"/>
    <dgm:cxn modelId="{D48DD3B7-EA6F-4F66-B6D5-9795EF50365F}" srcId="{EF7CCA55-672A-4458-9AF8-0096AA55FC97}" destId="{B7CE934F-92BE-4C1F-887F-1405E7EBB18F}" srcOrd="2" destOrd="0" parTransId="{35AE2211-56F6-4619-8F39-5EB8A0F583E0}" sibTransId="{55B6DCA2-F387-4C95-8711-F54A86350229}"/>
    <dgm:cxn modelId="{B5EB3EBF-8BAC-4F12-B206-1548853118B5}" type="presOf" srcId="{5D0A21B1-31EF-4263-99D1-174765F71550}" destId="{ADFC2940-599C-4C0D-ADD4-9F5B93B03EA4}" srcOrd="1" destOrd="0" presId="urn:microsoft.com/office/officeart/2005/8/layout/orgChart1"/>
    <dgm:cxn modelId="{2ADD79C2-59AF-45AF-B188-E191C51C248B}" srcId="{D4FCC6F1-E614-4219-9A08-0A4E29A350C4}" destId="{9E4B4306-900F-462C-8046-FED3C5E0D0BE}" srcOrd="0" destOrd="0" parTransId="{199510FB-F159-4E5E-A916-F72974D86281}" sibTransId="{4AD2F887-BCE0-4ECA-953F-AD09197C2A30}"/>
    <dgm:cxn modelId="{6EF61AC6-F7AB-48AD-B655-3BC145057821}" type="presOf" srcId="{474E489C-CD68-4934-A044-D05B2F32EA00}" destId="{E1F4F53C-93D4-4769-9FA1-59AA44E464A7}" srcOrd="1" destOrd="0" presId="urn:microsoft.com/office/officeart/2005/8/layout/orgChart1"/>
    <dgm:cxn modelId="{6B041EC8-E9FC-41AA-BCEA-FAD661612031}" type="presOf" srcId="{9E4B4306-900F-462C-8046-FED3C5E0D0BE}" destId="{5D5BC508-E99A-4FA0-8A48-9A1217231777}" srcOrd="1" destOrd="0" presId="urn:microsoft.com/office/officeart/2005/8/layout/orgChart1"/>
    <dgm:cxn modelId="{FD3D61C9-516D-42BB-B8F8-468646095264}" type="presOf" srcId="{B2F04D29-2389-4F52-8E7C-80B94E218A6D}" destId="{4EF1A6CE-8D3D-44B1-8E19-50A25AED0E12}" srcOrd="0" destOrd="0" presId="urn:microsoft.com/office/officeart/2005/8/layout/orgChart1"/>
    <dgm:cxn modelId="{7EE2D1C9-5CA3-466B-AE5A-C29537CFB3DA}" type="presOf" srcId="{1666496D-87BD-434F-AF71-47CF2F762AE7}" destId="{8E1B1201-2F11-47A1-89A6-1159006742B6}" srcOrd="0" destOrd="0" presId="urn:microsoft.com/office/officeart/2005/8/layout/orgChart1"/>
    <dgm:cxn modelId="{3F1C32CC-98C9-4395-943B-9D0280DF32BC}" type="presOf" srcId="{27A783E8-2F27-4A6C-BE36-B77B7EC3C07B}" destId="{409325B6-7BA2-4C0F-A7EF-614D2AADAF31}" srcOrd="0" destOrd="0" presId="urn:microsoft.com/office/officeart/2005/8/layout/orgChart1"/>
    <dgm:cxn modelId="{35CF8CCE-07A7-4246-B94F-1CBB8E80F121}" type="presOf" srcId="{0CFD1CCC-02A6-46E6-ACF9-94D8AF30038D}" destId="{DB41CC27-499D-4AF9-BDB0-EB73BAF2747B}" srcOrd="1" destOrd="0" presId="urn:microsoft.com/office/officeart/2005/8/layout/orgChart1"/>
    <dgm:cxn modelId="{B6DF90D5-3F58-4C26-A8C6-9A23203D4C94}" type="presOf" srcId="{BAFDE502-8BDB-450A-AAE5-57B1E5ACD6F2}" destId="{C35B1751-4E32-45DA-A50B-9182F3715430}" srcOrd="1" destOrd="0" presId="urn:microsoft.com/office/officeart/2005/8/layout/orgChart1"/>
    <dgm:cxn modelId="{9F5907D6-C259-4D28-B9DF-1854E3B6C640}" srcId="{72E9A583-8C14-4DB6-9039-42D87497EB2B}" destId="{FADDEAA1-0D73-46FA-B3F1-E8A32AF4F684}" srcOrd="2" destOrd="0" parTransId="{8EBEAA98-FFD3-452C-A4A3-9C465DA5E3FC}" sibTransId="{AF2B154B-03B7-4E27-ADE8-7CEA0FDEC75D}"/>
    <dgm:cxn modelId="{C236D9DB-557F-4B78-9F68-A1A7CBDB2E5A}" type="presOf" srcId="{6AC20512-D601-4E2B-92B4-F615EC44B13D}" destId="{F3176A6C-9764-4F61-B6F7-D39922BBC45D}" srcOrd="1" destOrd="0" presId="urn:microsoft.com/office/officeart/2005/8/layout/orgChart1"/>
    <dgm:cxn modelId="{9070F0DD-2F00-459B-A5C7-41A6180EE1D6}" srcId="{0CFD1CCC-02A6-46E6-ACF9-94D8AF30038D}" destId="{6840ED82-DDEB-4DA3-9B06-8A82B1DED92A}" srcOrd="0" destOrd="0" parTransId="{27A783E8-2F27-4A6C-BE36-B77B7EC3C07B}" sibTransId="{BC41AB0F-44AF-42D7-84CB-5FB4458A4E02}"/>
    <dgm:cxn modelId="{241A63E4-A44F-4265-A4A5-CB76C8394329}" type="presOf" srcId="{B176DBD6-C27F-4945-9B28-7FB93CFEA41C}" destId="{62B9D779-CAD3-4537-85A2-41F5295725B4}" srcOrd="0" destOrd="0" presId="urn:microsoft.com/office/officeart/2005/8/layout/orgChart1"/>
    <dgm:cxn modelId="{A14945E4-CCEF-40DC-8D45-3D11891FD4D6}" type="presOf" srcId="{199510FB-F159-4E5E-A916-F72974D86281}" destId="{13D1C97D-4F9A-48E3-9B5F-B74281247E9A}" srcOrd="0" destOrd="0" presId="urn:microsoft.com/office/officeart/2005/8/layout/orgChart1"/>
    <dgm:cxn modelId="{33247DE7-7D53-499F-959D-910D4C932337}" type="presOf" srcId="{9E4B4306-900F-462C-8046-FED3C5E0D0BE}" destId="{818C91C6-0ACF-4442-BAC0-4AA6220997E7}" srcOrd="0" destOrd="0" presId="urn:microsoft.com/office/officeart/2005/8/layout/orgChart1"/>
    <dgm:cxn modelId="{8B725DE9-8590-4668-B5B4-631505AA0D6E}" type="presOf" srcId="{6AC20512-D601-4E2B-92B4-F615EC44B13D}" destId="{392A2B8A-BADE-4810-A542-01BC87D15E5D}" srcOrd="0" destOrd="0" presId="urn:microsoft.com/office/officeart/2005/8/layout/orgChart1"/>
    <dgm:cxn modelId="{DA3D14ED-A718-427F-B7ED-FE4234B82008}" type="presOf" srcId="{8EBEAA98-FFD3-452C-A4A3-9C465DA5E3FC}" destId="{B2EC6943-139E-4336-8FC9-8C8C1D91ADF6}" srcOrd="0" destOrd="0" presId="urn:microsoft.com/office/officeart/2005/8/layout/orgChart1"/>
    <dgm:cxn modelId="{FCAD34ED-632B-4871-9C6E-D2E4C2645198}" type="presOf" srcId="{35AE2211-56F6-4619-8F39-5EB8A0F583E0}" destId="{4F2BFF35-D940-4413-88DC-254730B27732}" srcOrd="0" destOrd="0" presId="urn:microsoft.com/office/officeart/2005/8/layout/orgChart1"/>
    <dgm:cxn modelId="{9B53F1FC-0ABD-4047-A9BB-E248BD9A6C12}" type="presOf" srcId="{2A1420F2-F994-442B-BFFA-1F0DD9DDB862}" destId="{FB38341B-38E7-417C-84D7-D5C7516AABD4}" srcOrd="0" destOrd="0" presId="urn:microsoft.com/office/officeart/2005/8/layout/orgChart1"/>
    <dgm:cxn modelId="{E294D7CA-163C-483E-A7D6-9FE4AEDBA818}" type="presParOf" srcId="{D0206A9F-F09B-469C-905A-1BC9C356BD69}" destId="{03CFEA34-2EF9-44B4-8805-299EC4FB48BE}" srcOrd="0" destOrd="0" presId="urn:microsoft.com/office/officeart/2005/8/layout/orgChart1"/>
    <dgm:cxn modelId="{29CF4FEC-1F40-4CCD-9C0D-9218331DC76A}" type="presParOf" srcId="{03CFEA34-2EF9-44B4-8805-299EC4FB48BE}" destId="{32D8203C-80C6-47ED-86C4-3AE8C1D39FB5}" srcOrd="0" destOrd="0" presId="urn:microsoft.com/office/officeart/2005/8/layout/orgChart1"/>
    <dgm:cxn modelId="{A83D0937-E693-43DB-A15D-54AAA04886F6}" type="presParOf" srcId="{32D8203C-80C6-47ED-86C4-3AE8C1D39FB5}" destId="{F77DBB32-9DC8-40EE-8E79-F8B5C7EC399E}" srcOrd="0" destOrd="0" presId="urn:microsoft.com/office/officeart/2005/8/layout/orgChart1"/>
    <dgm:cxn modelId="{54F3B84F-0DCA-4898-871E-833449752C2E}" type="presParOf" srcId="{32D8203C-80C6-47ED-86C4-3AE8C1D39FB5}" destId="{E8DDBF00-2D94-48DF-B4AD-C6F6D8EAA564}" srcOrd="1" destOrd="0" presId="urn:microsoft.com/office/officeart/2005/8/layout/orgChart1"/>
    <dgm:cxn modelId="{11CEE1AE-96BB-4EB5-BE8E-FBBA9F4FC178}" type="presParOf" srcId="{03CFEA34-2EF9-44B4-8805-299EC4FB48BE}" destId="{99CAE8F7-C133-4B9D-AFDB-A53F615594C2}" srcOrd="1" destOrd="0" presId="urn:microsoft.com/office/officeart/2005/8/layout/orgChart1"/>
    <dgm:cxn modelId="{29D4D478-B1D2-4D3C-BD9B-BFA2C06F2672}" type="presParOf" srcId="{99CAE8F7-C133-4B9D-AFDB-A53F615594C2}" destId="{3B8529B1-B026-4FDE-912E-D037E06E2590}" srcOrd="0" destOrd="0" presId="urn:microsoft.com/office/officeart/2005/8/layout/orgChart1"/>
    <dgm:cxn modelId="{6B97F2D9-2DAF-4202-BB89-70700C8F521E}" type="presParOf" srcId="{99CAE8F7-C133-4B9D-AFDB-A53F615594C2}" destId="{08B1F2F8-E3A6-4CAF-8A7A-793FF74B4AE5}" srcOrd="1" destOrd="0" presId="urn:microsoft.com/office/officeart/2005/8/layout/orgChart1"/>
    <dgm:cxn modelId="{A8DBFC12-D869-4616-B14F-E1F78DFAE9A6}" type="presParOf" srcId="{08B1F2F8-E3A6-4CAF-8A7A-793FF74B4AE5}" destId="{65B35F95-FD62-4253-AB64-390350698144}" srcOrd="0" destOrd="0" presId="urn:microsoft.com/office/officeart/2005/8/layout/orgChart1"/>
    <dgm:cxn modelId="{0B236835-1CB8-448E-9D51-25B0C5D7028C}" type="presParOf" srcId="{65B35F95-FD62-4253-AB64-390350698144}" destId="{952AF642-F64F-452C-AA21-A3AEA6AB3E70}" srcOrd="0" destOrd="0" presId="urn:microsoft.com/office/officeart/2005/8/layout/orgChart1"/>
    <dgm:cxn modelId="{2BB020A4-BAEC-4206-8A75-866F71998FC5}" type="presParOf" srcId="{65B35F95-FD62-4253-AB64-390350698144}" destId="{C8EC4C8A-7173-428C-9093-BFCFC7A9376B}" srcOrd="1" destOrd="0" presId="urn:microsoft.com/office/officeart/2005/8/layout/orgChart1"/>
    <dgm:cxn modelId="{3D26A3C3-BF9A-49E1-ABD9-00628192677B}" type="presParOf" srcId="{08B1F2F8-E3A6-4CAF-8A7A-793FF74B4AE5}" destId="{EEE2442B-604D-4781-80F5-38C2E5421FB7}" srcOrd="1" destOrd="0" presId="urn:microsoft.com/office/officeart/2005/8/layout/orgChart1"/>
    <dgm:cxn modelId="{190DFB6D-595F-4500-8CB0-47EF3A3A1BD4}" type="presParOf" srcId="{EEE2442B-604D-4781-80F5-38C2E5421FB7}" destId="{7B054DD5-7C24-4ACC-88A3-08192C099BDD}" srcOrd="0" destOrd="0" presId="urn:microsoft.com/office/officeart/2005/8/layout/orgChart1"/>
    <dgm:cxn modelId="{78C92B98-0EB8-4CF7-BA79-641CAD726774}" type="presParOf" srcId="{EEE2442B-604D-4781-80F5-38C2E5421FB7}" destId="{8A984A59-E7CE-4FA1-B7C7-496A766734AA}" srcOrd="1" destOrd="0" presId="urn:microsoft.com/office/officeart/2005/8/layout/orgChart1"/>
    <dgm:cxn modelId="{D677334B-0F50-4333-88F2-6E28165BDEED}" type="presParOf" srcId="{8A984A59-E7CE-4FA1-B7C7-496A766734AA}" destId="{0278BC22-270D-4565-8A3E-0E290568352A}" srcOrd="0" destOrd="0" presId="urn:microsoft.com/office/officeart/2005/8/layout/orgChart1"/>
    <dgm:cxn modelId="{7068C64A-B160-4966-89E2-A41D78347DE5}" type="presParOf" srcId="{0278BC22-270D-4565-8A3E-0E290568352A}" destId="{5699A17B-28C9-483B-B39E-03F7DEE1872F}" srcOrd="0" destOrd="0" presId="urn:microsoft.com/office/officeart/2005/8/layout/orgChart1"/>
    <dgm:cxn modelId="{34C03962-DE8C-4661-8C5E-19E8A788C7E4}" type="presParOf" srcId="{0278BC22-270D-4565-8A3E-0E290568352A}" destId="{E9BFCEB5-97D9-4AE1-B141-07027DAE7875}" srcOrd="1" destOrd="0" presId="urn:microsoft.com/office/officeart/2005/8/layout/orgChart1"/>
    <dgm:cxn modelId="{D9965344-9A19-4DF3-AA23-53E84FC5AED6}" type="presParOf" srcId="{8A984A59-E7CE-4FA1-B7C7-496A766734AA}" destId="{90243DE3-E6F5-47D3-BB1B-A0E86500D8AB}" srcOrd="1" destOrd="0" presId="urn:microsoft.com/office/officeart/2005/8/layout/orgChart1"/>
    <dgm:cxn modelId="{558AC174-D562-453A-B552-2662E77F0661}" type="presParOf" srcId="{8A984A59-E7CE-4FA1-B7C7-496A766734AA}" destId="{C586D81B-1ACD-4526-AC7A-82D2AF1F891D}" srcOrd="2" destOrd="0" presId="urn:microsoft.com/office/officeart/2005/8/layout/orgChart1"/>
    <dgm:cxn modelId="{FF59BC4B-A612-41FE-84EE-B870063DC764}" type="presParOf" srcId="{EEE2442B-604D-4781-80F5-38C2E5421FB7}" destId="{B80F2EEB-E07A-4B4D-A482-0A800DA4393F}" srcOrd="2" destOrd="0" presId="urn:microsoft.com/office/officeart/2005/8/layout/orgChart1"/>
    <dgm:cxn modelId="{1FC6895D-C828-4309-8324-D7BBFDBE6401}" type="presParOf" srcId="{EEE2442B-604D-4781-80F5-38C2E5421FB7}" destId="{A2C899E2-58E2-4B7E-9A7A-621E9ADF4BEA}" srcOrd="3" destOrd="0" presId="urn:microsoft.com/office/officeart/2005/8/layout/orgChart1"/>
    <dgm:cxn modelId="{15A35089-DCE8-4CE8-B75E-8475E4070E7D}" type="presParOf" srcId="{A2C899E2-58E2-4B7E-9A7A-621E9ADF4BEA}" destId="{8BDB4C4D-9462-413E-9581-BED8DFF88D95}" srcOrd="0" destOrd="0" presId="urn:microsoft.com/office/officeart/2005/8/layout/orgChart1"/>
    <dgm:cxn modelId="{E67F13F4-3950-4B0F-98FA-A78E23BCA9AA}" type="presParOf" srcId="{8BDB4C4D-9462-413E-9581-BED8DFF88D95}" destId="{254B63C9-D12E-46A2-A725-023132D41727}" srcOrd="0" destOrd="0" presId="urn:microsoft.com/office/officeart/2005/8/layout/orgChart1"/>
    <dgm:cxn modelId="{62C643BF-98CF-4815-99A6-8E4B748D4684}" type="presParOf" srcId="{8BDB4C4D-9462-413E-9581-BED8DFF88D95}" destId="{DB41CC27-499D-4AF9-BDB0-EB73BAF2747B}" srcOrd="1" destOrd="0" presId="urn:microsoft.com/office/officeart/2005/8/layout/orgChart1"/>
    <dgm:cxn modelId="{9906FA23-A48D-4858-970D-6108FA72D1C4}" type="presParOf" srcId="{A2C899E2-58E2-4B7E-9A7A-621E9ADF4BEA}" destId="{C9CE20C9-A49F-44E3-B116-13C04E5DB8C2}" srcOrd="1" destOrd="0" presId="urn:microsoft.com/office/officeart/2005/8/layout/orgChart1"/>
    <dgm:cxn modelId="{5360A167-D013-4CB7-A627-F7BC2779C9D8}" type="presParOf" srcId="{C9CE20C9-A49F-44E3-B116-13C04E5DB8C2}" destId="{409325B6-7BA2-4C0F-A7EF-614D2AADAF31}" srcOrd="0" destOrd="0" presId="urn:microsoft.com/office/officeart/2005/8/layout/orgChart1"/>
    <dgm:cxn modelId="{578AB49A-3D10-4EEE-919B-17EA476C5C8D}" type="presParOf" srcId="{C9CE20C9-A49F-44E3-B116-13C04E5DB8C2}" destId="{598AFC99-B849-40AA-BEBA-369A9E4BC44F}" srcOrd="1" destOrd="0" presId="urn:microsoft.com/office/officeart/2005/8/layout/orgChart1"/>
    <dgm:cxn modelId="{F3272277-C977-493E-9B53-608D13CCC4E6}" type="presParOf" srcId="{598AFC99-B849-40AA-BEBA-369A9E4BC44F}" destId="{59CDA3BB-43AA-4BA1-B50D-C203986E99C9}" srcOrd="0" destOrd="0" presId="urn:microsoft.com/office/officeart/2005/8/layout/orgChart1"/>
    <dgm:cxn modelId="{7159B133-604C-4D7D-8290-86CCD88DED2B}" type="presParOf" srcId="{59CDA3BB-43AA-4BA1-B50D-C203986E99C9}" destId="{81AF67E2-CD8A-453E-9821-FB3B21A59B4B}" srcOrd="0" destOrd="0" presId="urn:microsoft.com/office/officeart/2005/8/layout/orgChart1"/>
    <dgm:cxn modelId="{ED203CD0-AB59-4D8D-91BE-E33933330CB2}" type="presParOf" srcId="{59CDA3BB-43AA-4BA1-B50D-C203986E99C9}" destId="{1FCAE045-895D-4B9B-9DD2-3750E5E2E5CF}" srcOrd="1" destOrd="0" presId="urn:microsoft.com/office/officeart/2005/8/layout/orgChart1"/>
    <dgm:cxn modelId="{2304B5C9-CCDE-4321-A51A-1B40431847E1}" type="presParOf" srcId="{598AFC99-B849-40AA-BEBA-369A9E4BC44F}" destId="{E6952AEF-F904-48B1-953D-082E9208734C}" srcOrd="1" destOrd="0" presId="urn:microsoft.com/office/officeart/2005/8/layout/orgChart1"/>
    <dgm:cxn modelId="{5E7B109B-C3EF-4391-8739-76F1342EE8CA}" type="presParOf" srcId="{598AFC99-B849-40AA-BEBA-369A9E4BC44F}" destId="{9B0603D7-3A01-4EF1-98C9-80279B6A5FC0}" srcOrd="2" destOrd="0" presId="urn:microsoft.com/office/officeart/2005/8/layout/orgChart1"/>
    <dgm:cxn modelId="{6BCBD000-63EC-4C91-9CD9-6D470C12D384}" type="presParOf" srcId="{A2C899E2-58E2-4B7E-9A7A-621E9ADF4BEA}" destId="{0CD29096-4C36-4EEF-ADDD-9C11462624E9}" srcOrd="2" destOrd="0" presId="urn:microsoft.com/office/officeart/2005/8/layout/orgChart1"/>
    <dgm:cxn modelId="{1F245903-9215-4C07-BF05-23B1EFAC6034}" type="presParOf" srcId="{EEE2442B-604D-4781-80F5-38C2E5421FB7}" destId="{B2EC6943-139E-4336-8FC9-8C8C1D91ADF6}" srcOrd="4" destOrd="0" presId="urn:microsoft.com/office/officeart/2005/8/layout/orgChart1"/>
    <dgm:cxn modelId="{DACB8CDC-8DE2-4AE2-8458-99BD4AA06841}" type="presParOf" srcId="{EEE2442B-604D-4781-80F5-38C2E5421FB7}" destId="{7F4199D4-268C-45E3-A48F-8CF0989D1E02}" srcOrd="5" destOrd="0" presId="urn:microsoft.com/office/officeart/2005/8/layout/orgChart1"/>
    <dgm:cxn modelId="{5AD10B05-E905-4C9D-B24B-A7ED28A4A973}" type="presParOf" srcId="{7F4199D4-268C-45E3-A48F-8CF0989D1E02}" destId="{52BCA3C1-A082-4F3E-B22C-503A6642B7AE}" srcOrd="0" destOrd="0" presId="urn:microsoft.com/office/officeart/2005/8/layout/orgChart1"/>
    <dgm:cxn modelId="{26292A70-F720-4DAD-9CB2-9F9C36498F1E}" type="presParOf" srcId="{52BCA3C1-A082-4F3E-B22C-503A6642B7AE}" destId="{B791DB2E-7079-42BB-8ACC-DA3C2F14BF30}" srcOrd="0" destOrd="0" presId="urn:microsoft.com/office/officeart/2005/8/layout/orgChart1"/>
    <dgm:cxn modelId="{3564AEEC-2E90-45BA-8E3C-89119DAA6ED4}" type="presParOf" srcId="{52BCA3C1-A082-4F3E-B22C-503A6642B7AE}" destId="{DC9106E8-D108-4398-B6F6-D9D109FC8B6A}" srcOrd="1" destOrd="0" presId="urn:microsoft.com/office/officeart/2005/8/layout/orgChart1"/>
    <dgm:cxn modelId="{5C156D0B-EF19-4BDE-96B5-5168FA033761}" type="presParOf" srcId="{7F4199D4-268C-45E3-A48F-8CF0989D1E02}" destId="{4C49D0BB-0AF6-43C8-9282-A3F6AB22E2C0}" srcOrd="1" destOrd="0" presId="urn:microsoft.com/office/officeart/2005/8/layout/orgChart1"/>
    <dgm:cxn modelId="{9CDDAEC5-A100-46C7-9CD9-E9C802168C55}" type="presParOf" srcId="{7F4199D4-268C-45E3-A48F-8CF0989D1E02}" destId="{6DAB71A7-6EBD-438A-9469-B80F9D383E1E}" srcOrd="2" destOrd="0" presId="urn:microsoft.com/office/officeart/2005/8/layout/orgChart1"/>
    <dgm:cxn modelId="{1FC04D95-E17E-49C6-A0C7-AE139B0E70E5}" type="presParOf" srcId="{08B1F2F8-E3A6-4CAF-8A7A-793FF74B4AE5}" destId="{04A4EF3C-D876-4ADF-BD88-DF4277AA5146}" srcOrd="2" destOrd="0" presId="urn:microsoft.com/office/officeart/2005/8/layout/orgChart1"/>
    <dgm:cxn modelId="{6467001C-4260-4BAD-B27D-BEC1C08DA68F}" type="presParOf" srcId="{99CAE8F7-C133-4B9D-AFDB-A53F615594C2}" destId="{38063BD7-DD06-4E4B-B20B-05CEFD022209}" srcOrd="2" destOrd="0" presId="urn:microsoft.com/office/officeart/2005/8/layout/orgChart1"/>
    <dgm:cxn modelId="{0C5B95E3-FCD9-46FA-A504-30C86D3F0005}" type="presParOf" srcId="{99CAE8F7-C133-4B9D-AFDB-A53F615594C2}" destId="{A2DDDE8E-44CA-4BAA-9201-2887C39B966D}" srcOrd="3" destOrd="0" presId="urn:microsoft.com/office/officeart/2005/8/layout/orgChart1"/>
    <dgm:cxn modelId="{BEAA8488-754A-462B-96EE-CE65B4E1B64A}" type="presParOf" srcId="{A2DDDE8E-44CA-4BAA-9201-2887C39B966D}" destId="{A0362DEC-EB32-4103-8963-33A60F08130E}" srcOrd="0" destOrd="0" presId="urn:microsoft.com/office/officeart/2005/8/layout/orgChart1"/>
    <dgm:cxn modelId="{9F7103F1-E0BA-4FE8-B303-A5399107D0AC}" type="presParOf" srcId="{A0362DEC-EB32-4103-8963-33A60F08130E}" destId="{D14A0908-8CB2-440C-B221-E40BF896A0A5}" srcOrd="0" destOrd="0" presId="urn:microsoft.com/office/officeart/2005/8/layout/orgChart1"/>
    <dgm:cxn modelId="{648F5556-A728-4E91-B55C-1FC91A68F99E}" type="presParOf" srcId="{A0362DEC-EB32-4103-8963-33A60F08130E}" destId="{ADFC2940-599C-4C0D-ADD4-9F5B93B03EA4}" srcOrd="1" destOrd="0" presId="urn:microsoft.com/office/officeart/2005/8/layout/orgChart1"/>
    <dgm:cxn modelId="{E482389E-3D28-4E71-8AA6-16D9E1B171FC}" type="presParOf" srcId="{A2DDDE8E-44CA-4BAA-9201-2887C39B966D}" destId="{27DDA6F5-2BD0-4E1C-92C1-4C047CCDD1AC}" srcOrd="1" destOrd="0" presId="urn:microsoft.com/office/officeart/2005/8/layout/orgChart1"/>
    <dgm:cxn modelId="{E90F7540-2AD6-4C67-BEC3-3547CA7F1ADE}" type="presParOf" srcId="{27DDA6F5-2BD0-4E1C-92C1-4C047CCDD1AC}" destId="{62B9D779-CAD3-4537-85A2-41F5295725B4}" srcOrd="0" destOrd="0" presId="urn:microsoft.com/office/officeart/2005/8/layout/orgChart1"/>
    <dgm:cxn modelId="{5B3B3817-A600-43AE-94E9-2A3637EADB37}" type="presParOf" srcId="{27DDA6F5-2BD0-4E1C-92C1-4C047CCDD1AC}" destId="{F8408982-FC25-4D43-9103-A057A0D3EB76}" srcOrd="1" destOrd="0" presId="urn:microsoft.com/office/officeart/2005/8/layout/orgChart1"/>
    <dgm:cxn modelId="{B830221D-74C6-4A44-A5CF-87458580E992}" type="presParOf" srcId="{F8408982-FC25-4D43-9103-A057A0D3EB76}" destId="{AC8654D9-1CA6-45D9-A2C1-687A026EED2A}" srcOrd="0" destOrd="0" presId="urn:microsoft.com/office/officeart/2005/8/layout/orgChart1"/>
    <dgm:cxn modelId="{BBD18722-EA0B-4939-ABC1-BA19ADBC3A01}" type="presParOf" srcId="{AC8654D9-1CA6-45D9-A2C1-687A026EED2A}" destId="{F7FA0D53-A79A-4D73-913D-CE78157A75D2}" srcOrd="0" destOrd="0" presId="urn:microsoft.com/office/officeart/2005/8/layout/orgChart1"/>
    <dgm:cxn modelId="{7EACD889-71E5-4932-8625-771FB8A9E2A7}" type="presParOf" srcId="{AC8654D9-1CA6-45D9-A2C1-687A026EED2A}" destId="{C35B1751-4E32-45DA-A50B-9182F3715430}" srcOrd="1" destOrd="0" presId="urn:microsoft.com/office/officeart/2005/8/layout/orgChart1"/>
    <dgm:cxn modelId="{2B583FDC-210A-42AD-95E8-B8E68F33183A}" type="presParOf" srcId="{F8408982-FC25-4D43-9103-A057A0D3EB76}" destId="{9E4083BC-A480-4D81-80BF-D69AD19BAFF5}" srcOrd="1" destOrd="0" presId="urn:microsoft.com/office/officeart/2005/8/layout/orgChart1"/>
    <dgm:cxn modelId="{A8C55926-C568-442E-989C-F8D016591FAC}" type="presParOf" srcId="{F8408982-FC25-4D43-9103-A057A0D3EB76}" destId="{99ABFB3A-FC06-4C70-981F-34D834914010}" srcOrd="2" destOrd="0" presId="urn:microsoft.com/office/officeart/2005/8/layout/orgChart1"/>
    <dgm:cxn modelId="{71986DB1-2DF1-4955-9ED3-DCC725E7E0C4}" type="presParOf" srcId="{27DDA6F5-2BD0-4E1C-92C1-4C047CCDD1AC}" destId="{12A229F2-8DD9-4F4B-B554-0C7D6FA8264A}" srcOrd="2" destOrd="0" presId="urn:microsoft.com/office/officeart/2005/8/layout/orgChart1"/>
    <dgm:cxn modelId="{C59B29ED-1D25-4868-A569-3CA12F27584B}" type="presParOf" srcId="{27DDA6F5-2BD0-4E1C-92C1-4C047CCDD1AC}" destId="{55A3E03D-78B1-4B01-ABD1-F2149F58D7AC}" srcOrd="3" destOrd="0" presId="urn:microsoft.com/office/officeart/2005/8/layout/orgChart1"/>
    <dgm:cxn modelId="{1AD64223-A820-4203-9A46-47268715DB05}" type="presParOf" srcId="{55A3E03D-78B1-4B01-ABD1-F2149F58D7AC}" destId="{2D137FAC-7553-4198-B3F5-417C1544619F}" srcOrd="0" destOrd="0" presId="urn:microsoft.com/office/officeart/2005/8/layout/orgChart1"/>
    <dgm:cxn modelId="{0B3AF612-88C6-45D5-B71D-40530EFE70E2}" type="presParOf" srcId="{2D137FAC-7553-4198-B3F5-417C1544619F}" destId="{4EF1A6CE-8D3D-44B1-8E19-50A25AED0E12}" srcOrd="0" destOrd="0" presId="urn:microsoft.com/office/officeart/2005/8/layout/orgChart1"/>
    <dgm:cxn modelId="{11CE44ED-FADC-4918-AD41-D0DB0F14CDE7}" type="presParOf" srcId="{2D137FAC-7553-4198-B3F5-417C1544619F}" destId="{07D69204-3948-4FF6-A9C4-B80A18EADA24}" srcOrd="1" destOrd="0" presId="urn:microsoft.com/office/officeart/2005/8/layout/orgChart1"/>
    <dgm:cxn modelId="{BCB54253-7B99-433B-9A69-2EF6FE8EED07}" type="presParOf" srcId="{55A3E03D-78B1-4B01-ABD1-F2149F58D7AC}" destId="{48D770B9-376C-4ED7-90FD-E3DFCA9DE4C9}" srcOrd="1" destOrd="0" presId="urn:microsoft.com/office/officeart/2005/8/layout/orgChart1"/>
    <dgm:cxn modelId="{4393C027-64C7-41A2-BF24-B1467AA413D7}" type="presParOf" srcId="{48D770B9-376C-4ED7-90FD-E3DFCA9DE4C9}" destId="{8E1B1201-2F11-47A1-89A6-1159006742B6}" srcOrd="0" destOrd="0" presId="urn:microsoft.com/office/officeart/2005/8/layout/orgChart1"/>
    <dgm:cxn modelId="{A91A27B2-7CAF-4333-8F4A-9FB1A2580523}" type="presParOf" srcId="{48D770B9-376C-4ED7-90FD-E3DFCA9DE4C9}" destId="{004D7955-9FC9-4D4A-ACA9-9541ACE710A0}" srcOrd="1" destOrd="0" presId="urn:microsoft.com/office/officeart/2005/8/layout/orgChart1"/>
    <dgm:cxn modelId="{E54E7FF8-7787-4279-A975-99F54ADFBEFF}" type="presParOf" srcId="{004D7955-9FC9-4D4A-ACA9-9541ACE710A0}" destId="{D56CDCDF-1C88-480C-8F12-BBFED36A5EA7}" srcOrd="0" destOrd="0" presId="urn:microsoft.com/office/officeart/2005/8/layout/orgChart1"/>
    <dgm:cxn modelId="{66A1FD2E-9DB4-4265-908B-E758BA8E8001}" type="presParOf" srcId="{D56CDCDF-1C88-480C-8F12-BBFED36A5EA7}" destId="{392A2B8A-BADE-4810-A542-01BC87D15E5D}" srcOrd="0" destOrd="0" presId="urn:microsoft.com/office/officeart/2005/8/layout/orgChart1"/>
    <dgm:cxn modelId="{E590FF22-E3FD-4CDE-A4BD-2F23EB34A57A}" type="presParOf" srcId="{D56CDCDF-1C88-480C-8F12-BBFED36A5EA7}" destId="{F3176A6C-9764-4F61-B6F7-D39922BBC45D}" srcOrd="1" destOrd="0" presId="urn:microsoft.com/office/officeart/2005/8/layout/orgChart1"/>
    <dgm:cxn modelId="{E503D887-81E9-457B-9290-B33A183FD67E}" type="presParOf" srcId="{004D7955-9FC9-4D4A-ACA9-9541ACE710A0}" destId="{BA3E1A39-AA56-4277-AF78-EB184C85AEA1}" srcOrd="1" destOrd="0" presId="urn:microsoft.com/office/officeart/2005/8/layout/orgChart1"/>
    <dgm:cxn modelId="{DB4F2DC9-63BF-46BB-B21B-16AD3B3DBA8A}" type="presParOf" srcId="{004D7955-9FC9-4D4A-ACA9-9541ACE710A0}" destId="{6AE0AE6E-2359-43F8-8291-E3E6BBF2EC99}" srcOrd="2" destOrd="0" presId="urn:microsoft.com/office/officeart/2005/8/layout/orgChart1"/>
    <dgm:cxn modelId="{52A43783-57D1-4B9C-BFB8-D271E2802C28}" type="presParOf" srcId="{48D770B9-376C-4ED7-90FD-E3DFCA9DE4C9}" destId="{79E960B0-BBCA-47AD-8D12-AE6AC9B84E8E}" srcOrd="2" destOrd="0" presId="urn:microsoft.com/office/officeart/2005/8/layout/orgChart1"/>
    <dgm:cxn modelId="{20B600E5-D455-4D52-9500-365BBCD644A3}" type="presParOf" srcId="{48D770B9-376C-4ED7-90FD-E3DFCA9DE4C9}" destId="{335A183B-1F5E-418F-9232-DB7961178C77}" srcOrd="3" destOrd="0" presId="urn:microsoft.com/office/officeart/2005/8/layout/orgChart1"/>
    <dgm:cxn modelId="{11EE1B53-138F-40B3-889F-672F8A3F4F71}" type="presParOf" srcId="{335A183B-1F5E-418F-9232-DB7961178C77}" destId="{6B747D03-130E-4A40-9386-1DABAEDE3FEE}" srcOrd="0" destOrd="0" presId="urn:microsoft.com/office/officeart/2005/8/layout/orgChart1"/>
    <dgm:cxn modelId="{87E2EC22-7E52-4113-9A77-57A9F82187BF}" type="presParOf" srcId="{6B747D03-130E-4A40-9386-1DABAEDE3FEE}" destId="{D016C1EE-FC1B-4581-B087-59F24180DDFA}" srcOrd="0" destOrd="0" presId="urn:microsoft.com/office/officeart/2005/8/layout/orgChart1"/>
    <dgm:cxn modelId="{6F151626-82B9-47BA-A532-9B73F48A3593}" type="presParOf" srcId="{6B747D03-130E-4A40-9386-1DABAEDE3FEE}" destId="{66D17839-BFEF-4467-A0EE-BE0DEA1B86FC}" srcOrd="1" destOrd="0" presId="urn:microsoft.com/office/officeart/2005/8/layout/orgChart1"/>
    <dgm:cxn modelId="{C84F19F6-7E0C-4113-A194-26F119C4D051}" type="presParOf" srcId="{335A183B-1F5E-418F-9232-DB7961178C77}" destId="{FED8104F-DF8C-4318-8B6E-00DF856611B5}" srcOrd="1" destOrd="0" presId="urn:microsoft.com/office/officeart/2005/8/layout/orgChart1"/>
    <dgm:cxn modelId="{C18FDB7D-F9E5-4F48-869C-1F388B02DC04}" type="presParOf" srcId="{335A183B-1F5E-418F-9232-DB7961178C77}" destId="{B9170599-42B5-4075-8D2F-9FA5E45C2A3B}" srcOrd="2" destOrd="0" presId="urn:microsoft.com/office/officeart/2005/8/layout/orgChart1"/>
    <dgm:cxn modelId="{01A679CD-0B1E-422F-ACBB-7AD117AAC528}" type="presParOf" srcId="{55A3E03D-78B1-4B01-ABD1-F2149F58D7AC}" destId="{B4D7C9F1-5420-4574-AF47-3D3C071F34BD}" srcOrd="2" destOrd="0" presId="urn:microsoft.com/office/officeart/2005/8/layout/orgChart1"/>
    <dgm:cxn modelId="{BE2B0D35-2B92-4F39-844F-649050FA1189}" type="presParOf" srcId="{A2DDDE8E-44CA-4BAA-9201-2887C39B966D}" destId="{9FCF2870-CEC2-42A0-B6E3-E4DA85B408DD}" srcOrd="2" destOrd="0" presId="urn:microsoft.com/office/officeart/2005/8/layout/orgChart1"/>
    <dgm:cxn modelId="{31F48794-FA89-4E2F-9D18-EFE7586762BD}" type="presParOf" srcId="{99CAE8F7-C133-4B9D-AFDB-A53F615594C2}" destId="{4F2BFF35-D940-4413-88DC-254730B27732}" srcOrd="4" destOrd="0" presId="urn:microsoft.com/office/officeart/2005/8/layout/orgChart1"/>
    <dgm:cxn modelId="{A1E07B6D-5C4F-4481-A562-F66DC51C9852}" type="presParOf" srcId="{99CAE8F7-C133-4B9D-AFDB-A53F615594C2}" destId="{6289115C-93D5-40C1-84F5-25D003895910}" srcOrd="5" destOrd="0" presId="urn:microsoft.com/office/officeart/2005/8/layout/orgChart1"/>
    <dgm:cxn modelId="{511A8055-E974-436C-89F6-30F30D05BA2E}" type="presParOf" srcId="{6289115C-93D5-40C1-84F5-25D003895910}" destId="{D772FE56-33EE-4ACE-90FA-6C24F37FC5C9}" srcOrd="0" destOrd="0" presId="urn:microsoft.com/office/officeart/2005/8/layout/orgChart1"/>
    <dgm:cxn modelId="{6A0CDDEB-385F-4E56-88AE-B305B58577E7}" type="presParOf" srcId="{D772FE56-33EE-4ACE-90FA-6C24F37FC5C9}" destId="{B8447DAF-E2FB-4B98-A5E2-44267EE9FFD6}" srcOrd="0" destOrd="0" presId="urn:microsoft.com/office/officeart/2005/8/layout/orgChart1"/>
    <dgm:cxn modelId="{7883802D-CF24-4A20-B714-B7417297F6A7}" type="presParOf" srcId="{D772FE56-33EE-4ACE-90FA-6C24F37FC5C9}" destId="{82EC0908-CC6B-4CA9-97BB-6692348658EE}" srcOrd="1" destOrd="0" presId="urn:microsoft.com/office/officeart/2005/8/layout/orgChart1"/>
    <dgm:cxn modelId="{9D5E7CF7-CD33-4241-A675-26A3C1E6E992}" type="presParOf" srcId="{6289115C-93D5-40C1-84F5-25D003895910}" destId="{2B54AC89-C75D-4350-BBAA-9D15FA5DEAFB}" srcOrd="1" destOrd="0" presId="urn:microsoft.com/office/officeart/2005/8/layout/orgChart1"/>
    <dgm:cxn modelId="{1C2990CB-19C7-40AE-9805-DE812D5E6E6C}" type="presParOf" srcId="{6289115C-93D5-40C1-84F5-25D003895910}" destId="{3F3CB340-AE53-4A4A-A570-0FE8F5682872}" srcOrd="2" destOrd="0" presId="urn:microsoft.com/office/officeart/2005/8/layout/orgChart1"/>
    <dgm:cxn modelId="{4EE7F27F-0D19-4574-B4D1-F5514C71DF2A}" type="presParOf" srcId="{99CAE8F7-C133-4B9D-AFDB-A53F615594C2}" destId="{3071325F-3EB4-4930-A607-016935499C8F}" srcOrd="6" destOrd="0" presId="urn:microsoft.com/office/officeart/2005/8/layout/orgChart1"/>
    <dgm:cxn modelId="{DDB2118E-9489-42CA-A245-A50CABE5537C}" type="presParOf" srcId="{99CAE8F7-C133-4B9D-AFDB-A53F615594C2}" destId="{EAEA1A39-3908-4455-898D-7BC3C5D904A0}" srcOrd="7" destOrd="0" presId="urn:microsoft.com/office/officeart/2005/8/layout/orgChart1"/>
    <dgm:cxn modelId="{B630EF9B-1AF7-42CA-8D1B-3E37D55C666C}" type="presParOf" srcId="{EAEA1A39-3908-4455-898D-7BC3C5D904A0}" destId="{370F2FA6-6633-428E-8BEE-EBC0920FB07D}" srcOrd="0" destOrd="0" presId="urn:microsoft.com/office/officeart/2005/8/layout/orgChart1"/>
    <dgm:cxn modelId="{C293A622-6C48-45D6-8285-6D60D75CC985}" type="presParOf" srcId="{370F2FA6-6633-428E-8BEE-EBC0920FB07D}" destId="{9B3922AA-797F-4676-9E47-529A18176BAD}" srcOrd="0" destOrd="0" presId="urn:microsoft.com/office/officeart/2005/8/layout/orgChart1"/>
    <dgm:cxn modelId="{45DEAFEE-3068-4E95-A2CA-EBAA990FEF63}" type="presParOf" srcId="{370F2FA6-6633-428E-8BEE-EBC0920FB07D}" destId="{3815B98B-816F-4C45-8179-66453549FF5F}" srcOrd="1" destOrd="0" presId="urn:microsoft.com/office/officeart/2005/8/layout/orgChart1"/>
    <dgm:cxn modelId="{7067F1C9-68F3-4FDE-92C8-048494854D01}" type="presParOf" srcId="{EAEA1A39-3908-4455-898D-7BC3C5D904A0}" destId="{8B3D6E91-00AB-4429-9318-07AA68FF731B}" srcOrd="1" destOrd="0" presId="urn:microsoft.com/office/officeart/2005/8/layout/orgChart1"/>
    <dgm:cxn modelId="{658B430A-E0B0-41DF-8C19-3D488945B697}" type="presParOf" srcId="{8B3D6E91-00AB-4429-9318-07AA68FF731B}" destId="{13D1C97D-4F9A-48E3-9B5F-B74281247E9A}" srcOrd="0" destOrd="0" presId="urn:microsoft.com/office/officeart/2005/8/layout/orgChart1"/>
    <dgm:cxn modelId="{666A9D53-89AF-4DEE-A17F-FB55E9F7A7BE}" type="presParOf" srcId="{8B3D6E91-00AB-4429-9318-07AA68FF731B}" destId="{D284E259-2ACA-4BD6-999D-6878C29ED00F}" srcOrd="1" destOrd="0" presId="urn:microsoft.com/office/officeart/2005/8/layout/orgChart1"/>
    <dgm:cxn modelId="{C7650231-C1AA-4C87-82A2-201BBE61498A}" type="presParOf" srcId="{D284E259-2ACA-4BD6-999D-6878C29ED00F}" destId="{1FFFECBE-51D9-4C14-AA22-CB0B4A9DAA72}" srcOrd="0" destOrd="0" presId="urn:microsoft.com/office/officeart/2005/8/layout/orgChart1"/>
    <dgm:cxn modelId="{AD8FC330-AF11-459B-B00A-DFDFDF5B0235}" type="presParOf" srcId="{1FFFECBE-51D9-4C14-AA22-CB0B4A9DAA72}" destId="{818C91C6-0ACF-4442-BAC0-4AA6220997E7}" srcOrd="0" destOrd="0" presId="urn:microsoft.com/office/officeart/2005/8/layout/orgChart1"/>
    <dgm:cxn modelId="{8F9F7A7F-BA62-46B8-908E-B273F4C95463}" type="presParOf" srcId="{1FFFECBE-51D9-4C14-AA22-CB0B4A9DAA72}" destId="{5D5BC508-E99A-4FA0-8A48-9A1217231777}" srcOrd="1" destOrd="0" presId="urn:microsoft.com/office/officeart/2005/8/layout/orgChart1"/>
    <dgm:cxn modelId="{AFBFCFED-258A-4307-9BB3-B5B93F9489B6}" type="presParOf" srcId="{D284E259-2ACA-4BD6-999D-6878C29ED00F}" destId="{BA4359FC-5666-4C1F-84D0-909DF2E115DB}" srcOrd="1" destOrd="0" presId="urn:microsoft.com/office/officeart/2005/8/layout/orgChart1"/>
    <dgm:cxn modelId="{99824B17-BDBB-4568-B73F-86A3C9D557EB}" type="presParOf" srcId="{D284E259-2ACA-4BD6-999D-6878C29ED00F}" destId="{B0F29331-D792-4FD5-A55F-8874573C380A}" srcOrd="2" destOrd="0" presId="urn:microsoft.com/office/officeart/2005/8/layout/orgChart1"/>
    <dgm:cxn modelId="{CDB2B634-ED32-4484-88EB-7AC9E68D8167}" type="presParOf" srcId="{8B3D6E91-00AB-4429-9318-07AA68FF731B}" destId="{FB38341B-38E7-417C-84D7-D5C7516AABD4}" srcOrd="2" destOrd="0" presId="urn:microsoft.com/office/officeart/2005/8/layout/orgChart1"/>
    <dgm:cxn modelId="{02E98DC2-C77A-4570-A726-B3E7444DAE60}" type="presParOf" srcId="{8B3D6E91-00AB-4429-9318-07AA68FF731B}" destId="{1DC0392B-8453-4691-B640-3B7F15375D3B}" srcOrd="3" destOrd="0" presId="urn:microsoft.com/office/officeart/2005/8/layout/orgChart1"/>
    <dgm:cxn modelId="{1717EACE-EBD2-453B-A009-624260A54FA2}" type="presParOf" srcId="{1DC0392B-8453-4691-B640-3B7F15375D3B}" destId="{13AEEEC6-F90E-488A-9A24-98E89629A7BD}" srcOrd="0" destOrd="0" presId="urn:microsoft.com/office/officeart/2005/8/layout/orgChart1"/>
    <dgm:cxn modelId="{F8C3D571-B9AC-440A-AE2B-F3C673F5E51B}" type="presParOf" srcId="{13AEEEC6-F90E-488A-9A24-98E89629A7BD}" destId="{B5E5A7CF-4A44-4D52-A189-B41DBA080849}" srcOrd="0" destOrd="0" presId="urn:microsoft.com/office/officeart/2005/8/layout/orgChart1"/>
    <dgm:cxn modelId="{234D71E1-A834-4E17-A517-ACB14485DE21}" type="presParOf" srcId="{13AEEEC6-F90E-488A-9A24-98E89629A7BD}" destId="{E1F4F53C-93D4-4769-9FA1-59AA44E464A7}" srcOrd="1" destOrd="0" presId="urn:microsoft.com/office/officeart/2005/8/layout/orgChart1"/>
    <dgm:cxn modelId="{3841D9B2-AD96-4279-A297-F939873330AF}" type="presParOf" srcId="{1DC0392B-8453-4691-B640-3B7F15375D3B}" destId="{33B16234-B2FC-4C0F-8847-F72DC8D3D837}" srcOrd="1" destOrd="0" presId="urn:microsoft.com/office/officeart/2005/8/layout/orgChart1"/>
    <dgm:cxn modelId="{64CB145B-E51B-4544-AE81-7D6D47CC5369}" type="presParOf" srcId="{1DC0392B-8453-4691-B640-3B7F15375D3B}" destId="{BD008136-0EC9-4CB1-939D-82E644500B43}" srcOrd="2" destOrd="0" presId="urn:microsoft.com/office/officeart/2005/8/layout/orgChart1"/>
    <dgm:cxn modelId="{DA9E489A-E837-4E10-902E-DC2BA28D8FE9}" type="presParOf" srcId="{EAEA1A39-3908-4455-898D-7BC3C5D904A0}" destId="{319B4F33-D1CD-46D1-B8C1-F08F7B944501}" srcOrd="2" destOrd="0" presId="urn:microsoft.com/office/officeart/2005/8/layout/orgChart1"/>
    <dgm:cxn modelId="{D8204601-29D7-4680-A75F-B08B1C0AADCD}" type="presParOf" srcId="{03CFEA34-2EF9-44B4-8805-299EC4FB48BE}" destId="{EC5C59C3-0C0B-4C2C-9AA9-1F9537980B8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8341B-38E7-417C-84D7-D5C7516AABD4}">
      <dsp:nvSpPr>
        <dsp:cNvPr id="0" name=""/>
        <dsp:cNvSpPr/>
      </dsp:nvSpPr>
      <dsp:spPr>
        <a:xfrm>
          <a:off x="3193685" y="1263740"/>
          <a:ext cx="91440" cy="1371792"/>
        </a:xfrm>
        <a:custGeom>
          <a:avLst/>
          <a:gdLst/>
          <a:ahLst/>
          <a:cxnLst/>
          <a:rect l="0" t="0" r="0" b="0"/>
          <a:pathLst>
            <a:path>
              <a:moveTo>
                <a:pt x="45720" y="0"/>
              </a:moveTo>
              <a:lnTo>
                <a:pt x="45720" y="1371792"/>
              </a:lnTo>
              <a:lnTo>
                <a:pt x="116428" y="1371792"/>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3D1C97D-4F9A-48E3-9B5F-B74281247E9A}">
      <dsp:nvSpPr>
        <dsp:cNvPr id="0" name=""/>
        <dsp:cNvSpPr/>
      </dsp:nvSpPr>
      <dsp:spPr>
        <a:xfrm>
          <a:off x="3193685" y="1263740"/>
          <a:ext cx="91440" cy="548828"/>
        </a:xfrm>
        <a:custGeom>
          <a:avLst/>
          <a:gdLst/>
          <a:ahLst/>
          <a:cxnLst/>
          <a:rect l="0" t="0" r="0" b="0"/>
          <a:pathLst>
            <a:path>
              <a:moveTo>
                <a:pt x="45720" y="0"/>
              </a:moveTo>
              <a:lnTo>
                <a:pt x="45720" y="548828"/>
              </a:lnTo>
              <a:lnTo>
                <a:pt x="114054" y="54882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071325F-3EB4-4930-A607-016935499C8F}">
      <dsp:nvSpPr>
        <dsp:cNvPr id="0" name=""/>
        <dsp:cNvSpPr/>
      </dsp:nvSpPr>
      <dsp:spPr>
        <a:xfrm>
          <a:off x="3663302" y="521798"/>
          <a:ext cx="978498" cy="209727"/>
        </a:xfrm>
        <a:custGeom>
          <a:avLst/>
          <a:gdLst/>
          <a:ahLst/>
          <a:cxnLst/>
          <a:rect l="0" t="0" r="0" b="0"/>
          <a:pathLst>
            <a:path>
              <a:moveTo>
                <a:pt x="978498" y="0"/>
              </a:moveTo>
              <a:lnTo>
                <a:pt x="0" y="0"/>
              </a:lnTo>
              <a:lnTo>
                <a:pt x="0" y="209727"/>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2BFF35-D940-4413-88DC-254730B27732}">
      <dsp:nvSpPr>
        <dsp:cNvPr id="0" name=""/>
        <dsp:cNvSpPr/>
      </dsp:nvSpPr>
      <dsp:spPr>
        <a:xfrm>
          <a:off x="4641801" y="521798"/>
          <a:ext cx="3750109" cy="209727"/>
        </a:xfrm>
        <a:custGeom>
          <a:avLst/>
          <a:gdLst/>
          <a:ahLst/>
          <a:cxnLst/>
          <a:rect l="0" t="0" r="0" b="0"/>
          <a:pathLst>
            <a:path>
              <a:moveTo>
                <a:pt x="0" y="0"/>
              </a:moveTo>
              <a:lnTo>
                <a:pt x="3750109" y="0"/>
              </a:lnTo>
              <a:lnTo>
                <a:pt x="3750109" y="209727"/>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9E960B0-BBCA-47AD-8D12-AE6AC9B84E8E}">
      <dsp:nvSpPr>
        <dsp:cNvPr id="0" name=""/>
        <dsp:cNvSpPr/>
      </dsp:nvSpPr>
      <dsp:spPr>
        <a:xfrm>
          <a:off x="1658627" y="2078354"/>
          <a:ext cx="91440" cy="1474088"/>
        </a:xfrm>
        <a:custGeom>
          <a:avLst/>
          <a:gdLst/>
          <a:ahLst/>
          <a:cxnLst/>
          <a:rect l="0" t="0" r="0" b="0"/>
          <a:pathLst>
            <a:path>
              <a:moveTo>
                <a:pt x="45720" y="0"/>
              </a:moveTo>
              <a:lnTo>
                <a:pt x="45720" y="1474088"/>
              </a:lnTo>
              <a:lnTo>
                <a:pt x="124466" y="147408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E1B1201-2F11-47A1-89A6-1159006742B6}">
      <dsp:nvSpPr>
        <dsp:cNvPr id="0" name=""/>
        <dsp:cNvSpPr/>
      </dsp:nvSpPr>
      <dsp:spPr>
        <a:xfrm>
          <a:off x="1658627" y="2078354"/>
          <a:ext cx="91440" cy="559691"/>
        </a:xfrm>
        <a:custGeom>
          <a:avLst/>
          <a:gdLst/>
          <a:ahLst/>
          <a:cxnLst/>
          <a:rect l="0" t="0" r="0" b="0"/>
          <a:pathLst>
            <a:path>
              <a:moveTo>
                <a:pt x="45720" y="0"/>
              </a:moveTo>
              <a:lnTo>
                <a:pt x="45720" y="559691"/>
              </a:lnTo>
              <a:lnTo>
                <a:pt x="126400" y="559691"/>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2A229F2-8DD9-4F4B-B554-0C7D6FA8264A}">
      <dsp:nvSpPr>
        <dsp:cNvPr id="0" name=""/>
        <dsp:cNvSpPr/>
      </dsp:nvSpPr>
      <dsp:spPr>
        <a:xfrm>
          <a:off x="1258578" y="1263740"/>
          <a:ext cx="758195" cy="290734"/>
        </a:xfrm>
        <a:custGeom>
          <a:avLst/>
          <a:gdLst/>
          <a:ahLst/>
          <a:cxnLst/>
          <a:rect l="0" t="0" r="0" b="0"/>
          <a:pathLst>
            <a:path>
              <a:moveTo>
                <a:pt x="0" y="0"/>
              </a:moveTo>
              <a:lnTo>
                <a:pt x="758195" y="0"/>
              </a:lnTo>
              <a:lnTo>
                <a:pt x="758195" y="29073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2B9D779-CAD3-4537-85A2-41F5295725B4}">
      <dsp:nvSpPr>
        <dsp:cNvPr id="0" name=""/>
        <dsp:cNvSpPr/>
      </dsp:nvSpPr>
      <dsp:spPr>
        <a:xfrm>
          <a:off x="616647" y="1263740"/>
          <a:ext cx="641930" cy="290734"/>
        </a:xfrm>
        <a:custGeom>
          <a:avLst/>
          <a:gdLst/>
          <a:ahLst/>
          <a:cxnLst/>
          <a:rect l="0" t="0" r="0" b="0"/>
          <a:pathLst>
            <a:path>
              <a:moveTo>
                <a:pt x="641930" y="0"/>
              </a:moveTo>
              <a:lnTo>
                <a:pt x="0" y="0"/>
              </a:lnTo>
              <a:lnTo>
                <a:pt x="0" y="29073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8063BD7-DD06-4E4B-B20B-05CEFD022209}">
      <dsp:nvSpPr>
        <dsp:cNvPr id="0" name=""/>
        <dsp:cNvSpPr/>
      </dsp:nvSpPr>
      <dsp:spPr>
        <a:xfrm>
          <a:off x="1258578" y="521798"/>
          <a:ext cx="3383223" cy="209727"/>
        </a:xfrm>
        <a:custGeom>
          <a:avLst/>
          <a:gdLst/>
          <a:ahLst/>
          <a:cxnLst/>
          <a:rect l="0" t="0" r="0" b="0"/>
          <a:pathLst>
            <a:path>
              <a:moveTo>
                <a:pt x="3383223" y="0"/>
              </a:moveTo>
              <a:lnTo>
                <a:pt x="0" y="0"/>
              </a:lnTo>
              <a:lnTo>
                <a:pt x="0" y="209727"/>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2EC6943-139E-4336-8FC9-8C8C1D91ADF6}">
      <dsp:nvSpPr>
        <dsp:cNvPr id="0" name=""/>
        <dsp:cNvSpPr/>
      </dsp:nvSpPr>
      <dsp:spPr>
        <a:xfrm>
          <a:off x="6575999" y="1263740"/>
          <a:ext cx="91440" cy="290734"/>
        </a:xfrm>
        <a:custGeom>
          <a:avLst/>
          <a:gdLst/>
          <a:ahLst/>
          <a:cxnLst/>
          <a:rect l="0" t="0" r="0" b="0"/>
          <a:pathLst>
            <a:path>
              <a:moveTo>
                <a:pt x="54466" y="0"/>
              </a:moveTo>
              <a:lnTo>
                <a:pt x="45720" y="0"/>
              </a:lnTo>
              <a:lnTo>
                <a:pt x="45720" y="29073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09325B6-7BA2-4C0F-A7EF-614D2AADAF31}">
      <dsp:nvSpPr>
        <dsp:cNvPr id="0" name=""/>
        <dsp:cNvSpPr/>
      </dsp:nvSpPr>
      <dsp:spPr>
        <a:xfrm>
          <a:off x="7448275" y="2070472"/>
          <a:ext cx="198610" cy="558424"/>
        </a:xfrm>
        <a:custGeom>
          <a:avLst/>
          <a:gdLst/>
          <a:ahLst/>
          <a:cxnLst/>
          <a:rect l="0" t="0" r="0" b="0"/>
          <a:pathLst>
            <a:path>
              <a:moveTo>
                <a:pt x="0" y="0"/>
              </a:moveTo>
              <a:lnTo>
                <a:pt x="0" y="558424"/>
              </a:lnTo>
              <a:lnTo>
                <a:pt x="198610" y="55842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80F2EEB-E07A-4B4D-A482-0A800DA4393F}">
      <dsp:nvSpPr>
        <dsp:cNvPr id="0" name=""/>
        <dsp:cNvSpPr/>
      </dsp:nvSpPr>
      <dsp:spPr>
        <a:xfrm>
          <a:off x="6630465" y="1263740"/>
          <a:ext cx="1127411" cy="290734"/>
        </a:xfrm>
        <a:custGeom>
          <a:avLst/>
          <a:gdLst/>
          <a:ahLst/>
          <a:cxnLst/>
          <a:rect l="0" t="0" r="0" b="0"/>
          <a:pathLst>
            <a:path>
              <a:moveTo>
                <a:pt x="0" y="0"/>
              </a:moveTo>
              <a:lnTo>
                <a:pt x="1127411" y="0"/>
              </a:lnTo>
              <a:lnTo>
                <a:pt x="1127411" y="29073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054DD5-7C24-4ACC-88A3-08192C099BDD}">
      <dsp:nvSpPr>
        <dsp:cNvPr id="0" name=""/>
        <dsp:cNvSpPr/>
      </dsp:nvSpPr>
      <dsp:spPr>
        <a:xfrm>
          <a:off x="5232917" y="1263740"/>
          <a:ext cx="1397547" cy="290734"/>
        </a:xfrm>
        <a:custGeom>
          <a:avLst/>
          <a:gdLst/>
          <a:ahLst/>
          <a:cxnLst/>
          <a:rect l="0" t="0" r="0" b="0"/>
          <a:pathLst>
            <a:path>
              <a:moveTo>
                <a:pt x="1397547" y="0"/>
              </a:moveTo>
              <a:lnTo>
                <a:pt x="0" y="0"/>
              </a:lnTo>
              <a:lnTo>
                <a:pt x="0" y="29073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B8529B1-B026-4FDE-912E-D037E06E2590}">
      <dsp:nvSpPr>
        <dsp:cNvPr id="0" name=""/>
        <dsp:cNvSpPr/>
      </dsp:nvSpPr>
      <dsp:spPr>
        <a:xfrm>
          <a:off x="4641801" y="521798"/>
          <a:ext cx="1988664" cy="209727"/>
        </a:xfrm>
        <a:custGeom>
          <a:avLst/>
          <a:gdLst/>
          <a:ahLst/>
          <a:cxnLst/>
          <a:rect l="0" t="0" r="0" b="0"/>
          <a:pathLst>
            <a:path>
              <a:moveTo>
                <a:pt x="0" y="0"/>
              </a:moveTo>
              <a:lnTo>
                <a:pt x="1988664" y="0"/>
              </a:lnTo>
              <a:lnTo>
                <a:pt x="1988664" y="209727"/>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77DBB32-9DC8-40EE-8E79-F8B5C7EC399E}">
      <dsp:nvSpPr>
        <dsp:cNvPr id="0" name=""/>
        <dsp:cNvSpPr/>
      </dsp:nvSpPr>
      <dsp:spPr>
        <a:xfrm>
          <a:off x="3958996" y="0"/>
          <a:ext cx="1365610" cy="521798"/>
        </a:xfrm>
        <a:prstGeom prst="rect">
          <a:avLst/>
        </a:prstGeom>
        <a:solidFill>
          <a:schemeClr val="accent4">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1">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Electronic Marking System</a:t>
          </a:r>
          <a:endParaRPr lang="ar-EG" sz="1200" b="1" kern="1200" dirty="0">
            <a:latin typeface="Calibri" panose="020F0502020204030204" pitchFamily="34" charset="0"/>
            <a:cs typeface="Calibri" panose="020F0502020204030204" pitchFamily="34" charset="0"/>
          </a:endParaRPr>
        </a:p>
      </dsp:txBody>
      <dsp:txXfrm>
        <a:off x="3958996" y="0"/>
        <a:ext cx="1365610" cy="521798"/>
      </dsp:txXfrm>
    </dsp:sp>
    <dsp:sp modelId="{952AF642-F64F-452C-AA21-A3AEA6AB3E70}">
      <dsp:nvSpPr>
        <dsp:cNvPr id="0" name=""/>
        <dsp:cNvSpPr/>
      </dsp:nvSpPr>
      <dsp:spPr>
        <a:xfrm rot="10800000" flipV="1">
          <a:off x="6100594" y="731525"/>
          <a:ext cx="1059741" cy="532214"/>
        </a:xfrm>
        <a:prstGeom prst="rect">
          <a:avLst/>
        </a:prstGeom>
        <a:solidFill>
          <a:schemeClr val="accent4"/>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r>
            <a:rPr lang="en-US" sz="1100" b="1" kern="1200" dirty="0">
              <a:latin typeface="Calibri" panose="020F0502020204030204" pitchFamily="34" charset="0"/>
              <a:cs typeface="Calibri" panose="020F0502020204030204" pitchFamily="34" charset="0"/>
            </a:rPr>
            <a:t>3.</a:t>
          </a:r>
          <a:r>
            <a:rPr lang="en-US" sz="1400" b="1" kern="1200" dirty="0">
              <a:latin typeface="Calibri" panose="020F0502020204030204" pitchFamily="34" charset="0"/>
              <a:cs typeface="Calibri" panose="020F0502020204030204" pitchFamily="34" charset="0"/>
            </a:rPr>
            <a:t>Testing</a:t>
          </a:r>
          <a:endParaRPr lang="ar-EG" sz="1100" b="1" kern="1200" dirty="0">
            <a:latin typeface="Calibri" panose="020F0502020204030204" pitchFamily="34" charset="0"/>
            <a:cs typeface="Calibri" panose="020F0502020204030204" pitchFamily="34" charset="0"/>
          </a:endParaRPr>
        </a:p>
      </dsp:txBody>
      <dsp:txXfrm rot="-10800000">
        <a:off x="6100594" y="731525"/>
        <a:ext cx="1059741" cy="532214"/>
      </dsp:txXfrm>
    </dsp:sp>
    <dsp:sp modelId="{5699A17B-28C9-483B-B39E-03F7DEE1872F}">
      <dsp:nvSpPr>
        <dsp:cNvPr id="0" name=""/>
        <dsp:cNvSpPr/>
      </dsp:nvSpPr>
      <dsp:spPr>
        <a:xfrm>
          <a:off x="4844875" y="1554475"/>
          <a:ext cx="776083" cy="51599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en-US" sz="1000" b="1" kern="1200" dirty="0">
              <a:latin typeface="Calibri" panose="020F0502020204030204" pitchFamily="34" charset="0"/>
              <a:cs typeface="Calibri" panose="020F0502020204030204" pitchFamily="34" charset="0"/>
            </a:rPr>
            <a:t>3.1.Design Review</a:t>
          </a:r>
          <a:endParaRPr lang="ar-EG" sz="1000" b="1" kern="1200" dirty="0">
            <a:latin typeface="Calibri" panose="020F0502020204030204" pitchFamily="34" charset="0"/>
            <a:cs typeface="Calibri" panose="020F0502020204030204" pitchFamily="34" charset="0"/>
          </a:endParaRPr>
        </a:p>
      </dsp:txBody>
      <dsp:txXfrm>
        <a:off x="4844875" y="1554475"/>
        <a:ext cx="776083" cy="515997"/>
      </dsp:txXfrm>
    </dsp:sp>
    <dsp:sp modelId="{254B63C9-D12E-46A2-A725-023132D41727}">
      <dsp:nvSpPr>
        <dsp:cNvPr id="0" name=""/>
        <dsp:cNvSpPr/>
      </dsp:nvSpPr>
      <dsp:spPr>
        <a:xfrm>
          <a:off x="7370875" y="1554475"/>
          <a:ext cx="774002" cy="51599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en-US" sz="1000" b="1" kern="1200" dirty="0">
              <a:latin typeface="Calibri" panose="020F0502020204030204" pitchFamily="34" charset="0"/>
              <a:cs typeface="Calibri" panose="020F0502020204030204" pitchFamily="34" charset="0"/>
            </a:rPr>
            <a:t>3.3.Confirm Final Approval</a:t>
          </a:r>
          <a:endParaRPr lang="ar-EG" sz="1000" b="1" kern="1200" dirty="0">
            <a:latin typeface="Calibri" panose="020F0502020204030204" pitchFamily="34" charset="0"/>
            <a:cs typeface="Calibri" panose="020F0502020204030204" pitchFamily="34" charset="0"/>
          </a:endParaRPr>
        </a:p>
      </dsp:txBody>
      <dsp:txXfrm>
        <a:off x="7370875" y="1554475"/>
        <a:ext cx="774002" cy="515997"/>
      </dsp:txXfrm>
    </dsp:sp>
    <dsp:sp modelId="{81AF67E2-CD8A-453E-9821-FB3B21A59B4B}">
      <dsp:nvSpPr>
        <dsp:cNvPr id="0" name=""/>
        <dsp:cNvSpPr/>
      </dsp:nvSpPr>
      <dsp:spPr>
        <a:xfrm rot="10800000" flipV="1">
          <a:off x="7646886" y="2377439"/>
          <a:ext cx="804680" cy="502914"/>
        </a:xfrm>
        <a:prstGeom prst="rect">
          <a:avLst/>
        </a:prstGeom>
        <a:solidFill>
          <a:srgbClr val="7570BC"/>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3.2.1.Report on Integration of web security</a:t>
          </a:r>
          <a:endParaRPr lang="ar-EG" sz="900" b="1" kern="1200" dirty="0">
            <a:latin typeface="Calibri" panose="020F0502020204030204" pitchFamily="34" charset="0"/>
            <a:cs typeface="Calibri" panose="020F0502020204030204" pitchFamily="34" charset="0"/>
          </a:endParaRPr>
        </a:p>
      </dsp:txBody>
      <dsp:txXfrm rot="-10800000">
        <a:off x="7646886" y="2377439"/>
        <a:ext cx="804680" cy="502914"/>
      </dsp:txXfrm>
    </dsp:sp>
    <dsp:sp modelId="{B791DB2E-7079-42BB-8ACC-DA3C2F14BF30}">
      <dsp:nvSpPr>
        <dsp:cNvPr id="0" name=""/>
        <dsp:cNvSpPr/>
      </dsp:nvSpPr>
      <dsp:spPr>
        <a:xfrm>
          <a:off x="6234717" y="1554475"/>
          <a:ext cx="774002" cy="515997"/>
        </a:xfrm>
        <a:prstGeom prst="rect">
          <a:avLst/>
        </a:prstGeom>
        <a:solidFill>
          <a:srgbClr val="4840EF"/>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en-US" sz="1000" b="1" kern="1200" dirty="0">
              <a:latin typeface="Calibri" panose="020F0502020204030204" pitchFamily="34" charset="0"/>
              <a:cs typeface="Calibri" panose="020F0502020204030204" pitchFamily="34" charset="0"/>
            </a:rPr>
            <a:t>3.2.Progress Report</a:t>
          </a:r>
          <a:endParaRPr lang="ar-EG" sz="1000" b="1" kern="1200" dirty="0">
            <a:latin typeface="Calibri" panose="020F0502020204030204" pitchFamily="34" charset="0"/>
            <a:cs typeface="Calibri" panose="020F0502020204030204" pitchFamily="34" charset="0"/>
          </a:endParaRPr>
        </a:p>
      </dsp:txBody>
      <dsp:txXfrm>
        <a:off x="6234717" y="1554475"/>
        <a:ext cx="774002" cy="515997"/>
      </dsp:txXfrm>
    </dsp:sp>
    <dsp:sp modelId="{D14A0908-8CB2-440C-B221-E40BF896A0A5}">
      <dsp:nvSpPr>
        <dsp:cNvPr id="0" name=""/>
        <dsp:cNvSpPr/>
      </dsp:nvSpPr>
      <dsp:spPr>
        <a:xfrm>
          <a:off x="728707" y="731525"/>
          <a:ext cx="1059741" cy="532214"/>
        </a:xfrm>
        <a:prstGeom prst="rect">
          <a:avLst/>
        </a:prstGeom>
        <a:solidFill>
          <a:schemeClr val="accent4"/>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r>
            <a:rPr lang="en-US" sz="1100" b="1" kern="1200" dirty="0">
              <a:latin typeface="Calibri" panose="020F0502020204030204" pitchFamily="34" charset="0"/>
              <a:cs typeface="Calibri" panose="020F0502020204030204" pitchFamily="34" charset="0"/>
            </a:rPr>
            <a:t>1.Plan System Design</a:t>
          </a:r>
          <a:endParaRPr lang="ar-EG" sz="1100" b="1" kern="1200" dirty="0">
            <a:latin typeface="Calibri" panose="020F0502020204030204" pitchFamily="34" charset="0"/>
            <a:cs typeface="Calibri" panose="020F0502020204030204" pitchFamily="34" charset="0"/>
          </a:endParaRPr>
        </a:p>
      </dsp:txBody>
      <dsp:txXfrm>
        <a:off x="728707" y="731525"/>
        <a:ext cx="1059741" cy="532214"/>
      </dsp:txXfrm>
    </dsp:sp>
    <dsp:sp modelId="{F7FA0D53-A79A-4D73-913D-CE78157A75D2}">
      <dsp:nvSpPr>
        <dsp:cNvPr id="0" name=""/>
        <dsp:cNvSpPr/>
      </dsp:nvSpPr>
      <dsp:spPr>
        <a:xfrm>
          <a:off x="228605" y="1554475"/>
          <a:ext cx="776083" cy="525226"/>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en-US" sz="1000" b="1" kern="1200" dirty="0">
              <a:latin typeface="Calibri" panose="020F0502020204030204" pitchFamily="34" charset="0"/>
              <a:cs typeface="Calibri" panose="020F0502020204030204" pitchFamily="34" charset="0"/>
            </a:rPr>
            <a:t>1.1.Project Proposal</a:t>
          </a:r>
          <a:endParaRPr lang="ar-EG" sz="1000" b="1" kern="1200" dirty="0">
            <a:latin typeface="Calibri" panose="020F0502020204030204" pitchFamily="34" charset="0"/>
            <a:cs typeface="Calibri" panose="020F0502020204030204" pitchFamily="34" charset="0"/>
          </a:endParaRPr>
        </a:p>
      </dsp:txBody>
      <dsp:txXfrm>
        <a:off x="228605" y="1554475"/>
        <a:ext cx="776083" cy="525226"/>
      </dsp:txXfrm>
    </dsp:sp>
    <dsp:sp modelId="{4EF1A6CE-8D3D-44B1-8E19-50A25AED0E12}">
      <dsp:nvSpPr>
        <dsp:cNvPr id="0" name=""/>
        <dsp:cNvSpPr/>
      </dsp:nvSpPr>
      <dsp:spPr>
        <a:xfrm>
          <a:off x="1626241" y="1554475"/>
          <a:ext cx="781064" cy="523878"/>
        </a:xfrm>
        <a:prstGeom prst="rect">
          <a:avLst/>
        </a:prstGeom>
        <a:solidFill>
          <a:srgbClr val="4840EF"/>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en-US" sz="1000" b="1" kern="1200" dirty="0">
              <a:solidFill>
                <a:schemeClr val="bg1"/>
              </a:solidFill>
              <a:latin typeface="Calibri" panose="020F0502020204030204" pitchFamily="34" charset="0"/>
              <a:cs typeface="Calibri" panose="020F0502020204030204" pitchFamily="34" charset="0"/>
            </a:rPr>
            <a:t>1.2.Website Design</a:t>
          </a:r>
          <a:endParaRPr lang="ar-EG" sz="1000" b="1" kern="1200" dirty="0">
            <a:solidFill>
              <a:schemeClr val="bg1"/>
            </a:solidFill>
            <a:latin typeface="Calibri" panose="020F0502020204030204" pitchFamily="34" charset="0"/>
            <a:cs typeface="Calibri" panose="020F0502020204030204" pitchFamily="34" charset="0"/>
          </a:endParaRPr>
        </a:p>
      </dsp:txBody>
      <dsp:txXfrm>
        <a:off x="1626241" y="1554475"/>
        <a:ext cx="781064" cy="523878"/>
      </dsp:txXfrm>
    </dsp:sp>
    <dsp:sp modelId="{392A2B8A-BADE-4810-A542-01BC87D15E5D}">
      <dsp:nvSpPr>
        <dsp:cNvPr id="0" name=""/>
        <dsp:cNvSpPr/>
      </dsp:nvSpPr>
      <dsp:spPr>
        <a:xfrm>
          <a:off x="1785028" y="2377439"/>
          <a:ext cx="804680" cy="521212"/>
        </a:xfrm>
        <a:prstGeom prst="rect">
          <a:avLst/>
        </a:prstGeom>
        <a:solidFill>
          <a:srgbClr val="7470BC"/>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solidFill>
                <a:sysClr val="window" lastClr="FFFFFF"/>
              </a:solidFill>
              <a:latin typeface="Calibri"/>
              <a:ea typeface="+mn-ea"/>
              <a:cs typeface="+mn-cs"/>
            </a:rPr>
            <a:t>1.2.1.back end software</a:t>
          </a:r>
          <a:endParaRPr lang="ar-EG" sz="900" b="1" kern="1200" dirty="0"/>
        </a:p>
      </dsp:txBody>
      <dsp:txXfrm>
        <a:off x="1785028" y="2377439"/>
        <a:ext cx="804680" cy="521212"/>
      </dsp:txXfrm>
    </dsp:sp>
    <dsp:sp modelId="{D016C1EE-FC1B-4581-B087-59F24180DDFA}">
      <dsp:nvSpPr>
        <dsp:cNvPr id="0" name=""/>
        <dsp:cNvSpPr/>
      </dsp:nvSpPr>
      <dsp:spPr>
        <a:xfrm>
          <a:off x="1783094" y="3291836"/>
          <a:ext cx="804680" cy="521212"/>
        </a:xfrm>
        <a:prstGeom prst="rect">
          <a:avLst/>
        </a:prstGeom>
        <a:solidFill>
          <a:srgbClr val="7470BB"/>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solidFill>
                <a:sysClr val="window" lastClr="FFFFFF"/>
              </a:solidFill>
              <a:latin typeface="Calibri"/>
              <a:ea typeface="+mn-ea"/>
              <a:cs typeface="+mn-cs"/>
            </a:rPr>
            <a:t>1.2.2.front end development</a:t>
          </a:r>
          <a:endParaRPr lang="ar-EG" sz="900" b="1" kern="1200" dirty="0"/>
        </a:p>
      </dsp:txBody>
      <dsp:txXfrm>
        <a:off x="1783094" y="3291836"/>
        <a:ext cx="804680" cy="521212"/>
      </dsp:txXfrm>
    </dsp:sp>
    <dsp:sp modelId="{B8447DAF-E2FB-4B98-A5E2-44267EE9FFD6}">
      <dsp:nvSpPr>
        <dsp:cNvPr id="0" name=""/>
        <dsp:cNvSpPr/>
      </dsp:nvSpPr>
      <dsp:spPr>
        <a:xfrm rot="10800000" flipV="1">
          <a:off x="7862040" y="731525"/>
          <a:ext cx="1059741" cy="532214"/>
        </a:xfrm>
        <a:prstGeom prst="rect">
          <a:avLst/>
        </a:prstGeom>
        <a:solidFill>
          <a:schemeClr val="accent4"/>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r>
            <a:rPr lang="en-US" sz="1100" b="1" kern="1200" dirty="0">
              <a:latin typeface="Calibri" panose="020F0502020204030204" pitchFamily="34" charset="0"/>
              <a:cs typeface="Calibri" panose="020F0502020204030204" pitchFamily="34" charset="0"/>
            </a:rPr>
            <a:t>4.Launching</a:t>
          </a:r>
          <a:endParaRPr lang="ar-EG" sz="1100" b="1" kern="1200" dirty="0">
            <a:latin typeface="Calibri" panose="020F0502020204030204" pitchFamily="34" charset="0"/>
            <a:cs typeface="Calibri" panose="020F0502020204030204" pitchFamily="34" charset="0"/>
          </a:endParaRPr>
        </a:p>
      </dsp:txBody>
      <dsp:txXfrm rot="-10800000">
        <a:off x="7862040" y="731525"/>
        <a:ext cx="1059741" cy="532214"/>
      </dsp:txXfrm>
    </dsp:sp>
    <dsp:sp modelId="{9B3922AA-797F-4676-9E47-529A18176BAD}">
      <dsp:nvSpPr>
        <dsp:cNvPr id="0" name=""/>
        <dsp:cNvSpPr/>
      </dsp:nvSpPr>
      <dsp:spPr>
        <a:xfrm rot="10800000" flipV="1">
          <a:off x="3133431" y="731525"/>
          <a:ext cx="1059741" cy="532214"/>
        </a:xfrm>
        <a:prstGeom prst="rect">
          <a:avLst/>
        </a:prstGeom>
        <a:solidFill>
          <a:schemeClr val="accent4"/>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r>
            <a:rPr lang="en-US" sz="1100" b="1" kern="1200" dirty="0">
              <a:latin typeface="Calibri" panose="020F0502020204030204" pitchFamily="34" charset="0"/>
              <a:cs typeface="Calibri" panose="020F0502020204030204" pitchFamily="34" charset="0"/>
            </a:rPr>
            <a:t>2.Legal &amp; Regulating</a:t>
          </a:r>
          <a:endParaRPr lang="ar-EG" sz="1100" b="1" kern="1200" dirty="0">
            <a:latin typeface="Calibri" panose="020F0502020204030204" pitchFamily="34" charset="0"/>
            <a:cs typeface="Calibri" panose="020F0502020204030204" pitchFamily="34" charset="0"/>
          </a:endParaRPr>
        </a:p>
      </dsp:txBody>
      <dsp:txXfrm rot="-10800000">
        <a:off x="3133431" y="731525"/>
        <a:ext cx="1059741" cy="532214"/>
      </dsp:txXfrm>
    </dsp:sp>
    <dsp:sp modelId="{818C91C6-0ACF-4442-BAC0-4AA6220997E7}">
      <dsp:nvSpPr>
        <dsp:cNvPr id="0" name=""/>
        <dsp:cNvSpPr/>
      </dsp:nvSpPr>
      <dsp:spPr>
        <a:xfrm rot="10800000" flipH="1" flipV="1">
          <a:off x="3307740" y="1554475"/>
          <a:ext cx="769607" cy="51618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en-US" sz="1000" b="1" kern="1200" dirty="0">
              <a:latin typeface="Calibri" panose="020F0502020204030204" pitchFamily="34" charset="0"/>
              <a:cs typeface="Calibri" panose="020F0502020204030204" pitchFamily="34" charset="0"/>
            </a:rPr>
            <a:t>2.1.Licensing</a:t>
          </a:r>
          <a:endParaRPr lang="ar-EG" sz="1000" b="1" kern="1200" dirty="0">
            <a:latin typeface="Calibri" panose="020F0502020204030204" pitchFamily="34" charset="0"/>
            <a:cs typeface="Calibri" panose="020F0502020204030204" pitchFamily="34" charset="0"/>
          </a:endParaRPr>
        </a:p>
      </dsp:txBody>
      <dsp:txXfrm rot="-10800000">
        <a:off x="3307740" y="1554475"/>
        <a:ext cx="769607" cy="516187"/>
      </dsp:txXfrm>
    </dsp:sp>
    <dsp:sp modelId="{B5E5A7CF-4A44-4D52-A189-B41DBA080849}">
      <dsp:nvSpPr>
        <dsp:cNvPr id="0" name=""/>
        <dsp:cNvSpPr/>
      </dsp:nvSpPr>
      <dsp:spPr>
        <a:xfrm>
          <a:off x="3310113" y="2377439"/>
          <a:ext cx="801633" cy="51618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2.2.Government</a:t>
          </a:r>
          <a:r>
            <a:rPr lang="en-US" sz="900" b="1" kern="1200" baseline="0" dirty="0">
              <a:latin typeface="Calibri" panose="020F0502020204030204" pitchFamily="34" charset="0"/>
              <a:cs typeface="Calibri" panose="020F0502020204030204" pitchFamily="34" charset="0"/>
            </a:rPr>
            <a:t> Permits</a:t>
          </a:r>
          <a:endParaRPr lang="ar-EG" sz="900" b="1" kern="1200" dirty="0">
            <a:latin typeface="Calibri" panose="020F0502020204030204" pitchFamily="34" charset="0"/>
            <a:cs typeface="Calibri" panose="020F0502020204030204" pitchFamily="34" charset="0"/>
          </a:endParaRPr>
        </a:p>
      </dsp:txBody>
      <dsp:txXfrm>
        <a:off x="3310113" y="2377439"/>
        <a:ext cx="801633" cy="51618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07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ar-EG" dirty="0"/>
          </a:p>
        </p:txBody>
      </p:sp>
    </p:spTree>
    <p:extLst>
      <p:ext uri="{BB962C8B-B14F-4D97-AF65-F5344CB8AC3E}">
        <p14:creationId xmlns:p14="http://schemas.microsoft.com/office/powerpoint/2010/main" val="4170298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dcac64e18e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dcac64e18e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00" y="1731363"/>
            <a:ext cx="4899000" cy="14202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MingLiU_HKSCS-ExtB" panose="02020500000000000000" pitchFamily="18" charset="-120"/>
                <a:ea typeface="MingLiU_HKSCS-ExtB" panose="02020500000000000000" pitchFamily="18" charset="-120"/>
              </a:rPr>
              <a:t>Electronic Marking System</a:t>
            </a:r>
            <a:endParaRPr b="1" dirty="0">
              <a:latin typeface="MingLiU_HKSCS-ExtB" panose="02020500000000000000" pitchFamily="18" charset="-120"/>
              <a:ea typeface="MingLiU_HKSCS-ExtB" panose="02020500000000000000" pitchFamily="18" charset="-120"/>
            </a:endParaRPr>
          </a:p>
        </p:txBody>
      </p:sp>
      <p:sp>
        <p:nvSpPr>
          <p:cNvPr id="2" name="TextBox 1">
            <a:extLst>
              <a:ext uri="{FF2B5EF4-FFF2-40B4-BE49-F238E27FC236}">
                <a16:creationId xmlns:a16="http://schemas.microsoft.com/office/drawing/2014/main" id="{4451560A-109E-4CCD-AD3F-2EE158806B7A}"/>
              </a:ext>
            </a:extLst>
          </p:cNvPr>
          <p:cNvSpPr txBox="1"/>
          <p:nvPr/>
        </p:nvSpPr>
        <p:spPr>
          <a:xfrm>
            <a:off x="2390931" y="3514885"/>
            <a:ext cx="2900597" cy="1384995"/>
          </a:xfrm>
          <a:prstGeom prst="rect">
            <a:avLst/>
          </a:prstGeom>
          <a:noFill/>
        </p:spPr>
        <p:txBody>
          <a:bodyPr wrap="square" rtlCol="1">
            <a:spAutoFit/>
          </a:bodyPr>
          <a:lstStyle/>
          <a:p>
            <a:r>
              <a:rPr lang="en-US" b="1" dirty="0">
                <a:latin typeface="Calibri" panose="020F0502020204030204" pitchFamily="34" charset="0"/>
                <a:cs typeface="Calibri" panose="020F0502020204030204" pitchFamily="34" charset="0"/>
              </a:rPr>
              <a:t>Shaimaa Hossam</a:t>
            </a:r>
          </a:p>
          <a:p>
            <a:r>
              <a:rPr lang="en-US" b="1" dirty="0">
                <a:latin typeface="Calibri" panose="020F0502020204030204" pitchFamily="34" charset="0"/>
                <a:cs typeface="Calibri" panose="020F0502020204030204" pitchFamily="34" charset="0"/>
              </a:rPr>
              <a:t>Sohila Noaman</a:t>
            </a:r>
          </a:p>
          <a:p>
            <a:r>
              <a:rPr lang="en-US" b="1" dirty="0">
                <a:latin typeface="Calibri" panose="020F0502020204030204" pitchFamily="34" charset="0"/>
                <a:cs typeface="Calibri" panose="020F0502020204030204" pitchFamily="34" charset="0"/>
              </a:rPr>
              <a:t>Nour Mostafa</a:t>
            </a:r>
          </a:p>
          <a:p>
            <a:r>
              <a:rPr lang="en-US" b="1" dirty="0">
                <a:latin typeface="Calibri" panose="020F0502020204030204" pitchFamily="34" charset="0"/>
                <a:cs typeface="Calibri" panose="020F0502020204030204" pitchFamily="34" charset="0"/>
              </a:rPr>
              <a:t>Mennatallah Mostafa</a:t>
            </a:r>
          </a:p>
          <a:p>
            <a:r>
              <a:rPr lang="en-US" b="1" dirty="0">
                <a:latin typeface="Calibri" panose="020F0502020204030204" pitchFamily="34" charset="0"/>
                <a:cs typeface="Calibri" panose="020F0502020204030204" pitchFamily="34" charset="0"/>
              </a:rPr>
              <a:t>Nada MoheyEldin</a:t>
            </a:r>
          </a:p>
          <a:p>
            <a:r>
              <a:rPr lang="en-US" b="1" dirty="0">
                <a:latin typeface="Calibri" panose="020F0502020204030204" pitchFamily="34" charset="0"/>
                <a:cs typeface="Calibri" panose="020F0502020204030204" pitchFamily="34" charset="0"/>
              </a:rPr>
              <a:t>Haneen Hamada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803"/>
        <p:cNvGrpSpPr/>
        <p:nvPr/>
      </p:nvGrpSpPr>
      <p:grpSpPr>
        <a:xfrm>
          <a:off x="0" y="0"/>
          <a:ext cx="0" cy="0"/>
          <a:chOff x="0" y="0"/>
          <a:chExt cx="0" cy="0"/>
        </a:xfrm>
      </p:grpSpPr>
      <p:sp>
        <p:nvSpPr>
          <p:cNvPr id="255" name="Rectangle: Single Corner Snipped 254">
            <a:extLst>
              <a:ext uri="{FF2B5EF4-FFF2-40B4-BE49-F238E27FC236}">
                <a16:creationId xmlns:a16="http://schemas.microsoft.com/office/drawing/2014/main" id="{8704BDDF-B437-44E4-A83C-6F217486538D}"/>
              </a:ext>
            </a:extLst>
          </p:cNvPr>
          <p:cNvSpPr/>
          <p:nvPr/>
        </p:nvSpPr>
        <p:spPr>
          <a:xfrm>
            <a:off x="3798" y="13787"/>
            <a:ext cx="1165671" cy="398837"/>
          </a:xfrm>
          <a:prstGeom prst="snip1Rect">
            <a:avLst>
              <a:gd name="adj" fmla="val 1666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grpSp>
        <p:nvGrpSpPr>
          <p:cNvPr id="6" name="Group 5">
            <a:extLst>
              <a:ext uri="{FF2B5EF4-FFF2-40B4-BE49-F238E27FC236}">
                <a16:creationId xmlns:a16="http://schemas.microsoft.com/office/drawing/2014/main" id="{520C39F5-ECA8-47C3-A9FF-258CA9C7F895}"/>
              </a:ext>
            </a:extLst>
          </p:cNvPr>
          <p:cNvGrpSpPr/>
          <p:nvPr/>
        </p:nvGrpSpPr>
        <p:grpSpPr>
          <a:xfrm>
            <a:off x="9104" y="2076860"/>
            <a:ext cx="1389888" cy="877824"/>
            <a:chOff x="152400" y="3378200"/>
            <a:chExt cx="1384300" cy="1110951"/>
          </a:xfrm>
        </p:grpSpPr>
        <p:sp>
          <p:nvSpPr>
            <p:cNvPr id="7" name="Rectangle 6">
              <a:extLst>
                <a:ext uri="{FF2B5EF4-FFF2-40B4-BE49-F238E27FC236}">
                  <a16:creationId xmlns:a16="http://schemas.microsoft.com/office/drawing/2014/main" id="{14CCA964-9C8F-4482-98EF-9C2E520F4453}"/>
                </a:ext>
              </a:extLst>
            </p:cNvPr>
            <p:cNvSpPr/>
            <p:nvPr/>
          </p:nvSpPr>
          <p:spPr>
            <a:xfrm>
              <a:off x="15240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0</a:t>
              </a:r>
              <a:endParaRPr lang="en-US" sz="1100" b="1" dirty="0">
                <a:solidFill>
                  <a:schemeClr val="tx1"/>
                </a:solidFill>
                <a:latin typeface="Century Gothic" panose="020B0502020202020204" pitchFamily="34" charset="0"/>
              </a:endParaRPr>
            </a:p>
          </p:txBody>
        </p:sp>
        <p:sp>
          <p:nvSpPr>
            <p:cNvPr id="8" name="Rectangle 7">
              <a:extLst>
                <a:ext uri="{FF2B5EF4-FFF2-40B4-BE49-F238E27FC236}">
                  <a16:creationId xmlns:a16="http://schemas.microsoft.com/office/drawing/2014/main" id="{B4BB2B97-CEBD-4984-A210-5BA42C04ECC8}"/>
                </a:ext>
              </a:extLst>
            </p:cNvPr>
            <p:cNvSpPr/>
            <p:nvPr/>
          </p:nvSpPr>
          <p:spPr>
            <a:xfrm>
              <a:off x="609600"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A</a:t>
              </a:r>
            </a:p>
          </p:txBody>
        </p:sp>
        <p:sp>
          <p:nvSpPr>
            <p:cNvPr id="9" name="Rectangle 8">
              <a:extLst>
                <a:ext uri="{FF2B5EF4-FFF2-40B4-BE49-F238E27FC236}">
                  <a16:creationId xmlns:a16="http://schemas.microsoft.com/office/drawing/2014/main" id="{1203D69E-8937-4862-B0B5-3461BEEE5BAD}"/>
                </a:ext>
              </a:extLst>
            </p:cNvPr>
            <p:cNvSpPr/>
            <p:nvPr/>
          </p:nvSpPr>
          <p:spPr>
            <a:xfrm>
              <a:off x="107950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a:t>
              </a:r>
              <a:endParaRPr lang="en-US" sz="1100" b="1" dirty="0">
                <a:solidFill>
                  <a:schemeClr val="tx1"/>
                </a:solidFill>
                <a:latin typeface="Century Gothic" panose="020B0502020202020204" pitchFamily="34" charset="0"/>
              </a:endParaRPr>
            </a:p>
          </p:txBody>
        </p:sp>
        <p:sp>
          <p:nvSpPr>
            <p:cNvPr id="10" name="Rectangle 9">
              <a:extLst>
                <a:ext uri="{FF2B5EF4-FFF2-40B4-BE49-F238E27FC236}">
                  <a16:creationId xmlns:a16="http://schemas.microsoft.com/office/drawing/2014/main" id="{AE29D11E-8116-4C2B-99EE-261DB9BD12D9}"/>
                </a:ext>
              </a:extLst>
            </p:cNvPr>
            <p:cNvSpPr/>
            <p:nvPr/>
          </p:nvSpPr>
          <p:spPr>
            <a:xfrm>
              <a:off x="609384" y="3749260"/>
              <a:ext cx="927315" cy="361971"/>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000" b="1" dirty="0">
                  <a:solidFill>
                    <a:schemeClr val="tx1"/>
                  </a:solidFill>
                  <a:latin typeface="Calibri" panose="020F0502020204030204" pitchFamily="34" charset="0"/>
                  <a:cs typeface="Calibri" panose="020F0502020204030204" pitchFamily="34" charset="0"/>
                </a:rPr>
                <a:t>Define Requirements</a:t>
              </a:r>
              <a:endParaRPr lang="ar-EG" sz="1400" dirty="0">
                <a:solidFill>
                  <a:schemeClr val="tx1"/>
                </a:solidFill>
              </a:endParaRPr>
            </a:p>
          </p:txBody>
        </p:sp>
        <p:sp>
          <p:nvSpPr>
            <p:cNvPr id="11" name="Rectangle 10">
              <a:extLst>
                <a:ext uri="{FF2B5EF4-FFF2-40B4-BE49-F238E27FC236}">
                  <a16:creationId xmlns:a16="http://schemas.microsoft.com/office/drawing/2014/main" id="{4046F546-F9B9-421C-A2CA-BEE2E2DE422E}"/>
                </a:ext>
              </a:extLst>
            </p:cNvPr>
            <p:cNvSpPr/>
            <p:nvPr/>
          </p:nvSpPr>
          <p:spPr>
            <a:xfrm>
              <a:off x="152400" y="4118498"/>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0</a:t>
              </a:r>
              <a:endParaRPr lang="en-US" sz="1100" b="1" dirty="0">
                <a:solidFill>
                  <a:schemeClr val="tx1"/>
                </a:solidFill>
                <a:latin typeface="Century Gothic" panose="020B0502020202020204" pitchFamily="34" charset="0"/>
              </a:endParaRPr>
            </a:p>
          </p:txBody>
        </p:sp>
        <p:sp>
          <p:nvSpPr>
            <p:cNvPr id="12" name="Rectangle 11">
              <a:extLst>
                <a:ext uri="{FF2B5EF4-FFF2-40B4-BE49-F238E27FC236}">
                  <a16:creationId xmlns:a16="http://schemas.microsoft.com/office/drawing/2014/main" id="{FFF01773-A9CF-4A74-B622-363EF678BC42}"/>
                </a:ext>
              </a:extLst>
            </p:cNvPr>
            <p:cNvSpPr/>
            <p:nvPr/>
          </p:nvSpPr>
          <p:spPr>
            <a:xfrm>
              <a:off x="610094" y="4118499"/>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bg1"/>
                  </a:solidFill>
                  <a:latin typeface="Century Gothic" panose="020B0502020202020204" pitchFamily="34" charset="0"/>
                </a:rPr>
                <a:t>1</a:t>
              </a:r>
              <a:endParaRPr lang="en-US" sz="1100" b="1" dirty="0">
                <a:solidFill>
                  <a:schemeClr val="bg1"/>
                </a:solidFill>
                <a:latin typeface="Century Gothic" panose="020B0502020202020204" pitchFamily="34" charset="0"/>
              </a:endParaRPr>
            </a:p>
          </p:txBody>
        </p:sp>
        <p:sp>
          <p:nvSpPr>
            <p:cNvPr id="13" name="Rectangle 12">
              <a:extLst>
                <a:ext uri="{FF2B5EF4-FFF2-40B4-BE49-F238E27FC236}">
                  <a16:creationId xmlns:a16="http://schemas.microsoft.com/office/drawing/2014/main" id="{4BA52D82-5362-4D7C-B444-214D39C38DA4}"/>
                </a:ext>
              </a:extLst>
            </p:cNvPr>
            <p:cNvSpPr/>
            <p:nvPr/>
          </p:nvSpPr>
          <p:spPr>
            <a:xfrm>
              <a:off x="1079500" y="412085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a:t>
              </a:r>
              <a:endParaRPr lang="en-US" sz="1100" b="1" dirty="0">
                <a:solidFill>
                  <a:schemeClr val="tx1"/>
                </a:solidFill>
                <a:latin typeface="Century Gothic" panose="020B0502020202020204" pitchFamily="34" charset="0"/>
              </a:endParaRPr>
            </a:p>
          </p:txBody>
        </p:sp>
      </p:grpSp>
      <p:grpSp>
        <p:nvGrpSpPr>
          <p:cNvPr id="14" name="Group 13">
            <a:extLst>
              <a:ext uri="{FF2B5EF4-FFF2-40B4-BE49-F238E27FC236}">
                <a16:creationId xmlns:a16="http://schemas.microsoft.com/office/drawing/2014/main" id="{4588DD75-118C-4AA0-BFCD-C8F9597B52A9}"/>
              </a:ext>
            </a:extLst>
          </p:cNvPr>
          <p:cNvGrpSpPr/>
          <p:nvPr/>
        </p:nvGrpSpPr>
        <p:grpSpPr>
          <a:xfrm>
            <a:off x="1865266" y="2076860"/>
            <a:ext cx="1371600" cy="877824"/>
            <a:chOff x="2219325" y="3378200"/>
            <a:chExt cx="1384300" cy="1120361"/>
          </a:xfrm>
        </p:grpSpPr>
        <p:sp>
          <p:nvSpPr>
            <p:cNvPr id="15" name="Rectangle 14">
              <a:extLst>
                <a:ext uri="{FF2B5EF4-FFF2-40B4-BE49-F238E27FC236}">
                  <a16:creationId xmlns:a16="http://schemas.microsoft.com/office/drawing/2014/main" id="{4FC33010-8587-4358-8E81-46C7DF04689C}"/>
                </a:ext>
              </a:extLst>
            </p:cNvPr>
            <p:cNvSpPr/>
            <p:nvPr/>
          </p:nvSpPr>
          <p:spPr>
            <a:xfrm>
              <a:off x="2219325"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a:t>
              </a:r>
              <a:endParaRPr lang="en-US" sz="1100" b="1" dirty="0">
                <a:solidFill>
                  <a:schemeClr val="tx1"/>
                </a:solidFill>
                <a:latin typeface="Century Gothic" panose="020B0502020202020204" pitchFamily="34" charset="0"/>
              </a:endParaRPr>
            </a:p>
          </p:txBody>
        </p:sp>
        <p:sp>
          <p:nvSpPr>
            <p:cNvPr id="16" name="Rectangle 15">
              <a:extLst>
                <a:ext uri="{FF2B5EF4-FFF2-40B4-BE49-F238E27FC236}">
                  <a16:creationId xmlns:a16="http://schemas.microsoft.com/office/drawing/2014/main" id="{7FCC94F2-0840-49D8-AF53-EED9322768C9}"/>
                </a:ext>
              </a:extLst>
            </p:cNvPr>
            <p:cNvSpPr/>
            <p:nvPr/>
          </p:nvSpPr>
          <p:spPr>
            <a:xfrm>
              <a:off x="2676525"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C</a:t>
              </a:r>
            </a:p>
          </p:txBody>
        </p:sp>
        <p:sp>
          <p:nvSpPr>
            <p:cNvPr id="17" name="Rectangle 16">
              <a:extLst>
                <a:ext uri="{FF2B5EF4-FFF2-40B4-BE49-F238E27FC236}">
                  <a16:creationId xmlns:a16="http://schemas.microsoft.com/office/drawing/2014/main" id="{C3F0B006-9F2A-4C7F-BA4D-148669EFE763}"/>
                </a:ext>
              </a:extLst>
            </p:cNvPr>
            <p:cNvSpPr/>
            <p:nvPr/>
          </p:nvSpPr>
          <p:spPr>
            <a:xfrm>
              <a:off x="3146425"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3</a:t>
              </a:r>
              <a:endParaRPr lang="en-US" sz="1100" b="1" dirty="0">
                <a:solidFill>
                  <a:schemeClr val="tx1"/>
                </a:solidFill>
                <a:latin typeface="Century Gothic" panose="020B0502020202020204" pitchFamily="34" charset="0"/>
              </a:endParaRPr>
            </a:p>
          </p:txBody>
        </p:sp>
        <p:sp>
          <p:nvSpPr>
            <p:cNvPr id="18" name="Rectangle 17">
              <a:extLst>
                <a:ext uri="{FF2B5EF4-FFF2-40B4-BE49-F238E27FC236}">
                  <a16:creationId xmlns:a16="http://schemas.microsoft.com/office/drawing/2014/main" id="{C275F62E-CB3B-43C3-BD8B-BF64FECD5947}"/>
                </a:ext>
              </a:extLst>
            </p:cNvPr>
            <p:cNvSpPr/>
            <p:nvPr/>
          </p:nvSpPr>
          <p:spPr>
            <a:xfrm>
              <a:off x="2681205" y="3749261"/>
              <a:ext cx="918864" cy="379288"/>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100" b="1" dirty="0">
                  <a:solidFill>
                    <a:schemeClr val="tx1"/>
                  </a:solidFill>
                  <a:latin typeface="Calibri" panose="020F0502020204030204" pitchFamily="34" charset="0"/>
                  <a:cs typeface="Calibri" panose="020F0502020204030204" pitchFamily="34" charset="0"/>
                </a:rPr>
                <a:t>Legal &amp; Regulating</a:t>
              </a:r>
              <a:endParaRPr lang="ar-EG" dirty="0">
                <a:solidFill>
                  <a:schemeClr val="tx1"/>
                </a:solidFill>
              </a:endParaRPr>
            </a:p>
          </p:txBody>
        </p:sp>
        <p:sp>
          <p:nvSpPr>
            <p:cNvPr id="19" name="Rectangle 18">
              <a:extLst>
                <a:ext uri="{FF2B5EF4-FFF2-40B4-BE49-F238E27FC236}">
                  <a16:creationId xmlns:a16="http://schemas.microsoft.com/office/drawing/2014/main" id="{54161358-4C53-4743-932D-B1CE591280D1}"/>
                </a:ext>
              </a:extLst>
            </p:cNvPr>
            <p:cNvSpPr/>
            <p:nvPr/>
          </p:nvSpPr>
          <p:spPr>
            <a:xfrm>
              <a:off x="2219325"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4</a:t>
              </a:r>
              <a:endParaRPr lang="en-US" sz="1100" b="1" dirty="0">
                <a:solidFill>
                  <a:schemeClr val="tx1"/>
                </a:solidFill>
                <a:latin typeface="Century Gothic" panose="020B0502020202020204" pitchFamily="34" charset="0"/>
              </a:endParaRPr>
            </a:p>
          </p:txBody>
        </p:sp>
        <p:sp>
          <p:nvSpPr>
            <p:cNvPr id="20" name="Rectangle 19">
              <a:extLst>
                <a:ext uri="{FF2B5EF4-FFF2-40B4-BE49-F238E27FC236}">
                  <a16:creationId xmlns:a16="http://schemas.microsoft.com/office/drawing/2014/main" id="{2423BC3A-B11E-463B-A746-F0F3F3A63925}"/>
                </a:ext>
              </a:extLst>
            </p:cNvPr>
            <p:cNvSpPr/>
            <p:nvPr/>
          </p:nvSpPr>
          <p:spPr>
            <a:xfrm>
              <a:off x="2676525" y="41302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2</a:t>
              </a:r>
            </a:p>
          </p:txBody>
        </p:sp>
        <p:sp>
          <p:nvSpPr>
            <p:cNvPr id="21" name="Rectangle 20">
              <a:extLst>
                <a:ext uri="{FF2B5EF4-FFF2-40B4-BE49-F238E27FC236}">
                  <a16:creationId xmlns:a16="http://schemas.microsoft.com/office/drawing/2014/main" id="{846B3517-EA29-42F6-A9A0-9EFD39F5A00C}"/>
                </a:ext>
              </a:extLst>
            </p:cNvPr>
            <p:cNvSpPr/>
            <p:nvPr/>
          </p:nvSpPr>
          <p:spPr>
            <a:xfrm>
              <a:off x="3146425"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6</a:t>
              </a:r>
              <a:endParaRPr lang="en-US" sz="1100" b="1" dirty="0">
                <a:solidFill>
                  <a:schemeClr val="tx1"/>
                </a:solidFill>
                <a:latin typeface="Century Gothic" panose="020B0502020202020204" pitchFamily="34" charset="0"/>
              </a:endParaRPr>
            </a:p>
          </p:txBody>
        </p:sp>
      </p:grpSp>
      <p:grpSp>
        <p:nvGrpSpPr>
          <p:cNvPr id="22" name="Group 21">
            <a:extLst>
              <a:ext uri="{FF2B5EF4-FFF2-40B4-BE49-F238E27FC236}">
                <a16:creationId xmlns:a16="http://schemas.microsoft.com/office/drawing/2014/main" id="{D264C2F2-0338-4953-BDA6-9015674508C8}"/>
              </a:ext>
            </a:extLst>
          </p:cNvPr>
          <p:cNvGrpSpPr/>
          <p:nvPr/>
        </p:nvGrpSpPr>
        <p:grpSpPr>
          <a:xfrm>
            <a:off x="1214233" y="3741070"/>
            <a:ext cx="1371600" cy="877824"/>
            <a:chOff x="4286250" y="3378200"/>
            <a:chExt cx="1384300" cy="1120361"/>
          </a:xfrm>
        </p:grpSpPr>
        <p:sp>
          <p:nvSpPr>
            <p:cNvPr id="23" name="Rectangle 22">
              <a:extLst>
                <a:ext uri="{FF2B5EF4-FFF2-40B4-BE49-F238E27FC236}">
                  <a16:creationId xmlns:a16="http://schemas.microsoft.com/office/drawing/2014/main" id="{C4B37CF8-E166-4503-AAB6-A67FE64593A2}"/>
                </a:ext>
              </a:extLst>
            </p:cNvPr>
            <p:cNvSpPr/>
            <p:nvPr/>
          </p:nvSpPr>
          <p:spPr>
            <a:xfrm>
              <a:off x="42862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1</a:t>
              </a:r>
            </a:p>
          </p:txBody>
        </p:sp>
        <p:sp>
          <p:nvSpPr>
            <p:cNvPr id="24" name="Rectangle 23">
              <a:extLst>
                <a:ext uri="{FF2B5EF4-FFF2-40B4-BE49-F238E27FC236}">
                  <a16:creationId xmlns:a16="http://schemas.microsoft.com/office/drawing/2014/main" id="{3F23A9F9-CFC1-4061-89EF-D40BECE6D394}"/>
                </a:ext>
              </a:extLst>
            </p:cNvPr>
            <p:cNvSpPr/>
            <p:nvPr/>
          </p:nvSpPr>
          <p:spPr>
            <a:xfrm>
              <a:off x="4743451"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D</a:t>
              </a:r>
            </a:p>
          </p:txBody>
        </p:sp>
        <p:sp>
          <p:nvSpPr>
            <p:cNvPr id="25" name="Rectangle 24">
              <a:extLst>
                <a:ext uri="{FF2B5EF4-FFF2-40B4-BE49-F238E27FC236}">
                  <a16:creationId xmlns:a16="http://schemas.microsoft.com/office/drawing/2014/main" id="{15A8BF07-0915-4598-86E6-637098021A90}"/>
                </a:ext>
              </a:extLst>
            </p:cNvPr>
            <p:cNvSpPr/>
            <p:nvPr/>
          </p:nvSpPr>
          <p:spPr>
            <a:xfrm>
              <a:off x="52133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sp>
          <p:nvSpPr>
            <p:cNvPr id="26" name="Rectangle 25">
              <a:extLst>
                <a:ext uri="{FF2B5EF4-FFF2-40B4-BE49-F238E27FC236}">
                  <a16:creationId xmlns:a16="http://schemas.microsoft.com/office/drawing/2014/main" id="{054E5C87-D9A2-4B62-B325-BFE02AECA0ED}"/>
                </a:ext>
              </a:extLst>
            </p:cNvPr>
            <p:cNvSpPr/>
            <p:nvPr/>
          </p:nvSpPr>
          <p:spPr>
            <a:xfrm>
              <a:off x="4744630" y="3746164"/>
              <a:ext cx="919989" cy="377969"/>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endParaRPr lang="en-US" b="1" dirty="0">
                <a:solidFill>
                  <a:schemeClr val="tx1"/>
                </a:solidFill>
                <a:latin typeface="Calibri" panose="020F0502020204030204" pitchFamily="34" charset="0"/>
                <a:cs typeface="Calibri" panose="020F0502020204030204" pitchFamily="34" charset="0"/>
              </a:endParaRPr>
            </a:p>
            <a:p>
              <a:pPr lvl="0" algn="ctr" rtl="1"/>
              <a:r>
                <a:rPr lang="en-US" b="1" dirty="0">
                  <a:solidFill>
                    <a:schemeClr val="tx1"/>
                  </a:solidFill>
                  <a:latin typeface="Calibri" panose="020F0502020204030204" pitchFamily="34" charset="0"/>
                  <a:cs typeface="Calibri" panose="020F0502020204030204" pitchFamily="34" charset="0"/>
                </a:rPr>
                <a:t>Testing</a:t>
              </a:r>
              <a:endParaRPr lang="ar-EG" sz="1800" b="1" dirty="0">
                <a:solidFill>
                  <a:schemeClr val="tx1"/>
                </a:solidFill>
                <a:latin typeface="Calibri" panose="020F0502020204030204" pitchFamily="34" charset="0"/>
                <a:cs typeface="Calibri" panose="020F0502020204030204" pitchFamily="34" charset="0"/>
              </a:endParaRPr>
            </a:p>
            <a:p>
              <a:pPr marR="0" lvl="0" algn="ctr" rtl="0">
                <a:lnSpc>
                  <a:spcPts val="1920"/>
                </a:lnSpc>
                <a:spcBef>
                  <a:spcPts val="0"/>
                </a:spcBef>
                <a:spcAft>
                  <a:spcPts val="800"/>
                </a:spcAft>
                <a:buSzPts val="1000"/>
                <a:tabLst>
                  <a:tab pos="457200" algn="l"/>
                </a:tabLst>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E6CC9C73-72DA-43B0-A8B4-F238F728C63C}"/>
                </a:ext>
              </a:extLst>
            </p:cNvPr>
            <p:cNvSpPr/>
            <p:nvPr/>
          </p:nvSpPr>
          <p:spPr>
            <a:xfrm>
              <a:off x="42862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2</a:t>
              </a:r>
            </a:p>
          </p:txBody>
        </p:sp>
        <p:sp>
          <p:nvSpPr>
            <p:cNvPr id="28" name="Rectangle 27">
              <a:extLst>
                <a:ext uri="{FF2B5EF4-FFF2-40B4-BE49-F238E27FC236}">
                  <a16:creationId xmlns:a16="http://schemas.microsoft.com/office/drawing/2014/main" id="{3BE81A93-6008-4994-B24E-A7247AA67BF5}"/>
                </a:ext>
              </a:extLst>
            </p:cNvPr>
            <p:cNvSpPr/>
            <p:nvPr/>
          </p:nvSpPr>
          <p:spPr>
            <a:xfrm>
              <a:off x="4743450" y="41302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1</a:t>
              </a:r>
            </a:p>
          </p:txBody>
        </p:sp>
        <p:sp>
          <p:nvSpPr>
            <p:cNvPr id="29" name="Rectangle 28">
              <a:extLst>
                <a:ext uri="{FF2B5EF4-FFF2-40B4-BE49-F238E27FC236}">
                  <a16:creationId xmlns:a16="http://schemas.microsoft.com/office/drawing/2014/main" id="{EA67217F-D3C7-47A4-A2D9-D067FE20E83A}"/>
                </a:ext>
              </a:extLst>
            </p:cNvPr>
            <p:cNvSpPr/>
            <p:nvPr/>
          </p:nvSpPr>
          <p:spPr>
            <a:xfrm>
              <a:off x="52133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3</a:t>
              </a:r>
              <a:endParaRPr lang="en-US" sz="1100" b="1" dirty="0">
                <a:solidFill>
                  <a:schemeClr val="tx1"/>
                </a:solidFill>
                <a:latin typeface="Century Gothic" panose="020B0502020202020204" pitchFamily="34" charset="0"/>
              </a:endParaRPr>
            </a:p>
          </p:txBody>
        </p:sp>
      </p:grpSp>
      <p:grpSp>
        <p:nvGrpSpPr>
          <p:cNvPr id="30" name="Group 29">
            <a:extLst>
              <a:ext uri="{FF2B5EF4-FFF2-40B4-BE49-F238E27FC236}">
                <a16:creationId xmlns:a16="http://schemas.microsoft.com/office/drawing/2014/main" id="{D3EF88D8-7F31-47F1-9CF8-F5B39298D034}"/>
              </a:ext>
            </a:extLst>
          </p:cNvPr>
          <p:cNvGrpSpPr/>
          <p:nvPr/>
        </p:nvGrpSpPr>
        <p:grpSpPr>
          <a:xfrm>
            <a:off x="7547469" y="2068666"/>
            <a:ext cx="1365456" cy="870235"/>
            <a:chOff x="8416794" y="3378200"/>
            <a:chExt cx="1387607" cy="1110675"/>
          </a:xfrm>
        </p:grpSpPr>
        <p:sp>
          <p:nvSpPr>
            <p:cNvPr id="31" name="Rectangle 30">
              <a:extLst>
                <a:ext uri="{FF2B5EF4-FFF2-40B4-BE49-F238E27FC236}">
                  <a16:creationId xmlns:a16="http://schemas.microsoft.com/office/drawing/2014/main" id="{20A188BA-3DF0-4182-8625-479A7090D85E}"/>
                </a:ext>
              </a:extLst>
            </p:cNvPr>
            <p:cNvSpPr/>
            <p:nvPr/>
          </p:nvSpPr>
          <p:spPr>
            <a:xfrm>
              <a:off x="8420100" y="3378200"/>
              <a:ext cx="457200" cy="368300"/>
            </a:xfrm>
            <a:prstGeom prst="rect">
              <a:avLst/>
            </a:prstGeom>
            <a:solidFill>
              <a:schemeClr val="accent2">
                <a:lumMod val="60000"/>
                <a:lumOff val="4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8</a:t>
              </a:r>
            </a:p>
          </p:txBody>
        </p:sp>
        <p:sp>
          <p:nvSpPr>
            <p:cNvPr id="32" name="Rectangle 31">
              <a:extLst>
                <a:ext uri="{FF2B5EF4-FFF2-40B4-BE49-F238E27FC236}">
                  <a16:creationId xmlns:a16="http://schemas.microsoft.com/office/drawing/2014/main" id="{D6F44403-2EA1-4AD1-AD17-ED0F31A27A3E}"/>
                </a:ext>
              </a:extLst>
            </p:cNvPr>
            <p:cNvSpPr/>
            <p:nvPr/>
          </p:nvSpPr>
          <p:spPr>
            <a:xfrm>
              <a:off x="8877300" y="3378200"/>
              <a:ext cx="469900" cy="368300"/>
            </a:xfrm>
            <a:prstGeom prst="rect">
              <a:avLst/>
            </a:prstGeom>
            <a:solidFill>
              <a:schemeClr val="accent2">
                <a:lumMod val="75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O</a:t>
              </a:r>
            </a:p>
          </p:txBody>
        </p:sp>
        <p:sp>
          <p:nvSpPr>
            <p:cNvPr id="33" name="Rectangle 32">
              <a:extLst>
                <a:ext uri="{FF2B5EF4-FFF2-40B4-BE49-F238E27FC236}">
                  <a16:creationId xmlns:a16="http://schemas.microsoft.com/office/drawing/2014/main" id="{0A10D623-6994-4080-908C-714FD806BDC5}"/>
                </a:ext>
              </a:extLst>
            </p:cNvPr>
            <p:cNvSpPr/>
            <p:nvPr/>
          </p:nvSpPr>
          <p:spPr>
            <a:xfrm>
              <a:off x="9347200" y="3378200"/>
              <a:ext cx="457200" cy="368300"/>
            </a:xfrm>
            <a:prstGeom prst="rect">
              <a:avLst/>
            </a:prstGeom>
            <a:solidFill>
              <a:schemeClr val="accent2">
                <a:lumMod val="60000"/>
                <a:lumOff val="4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13</a:t>
              </a:r>
            </a:p>
          </p:txBody>
        </p:sp>
        <p:sp>
          <p:nvSpPr>
            <p:cNvPr id="34" name="Rectangle 33">
              <a:extLst>
                <a:ext uri="{FF2B5EF4-FFF2-40B4-BE49-F238E27FC236}">
                  <a16:creationId xmlns:a16="http://schemas.microsoft.com/office/drawing/2014/main" id="{CCF94094-1FBF-45C3-9433-9FA39A360692}"/>
                </a:ext>
              </a:extLst>
            </p:cNvPr>
            <p:cNvSpPr/>
            <p:nvPr/>
          </p:nvSpPr>
          <p:spPr>
            <a:xfrm>
              <a:off x="8878480" y="3749261"/>
              <a:ext cx="925920" cy="382845"/>
            </a:xfrm>
            <a:prstGeom prst="rect">
              <a:avLst/>
            </a:prstGeom>
            <a:solidFill>
              <a:schemeClr val="accent2">
                <a:lumMod val="20000"/>
                <a:lumOff val="8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1"/>
              <a:endParaRPr lang="en-US" sz="1000" b="1" dirty="0">
                <a:solidFill>
                  <a:schemeClr val="tx1"/>
                </a:solidFill>
                <a:latin typeface="Calibri" panose="020F0502020204030204" pitchFamily="34" charset="0"/>
                <a:cs typeface="Calibri" panose="020F0502020204030204" pitchFamily="34" charset="0"/>
              </a:endParaRPr>
            </a:p>
            <a:p>
              <a:pPr algn="ctr" rtl="1"/>
              <a:r>
                <a:rPr lang="en-US" sz="1000" b="1" dirty="0">
                  <a:solidFill>
                    <a:schemeClr val="tx1"/>
                  </a:solidFill>
                  <a:latin typeface="Calibri" panose="020F0502020204030204" pitchFamily="34" charset="0"/>
                  <a:cs typeface="Calibri" panose="020F0502020204030204" pitchFamily="34" charset="0"/>
                </a:rPr>
                <a:t>Launching</a:t>
              </a:r>
              <a:endParaRPr lang="ar-EG" sz="1400" b="1" dirty="0">
                <a:solidFill>
                  <a:schemeClr val="tx1"/>
                </a:solidFill>
              </a:endParaRPr>
            </a:p>
            <a:p>
              <a:pPr lvl="0" algn="ctr" rtl="1"/>
              <a:endParaRPr lang="ar-EG" sz="1000" b="1" dirty="0">
                <a:solidFill>
                  <a:schemeClr val="tx1"/>
                </a:solidFill>
              </a:endParaRPr>
            </a:p>
          </p:txBody>
        </p:sp>
        <p:sp>
          <p:nvSpPr>
            <p:cNvPr id="35" name="Rectangle 34">
              <a:extLst>
                <a:ext uri="{FF2B5EF4-FFF2-40B4-BE49-F238E27FC236}">
                  <a16:creationId xmlns:a16="http://schemas.microsoft.com/office/drawing/2014/main" id="{A0629D0B-FF7F-44F6-8721-170C6FE5CAEE}"/>
                </a:ext>
              </a:extLst>
            </p:cNvPr>
            <p:cNvSpPr/>
            <p:nvPr/>
          </p:nvSpPr>
          <p:spPr>
            <a:xfrm>
              <a:off x="8416794" y="4120321"/>
              <a:ext cx="455362" cy="368300"/>
            </a:xfrm>
            <a:prstGeom prst="rect">
              <a:avLst/>
            </a:prstGeom>
            <a:solidFill>
              <a:schemeClr val="accent2">
                <a:lumMod val="60000"/>
                <a:lumOff val="4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8</a:t>
              </a:r>
            </a:p>
          </p:txBody>
        </p:sp>
        <p:sp>
          <p:nvSpPr>
            <p:cNvPr id="36" name="Rectangle 35">
              <a:extLst>
                <a:ext uri="{FF2B5EF4-FFF2-40B4-BE49-F238E27FC236}">
                  <a16:creationId xmlns:a16="http://schemas.microsoft.com/office/drawing/2014/main" id="{AF8617BB-EDB6-42B0-B1A3-3B12EFE4F0A8}"/>
                </a:ext>
              </a:extLst>
            </p:cNvPr>
            <p:cNvSpPr/>
            <p:nvPr/>
          </p:nvSpPr>
          <p:spPr>
            <a:xfrm>
              <a:off x="8877299" y="4121655"/>
              <a:ext cx="469900" cy="367220"/>
            </a:xfrm>
            <a:prstGeom prst="rect">
              <a:avLst/>
            </a:prstGeom>
            <a:solidFill>
              <a:schemeClr val="accent4">
                <a:lumMod val="5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5</a:t>
              </a:r>
            </a:p>
          </p:txBody>
        </p:sp>
        <p:sp>
          <p:nvSpPr>
            <p:cNvPr id="37" name="Rectangle 36">
              <a:extLst>
                <a:ext uri="{FF2B5EF4-FFF2-40B4-BE49-F238E27FC236}">
                  <a16:creationId xmlns:a16="http://schemas.microsoft.com/office/drawing/2014/main" id="{0AFE73C9-A010-4B4D-A863-57C813F2C273}"/>
                </a:ext>
              </a:extLst>
            </p:cNvPr>
            <p:cNvSpPr/>
            <p:nvPr/>
          </p:nvSpPr>
          <p:spPr>
            <a:xfrm>
              <a:off x="9353527" y="4136692"/>
              <a:ext cx="450874" cy="349167"/>
            </a:xfrm>
            <a:prstGeom prst="rect">
              <a:avLst/>
            </a:prstGeom>
            <a:solidFill>
              <a:schemeClr val="accent2">
                <a:lumMod val="60000"/>
                <a:lumOff val="4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13</a:t>
              </a:r>
              <a:endParaRPr lang="en-US" sz="1100" b="1" dirty="0">
                <a:solidFill>
                  <a:schemeClr val="tx1"/>
                </a:solidFill>
                <a:latin typeface="Century Gothic" panose="020B0502020202020204" pitchFamily="34" charset="0"/>
              </a:endParaRPr>
            </a:p>
          </p:txBody>
        </p:sp>
      </p:grpSp>
      <p:sp>
        <p:nvSpPr>
          <p:cNvPr id="38" name="TextBox 103">
            <a:extLst>
              <a:ext uri="{FF2B5EF4-FFF2-40B4-BE49-F238E27FC236}">
                <a16:creationId xmlns:a16="http://schemas.microsoft.com/office/drawing/2014/main" id="{274E0686-D738-44AE-A874-A7F53A39839A}"/>
              </a:ext>
            </a:extLst>
          </p:cNvPr>
          <p:cNvSpPr txBox="1"/>
          <p:nvPr/>
        </p:nvSpPr>
        <p:spPr>
          <a:xfrm>
            <a:off x="-56238" y="2928119"/>
            <a:ext cx="661710" cy="27255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0</a:t>
            </a:r>
          </a:p>
        </p:txBody>
      </p:sp>
      <p:grpSp>
        <p:nvGrpSpPr>
          <p:cNvPr id="42" name="Group 41">
            <a:extLst>
              <a:ext uri="{FF2B5EF4-FFF2-40B4-BE49-F238E27FC236}">
                <a16:creationId xmlns:a16="http://schemas.microsoft.com/office/drawing/2014/main" id="{671C0A05-6779-4EB8-99FC-B9AAA8C4C816}"/>
              </a:ext>
            </a:extLst>
          </p:cNvPr>
          <p:cNvGrpSpPr/>
          <p:nvPr/>
        </p:nvGrpSpPr>
        <p:grpSpPr>
          <a:xfrm>
            <a:off x="1220273" y="520132"/>
            <a:ext cx="1384975" cy="875347"/>
            <a:chOff x="3340100" y="1731954"/>
            <a:chExt cx="1384300" cy="1102907"/>
          </a:xfrm>
        </p:grpSpPr>
        <p:sp>
          <p:nvSpPr>
            <p:cNvPr id="43" name="Rectangle 42">
              <a:extLst>
                <a:ext uri="{FF2B5EF4-FFF2-40B4-BE49-F238E27FC236}">
                  <a16:creationId xmlns:a16="http://schemas.microsoft.com/office/drawing/2014/main" id="{5BE3D8ED-872C-4CF9-9C79-BD8687347D7C}"/>
                </a:ext>
              </a:extLst>
            </p:cNvPr>
            <p:cNvSpPr/>
            <p:nvPr/>
          </p:nvSpPr>
          <p:spPr>
            <a:xfrm>
              <a:off x="3340100" y="1733285"/>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1</a:t>
              </a:r>
            </a:p>
          </p:txBody>
        </p:sp>
        <p:sp>
          <p:nvSpPr>
            <p:cNvPr id="44" name="Rectangle 43">
              <a:extLst>
                <a:ext uri="{FF2B5EF4-FFF2-40B4-BE49-F238E27FC236}">
                  <a16:creationId xmlns:a16="http://schemas.microsoft.com/office/drawing/2014/main" id="{55F42380-D8E7-4724-ACD6-BEED048E63A8}"/>
                </a:ext>
              </a:extLst>
            </p:cNvPr>
            <p:cNvSpPr/>
            <p:nvPr/>
          </p:nvSpPr>
          <p:spPr>
            <a:xfrm>
              <a:off x="3797300" y="1731954"/>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B</a:t>
              </a:r>
            </a:p>
          </p:txBody>
        </p:sp>
        <p:sp>
          <p:nvSpPr>
            <p:cNvPr id="45" name="Rectangle 44">
              <a:extLst>
                <a:ext uri="{FF2B5EF4-FFF2-40B4-BE49-F238E27FC236}">
                  <a16:creationId xmlns:a16="http://schemas.microsoft.com/office/drawing/2014/main" id="{3FB1F191-02BD-488D-9FBA-39219B101526}"/>
                </a:ext>
              </a:extLst>
            </p:cNvPr>
            <p:cNvSpPr/>
            <p:nvPr/>
          </p:nvSpPr>
          <p:spPr>
            <a:xfrm>
              <a:off x="4267200" y="1733285"/>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sp>
          <p:nvSpPr>
            <p:cNvPr id="46" name="Rectangle 45">
              <a:extLst>
                <a:ext uri="{FF2B5EF4-FFF2-40B4-BE49-F238E27FC236}">
                  <a16:creationId xmlns:a16="http://schemas.microsoft.com/office/drawing/2014/main" id="{F9BFCF99-3E08-474A-A389-B7B0D4B98FB4}"/>
                </a:ext>
              </a:extLst>
            </p:cNvPr>
            <p:cNvSpPr/>
            <p:nvPr/>
          </p:nvSpPr>
          <p:spPr>
            <a:xfrm>
              <a:off x="3797300" y="2095500"/>
              <a:ext cx="925540" cy="368300"/>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100" b="1" dirty="0">
                  <a:solidFill>
                    <a:schemeClr val="tx1"/>
                  </a:solidFill>
                  <a:latin typeface="Calibri" panose="020F0502020204030204" pitchFamily="34" charset="0"/>
                  <a:cs typeface="Calibri" panose="020F0502020204030204" pitchFamily="34" charset="0"/>
                </a:rPr>
                <a:t>Plan System Design</a:t>
              </a:r>
              <a:endParaRPr lang="ar-EG" dirty="0">
                <a:solidFill>
                  <a:schemeClr val="tx1"/>
                </a:solidFill>
              </a:endParaRPr>
            </a:p>
          </p:txBody>
        </p:sp>
        <p:sp>
          <p:nvSpPr>
            <p:cNvPr id="47" name="Rectangle 46">
              <a:extLst>
                <a:ext uri="{FF2B5EF4-FFF2-40B4-BE49-F238E27FC236}">
                  <a16:creationId xmlns:a16="http://schemas.microsoft.com/office/drawing/2014/main" id="{50022E34-888B-45C8-B5B9-DB5101D240D0}"/>
                </a:ext>
              </a:extLst>
            </p:cNvPr>
            <p:cNvSpPr/>
            <p:nvPr/>
          </p:nvSpPr>
          <p:spPr>
            <a:xfrm>
              <a:off x="3340100"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a:t>
              </a:r>
              <a:endParaRPr lang="en-US" sz="1100" b="1" dirty="0">
                <a:solidFill>
                  <a:schemeClr val="tx1"/>
                </a:solidFill>
                <a:latin typeface="Century Gothic" panose="020B0502020202020204" pitchFamily="34" charset="0"/>
              </a:endParaRPr>
            </a:p>
          </p:txBody>
        </p:sp>
        <p:sp>
          <p:nvSpPr>
            <p:cNvPr id="48" name="Rectangle 47">
              <a:extLst>
                <a:ext uri="{FF2B5EF4-FFF2-40B4-BE49-F238E27FC236}">
                  <a16:creationId xmlns:a16="http://schemas.microsoft.com/office/drawing/2014/main" id="{F82E3289-260C-4F47-8040-E9BB6F9D172E}"/>
                </a:ext>
              </a:extLst>
            </p:cNvPr>
            <p:cNvSpPr/>
            <p:nvPr/>
          </p:nvSpPr>
          <p:spPr>
            <a:xfrm>
              <a:off x="3797300" y="2466561"/>
              <a:ext cx="469900" cy="368300"/>
            </a:xfrm>
            <a:prstGeom prst="rect">
              <a:avLst/>
            </a:prstGeom>
            <a:solidFill>
              <a:schemeClr val="accent3">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1</a:t>
              </a:r>
            </a:p>
          </p:txBody>
        </p:sp>
        <p:sp>
          <p:nvSpPr>
            <p:cNvPr id="49" name="Rectangle 48">
              <a:extLst>
                <a:ext uri="{FF2B5EF4-FFF2-40B4-BE49-F238E27FC236}">
                  <a16:creationId xmlns:a16="http://schemas.microsoft.com/office/drawing/2014/main" id="{D4F41D0F-14D9-4C89-B1F1-D1D83226A303}"/>
                </a:ext>
              </a:extLst>
            </p:cNvPr>
            <p:cNvSpPr/>
            <p:nvPr/>
          </p:nvSpPr>
          <p:spPr>
            <a:xfrm>
              <a:off x="4267200"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grpSp>
      <p:grpSp>
        <p:nvGrpSpPr>
          <p:cNvPr id="50" name="Group 49">
            <a:extLst>
              <a:ext uri="{FF2B5EF4-FFF2-40B4-BE49-F238E27FC236}">
                <a16:creationId xmlns:a16="http://schemas.microsoft.com/office/drawing/2014/main" id="{A4BFFF62-E500-4076-B8F5-ADC07B42AB98}"/>
              </a:ext>
            </a:extLst>
          </p:cNvPr>
          <p:cNvGrpSpPr/>
          <p:nvPr/>
        </p:nvGrpSpPr>
        <p:grpSpPr>
          <a:xfrm>
            <a:off x="3139558" y="-646"/>
            <a:ext cx="1389888" cy="877824"/>
            <a:chOff x="6350000" y="1731954"/>
            <a:chExt cx="1389887" cy="1102907"/>
          </a:xfrm>
        </p:grpSpPr>
        <p:sp>
          <p:nvSpPr>
            <p:cNvPr id="51" name="Rectangle 50">
              <a:extLst>
                <a:ext uri="{FF2B5EF4-FFF2-40B4-BE49-F238E27FC236}">
                  <a16:creationId xmlns:a16="http://schemas.microsoft.com/office/drawing/2014/main" id="{BDCF27EE-6CD8-414F-91F6-1F5A7DAF3316}"/>
                </a:ext>
              </a:extLst>
            </p:cNvPr>
            <p:cNvSpPr/>
            <p:nvPr/>
          </p:nvSpPr>
          <p:spPr>
            <a:xfrm>
              <a:off x="6350000" y="173195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sp>
          <p:nvSpPr>
            <p:cNvPr id="52" name="Rectangle 51">
              <a:extLst>
                <a:ext uri="{FF2B5EF4-FFF2-40B4-BE49-F238E27FC236}">
                  <a16:creationId xmlns:a16="http://schemas.microsoft.com/office/drawing/2014/main" id="{C242C85C-E682-4951-AE81-16D389ADF71E}"/>
                </a:ext>
              </a:extLst>
            </p:cNvPr>
            <p:cNvSpPr/>
            <p:nvPr/>
          </p:nvSpPr>
          <p:spPr>
            <a:xfrm>
              <a:off x="6805578" y="1731954"/>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E</a:t>
              </a:r>
            </a:p>
          </p:txBody>
        </p:sp>
        <p:sp>
          <p:nvSpPr>
            <p:cNvPr id="53" name="Rectangle 52">
              <a:extLst>
                <a:ext uri="{FF2B5EF4-FFF2-40B4-BE49-F238E27FC236}">
                  <a16:creationId xmlns:a16="http://schemas.microsoft.com/office/drawing/2014/main" id="{738A70D3-AE83-4C97-8D26-98C11AEF9A44}"/>
                </a:ext>
              </a:extLst>
            </p:cNvPr>
            <p:cNvSpPr/>
            <p:nvPr/>
          </p:nvSpPr>
          <p:spPr>
            <a:xfrm>
              <a:off x="7277101" y="173195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4</a:t>
              </a:r>
            </a:p>
          </p:txBody>
        </p:sp>
        <p:sp>
          <p:nvSpPr>
            <p:cNvPr id="54" name="Rectangle 53">
              <a:extLst>
                <a:ext uri="{FF2B5EF4-FFF2-40B4-BE49-F238E27FC236}">
                  <a16:creationId xmlns:a16="http://schemas.microsoft.com/office/drawing/2014/main" id="{9530AF53-158F-4CFA-963F-AE2CFAE2D4AB}"/>
                </a:ext>
              </a:extLst>
            </p:cNvPr>
            <p:cNvSpPr/>
            <p:nvPr/>
          </p:nvSpPr>
          <p:spPr>
            <a:xfrm>
              <a:off x="6806276" y="2095500"/>
              <a:ext cx="933611" cy="368300"/>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1"/>
              <a:endParaRPr lang="ar-EG" sz="1100" b="1" dirty="0">
                <a:solidFill>
                  <a:schemeClr val="tx1"/>
                </a:solidFill>
                <a:latin typeface="Calibri" panose="020F0502020204030204" pitchFamily="34" charset="0"/>
                <a:cs typeface="Calibri" panose="020F0502020204030204" pitchFamily="34" charset="0"/>
              </a:endParaRPr>
            </a:p>
            <a:p>
              <a:pPr lvl="0" algn="ctr" rtl="1"/>
              <a:r>
                <a:rPr lang="en-US" sz="1100" b="1" dirty="0">
                  <a:solidFill>
                    <a:schemeClr val="tx1"/>
                  </a:solidFill>
                  <a:latin typeface="Calibri" panose="020F0502020204030204" pitchFamily="34" charset="0"/>
                  <a:cs typeface="Calibri" panose="020F0502020204030204" pitchFamily="34" charset="0"/>
                </a:rPr>
                <a:t>Project Proposal</a:t>
              </a:r>
              <a:endParaRPr lang="ar-EG" dirty="0">
                <a:solidFill>
                  <a:schemeClr val="tx1"/>
                </a:solidFill>
              </a:endParaRPr>
            </a:p>
            <a:p>
              <a:pPr lvl="0" algn="ctr" rtl="1"/>
              <a:endParaRPr lang="ar-EG" b="1" dirty="0">
                <a:solidFill>
                  <a:schemeClr val="tx1"/>
                </a:solidFill>
              </a:endParaRPr>
            </a:p>
          </p:txBody>
        </p:sp>
        <p:sp>
          <p:nvSpPr>
            <p:cNvPr id="55" name="Rectangle 54">
              <a:extLst>
                <a:ext uri="{FF2B5EF4-FFF2-40B4-BE49-F238E27FC236}">
                  <a16:creationId xmlns:a16="http://schemas.microsoft.com/office/drawing/2014/main" id="{B81FFC23-2073-4066-87FF-734869E0F491}"/>
                </a:ext>
              </a:extLst>
            </p:cNvPr>
            <p:cNvSpPr/>
            <p:nvPr/>
          </p:nvSpPr>
          <p:spPr>
            <a:xfrm>
              <a:off x="6350000"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3</a:t>
              </a:r>
              <a:endParaRPr lang="en-US" sz="1100" b="1" dirty="0">
                <a:solidFill>
                  <a:schemeClr val="tx1"/>
                </a:solidFill>
                <a:latin typeface="Century Gothic" panose="020B0502020202020204" pitchFamily="34" charset="0"/>
              </a:endParaRPr>
            </a:p>
          </p:txBody>
        </p:sp>
        <p:sp>
          <p:nvSpPr>
            <p:cNvPr id="56" name="Rectangle 55">
              <a:extLst>
                <a:ext uri="{FF2B5EF4-FFF2-40B4-BE49-F238E27FC236}">
                  <a16:creationId xmlns:a16="http://schemas.microsoft.com/office/drawing/2014/main" id="{19BE5078-B59F-4F26-8182-31A65EA3FC89}"/>
                </a:ext>
              </a:extLst>
            </p:cNvPr>
            <p:cNvSpPr/>
            <p:nvPr/>
          </p:nvSpPr>
          <p:spPr>
            <a:xfrm>
              <a:off x="6807200" y="24665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2</a:t>
              </a:r>
            </a:p>
          </p:txBody>
        </p:sp>
        <p:sp>
          <p:nvSpPr>
            <p:cNvPr id="57" name="Rectangle 56">
              <a:extLst>
                <a:ext uri="{FF2B5EF4-FFF2-40B4-BE49-F238E27FC236}">
                  <a16:creationId xmlns:a16="http://schemas.microsoft.com/office/drawing/2014/main" id="{B315EF9E-9AE4-4EF8-83B0-82F515DDED4B}"/>
                </a:ext>
              </a:extLst>
            </p:cNvPr>
            <p:cNvSpPr/>
            <p:nvPr/>
          </p:nvSpPr>
          <p:spPr>
            <a:xfrm>
              <a:off x="7277101"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5</a:t>
              </a:r>
            </a:p>
          </p:txBody>
        </p:sp>
      </p:grpSp>
      <p:grpSp>
        <p:nvGrpSpPr>
          <p:cNvPr id="58" name="Group 57">
            <a:extLst>
              <a:ext uri="{FF2B5EF4-FFF2-40B4-BE49-F238E27FC236}">
                <a16:creationId xmlns:a16="http://schemas.microsoft.com/office/drawing/2014/main" id="{7AE14A72-E3E0-451A-BA3B-910F73F4327D}"/>
              </a:ext>
            </a:extLst>
          </p:cNvPr>
          <p:cNvGrpSpPr/>
          <p:nvPr/>
        </p:nvGrpSpPr>
        <p:grpSpPr>
          <a:xfrm>
            <a:off x="3610277" y="2074149"/>
            <a:ext cx="1371600" cy="877824"/>
            <a:chOff x="4286250" y="5201476"/>
            <a:chExt cx="1384300" cy="1113185"/>
          </a:xfrm>
        </p:grpSpPr>
        <p:sp>
          <p:nvSpPr>
            <p:cNvPr id="59" name="Rectangle 58">
              <a:extLst>
                <a:ext uri="{FF2B5EF4-FFF2-40B4-BE49-F238E27FC236}">
                  <a16:creationId xmlns:a16="http://schemas.microsoft.com/office/drawing/2014/main" id="{60BD0C05-0EC6-4F82-A8B6-61AB78DC5CF2}"/>
                </a:ext>
              </a:extLst>
            </p:cNvPr>
            <p:cNvSpPr/>
            <p:nvPr/>
          </p:nvSpPr>
          <p:spPr>
            <a:xfrm>
              <a:off x="4286250" y="520351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3</a:t>
              </a:r>
              <a:endParaRPr lang="en-US" sz="1100" b="1" dirty="0">
                <a:solidFill>
                  <a:schemeClr val="tx1"/>
                </a:solidFill>
                <a:latin typeface="Century Gothic" panose="020B0502020202020204" pitchFamily="34" charset="0"/>
              </a:endParaRPr>
            </a:p>
          </p:txBody>
        </p:sp>
        <p:sp>
          <p:nvSpPr>
            <p:cNvPr id="60" name="Rectangle 59">
              <a:extLst>
                <a:ext uri="{FF2B5EF4-FFF2-40B4-BE49-F238E27FC236}">
                  <a16:creationId xmlns:a16="http://schemas.microsoft.com/office/drawing/2014/main" id="{DB46C3EB-0CCE-4F2F-B7EC-BC56A2B09BB0}"/>
                </a:ext>
              </a:extLst>
            </p:cNvPr>
            <p:cNvSpPr/>
            <p:nvPr/>
          </p:nvSpPr>
          <p:spPr>
            <a:xfrm>
              <a:off x="4741671" y="5204238"/>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G</a:t>
              </a:r>
            </a:p>
          </p:txBody>
        </p:sp>
        <p:sp>
          <p:nvSpPr>
            <p:cNvPr id="61" name="Rectangle 60">
              <a:extLst>
                <a:ext uri="{FF2B5EF4-FFF2-40B4-BE49-F238E27FC236}">
                  <a16:creationId xmlns:a16="http://schemas.microsoft.com/office/drawing/2014/main" id="{FD73A925-AAAB-4DAA-9A14-49C92D7B72F2}"/>
                </a:ext>
              </a:extLst>
            </p:cNvPr>
            <p:cNvSpPr/>
            <p:nvPr/>
          </p:nvSpPr>
          <p:spPr>
            <a:xfrm>
              <a:off x="5209792" y="5201476"/>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4</a:t>
              </a:r>
              <a:endParaRPr lang="en-US" sz="1100" b="1" dirty="0">
                <a:solidFill>
                  <a:schemeClr val="tx1"/>
                </a:solidFill>
                <a:latin typeface="Century Gothic" panose="020B0502020202020204" pitchFamily="34" charset="0"/>
              </a:endParaRPr>
            </a:p>
          </p:txBody>
        </p:sp>
        <p:sp>
          <p:nvSpPr>
            <p:cNvPr id="62" name="Rectangle 61">
              <a:extLst>
                <a:ext uri="{FF2B5EF4-FFF2-40B4-BE49-F238E27FC236}">
                  <a16:creationId xmlns:a16="http://schemas.microsoft.com/office/drawing/2014/main" id="{29E16A13-1516-476C-A274-7FE379F06C8A}"/>
                </a:ext>
              </a:extLst>
            </p:cNvPr>
            <p:cNvSpPr/>
            <p:nvPr/>
          </p:nvSpPr>
          <p:spPr>
            <a:xfrm>
              <a:off x="4741671" y="5575300"/>
              <a:ext cx="925323" cy="368300"/>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000" b="1" dirty="0">
                  <a:solidFill>
                    <a:schemeClr val="tx1"/>
                  </a:solidFill>
                  <a:latin typeface="Calibri" panose="020F0502020204030204" pitchFamily="34" charset="0"/>
                  <a:cs typeface="Calibri" panose="020F0502020204030204" pitchFamily="34" charset="0"/>
                </a:rPr>
                <a:t>Licensing</a:t>
              </a:r>
              <a:endParaRPr lang="ar-EG" sz="1400" dirty="0">
                <a:solidFill>
                  <a:schemeClr val="tx1"/>
                </a:solidFill>
              </a:endParaRPr>
            </a:p>
          </p:txBody>
        </p:sp>
        <p:sp>
          <p:nvSpPr>
            <p:cNvPr id="63" name="Rectangle 62">
              <a:extLst>
                <a:ext uri="{FF2B5EF4-FFF2-40B4-BE49-F238E27FC236}">
                  <a16:creationId xmlns:a16="http://schemas.microsoft.com/office/drawing/2014/main" id="{4965386A-0074-4C9B-A4F7-CF2AB26BB7C6}"/>
                </a:ext>
              </a:extLst>
            </p:cNvPr>
            <p:cNvSpPr/>
            <p:nvPr/>
          </p:nvSpPr>
          <p:spPr>
            <a:xfrm>
              <a:off x="4286250" y="5946361"/>
              <a:ext cx="451866"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6</a:t>
              </a:r>
            </a:p>
          </p:txBody>
        </p:sp>
        <p:sp>
          <p:nvSpPr>
            <p:cNvPr id="64" name="Rectangle 63">
              <a:extLst>
                <a:ext uri="{FF2B5EF4-FFF2-40B4-BE49-F238E27FC236}">
                  <a16:creationId xmlns:a16="http://schemas.microsoft.com/office/drawing/2014/main" id="{16B05957-C551-4F6E-82CC-5FC22B250DB5}"/>
                </a:ext>
              </a:extLst>
            </p:cNvPr>
            <p:cNvSpPr/>
            <p:nvPr/>
          </p:nvSpPr>
          <p:spPr>
            <a:xfrm>
              <a:off x="4738116" y="5946361"/>
              <a:ext cx="475235"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1</a:t>
              </a:r>
            </a:p>
          </p:txBody>
        </p:sp>
        <p:sp>
          <p:nvSpPr>
            <p:cNvPr id="65" name="Rectangle 64">
              <a:extLst>
                <a:ext uri="{FF2B5EF4-FFF2-40B4-BE49-F238E27FC236}">
                  <a16:creationId xmlns:a16="http://schemas.microsoft.com/office/drawing/2014/main" id="{029814F4-7083-425F-AC2D-335B7B92EF1E}"/>
                </a:ext>
              </a:extLst>
            </p:cNvPr>
            <p:cNvSpPr/>
            <p:nvPr/>
          </p:nvSpPr>
          <p:spPr>
            <a:xfrm>
              <a:off x="5213350" y="59463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7</a:t>
              </a:r>
            </a:p>
          </p:txBody>
        </p:sp>
      </p:grpSp>
      <p:cxnSp>
        <p:nvCxnSpPr>
          <p:cNvPr id="66" name="Straight Arrow Connector 65">
            <a:extLst>
              <a:ext uri="{FF2B5EF4-FFF2-40B4-BE49-F238E27FC236}">
                <a16:creationId xmlns:a16="http://schemas.microsoft.com/office/drawing/2014/main" id="{AF3F9FFC-7E5E-47A8-9805-7BA21891B68F}"/>
              </a:ext>
            </a:extLst>
          </p:cNvPr>
          <p:cNvCxnSpPr/>
          <p:nvPr/>
        </p:nvCxnSpPr>
        <p:spPr>
          <a:xfrm>
            <a:off x="1448984" y="2520921"/>
            <a:ext cx="365760" cy="0"/>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4F6E2A00-ECE7-4936-81AF-B42043C9C3E1}"/>
              </a:ext>
            </a:extLst>
          </p:cNvPr>
          <p:cNvCxnSpPr>
            <a:cxnSpLocks/>
          </p:cNvCxnSpPr>
          <p:nvPr/>
        </p:nvCxnSpPr>
        <p:spPr>
          <a:xfrm flipV="1">
            <a:off x="3265303" y="2507414"/>
            <a:ext cx="339979" cy="6029"/>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49C944D9-12B4-4995-AECA-9075567FE9A4}"/>
              </a:ext>
            </a:extLst>
          </p:cNvPr>
          <p:cNvCxnSpPr>
            <a:cxnSpLocks/>
          </p:cNvCxnSpPr>
          <p:nvPr/>
        </p:nvCxnSpPr>
        <p:spPr>
          <a:xfrm>
            <a:off x="5059327" y="2501011"/>
            <a:ext cx="345750" cy="1722"/>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7CD1E50-54E3-4AC9-B94D-02700C845DD0}"/>
              </a:ext>
            </a:extLst>
          </p:cNvPr>
          <p:cNvCxnSpPr>
            <a:cxnSpLocks/>
          </p:cNvCxnSpPr>
          <p:nvPr/>
        </p:nvCxnSpPr>
        <p:spPr>
          <a:xfrm flipV="1">
            <a:off x="1220273" y="1523930"/>
            <a:ext cx="363606" cy="433046"/>
          </a:xfrm>
          <a:prstGeom prst="straightConnector1">
            <a:avLst/>
          </a:prstGeom>
          <a:ln w="31750">
            <a:solidFill>
              <a:srgbClr val="FF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5F8D0D27-A215-47C3-ACE2-C9D38FDC9D23}"/>
              </a:ext>
            </a:extLst>
          </p:cNvPr>
          <p:cNvCxnSpPr>
            <a:cxnSpLocks/>
          </p:cNvCxnSpPr>
          <p:nvPr/>
        </p:nvCxnSpPr>
        <p:spPr>
          <a:xfrm flipV="1">
            <a:off x="2672557" y="698488"/>
            <a:ext cx="358440" cy="220360"/>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9C06324B-6203-425B-B81D-90CF225FA700}"/>
              </a:ext>
            </a:extLst>
          </p:cNvPr>
          <p:cNvCxnSpPr>
            <a:cxnSpLocks/>
          </p:cNvCxnSpPr>
          <p:nvPr/>
        </p:nvCxnSpPr>
        <p:spPr>
          <a:xfrm flipV="1">
            <a:off x="7884315" y="3232843"/>
            <a:ext cx="461220" cy="884050"/>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D8E4D8BB-D400-47FB-A984-ED5A37D6AFD6}"/>
              </a:ext>
            </a:extLst>
          </p:cNvPr>
          <p:cNvCxnSpPr>
            <a:cxnSpLocks/>
          </p:cNvCxnSpPr>
          <p:nvPr/>
        </p:nvCxnSpPr>
        <p:spPr>
          <a:xfrm flipV="1">
            <a:off x="4605147" y="1027165"/>
            <a:ext cx="491338" cy="487778"/>
          </a:xfrm>
          <a:prstGeom prst="straightConnector1">
            <a:avLst/>
          </a:prstGeom>
          <a:ln w="31750">
            <a:solidFill>
              <a:srgbClr val="FF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E3F8C8B8-A0E4-4A9E-986F-680FA8806D7B}"/>
              </a:ext>
            </a:extLst>
          </p:cNvPr>
          <p:cNvCxnSpPr>
            <a:cxnSpLocks/>
          </p:cNvCxnSpPr>
          <p:nvPr/>
        </p:nvCxnSpPr>
        <p:spPr>
          <a:xfrm>
            <a:off x="1169469" y="3123624"/>
            <a:ext cx="202520" cy="456001"/>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A13FDF85-11AC-4BB1-A2F2-41CC663D442B}"/>
              </a:ext>
            </a:extLst>
          </p:cNvPr>
          <p:cNvSpPr/>
          <p:nvPr/>
        </p:nvSpPr>
        <p:spPr>
          <a:xfrm>
            <a:off x="10004" y="2370352"/>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0</a:t>
            </a:r>
            <a:endParaRPr lang="en-US" sz="1100" b="1" dirty="0">
              <a:solidFill>
                <a:schemeClr val="tx1"/>
              </a:solidFill>
              <a:latin typeface="Century Gothic" panose="020B0502020202020204" pitchFamily="34" charset="0"/>
            </a:endParaRPr>
          </a:p>
        </p:txBody>
      </p:sp>
      <p:sp>
        <p:nvSpPr>
          <p:cNvPr id="75" name="Rectangle 74">
            <a:extLst>
              <a:ext uri="{FF2B5EF4-FFF2-40B4-BE49-F238E27FC236}">
                <a16:creationId xmlns:a16="http://schemas.microsoft.com/office/drawing/2014/main" id="{D9AD0C44-96F9-414F-9AC7-0ECE3F96B6C6}"/>
              </a:ext>
            </a:extLst>
          </p:cNvPr>
          <p:cNvSpPr/>
          <p:nvPr/>
        </p:nvSpPr>
        <p:spPr>
          <a:xfrm>
            <a:off x="1864918" y="2371361"/>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3</a:t>
            </a:r>
          </a:p>
        </p:txBody>
      </p:sp>
      <p:sp>
        <p:nvSpPr>
          <p:cNvPr id="77" name="Rectangle 76">
            <a:extLst>
              <a:ext uri="{FF2B5EF4-FFF2-40B4-BE49-F238E27FC236}">
                <a16:creationId xmlns:a16="http://schemas.microsoft.com/office/drawing/2014/main" id="{76C979F1-A07E-4C3D-9E25-E753ECA92659}"/>
              </a:ext>
            </a:extLst>
          </p:cNvPr>
          <p:cNvSpPr/>
          <p:nvPr/>
        </p:nvSpPr>
        <p:spPr>
          <a:xfrm>
            <a:off x="7550991" y="2355568"/>
            <a:ext cx="457200" cy="292608"/>
          </a:xfrm>
          <a:prstGeom prst="rect">
            <a:avLst/>
          </a:prstGeom>
          <a:solidFill>
            <a:schemeClr val="accent2">
              <a:lumMod val="60000"/>
              <a:lumOff val="4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0</a:t>
            </a:r>
          </a:p>
        </p:txBody>
      </p:sp>
      <p:sp>
        <p:nvSpPr>
          <p:cNvPr id="78" name="Rectangle 77">
            <a:extLst>
              <a:ext uri="{FF2B5EF4-FFF2-40B4-BE49-F238E27FC236}">
                <a16:creationId xmlns:a16="http://schemas.microsoft.com/office/drawing/2014/main" id="{9440C88E-5112-449F-B16D-498159F427C4}"/>
              </a:ext>
            </a:extLst>
          </p:cNvPr>
          <p:cNvSpPr/>
          <p:nvPr/>
        </p:nvSpPr>
        <p:spPr>
          <a:xfrm>
            <a:off x="3607523" y="2370017"/>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3</a:t>
            </a:r>
            <a:endParaRPr lang="en-US" sz="1100" b="1" dirty="0">
              <a:solidFill>
                <a:schemeClr val="tx1"/>
              </a:solidFill>
              <a:latin typeface="Century Gothic" panose="020B0502020202020204" pitchFamily="34" charset="0"/>
            </a:endParaRPr>
          </a:p>
        </p:txBody>
      </p:sp>
      <p:sp>
        <p:nvSpPr>
          <p:cNvPr id="79" name="Rectangle 78">
            <a:extLst>
              <a:ext uri="{FF2B5EF4-FFF2-40B4-BE49-F238E27FC236}">
                <a16:creationId xmlns:a16="http://schemas.microsoft.com/office/drawing/2014/main" id="{0398240A-C444-4C88-8868-89AD55A52E40}"/>
              </a:ext>
            </a:extLst>
          </p:cNvPr>
          <p:cNvSpPr/>
          <p:nvPr/>
        </p:nvSpPr>
        <p:spPr>
          <a:xfrm>
            <a:off x="3139558" y="288344"/>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a:t>
            </a:r>
            <a:endParaRPr lang="en-US" sz="1100" b="1" dirty="0">
              <a:solidFill>
                <a:schemeClr val="tx1"/>
              </a:solidFill>
              <a:latin typeface="Century Gothic" panose="020B0502020202020204" pitchFamily="34" charset="0"/>
            </a:endParaRPr>
          </a:p>
        </p:txBody>
      </p:sp>
      <p:sp>
        <p:nvSpPr>
          <p:cNvPr id="80" name="Rectangle 79">
            <a:extLst>
              <a:ext uri="{FF2B5EF4-FFF2-40B4-BE49-F238E27FC236}">
                <a16:creationId xmlns:a16="http://schemas.microsoft.com/office/drawing/2014/main" id="{793238C3-7A90-43B0-A94C-B39FF93EB1AC}"/>
              </a:ext>
            </a:extLst>
          </p:cNvPr>
          <p:cNvSpPr/>
          <p:nvPr/>
        </p:nvSpPr>
        <p:spPr>
          <a:xfrm>
            <a:off x="1222226" y="815092"/>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0</a:t>
            </a:r>
          </a:p>
        </p:txBody>
      </p:sp>
      <p:sp>
        <p:nvSpPr>
          <p:cNvPr id="81" name="TextBox 107">
            <a:extLst>
              <a:ext uri="{FF2B5EF4-FFF2-40B4-BE49-F238E27FC236}">
                <a16:creationId xmlns:a16="http://schemas.microsoft.com/office/drawing/2014/main" id="{5BC8B5E6-32FF-4008-8E0B-BBC56EB8FCBB}"/>
              </a:ext>
            </a:extLst>
          </p:cNvPr>
          <p:cNvSpPr txBox="1"/>
          <p:nvPr/>
        </p:nvSpPr>
        <p:spPr>
          <a:xfrm>
            <a:off x="1039506" y="1339226"/>
            <a:ext cx="797892"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0</a:t>
            </a:r>
          </a:p>
        </p:txBody>
      </p:sp>
      <p:sp>
        <p:nvSpPr>
          <p:cNvPr id="82" name="TextBox 81">
            <a:extLst>
              <a:ext uri="{FF2B5EF4-FFF2-40B4-BE49-F238E27FC236}">
                <a16:creationId xmlns:a16="http://schemas.microsoft.com/office/drawing/2014/main" id="{B0BB8142-8780-4411-84E4-FAE4C7B8BF5F}"/>
              </a:ext>
            </a:extLst>
          </p:cNvPr>
          <p:cNvSpPr txBox="1"/>
          <p:nvPr/>
        </p:nvSpPr>
        <p:spPr>
          <a:xfrm>
            <a:off x="2971578" y="853413"/>
            <a:ext cx="797892"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1</a:t>
            </a:r>
          </a:p>
        </p:txBody>
      </p:sp>
      <p:grpSp>
        <p:nvGrpSpPr>
          <p:cNvPr id="85" name="Group 84">
            <a:extLst>
              <a:ext uri="{FF2B5EF4-FFF2-40B4-BE49-F238E27FC236}">
                <a16:creationId xmlns:a16="http://schemas.microsoft.com/office/drawing/2014/main" id="{BFD7F671-1348-4E9B-818D-7AFAD3C10042}"/>
              </a:ext>
            </a:extLst>
          </p:cNvPr>
          <p:cNvGrpSpPr/>
          <p:nvPr/>
        </p:nvGrpSpPr>
        <p:grpSpPr>
          <a:xfrm>
            <a:off x="2960193" y="3142864"/>
            <a:ext cx="1371600" cy="877824"/>
            <a:chOff x="4286250" y="3378200"/>
            <a:chExt cx="1384300" cy="1120361"/>
          </a:xfrm>
        </p:grpSpPr>
        <p:sp>
          <p:nvSpPr>
            <p:cNvPr id="86" name="Rectangle 85">
              <a:extLst>
                <a:ext uri="{FF2B5EF4-FFF2-40B4-BE49-F238E27FC236}">
                  <a16:creationId xmlns:a16="http://schemas.microsoft.com/office/drawing/2014/main" id="{7218E18A-DE19-4C68-9EA5-2AA34AC0104D}"/>
                </a:ext>
              </a:extLst>
            </p:cNvPr>
            <p:cNvSpPr/>
            <p:nvPr/>
          </p:nvSpPr>
          <p:spPr>
            <a:xfrm>
              <a:off x="42862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sp>
          <p:nvSpPr>
            <p:cNvPr id="87" name="Rectangle 86">
              <a:extLst>
                <a:ext uri="{FF2B5EF4-FFF2-40B4-BE49-F238E27FC236}">
                  <a16:creationId xmlns:a16="http://schemas.microsoft.com/office/drawing/2014/main" id="{78441677-32CD-4F28-8DC7-B1CE41D4D22C}"/>
                </a:ext>
              </a:extLst>
            </p:cNvPr>
            <p:cNvSpPr/>
            <p:nvPr/>
          </p:nvSpPr>
          <p:spPr>
            <a:xfrm>
              <a:off x="4743450"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H</a:t>
              </a:r>
            </a:p>
          </p:txBody>
        </p:sp>
        <p:sp>
          <p:nvSpPr>
            <p:cNvPr id="88" name="Rectangle 87">
              <a:extLst>
                <a:ext uri="{FF2B5EF4-FFF2-40B4-BE49-F238E27FC236}">
                  <a16:creationId xmlns:a16="http://schemas.microsoft.com/office/drawing/2014/main" id="{D364213E-FB26-46E9-BA67-30DB887E8FF3}"/>
                </a:ext>
              </a:extLst>
            </p:cNvPr>
            <p:cNvSpPr/>
            <p:nvPr/>
          </p:nvSpPr>
          <p:spPr>
            <a:xfrm>
              <a:off x="52133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4</a:t>
              </a:r>
            </a:p>
          </p:txBody>
        </p:sp>
        <p:sp>
          <p:nvSpPr>
            <p:cNvPr id="89" name="Rectangle 88">
              <a:extLst>
                <a:ext uri="{FF2B5EF4-FFF2-40B4-BE49-F238E27FC236}">
                  <a16:creationId xmlns:a16="http://schemas.microsoft.com/office/drawing/2014/main" id="{7979C7C2-067C-4497-B97B-73BCF813BA27}"/>
                </a:ext>
              </a:extLst>
            </p:cNvPr>
            <p:cNvSpPr/>
            <p:nvPr/>
          </p:nvSpPr>
          <p:spPr>
            <a:xfrm>
              <a:off x="4744630" y="3749261"/>
              <a:ext cx="922364" cy="377969"/>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000" b="1" dirty="0">
                  <a:solidFill>
                    <a:schemeClr val="tx1"/>
                  </a:solidFill>
                  <a:latin typeface="Calibri" panose="020F0502020204030204" pitchFamily="34" charset="0"/>
                  <a:cs typeface="Calibri" panose="020F0502020204030204" pitchFamily="34" charset="0"/>
                </a:rPr>
                <a:t>Design Review</a:t>
              </a:r>
              <a:endParaRPr lang="ar-EG" sz="1400" dirty="0">
                <a:solidFill>
                  <a:schemeClr val="tx1"/>
                </a:solidFill>
              </a:endParaRPr>
            </a:p>
          </p:txBody>
        </p:sp>
        <p:sp>
          <p:nvSpPr>
            <p:cNvPr id="90" name="Rectangle 89">
              <a:extLst>
                <a:ext uri="{FF2B5EF4-FFF2-40B4-BE49-F238E27FC236}">
                  <a16:creationId xmlns:a16="http://schemas.microsoft.com/office/drawing/2014/main" id="{6BEF3D3D-3183-41EE-97CF-CE504C9E7D04}"/>
                </a:ext>
              </a:extLst>
            </p:cNvPr>
            <p:cNvSpPr/>
            <p:nvPr/>
          </p:nvSpPr>
          <p:spPr>
            <a:xfrm>
              <a:off x="42862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3</a:t>
              </a:r>
              <a:endParaRPr lang="en-US" sz="1100" b="1" dirty="0">
                <a:solidFill>
                  <a:schemeClr val="tx1"/>
                </a:solidFill>
                <a:latin typeface="Century Gothic" panose="020B0502020202020204" pitchFamily="34" charset="0"/>
              </a:endParaRPr>
            </a:p>
          </p:txBody>
        </p:sp>
        <p:sp>
          <p:nvSpPr>
            <p:cNvPr id="91" name="Rectangle 90">
              <a:extLst>
                <a:ext uri="{FF2B5EF4-FFF2-40B4-BE49-F238E27FC236}">
                  <a16:creationId xmlns:a16="http://schemas.microsoft.com/office/drawing/2014/main" id="{DD37F712-8762-413C-8C74-5F6AF32E3653}"/>
                </a:ext>
              </a:extLst>
            </p:cNvPr>
            <p:cNvSpPr/>
            <p:nvPr/>
          </p:nvSpPr>
          <p:spPr>
            <a:xfrm>
              <a:off x="4743450" y="41302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2</a:t>
              </a:r>
            </a:p>
          </p:txBody>
        </p:sp>
        <p:sp>
          <p:nvSpPr>
            <p:cNvPr id="92" name="Rectangle 91">
              <a:extLst>
                <a:ext uri="{FF2B5EF4-FFF2-40B4-BE49-F238E27FC236}">
                  <a16:creationId xmlns:a16="http://schemas.microsoft.com/office/drawing/2014/main" id="{97667F40-EF95-4A11-AD0C-0DCC3948CF11}"/>
                </a:ext>
              </a:extLst>
            </p:cNvPr>
            <p:cNvSpPr/>
            <p:nvPr/>
          </p:nvSpPr>
          <p:spPr>
            <a:xfrm>
              <a:off x="52133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5</a:t>
              </a:r>
            </a:p>
          </p:txBody>
        </p:sp>
      </p:grpSp>
      <p:sp>
        <p:nvSpPr>
          <p:cNvPr id="96" name="TextBox 106">
            <a:extLst>
              <a:ext uri="{FF2B5EF4-FFF2-40B4-BE49-F238E27FC236}">
                <a16:creationId xmlns:a16="http://schemas.microsoft.com/office/drawing/2014/main" id="{6DF105A7-1AE4-437B-91DE-A98D1AC02D61}"/>
              </a:ext>
            </a:extLst>
          </p:cNvPr>
          <p:cNvSpPr txBox="1"/>
          <p:nvPr/>
        </p:nvSpPr>
        <p:spPr>
          <a:xfrm>
            <a:off x="2903423" y="1889851"/>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0</a:t>
            </a:r>
          </a:p>
        </p:txBody>
      </p:sp>
      <p:cxnSp>
        <p:nvCxnSpPr>
          <p:cNvPr id="97" name="Straight Arrow Connector 96">
            <a:extLst>
              <a:ext uri="{FF2B5EF4-FFF2-40B4-BE49-F238E27FC236}">
                <a16:creationId xmlns:a16="http://schemas.microsoft.com/office/drawing/2014/main" id="{92593B7C-0788-4F3C-88BB-5DE01FB2B874}"/>
              </a:ext>
            </a:extLst>
          </p:cNvPr>
          <p:cNvCxnSpPr>
            <a:cxnSpLocks/>
          </p:cNvCxnSpPr>
          <p:nvPr/>
        </p:nvCxnSpPr>
        <p:spPr>
          <a:xfrm flipV="1">
            <a:off x="2637853" y="3778571"/>
            <a:ext cx="252368" cy="423289"/>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3A7DAF22-D14E-459F-AC8D-1EDFFFC991BA}"/>
              </a:ext>
            </a:extLst>
          </p:cNvPr>
          <p:cNvCxnSpPr>
            <a:cxnSpLocks/>
          </p:cNvCxnSpPr>
          <p:nvPr/>
        </p:nvCxnSpPr>
        <p:spPr>
          <a:xfrm>
            <a:off x="2672557" y="936901"/>
            <a:ext cx="337584" cy="277028"/>
          </a:xfrm>
          <a:prstGeom prst="straightConnector1">
            <a:avLst/>
          </a:prstGeom>
          <a:ln w="31750">
            <a:solidFill>
              <a:srgbClr val="FF0000"/>
            </a:solidFill>
            <a:tailEnd type="stealth" w="lg" len="med"/>
          </a:ln>
          <a:effectLst/>
        </p:spPr>
        <p:style>
          <a:lnRef idx="2">
            <a:schemeClr val="accent1"/>
          </a:lnRef>
          <a:fillRef idx="0">
            <a:schemeClr val="accent1"/>
          </a:fillRef>
          <a:effectRef idx="1">
            <a:schemeClr val="accent1"/>
          </a:effectRef>
          <a:fontRef idx="minor">
            <a:schemeClr val="tx1"/>
          </a:fontRef>
        </p:style>
      </p:cxnSp>
      <p:grpSp>
        <p:nvGrpSpPr>
          <p:cNvPr id="98" name="Group 97">
            <a:extLst>
              <a:ext uri="{FF2B5EF4-FFF2-40B4-BE49-F238E27FC236}">
                <a16:creationId xmlns:a16="http://schemas.microsoft.com/office/drawing/2014/main" id="{08199B31-AD1A-4423-971C-C1FE1FBF584B}"/>
              </a:ext>
            </a:extLst>
          </p:cNvPr>
          <p:cNvGrpSpPr/>
          <p:nvPr/>
        </p:nvGrpSpPr>
        <p:grpSpPr>
          <a:xfrm>
            <a:off x="3136764" y="1062055"/>
            <a:ext cx="1389888" cy="877824"/>
            <a:chOff x="6350000" y="1731954"/>
            <a:chExt cx="1389887" cy="1102907"/>
          </a:xfrm>
        </p:grpSpPr>
        <p:sp>
          <p:nvSpPr>
            <p:cNvPr id="99" name="Rectangle 98">
              <a:extLst>
                <a:ext uri="{FF2B5EF4-FFF2-40B4-BE49-F238E27FC236}">
                  <a16:creationId xmlns:a16="http://schemas.microsoft.com/office/drawing/2014/main" id="{3F548501-B8F9-4A6B-93C3-E79F6D0CE7CE}"/>
                </a:ext>
              </a:extLst>
            </p:cNvPr>
            <p:cNvSpPr/>
            <p:nvPr/>
          </p:nvSpPr>
          <p:spPr>
            <a:xfrm>
              <a:off x="6350001" y="173195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sp>
          <p:nvSpPr>
            <p:cNvPr id="100" name="Rectangle 99">
              <a:extLst>
                <a:ext uri="{FF2B5EF4-FFF2-40B4-BE49-F238E27FC236}">
                  <a16:creationId xmlns:a16="http://schemas.microsoft.com/office/drawing/2014/main" id="{46D152B1-15B9-4EFE-810E-6F2E2D6B542A}"/>
                </a:ext>
              </a:extLst>
            </p:cNvPr>
            <p:cNvSpPr/>
            <p:nvPr/>
          </p:nvSpPr>
          <p:spPr>
            <a:xfrm>
              <a:off x="6805578" y="1731954"/>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F</a:t>
              </a:r>
            </a:p>
          </p:txBody>
        </p:sp>
        <p:sp>
          <p:nvSpPr>
            <p:cNvPr id="101" name="Rectangle 100">
              <a:extLst>
                <a:ext uri="{FF2B5EF4-FFF2-40B4-BE49-F238E27FC236}">
                  <a16:creationId xmlns:a16="http://schemas.microsoft.com/office/drawing/2014/main" id="{F96EFD7F-0564-4BB0-ADD4-77A7B87460F6}"/>
                </a:ext>
              </a:extLst>
            </p:cNvPr>
            <p:cNvSpPr/>
            <p:nvPr/>
          </p:nvSpPr>
          <p:spPr>
            <a:xfrm>
              <a:off x="7277101" y="173195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5</a:t>
              </a:r>
            </a:p>
          </p:txBody>
        </p:sp>
        <p:sp>
          <p:nvSpPr>
            <p:cNvPr id="102" name="Rectangle 101">
              <a:extLst>
                <a:ext uri="{FF2B5EF4-FFF2-40B4-BE49-F238E27FC236}">
                  <a16:creationId xmlns:a16="http://schemas.microsoft.com/office/drawing/2014/main" id="{74DF738B-D279-44AB-A1FF-12574B989148}"/>
                </a:ext>
              </a:extLst>
            </p:cNvPr>
            <p:cNvSpPr/>
            <p:nvPr/>
          </p:nvSpPr>
          <p:spPr>
            <a:xfrm>
              <a:off x="6806276" y="2095500"/>
              <a:ext cx="933611" cy="368300"/>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1"/>
              <a:endParaRPr lang="ar-EG" sz="1100" b="1" dirty="0">
                <a:solidFill>
                  <a:schemeClr val="tx1"/>
                </a:solidFill>
                <a:latin typeface="Calibri" panose="020F0502020204030204" pitchFamily="34" charset="0"/>
                <a:cs typeface="Calibri" panose="020F0502020204030204" pitchFamily="34" charset="0"/>
              </a:endParaRPr>
            </a:p>
            <a:p>
              <a:pPr lvl="0" algn="ctr" rtl="1"/>
              <a:r>
                <a:rPr lang="en-US" sz="1100" b="1" dirty="0">
                  <a:solidFill>
                    <a:schemeClr val="tx1"/>
                  </a:solidFill>
                  <a:latin typeface="Calibri" panose="020F0502020204030204" pitchFamily="34" charset="0"/>
                  <a:cs typeface="Calibri" panose="020F0502020204030204" pitchFamily="34" charset="0"/>
                </a:rPr>
                <a:t>Website Design</a:t>
              </a:r>
              <a:endParaRPr lang="ar-EG" dirty="0">
                <a:solidFill>
                  <a:schemeClr val="tx1"/>
                </a:solidFill>
              </a:endParaRPr>
            </a:p>
            <a:p>
              <a:pPr lvl="0" algn="ctr" rtl="1"/>
              <a:endParaRPr lang="ar-EG" b="1" dirty="0">
                <a:solidFill>
                  <a:schemeClr val="tx1"/>
                </a:solidFill>
              </a:endParaRPr>
            </a:p>
          </p:txBody>
        </p:sp>
        <p:sp>
          <p:nvSpPr>
            <p:cNvPr id="103" name="Rectangle 102">
              <a:extLst>
                <a:ext uri="{FF2B5EF4-FFF2-40B4-BE49-F238E27FC236}">
                  <a16:creationId xmlns:a16="http://schemas.microsoft.com/office/drawing/2014/main" id="{D48CC57F-4631-40FA-9C31-15F345F5F4F5}"/>
                </a:ext>
              </a:extLst>
            </p:cNvPr>
            <p:cNvSpPr/>
            <p:nvPr/>
          </p:nvSpPr>
          <p:spPr>
            <a:xfrm>
              <a:off x="6350000"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2</a:t>
              </a:r>
            </a:p>
          </p:txBody>
        </p:sp>
        <p:sp>
          <p:nvSpPr>
            <p:cNvPr id="104" name="Rectangle 103">
              <a:extLst>
                <a:ext uri="{FF2B5EF4-FFF2-40B4-BE49-F238E27FC236}">
                  <a16:creationId xmlns:a16="http://schemas.microsoft.com/office/drawing/2014/main" id="{4C7560A0-6EEC-4765-8B99-E8FBBA7C0EA4}"/>
                </a:ext>
              </a:extLst>
            </p:cNvPr>
            <p:cNvSpPr/>
            <p:nvPr/>
          </p:nvSpPr>
          <p:spPr>
            <a:xfrm>
              <a:off x="6807200" y="24665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3</a:t>
              </a:r>
            </a:p>
          </p:txBody>
        </p:sp>
        <p:sp>
          <p:nvSpPr>
            <p:cNvPr id="105" name="Rectangle 104">
              <a:extLst>
                <a:ext uri="{FF2B5EF4-FFF2-40B4-BE49-F238E27FC236}">
                  <a16:creationId xmlns:a16="http://schemas.microsoft.com/office/drawing/2014/main" id="{0EA9A5B4-3AAC-41CB-A896-E9B38C75E5CE}"/>
                </a:ext>
              </a:extLst>
            </p:cNvPr>
            <p:cNvSpPr/>
            <p:nvPr/>
          </p:nvSpPr>
          <p:spPr>
            <a:xfrm>
              <a:off x="7277101"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5</a:t>
              </a:r>
            </a:p>
          </p:txBody>
        </p:sp>
      </p:grpSp>
      <p:sp>
        <p:nvSpPr>
          <p:cNvPr id="106" name="Rectangle 105">
            <a:extLst>
              <a:ext uri="{FF2B5EF4-FFF2-40B4-BE49-F238E27FC236}">
                <a16:creationId xmlns:a16="http://schemas.microsoft.com/office/drawing/2014/main" id="{B8DCAA28-B094-4851-BE16-D94286F1A62D}"/>
              </a:ext>
            </a:extLst>
          </p:cNvPr>
          <p:cNvSpPr/>
          <p:nvPr/>
        </p:nvSpPr>
        <p:spPr>
          <a:xfrm>
            <a:off x="3141499" y="1357174"/>
            <a:ext cx="452473" cy="287371"/>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0</a:t>
            </a:r>
          </a:p>
        </p:txBody>
      </p:sp>
      <p:cxnSp>
        <p:nvCxnSpPr>
          <p:cNvPr id="107" name="Straight Arrow Connector 106">
            <a:extLst>
              <a:ext uri="{FF2B5EF4-FFF2-40B4-BE49-F238E27FC236}">
                <a16:creationId xmlns:a16="http://schemas.microsoft.com/office/drawing/2014/main" id="{1F08B586-8BBB-4411-B187-02427954AF90}"/>
              </a:ext>
            </a:extLst>
          </p:cNvPr>
          <p:cNvCxnSpPr>
            <a:cxnSpLocks/>
          </p:cNvCxnSpPr>
          <p:nvPr/>
        </p:nvCxnSpPr>
        <p:spPr>
          <a:xfrm>
            <a:off x="4548113" y="412624"/>
            <a:ext cx="529231" cy="570169"/>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grpSp>
        <p:nvGrpSpPr>
          <p:cNvPr id="111" name="Group 110">
            <a:extLst>
              <a:ext uri="{FF2B5EF4-FFF2-40B4-BE49-F238E27FC236}">
                <a16:creationId xmlns:a16="http://schemas.microsoft.com/office/drawing/2014/main" id="{A8AC1CF5-36CC-457A-BEAB-431D75F9DD6F}"/>
              </a:ext>
            </a:extLst>
          </p:cNvPr>
          <p:cNvGrpSpPr/>
          <p:nvPr/>
        </p:nvGrpSpPr>
        <p:grpSpPr>
          <a:xfrm>
            <a:off x="5168679" y="520132"/>
            <a:ext cx="1389888" cy="877824"/>
            <a:chOff x="6350000" y="1731954"/>
            <a:chExt cx="1389887" cy="1102907"/>
          </a:xfrm>
        </p:grpSpPr>
        <p:sp>
          <p:nvSpPr>
            <p:cNvPr id="112" name="Rectangle 111">
              <a:extLst>
                <a:ext uri="{FF2B5EF4-FFF2-40B4-BE49-F238E27FC236}">
                  <a16:creationId xmlns:a16="http://schemas.microsoft.com/office/drawing/2014/main" id="{42F7BFD5-3269-4236-88F4-4CD59CD04165}"/>
                </a:ext>
              </a:extLst>
            </p:cNvPr>
            <p:cNvSpPr/>
            <p:nvPr/>
          </p:nvSpPr>
          <p:spPr>
            <a:xfrm>
              <a:off x="6350000" y="173195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5</a:t>
              </a:r>
            </a:p>
          </p:txBody>
        </p:sp>
        <p:sp>
          <p:nvSpPr>
            <p:cNvPr id="113" name="Rectangle 112">
              <a:extLst>
                <a:ext uri="{FF2B5EF4-FFF2-40B4-BE49-F238E27FC236}">
                  <a16:creationId xmlns:a16="http://schemas.microsoft.com/office/drawing/2014/main" id="{FD4DD0AA-DCA6-493F-B4FE-9D8A3F1F33E0}"/>
                </a:ext>
              </a:extLst>
            </p:cNvPr>
            <p:cNvSpPr/>
            <p:nvPr/>
          </p:nvSpPr>
          <p:spPr>
            <a:xfrm>
              <a:off x="6805578" y="1731954"/>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J</a:t>
              </a:r>
            </a:p>
          </p:txBody>
        </p:sp>
        <p:sp>
          <p:nvSpPr>
            <p:cNvPr id="114" name="Rectangle 113">
              <a:extLst>
                <a:ext uri="{FF2B5EF4-FFF2-40B4-BE49-F238E27FC236}">
                  <a16:creationId xmlns:a16="http://schemas.microsoft.com/office/drawing/2014/main" id="{6A6B4E51-C8B2-4B18-B24B-29C41F527903}"/>
                </a:ext>
              </a:extLst>
            </p:cNvPr>
            <p:cNvSpPr/>
            <p:nvPr/>
          </p:nvSpPr>
          <p:spPr>
            <a:xfrm>
              <a:off x="7277101" y="173195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6</a:t>
              </a:r>
              <a:endParaRPr lang="en-US" sz="1100" b="1" dirty="0">
                <a:solidFill>
                  <a:schemeClr val="tx1"/>
                </a:solidFill>
                <a:latin typeface="Century Gothic" panose="020B0502020202020204" pitchFamily="34" charset="0"/>
              </a:endParaRPr>
            </a:p>
          </p:txBody>
        </p:sp>
        <p:sp>
          <p:nvSpPr>
            <p:cNvPr id="115" name="Rectangle 114">
              <a:extLst>
                <a:ext uri="{FF2B5EF4-FFF2-40B4-BE49-F238E27FC236}">
                  <a16:creationId xmlns:a16="http://schemas.microsoft.com/office/drawing/2014/main" id="{CC27EF46-651A-44DB-8E78-54996D25801B}"/>
                </a:ext>
              </a:extLst>
            </p:cNvPr>
            <p:cNvSpPr/>
            <p:nvPr/>
          </p:nvSpPr>
          <p:spPr>
            <a:xfrm>
              <a:off x="6806276" y="2095500"/>
              <a:ext cx="933611" cy="368300"/>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100" b="1" dirty="0">
                  <a:solidFill>
                    <a:schemeClr val="tx1"/>
                  </a:solidFill>
                  <a:latin typeface="Calibri"/>
                  <a:ea typeface="+mn-ea"/>
                  <a:cs typeface="+mn-cs"/>
                </a:rPr>
                <a:t>back end software</a:t>
              </a:r>
              <a:endParaRPr lang="ar-EG" dirty="0">
                <a:solidFill>
                  <a:schemeClr val="tx1"/>
                </a:solidFill>
              </a:endParaRPr>
            </a:p>
          </p:txBody>
        </p:sp>
        <p:sp>
          <p:nvSpPr>
            <p:cNvPr id="116" name="Rectangle 115">
              <a:extLst>
                <a:ext uri="{FF2B5EF4-FFF2-40B4-BE49-F238E27FC236}">
                  <a16:creationId xmlns:a16="http://schemas.microsoft.com/office/drawing/2014/main" id="{46589E0A-FA6F-4F24-BE42-CE34B845140A}"/>
                </a:ext>
              </a:extLst>
            </p:cNvPr>
            <p:cNvSpPr/>
            <p:nvPr/>
          </p:nvSpPr>
          <p:spPr>
            <a:xfrm>
              <a:off x="6350000"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5</a:t>
              </a:r>
              <a:endParaRPr lang="en-US" sz="1100" b="1" dirty="0">
                <a:solidFill>
                  <a:schemeClr val="tx1"/>
                </a:solidFill>
                <a:latin typeface="Century Gothic" panose="020B0502020202020204" pitchFamily="34" charset="0"/>
              </a:endParaRPr>
            </a:p>
          </p:txBody>
        </p:sp>
        <p:sp>
          <p:nvSpPr>
            <p:cNvPr id="117" name="Rectangle 116">
              <a:extLst>
                <a:ext uri="{FF2B5EF4-FFF2-40B4-BE49-F238E27FC236}">
                  <a16:creationId xmlns:a16="http://schemas.microsoft.com/office/drawing/2014/main" id="{1FAC7237-8FF9-4771-A651-A66A0F006B57}"/>
                </a:ext>
              </a:extLst>
            </p:cNvPr>
            <p:cNvSpPr/>
            <p:nvPr/>
          </p:nvSpPr>
          <p:spPr>
            <a:xfrm>
              <a:off x="6807200" y="24665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1</a:t>
              </a:r>
            </a:p>
          </p:txBody>
        </p:sp>
        <p:sp>
          <p:nvSpPr>
            <p:cNvPr id="118" name="Rectangle 117">
              <a:extLst>
                <a:ext uri="{FF2B5EF4-FFF2-40B4-BE49-F238E27FC236}">
                  <a16:creationId xmlns:a16="http://schemas.microsoft.com/office/drawing/2014/main" id="{73A4F7D2-4167-4D30-A0C1-8CBDF07AF8E1}"/>
                </a:ext>
              </a:extLst>
            </p:cNvPr>
            <p:cNvSpPr/>
            <p:nvPr/>
          </p:nvSpPr>
          <p:spPr>
            <a:xfrm>
              <a:off x="7277101"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6</a:t>
              </a:r>
              <a:endParaRPr lang="en-US" sz="1100" b="1" dirty="0">
                <a:solidFill>
                  <a:schemeClr val="tx1"/>
                </a:solidFill>
                <a:latin typeface="Century Gothic" panose="020B0502020202020204" pitchFamily="34" charset="0"/>
              </a:endParaRPr>
            </a:p>
          </p:txBody>
        </p:sp>
      </p:grpSp>
      <p:grpSp>
        <p:nvGrpSpPr>
          <p:cNvPr id="136" name="Group 135">
            <a:extLst>
              <a:ext uri="{FF2B5EF4-FFF2-40B4-BE49-F238E27FC236}">
                <a16:creationId xmlns:a16="http://schemas.microsoft.com/office/drawing/2014/main" id="{56578F00-4978-4E10-913E-B5FD087E338B}"/>
              </a:ext>
            </a:extLst>
          </p:cNvPr>
          <p:cNvGrpSpPr/>
          <p:nvPr/>
        </p:nvGrpSpPr>
        <p:grpSpPr>
          <a:xfrm>
            <a:off x="6961233" y="522484"/>
            <a:ext cx="1389888" cy="877824"/>
            <a:chOff x="6350000" y="1731954"/>
            <a:chExt cx="1389887" cy="1102907"/>
          </a:xfrm>
        </p:grpSpPr>
        <p:sp>
          <p:nvSpPr>
            <p:cNvPr id="137" name="Rectangle 136">
              <a:extLst>
                <a:ext uri="{FF2B5EF4-FFF2-40B4-BE49-F238E27FC236}">
                  <a16:creationId xmlns:a16="http://schemas.microsoft.com/office/drawing/2014/main" id="{F6F1F20F-A3D5-4FFC-9A08-E3A173895A3B}"/>
                </a:ext>
              </a:extLst>
            </p:cNvPr>
            <p:cNvSpPr/>
            <p:nvPr/>
          </p:nvSpPr>
          <p:spPr>
            <a:xfrm>
              <a:off x="6350000" y="173195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6</a:t>
              </a:r>
            </a:p>
          </p:txBody>
        </p:sp>
        <p:sp>
          <p:nvSpPr>
            <p:cNvPr id="138" name="Rectangle 137">
              <a:extLst>
                <a:ext uri="{FF2B5EF4-FFF2-40B4-BE49-F238E27FC236}">
                  <a16:creationId xmlns:a16="http://schemas.microsoft.com/office/drawing/2014/main" id="{F10E754A-1219-419F-83A1-BACBB7F4D09D}"/>
                </a:ext>
              </a:extLst>
            </p:cNvPr>
            <p:cNvSpPr/>
            <p:nvPr/>
          </p:nvSpPr>
          <p:spPr>
            <a:xfrm>
              <a:off x="6805578" y="1731954"/>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M</a:t>
              </a:r>
            </a:p>
          </p:txBody>
        </p:sp>
        <p:sp>
          <p:nvSpPr>
            <p:cNvPr id="139" name="Rectangle 138">
              <a:extLst>
                <a:ext uri="{FF2B5EF4-FFF2-40B4-BE49-F238E27FC236}">
                  <a16:creationId xmlns:a16="http://schemas.microsoft.com/office/drawing/2014/main" id="{9A88D7C3-51F8-411F-A243-407556AD249A}"/>
                </a:ext>
              </a:extLst>
            </p:cNvPr>
            <p:cNvSpPr/>
            <p:nvPr/>
          </p:nvSpPr>
          <p:spPr>
            <a:xfrm>
              <a:off x="7277101" y="173195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8</a:t>
              </a:r>
            </a:p>
          </p:txBody>
        </p:sp>
        <p:sp>
          <p:nvSpPr>
            <p:cNvPr id="140" name="Rectangle 139">
              <a:extLst>
                <a:ext uri="{FF2B5EF4-FFF2-40B4-BE49-F238E27FC236}">
                  <a16:creationId xmlns:a16="http://schemas.microsoft.com/office/drawing/2014/main" id="{6369FF9A-A602-40CD-A2D6-EF6E002BBB6C}"/>
                </a:ext>
              </a:extLst>
            </p:cNvPr>
            <p:cNvSpPr/>
            <p:nvPr/>
          </p:nvSpPr>
          <p:spPr>
            <a:xfrm>
              <a:off x="6806276" y="2095500"/>
              <a:ext cx="933611" cy="368300"/>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050" b="1" dirty="0">
                  <a:solidFill>
                    <a:schemeClr val="tx1"/>
                  </a:solidFill>
                  <a:latin typeface="Calibri"/>
                  <a:ea typeface="+mn-ea"/>
                  <a:cs typeface="+mn-cs"/>
                </a:rPr>
                <a:t>front end development</a:t>
              </a:r>
              <a:endParaRPr lang="ar-EG" sz="1050" dirty="0">
                <a:solidFill>
                  <a:schemeClr val="tx1"/>
                </a:solidFill>
              </a:endParaRPr>
            </a:p>
          </p:txBody>
        </p:sp>
        <p:sp>
          <p:nvSpPr>
            <p:cNvPr id="141" name="Rectangle 140">
              <a:extLst>
                <a:ext uri="{FF2B5EF4-FFF2-40B4-BE49-F238E27FC236}">
                  <a16:creationId xmlns:a16="http://schemas.microsoft.com/office/drawing/2014/main" id="{35A4184B-C8F1-4073-80B7-210BF2F7BFA0}"/>
                </a:ext>
              </a:extLst>
            </p:cNvPr>
            <p:cNvSpPr/>
            <p:nvPr/>
          </p:nvSpPr>
          <p:spPr>
            <a:xfrm>
              <a:off x="6350000"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6</a:t>
              </a:r>
              <a:endParaRPr lang="en-US" sz="1100" b="1" dirty="0">
                <a:solidFill>
                  <a:schemeClr val="tx1"/>
                </a:solidFill>
                <a:latin typeface="Century Gothic" panose="020B0502020202020204" pitchFamily="34" charset="0"/>
              </a:endParaRPr>
            </a:p>
          </p:txBody>
        </p:sp>
        <p:sp>
          <p:nvSpPr>
            <p:cNvPr id="142" name="Rectangle 141">
              <a:extLst>
                <a:ext uri="{FF2B5EF4-FFF2-40B4-BE49-F238E27FC236}">
                  <a16:creationId xmlns:a16="http://schemas.microsoft.com/office/drawing/2014/main" id="{A07B7DF1-11D3-4CE1-8596-AE62DA44E577}"/>
                </a:ext>
              </a:extLst>
            </p:cNvPr>
            <p:cNvSpPr/>
            <p:nvPr/>
          </p:nvSpPr>
          <p:spPr>
            <a:xfrm>
              <a:off x="6807200" y="24665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2</a:t>
              </a:r>
            </a:p>
          </p:txBody>
        </p:sp>
        <p:sp>
          <p:nvSpPr>
            <p:cNvPr id="143" name="Rectangle 142">
              <a:extLst>
                <a:ext uri="{FF2B5EF4-FFF2-40B4-BE49-F238E27FC236}">
                  <a16:creationId xmlns:a16="http://schemas.microsoft.com/office/drawing/2014/main" id="{F49D6020-1BB6-42E5-A048-F276E1F4FA93}"/>
                </a:ext>
              </a:extLst>
            </p:cNvPr>
            <p:cNvSpPr/>
            <p:nvPr/>
          </p:nvSpPr>
          <p:spPr>
            <a:xfrm>
              <a:off x="7277101"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8</a:t>
              </a:r>
            </a:p>
          </p:txBody>
        </p:sp>
      </p:grpSp>
      <p:cxnSp>
        <p:nvCxnSpPr>
          <p:cNvPr id="158" name="Straight Arrow Connector 157">
            <a:extLst>
              <a:ext uri="{FF2B5EF4-FFF2-40B4-BE49-F238E27FC236}">
                <a16:creationId xmlns:a16="http://schemas.microsoft.com/office/drawing/2014/main" id="{64D70787-D65E-4A53-8AD2-BDA72243B2C1}"/>
              </a:ext>
            </a:extLst>
          </p:cNvPr>
          <p:cNvCxnSpPr>
            <a:cxnSpLocks/>
          </p:cNvCxnSpPr>
          <p:nvPr/>
        </p:nvCxnSpPr>
        <p:spPr>
          <a:xfrm>
            <a:off x="6621443" y="951446"/>
            <a:ext cx="313713" cy="0"/>
          </a:xfrm>
          <a:prstGeom prst="straightConnector1">
            <a:avLst/>
          </a:prstGeom>
          <a:ln w="31750">
            <a:solidFill>
              <a:srgbClr val="FF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F107C5D2-15EE-4F4E-ADE5-A1677B987F9B}"/>
              </a:ext>
            </a:extLst>
          </p:cNvPr>
          <p:cNvCxnSpPr>
            <a:cxnSpLocks/>
          </p:cNvCxnSpPr>
          <p:nvPr/>
        </p:nvCxnSpPr>
        <p:spPr>
          <a:xfrm>
            <a:off x="8417727" y="1062055"/>
            <a:ext cx="248477" cy="855846"/>
          </a:xfrm>
          <a:prstGeom prst="straightConnector1">
            <a:avLst/>
          </a:prstGeom>
          <a:ln w="31750">
            <a:solidFill>
              <a:srgbClr val="FF0000"/>
            </a:solidFill>
            <a:tailEnd type="stealth" w="lg" len="med"/>
          </a:ln>
          <a:effectLst/>
        </p:spPr>
        <p:style>
          <a:lnRef idx="2">
            <a:schemeClr val="accent1"/>
          </a:lnRef>
          <a:fillRef idx="0">
            <a:schemeClr val="accent1"/>
          </a:fillRef>
          <a:effectRef idx="1">
            <a:schemeClr val="accent1"/>
          </a:effectRef>
          <a:fontRef idx="minor">
            <a:schemeClr val="tx1"/>
          </a:fontRef>
        </p:style>
      </p:cxnSp>
      <p:grpSp>
        <p:nvGrpSpPr>
          <p:cNvPr id="166" name="Group 165">
            <a:extLst>
              <a:ext uri="{FF2B5EF4-FFF2-40B4-BE49-F238E27FC236}">
                <a16:creationId xmlns:a16="http://schemas.microsoft.com/office/drawing/2014/main" id="{F93C9BB8-BB33-415E-A540-1F2FDAFF28AD}"/>
              </a:ext>
            </a:extLst>
          </p:cNvPr>
          <p:cNvGrpSpPr/>
          <p:nvPr/>
        </p:nvGrpSpPr>
        <p:grpSpPr>
          <a:xfrm>
            <a:off x="5478778" y="2076860"/>
            <a:ext cx="1371600" cy="877824"/>
            <a:chOff x="4286250" y="5201476"/>
            <a:chExt cx="1384300" cy="1113185"/>
          </a:xfrm>
        </p:grpSpPr>
        <p:sp>
          <p:nvSpPr>
            <p:cNvPr id="167" name="Rectangle 166">
              <a:extLst>
                <a:ext uri="{FF2B5EF4-FFF2-40B4-BE49-F238E27FC236}">
                  <a16:creationId xmlns:a16="http://schemas.microsoft.com/office/drawing/2014/main" id="{11DEC825-08CD-4426-8315-EB6EF5194A07}"/>
                </a:ext>
              </a:extLst>
            </p:cNvPr>
            <p:cNvSpPr/>
            <p:nvPr/>
          </p:nvSpPr>
          <p:spPr>
            <a:xfrm>
              <a:off x="4286250" y="5203514"/>
              <a:ext cx="457200" cy="368300"/>
            </a:xfrm>
            <a:prstGeom prst="rect">
              <a:avLst/>
            </a:prstGeom>
            <a:solidFill>
              <a:schemeClr val="accent2">
                <a:lumMod val="60000"/>
                <a:lumOff val="4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4</a:t>
              </a:r>
            </a:p>
          </p:txBody>
        </p:sp>
        <p:sp>
          <p:nvSpPr>
            <p:cNvPr id="168" name="Rectangle 167">
              <a:extLst>
                <a:ext uri="{FF2B5EF4-FFF2-40B4-BE49-F238E27FC236}">
                  <a16:creationId xmlns:a16="http://schemas.microsoft.com/office/drawing/2014/main" id="{01CA6964-D61B-49AA-983C-F97647ED0F8E}"/>
                </a:ext>
              </a:extLst>
            </p:cNvPr>
            <p:cNvSpPr/>
            <p:nvPr/>
          </p:nvSpPr>
          <p:spPr>
            <a:xfrm>
              <a:off x="4741671" y="5204238"/>
              <a:ext cx="469900" cy="368300"/>
            </a:xfrm>
            <a:prstGeom prst="rect">
              <a:avLst/>
            </a:prstGeom>
            <a:solidFill>
              <a:schemeClr val="accent2">
                <a:lumMod val="75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K</a:t>
              </a:r>
            </a:p>
          </p:txBody>
        </p:sp>
        <p:sp>
          <p:nvSpPr>
            <p:cNvPr id="169" name="Rectangle 168">
              <a:extLst>
                <a:ext uri="{FF2B5EF4-FFF2-40B4-BE49-F238E27FC236}">
                  <a16:creationId xmlns:a16="http://schemas.microsoft.com/office/drawing/2014/main" id="{BAD921E2-E5D2-4A04-8092-CAFD5B8CB7B9}"/>
                </a:ext>
              </a:extLst>
            </p:cNvPr>
            <p:cNvSpPr/>
            <p:nvPr/>
          </p:nvSpPr>
          <p:spPr>
            <a:xfrm>
              <a:off x="5209792" y="5201476"/>
              <a:ext cx="457200" cy="368300"/>
            </a:xfrm>
            <a:prstGeom prst="rect">
              <a:avLst/>
            </a:prstGeom>
            <a:solidFill>
              <a:schemeClr val="accent2">
                <a:lumMod val="60000"/>
                <a:lumOff val="4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5</a:t>
              </a:r>
            </a:p>
          </p:txBody>
        </p:sp>
        <p:sp>
          <p:nvSpPr>
            <p:cNvPr id="170" name="Rectangle 169">
              <a:extLst>
                <a:ext uri="{FF2B5EF4-FFF2-40B4-BE49-F238E27FC236}">
                  <a16:creationId xmlns:a16="http://schemas.microsoft.com/office/drawing/2014/main" id="{D3591BC1-7D65-47E1-A527-2564B7215819}"/>
                </a:ext>
              </a:extLst>
            </p:cNvPr>
            <p:cNvSpPr/>
            <p:nvPr/>
          </p:nvSpPr>
          <p:spPr>
            <a:xfrm>
              <a:off x="4741671" y="5575300"/>
              <a:ext cx="925323" cy="368300"/>
            </a:xfrm>
            <a:prstGeom prst="rect">
              <a:avLst/>
            </a:prstGeom>
            <a:solidFill>
              <a:schemeClr val="accent2">
                <a:lumMod val="20000"/>
                <a:lumOff val="8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000" b="1" dirty="0">
                  <a:solidFill>
                    <a:schemeClr val="tx1"/>
                  </a:solidFill>
                  <a:latin typeface="Calibri" panose="020F0502020204030204" pitchFamily="34" charset="0"/>
                  <a:cs typeface="Calibri" panose="020F0502020204030204" pitchFamily="34" charset="0"/>
                </a:rPr>
                <a:t>Government</a:t>
              </a:r>
              <a:r>
                <a:rPr lang="en-US" sz="1000" b="1" baseline="0" dirty="0">
                  <a:solidFill>
                    <a:schemeClr val="tx1"/>
                  </a:solidFill>
                  <a:latin typeface="Calibri" panose="020F0502020204030204" pitchFamily="34" charset="0"/>
                  <a:cs typeface="Calibri" panose="020F0502020204030204" pitchFamily="34" charset="0"/>
                </a:rPr>
                <a:t> Permits</a:t>
              </a:r>
              <a:endParaRPr lang="ar-EG" sz="1400" dirty="0">
                <a:solidFill>
                  <a:schemeClr val="tx1"/>
                </a:solidFill>
              </a:endParaRPr>
            </a:p>
          </p:txBody>
        </p:sp>
        <p:sp>
          <p:nvSpPr>
            <p:cNvPr id="171" name="Rectangle 170">
              <a:extLst>
                <a:ext uri="{FF2B5EF4-FFF2-40B4-BE49-F238E27FC236}">
                  <a16:creationId xmlns:a16="http://schemas.microsoft.com/office/drawing/2014/main" id="{7C0DCD4A-F26F-4CB5-9FAA-21239935C5E8}"/>
                </a:ext>
              </a:extLst>
            </p:cNvPr>
            <p:cNvSpPr/>
            <p:nvPr/>
          </p:nvSpPr>
          <p:spPr>
            <a:xfrm>
              <a:off x="4286250" y="5946361"/>
              <a:ext cx="451866" cy="368300"/>
            </a:xfrm>
            <a:prstGeom prst="rect">
              <a:avLst/>
            </a:prstGeom>
            <a:solidFill>
              <a:schemeClr val="accent2">
                <a:lumMod val="60000"/>
                <a:lumOff val="4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7</a:t>
              </a:r>
            </a:p>
          </p:txBody>
        </p:sp>
        <p:sp>
          <p:nvSpPr>
            <p:cNvPr id="172" name="Rectangle 171">
              <a:extLst>
                <a:ext uri="{FF2B5EF4-FFF2-40B4-BE49-F238E27FC236}">
                  <a16:creationId xmlns:a16="http://schemas.microsoft.com/office/drawing/2014/main" id="{4DDA8EDD-749E-4566-8858-42DD6938D0E0}"/>
                </a:ext>
              </a:extLst>
            </p:cNvPr>
            <p:cNvSpPr/>
            <p:nvPr/>
          </p:nvSpPr>
          <p:spPr>
            <a:xfrm>
              <a:off x="4738116" y="5946361"/>
              <a:ext cx="475235" cy="368300"/>
            </a:xfrm>
            <a:prstGeom prst="rect">
              <a:avLst/>
            </a:prstGeom>
            <a:solidFill>
              <a:schemeClr val="accent4">
                <a:lumMod val="5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1</a:t>
              </a:r>
            </a:p>
          </p:txBody>
        </p:sp>
        <p:sp>
          <p:nvSpPr>
            <p:cNvPr id="173" name="Rectangle 172">
              <a:extLst>
                <a:ext uri="{FF2B5EF4-FFF2-40B4-BE49-F238E27FC236}">
                  <a16:creationId xmlns:a16="http://schemas.microsoft.com/office/drawing/2014/main" id="{6A80203B-90F3-46DC-8276-132E080DAFA5}"/>
                </a:ext>
              </a:extLst>
            </p:cNvPr>
            <p:cNvSpPr/>
            <p:nvPr/>
          </p:nvSpPr>
          <p:spPr>
            <a:xfrm>
              <a:off x="5213350" y="5946361"/>
              <a:ext cx="457200" cy="368300"/>
            </a:xfrm>
            <a:prstGeom prst="rect">
              <a:avLst/>
            </a:prstGeom>
            <a:solidFill>
              <a:schemeClr val="accent2">
                <a:lumMod val="60000"/>
                <a:lumOff val="40000"/>
              </a:schemeClr>
            </a:solidFill>
            <a:ln>
              <a:solidFill>
                <a:srgbClr val="B3B5E8"/>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8</a:t>
              </a:r>
            </a:p>
          </p:txBody>
        </p:sp>
      </p:grpSp>
      <p:cxnSp>
        <p:nvCxnSpPr>
          <p:cNvPr id="174" name="Straight Arrow Connector 173">
            <a:extLst>
              <a:ext uri="{FF2B5EF4-FFF2-40B4-BE49-F238E27FC236}">
                <a16:creationId xmlns:a16="http://schemas.microsoft.com/office/drawing/2014/main" id="{B3C64A93-2D7F-4375-951E-FB4611D3859B}"/>
              </a:ext>
            </a:extLst>
          </p:cNvPr>
          <p:cNvCxnSpPr>
            <a:cxnSpLocks/>
          </p:cNvCxnSpPr>
          <p:nvPr/>
        </p:nvCxnSpPr>
        <p:spPr>
          <a:xfrm>
            <a:off x="6932135" y="2514150"/>
            <a:ext cx="491604" cy="1722"/>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grpSp>
        <p:nvGrpSpPr>
          <p:cNvPr id="176" name="Group 175">
            <a:extLst>
              <a:ext uri="{FF2B5EF4-FFF2-40B4-BE49-F238E27FC236}">
                <a16:creationId xmlns:a16="http://schemas.microsoft.com/office/drawing/2014/main" id="{30B4917D-7565-464A-A66A-6EED37BA994E}"/>
              </a:ext>
            </a:extLst>
          </p:cNvPr>
          <p:cNvGrpSpPr/>
          <p:nvPr/>
        </p:nvGrpSpPr>
        <p:grpSpPr>
          <a:xfrm>
            <a:off x="4725196" y="3741070"/>
            <a:ext cx="1371601" cy="877824"/>
            <a:chOff x="4286250" y="3378200"/>
            <a:chExt cx="1384301" cy="1120361"/>
          </a:xfrm>
        </p:grpSpPr>
        <p:sp>
          <p:nvSpPr>
            <p:cNvPr id="177" name="Rectangle 176">
              <a:extLst>
                <a:ext uri="{FF2B5EF4-FFF2-40B4-BE49-F238E27FC236}">
                  <a16:creationId xmlns:a16="http://schemas.microsoft.com/office/drawing/2014/main" id="{774E6C29-4516-4E47-AA7E-C9CD429F1300}"/>
                </a:ext>
              </a:extLst>
            </p:cNvPr>
            <p:cNvSpPr/>
            <p:nvPr/>
          </p:nvSpPr>
          <p:spPr>
            <a:xfrm>
              <a:off x="42862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4</a:t>
              </a:r>
            </a:p>
          </p:txBody>
        </p:sp>
        <p:sp>
          <p:nvSpPr>
            <p:cNvPr id="178" name="Rectangle 177">
              <a:extLst>
                <a:ext uri="{FF2B5EF4-FFF2-40B4-BE49-F238E27FC236}">
                  <a16:creationId xmlns:a16="http://schemas.microsoft.com/office/drawing/2014/main" id="{C0FE495E-DB97-436F-BF66-879368FB45F9}"/>
                </a:ext>
              </a:extLst>
            </p:cNvPr>
            <p:cNvSpPr/>
            <p:nvPr/>
          </p:nvSpPr>
          <p:spPr>
            <a:xfrm>
              <a:off x="4743450"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L</a:t>
              </a:r>
            </a:p>
          </p:txBody>
        </p:sp>
        <p:sp>
          <p:nvSpPr>
            <p:cNvPr id="179" name="Rectangle 178">
              <a:extLst>
                <a:ext uri="{FF2B5EF4-FFF2-40B4-BE49-F238E27FC236}">
                  <a16:creationId xmlns:a16="http://schemas.microsoft.com/office/drawing/2014/main" id="{F5BBE9CA-A5F1-40BC-8A9E-EFEB6163497D}"/>
                </a:ext>
              </a:extLst>
            </p:cNvPr>
            <p:cNvSpPr/>
            <p:nvPr/>
          </p:nvSpPr>
          <p:spPr>
            <a:xfrm>
              <a:off x="5213350" y="3378200"/>
              <a:ext cx="457201"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6</a:t>
              </a:r>
            </a:p>
          </p:txBody>
        </p:sp>
        <p:sp>
          <p:nvSpPr>
            <p:cNvPr id="180" name="Rectangle 179">
              <a:extLst>
                <a:ext uri="{FF2B5EF4-FFF2-40B4-BE49-F238E27FC236}">
                  <a16:creationId xmlns:a16="http://schemas.microsoft.com/office/drawing/2014/main" id="{A8C77896-A72E-48CE-B93E-B76AB0E101D1}"/>
                </a:ext>
              </a:extLst>
            </p:cNvPr>
            <p:cNvSpPr/>
            <p:nvPr/>
          </p:nvSpPr>
          <p:spPr>
            <a:xfrm>
              <a:off x="4744630" y="3749261"/>
              <a:ext cx="922364" cy="377969"/>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000" b="1" dirty="0">
                  <a:solidFill>
                    <a:schemeClr val="tx1"/>
                  </a:solidFill>
                  <a:latin typeface="Calibri" panose="020F0502020204030204" pitchFamily="34" charset="0"/>
                  <a:cs typeface="Calibri" panose="020F0502020204030204" pitchFamily="34" charset="0"/>
                </a:rPr>
                <a:t>Confirm Final Approval</a:t>
              </a:r>
              <a:endParaRPr lang="ar-EG" sz="1400" dirty="0">
                <a:solidFill>
                  <a:schemeClr val="tx1"/>
                </a:solidFill>
              </a:endParaRPr>
            </a:p>
          </p:txBody>
        </p:sp>
        <p:sp>
          <p:nvSpPr>
            <p:cNvPr id="181" name="Rectangle 180">
              <a:extLst>
                <a:ext uri="{FF2B5EF4-FFF2-40B4-BE49-F238E27FC236}">
                  <a16:creationId xmlns:a16="http://schemas.microsoft.com/office/drawing/2014/main" id="{6FFFACCA-C10B-42CC-B0F5-202C12EDC7E0}"/>
                </a:ext>
              </a:extLst>
            </p:cNvPr>
            <p:cNvSpPr/>
            <p:nvPr/>
          </p:nvSpPr>
          <p:spPr>
            <a:xfrm>
              <a:off x="42862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5</a:t>
              </a:r>
              <a:endParaRPr lang="en-US" sz="1100" b="1" dirty="0">
                <a:solidFill>
                  <a:schemeClr val="tx1"/>
                </a:solidFill>
                <a:latin typeface="Century Gothic" panose="020B0502020202020204" pitchFamily="34" charset="0"/>
              </a:endParaRPr>
            </a:p>
          </p:txBody>
        </p:sp>
        <p:sp>
          <p:nvSpPr>
            <p:cNvPr id="182" name="Rectangle 181">
              <a:extLst>
                <a:ext uri="{FF2B5EF4-FFF2-40B4-BE49-F238E27FC236}">
                  <a16:creationId xmlns:a16="http://schemas.microsoft.com/office/drawing/2014/main" id="{BED53520-CBFF-46A7-990B-DC1D98D1CBAC}"/>
                </a:ext>
              </a:extLst>
            </p:cNvPr>
            <p:cNvSpPr/>
            <p:nvPr/>
          </p:nvSpPr>
          <p:spPr>
            <a:xfrm>
              <a:off x="4743450" y="41302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2</a:t>
              </a:r>
            </a:p>
          </p:txBody>
        </p:sp>
        <p:sp>
          <p:nvSpPr>
            <p:cNvPr id="183" name="Rectangle 182">
              <a:extLst>
                <a:ext uri="{FF2B5EF4-FFF2-40B4-BE49-F238E27FC236}">
                  <a16:creationId xmlns:a16="http://schemas.microsoft.com/office/drawing/2014/main" id="{FC0E72FA-45D8-4368-90BD-00FB6F50ED6F}"/>
                </a:ext>
              </a:extLst>
            </p:cNvPr>
            <p:cNvSpPr/>
            <p:nvPr/>
          </p:nvSpPr>
          <p:spPr>
            <a:xfrm>
              <a:off x="52133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7</a:t>
              </a:r>
            </a:p>
          </p:txBody>
        </p:sp>
      </p:grpSp>
      <p:grpSp>
        <p:nvGrpSpPr>
          <p:cNvPr id="184" name="Group 183">
            <a:extLst>
              <a:ext uri="{FF2B5EF4-FFF2-40B4-BE49-F238E27FC236}">
                <a16:creationId xmlns:a16="http://schemas.microsoft.com/office/drawing/2014/main" id="{46B513E6-B260-4D21-9F94-B5602C2D5BDF}"/>
              </a:ext>
            </a:extLst>
          </p:cNvPr>
          <p:cNvGrpSpPr/>
          <p:nvPr/>
        </p:nvGrpSpPr>
        <p:grpSpPr>
          <a:xfrm>
            <a:off x="6418491" y="3724248"/>
            <a:ext cx="1371600" cy="877824"/>
            <a:chOff x="4286250" y="3378200"/>
            <a:chExt cx="1384300" cy="1120361"/>
          </a:xfrm>
        </p:grpSpPr>
        <p:sp>
          <p:nvSpPr>
            <p:cNvPr id="185" name="Rectangle 184">
              <a:extLst>
                <a:ext uri="{FF2B5EF4-FFF2-40B4-BE49-F238E27FC236}">
                  <a16:creationId xmlns:a16="http://schemas.microsoft.com/office/drawing/2014/main" id="{B481F25E-5B89-4965-91EE-C4560D2EA31C}"/>
                </a:ext>
              </a:extLst>
            </p:cNvPr>
            <p:cNvSpPr/>
            <p:nvPr/>
          </p:nvSpPr>
          <p:spPr>
            <a:xfrm>
              <a:off x="42862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6</a:t>
              </a:r>
            </a:p>
          </p:txBody>
        </p:sp>
        <p:sp>
          <p:nvSpPr>
            <p:cNvPr id="186" name="Rectangle 185">
              <a:extLst>
                <a:ext uri="{FF2B5EF4-FFF2-40B4-BE49-F238E27FC236}">
                  <a16:creationId xmlns:a16="http://schemas.microsoft.com/office/drawing/2014/main" id="{5773A845-C204-4A69-8993-FB9F4E8D7934}"/>
                </a:ext>
              </a:extLst>
            </p:cNvPr>
            <p:cNvSpPr/>
            <p:nvPr/>
          </p:nvSpPr>
          <p:spPr>
            <a:xfrm>
              <a:off x="4743450"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N</a:t>
              </a:r>
            </a:p>
          </p:txBody>
        </p:sp>
        <p:sp>
          <p:nvSpPr>
            <p:cNvPr id="187" name="Rectangle 186">
              <a:extLst>
                <a:ext uri="{FF2B5EF4-FFF2-40B4-BE49-F238E27FC236}">
                  <a16:creationId xmlns:a16="http://schemas.microsoft.com/office/drawing/2014/main" id="{A9182F0E-D172-428D-9279-E20CC9BD9348}"/>
                </a:ext>
              </a:extLst>
            </p:cNvPr>
            <p:cNvSpPr/>
            <p:nvPr/>
          </p:nvSpPr>
          <p:spPr>
            <a:xfrm>
              <a:off x="52133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7</a:t>
              </a:r>
            </a:p>
          </p:txBody>
        </p:sp>
        <p:sp>
          <p:nvSpPr>
            <p:cNvPr id="188" name="Rectangle 187">
              <a:extLst>
                <a:ext uri="{FF2B5EF4-FFF2-40B4-BE49-F238E27FC236}">
                  <a16:creationId xmlns:a16="http://schemas.microsoft.com/office/drawing/2014/main" id="{4B7231EA-A5C5-49DC-A955-365CBCEAA258}"/>
                </a:ext>
              </a:extLst>
            </p:cNvPr>
            <p:cNvSpPr/>
            <p:nvPr/>
          </p:nvSpPr>
          <p:spPr>
            <a:xfrm>
              <a:off x="4744630" y="3749261"/>
              <a:ext cx="922364" cy="377969"/>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700" b="1" dirty="0">
                  <a:solidFill>
                    <a:schemeClr val="tx1"/>
                  </a:solidFill>
                  <a:latin typeface="Calibri" panose="020F0502020204030204" pitchFamily="34" charset="0"/>
                  <a:cs typeface="Calibri" panose="020F0502020204030204" pitchFamily="34" charset="0"/>
                </a:rPr>
                <a:t>Report on Integration of web security</a:t>
              </a:r>
              <a:endParaRPr lang="ar-EG" sz="1050" dirty="0">
                <a:solidFill>
                  <a:schemeClr val="tx1"/>
                </a:solidFill>
              </a:endParaRPr>
            </a:p>
          </p:txBody>
        </p:sp>
        <p:sp>
          <p:nvSpPr>
            <p:cNvPr id="189" name="Rectangle 188">
              <a:extLst>
                <a:ext uri="{FF2B5EF4-FFF2-40B4-BE49-F238E27FC236}">
                  <a16:creationId xmlns:a16="http://schemas.microsoft.com/office/drawing/2014/main" id="{10FDD56B-147E-4AA0-B643-F25D7E410ED0}"/>
                </a:ext>
              </a:extLst>
            </p:cNvPr>
            <p:cNvSpPr/>
            <p:nvPr/>
          </p:nvSpPr>
          <p:spPr>
            <a:xfrm>
              <a:off x="42862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7</a:t>
              </a:r>
              <a:endParaRPr lang="en-US" sz="1100" b="1" dirty="0">
                <a:solidFill>
                  <a:schemeClr val="tx1"/>
                </a:solidFill>
                <a:latin typeface="Century Gothic" panose="020B0502020202020204" pitchFamily="34" charset="0"/>
              </a:endParaRPr>
            </a:p>
          </p:txBody>
        </p:sp>
        <p:sp>
          <p:nvSpPr>
            <p:cNvPr id="190" name="Rectangle 189">
              <a:extLst>
                <a:ext uri="{FF2B5EF4-FFF2-40B4-BE49-F238E27FC236}">
                  <a16:creationId xmlns:a16="http://schemas.microsoft.com/office/drawing/2014/main" id="{32AAB0D4-781C-424F-BF23-44DB6A8AB8C6}"/>
                </a:ext>
              </a:extLst>
            </p:cNvPr>
            <p:cNvSpPr/>
            <p:nvPr/>
          </p:nvSpPr>
          <p:spPr>
            <a:xfrm>
              <a:off x="4743451" y="41302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bg1"/>
                  </a:solidFill>
                  <a:latin typeface="Century Gothic" panose="020B0502020202020204" pitchFamily="34" charset="0"/>
                </a:rPr>
                <a:t>1</a:t>
              </a:r>
              <a:endParaRPr lang="en-US" sz="1100" b="1" dirty="0">
                <a:solidFill>
                  <a:schemeClr val="bg1"/>
                </a:solidFill>
                <a:latin typeface="Century Gothic" panose="020B0502020202020204" pitchFamily="34" charset="0"/>
              </a:endParaRPr>
            </a:p>
          </p:txBody>
        </p:sp>
        <p:sp>
          <p:nvSpPr>
            <p:cNvPr id="191" name="Rectangle 190">
              <a:extLst>
                <a:ext uri="{FF2B5EF4-FFF2-40B4-BE49-F238E27FC236}">
                  <a16:creationId xmlns:a16="http://schemas.microsoft.com/office/drawing/2014/main" id="{5C23AD28-7D7D-4799-A4EB-9D85B9617177}"/>
                </a:ext>
              </a:extLst>
            </p:cNvPr>
            <p:cNvSpPr/>
            <p:nvPr/>
          </p:nvSpPr>
          <p:spPr>
            <a:xfrm>
              <a:off x="52133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8</a:t>
              </a:r>
            </a:p>
          </p:txBody>
        </p:sp>
      </p:grpSp>
      <p:grpSp>
        <p:nvGrpSpPr>
          <p:cNvPr id="194" name="Group 193">
            <a:extLst>
              <a:ext uri="{FF2B5EF4-FFF2-40B4-BE49-F238E27FC236}">
                <a16:creationId xmlns:a16="http://schemas.microsoft.com/office/drawing/2014/main" id="{73330E1B-0C63-42CA-AD53-9AE07E49B899}"/>
              </a:ext>
            </a:extLst>
          </p:cNvPr>
          <p:cNvGrpSpPr/>
          <p:nvPr/>
        </p:nvGrpSpPr>
        <p:grpSpPr>
          <a:xfrm>
            <a:off x="2947528" y="4159283"/>
            <a:ext cx="1371601" cy="877824"/>
            <a:chOff x="4286250" y="3378200"/>
            <a:chExt cx="1384301" cy="1120361"/>
          </a:xfrm>
        </p:grpSpPr>
        <p:sp>
          <p:nvSpPr>
            <p:cNvPr id="195" name="Rectangle 194">
              <a:extLst>
                <a:ext uri="{FF2B5EF4-FFF2-40B4-BE49-F238E27FC236}">
                  <a16:creationId xmlns:a16="http://schemas.microsoft.com/office/drawing/2014/main" id="{70FD16C4-2421-418B-86B8-CC707615F7DB}"/>
                </a:ext>
              </a:extLst>
            </p:cNvPr>
            <p:cNvSpPr/>
            <p:nvPr/>
          </p:nvSpPr>
          <p:spPr>
            <a:xfrm>
              <a:off x="42862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2</a:t>
              </a:r>
            </a:p>
          </p:txBody>
        </p:sp>
        <p:sp>
          <p:nvSpPr>
            <p:cNvPr id="196" name="Rectangle 195">
              <a:extLst>
                <a:ext uri="{FF2B5EF4-FFF2-40B4-BE49-F238E27FC236}">
                  <a16:creationId xmlns:a16="http://schemas.microsoft.com/office/drawing/2014/main" id="{5553EF75-E7C7-4F01-A5EE-755EAE32D05B}"/>
                </a:ext>
              </a:extLst>
            </p:cNvPr>
            <p:cNvSpPr/>
            <p:nvPr/>
          </p:nvSpPr>
          <p:spPr>
            <a:xfrm>
              <a:off x="4743450"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I</a:t>
              </a:r>
            </a:p>
          </p:txBody>
        </p:sp>
        <p:sp>
          <p:nvSpPr>
            <p:cNvPr id="197" name="Rectangle 196">
              <a:extLst>
                <a:ext uri="{FF2B5EF4-FFF2-40B4-BE49-F238E27FC236}">
                  <a16:creationId xmlns:a16="http://schemas.microsoft.com/office/drawing/2014/main" id="{B82CD435-DFDA-452D-B9BD-965A35C65EF8}"/>
                </a:ext>
              </a:extLst>
            </p:cNvPr>
            <p:cNvSpPr/>
            <p:nvPr/>
          </p:nvSpPr>
          <p:spPr>
            <a:xfrm>
              <a:off x="5213350" y="3378200"/>
              <a:ext cx="457201"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3</a:t>
              </a:r>
            </a:p>
          </p:txBody>
        </p:sp>
        <p:sp>
          <p:nvSpPr>
            <p:cNvPr id="198" name="Rectangle 197">
              <a:extLst>
                <a:ext uri="{FF2B5EF4-FFF2-40B4-BE49-F238E27FC236}">
                  <a16:creationId xmlns:a16="http://schemas.microsoft.com/office/drawing/2014/main" id="{9855FDCE-0CD4-4C1E-B655-3D5A8C8AAAE6}"/>
                </a:ext>
              </a:extLst>
            </p:cNvPr>
            <p:cNvSpPr/>
            <p:nvPr/>
          </p:nvSpPr>
          <p:spPr>
            <a:xfrm>
              <a:off x="4716716" y="3749261"/>
              <a:ext cx="950278" cy="377969"/>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000" b="1" dirty="0">
                  <a:solidFill>
                    <a:schemeClr val="tx1"/>
                  </a:solidFill>
                  <a:latin typeface="Calibri" panose="020F0502020204030204" pitchFamily="34" charset="0"/>
                  <a:cs typeface="Calibri" panose="020F0502020204030204" pitchFamily="34" charset="0"/>
                </a:rPr>
                <a:t>Progress Report</a:t>
              </a:r>
              <a:endParaRPr lang="ar-EG" sz="1400" dirty="0">
                <a:solidFill>
                  <a:schemeClr val="tx1"/>
                </a:solidFill>
              </a:endParaRPr>
            </a:p>
          </p:txBody>
        </p:sp>
        <p:sp>
          <p:nvSpPr>
            <p:cNvPr id="199" name="Rectangle 198">
              <a:extLst>
                <a:ext uri="{FF2B5EF4-FFF2-40B4-BE49-F238E27FC236}">
                  <a16:creationId xmlns:a16="http://schemas.microsoft.com/office/drawing/2014/main" id="{04B4463B-6630-4413-8B6A-36289953913F}"/>
                </a:ext>
              </a:extLst>
            </p:cNvPr>
            <p:cNvSpPr/>
            <p:nvPr/>
          </p:nvSpPr>
          <p:spPr>
            <a:xfrm>
              <a:off x="42862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4</a:t>
              </a:r>
            </a:p>
          </p:txBody>
        </p:sp>
        <p:sp>
          <p:nvSpPr>
            <p:cNvPr id="200" name="Rectangle 199">
              <a:extLst>
                <a:ext uri="{FF2B5EF4-FFF2-40B4-BE49-F238E27FC236}">
                  <a16:creationId xmlns:a16="http://schemas.microsoft.com/office/drawing/2014/main" id="{581FCC50-91E7-4DDA-A46D-40BE10253517}"/>
                </a:ext>
              </a:extLst>
            </p:cNvPr>
            <p:cNvSpPr/>
            <p:nvPr/>
          </p:nvSpPr>
          <p:spPr>
            <a:xfrm>
              <a:off x="4743450" y="41302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bg1"/>
                  </a:solidFill>
                  <a:latin typeface="Century Gothic" panose="020B0502020202020204" pitchFamily="34" charset="0"/>
                </a:rPr>
                <a:t>1</a:t>
              </a:r>
              <a:endParaRPr lang="en-US" sz="1100" b="1" dirty="0">
                <a:solidFill>
                  <a:schemeClr val="bg1"/>
                </a:solidFill>
                <a:latin typeface="Century Gothic" panose="020B0502020202020204" pitchFamily="34" charset="0"/>
              </a:endParaRPr>
            </a:p>
          </p:txBody>
        </p:sp>
        <p:sp>
          <p:nvSpPr>
            <p:cNvPr id="201" name="Rectangle 200">
              <a:extLst>
                <a:ext uri="{FF2B5EF4-FFF2-40B4-BE49-F238E27FC236}">
                  <a16:creationId xmlns:a16="http://schemas.microsoft.com/office/drawing/2014/main" id="{6707842A-F5A9-4DC1-A35E-54797DB1EECC}"/>
                </a:ext>
              </a:extLst>
            </p:cNvPr>
            <p:cNvSpPr/>
            <p:nvPr/>
          </p:nvSpPr>
          <p:spPr>
            <a:xfrm>
              <a:off x="52133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5</a:t>
              </a:r>
            </a:p>
          </p:txBody>
        </p:sp>
      </p:grpSp>
      <p:cxnSp>
        <p:nvCxnSpPr>
          <p:cNvPr id="216" name="Straight Arrow Connector 215">
            <a:extLst>
              <a:ext uri="{FF2B5EF4-FFF2-40B4-BE49-F238E27FC236}">
                <a16:creationId xmlns:a16="http://schemas.microsoft.com/office/drawing/2014/main" id="{B3D0CB4B-6D37-4FA0-A66E-23B760E1D508}"/>
              </a:ext>
            </a:extLst>
          </p:cNvPr>
          <p:cNvCxnSpPr>
            <a:cxnSpLocks/>
          </p:cNvCxnSpPr>
          <p:nvPr/>
        </p:nvCxnSpPr>
        <p:spPr>
          <a:xfrm>
            <a:off x="2641500" y="4201860"/>
            <a:ext cx="252020" cy="472058"/>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a:extLst>
              <a:ext uri="{FF2B5EF4-FFF2-40B4-BE49-F238E27FC236}">
                <a16:creationId xmlns:a16="http://schemas.microsoft.com/office/drawing/2014/main" id="{08C83F00-F586-42F2-BFE1-04AFD83517A6}"/>
              </a:ext>
            </a:extLst>
          </p:cNvPr>
          <p:cNvCxnSpPr>
            <a:cxnSpLocks/>
          </p:cNvCxnSpPr>
          <p:nvPr/>
        </p:nvCxnSpPr>
        <p:spPr>
          <a:xfrm>
            <a:off x="4399978" y="3674868"/>
            <a:ext cx="266677" cy="471369"/>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224" name="Straight Arrow Connector 223">
            <a:extLst>
              <a:ext uri="{FF2B5EF4-FFF2-40B4-BE49-F238E27FC236}">
                <a16:creationId xmlns:a16="http://schemas.microsoft.com/office/drawing/2014/main" id="{6409AEDB-F892-4CAE-84B5-C2EFA7C4CB70}"/>
              </a:ext>
            </a:extLst>
          </p:cNvPr>
          <p:cNvCxnSpPr>
            <a:cxnSpLocks/>
          </p:cNvCxnSpPr>
          <p:nvPr/>
        </p:nvCxnSpPr>
        <p:spPr>
          <a:xfrm flipV="1">
            <a:off x="4365354" y="4159283"/>
            <a:ext cx="295007" cy="481493"/>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228" name="Straight Arrow Connector 227">
            <a:extLst>
              <a:ext uri="{FF2B5EF4-FFF2-40B4-BE49-F238E27FC236}">
                <a16:creationId xmlns:a16="http://schemas.microsoft.com/office/drawing/2014/main" id="{3CC742D4-5C96-4A7E-B8E3-530E537927F7}"/>
              </a:ext>
            </a:extLst>
          </p:cNvPr>
          <p:cNvCxnSpPr>
            <a:cxnSpLocks/>
          </p:cNvCxnSpPr>
          <p:nvPr/>
        </p:nvCxnSpPr>
        <p:spPr>
          <a:xfrm flipV="1">
            <a:off x="6111984" y="4184915"/>
            <a:ext cx="283626" cy="3015"/>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sp>
        <p:nvSpPr>
          <p:cNvPr id="232" name="Rectangle 231">
            <a:extLst>
              <a:ext uri="{FF2B5EF4-FFF2-40B4-BE49-F238E27FC236}">
                <a16:creationId xmlns:a16="http://schemas.microsoft.com/office/drawing/2014/main" id="{0BC02FCC-76DF-4554-BD4A-09100F8CE5DB}"/>
              </a:ext>
            </a:extLst>
          </p:cNvPr>
          <p:cNvSpPr/>
          <p:nvPr/>
        </p:nvSpPr>
        <p:spPr>
          <a:xfrm>
            <a:off x="2962656" y="3431640"/>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1</a:t>
            </a:r>
          </a:p>
        </p:txBody>
      </p:sp>
      <p:sp>
        <p:nvSpPr>
          <p:cNvPr id="233" name="Rectangle 232">
            <a:extLst>
              <a:ext uri="{FF2B5EF4-FFF2-40B4-BE49-F238E27FC236}">
                <a16:creationId xmlns:a16="http://schemas.microsoft.com/office/drawing/2014/main" id="{CB4BCABA-FDFE-426B-A9CB-64D94A28B009}"/>
              </a:ext>
            </a:extLst>
          </p:cNvPr>
          <p:cNvSpPr/>
          <p:nvPr/>
        </p:nvSpPr>
        <p:spPr>
          <a:xfrm>
            <a:off x="1216152" y="4032978"/>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1</a:t>
            </a:r>
          </a:p>
        </p:txBody>
      </p:sp>
      <p:sp>
        <p:nvSpPr>
          <p:cNvPr id="234" name="Rectangle 233">
            <a:extLst>
              <a:ext uri="{FF2B5EF4-FFF2-40B4-BE49-F238E27FC236}">
                <a16:creationId xmlns:a16="http://schemas.microsoft.com/office/drawing/2014/main" id="{9F746657-7933-458D-8A59-848AF9853C5D}"/>
              </a:ext>
            </a:extLst>
          </p:cNvPr>
          <p:cNvSpPr/>
          <p:nvPr/>
        </p:nvSpPr>
        <p:spPr>
          <a:xfrm>
            <a:off x="5168331" y="812101"/>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0</a:t>
            </a:r>
          </a:p>
        </p:txBody>
      </p:sp>
      <p:sp>
        <p:nvSpPr>
          <p:cNvPr id="235" name="Rectangle 234">
            <a:extLst>
              <a:ext uri="{FF2B5EF4-FFF2-40B4-BE49-F238E27FC236}">
                <a16:creationId xmlns:a16="http://schemas.microsoft.com/office/drawing/2014/main" id="{E41F5133-539A-4CF5-9177-60641BD44581}"/>
              </a:ext>
            </a:extLst>
          </p:cNvPr>
          <p:cNvSpPr/>
          <p:nvPr/>
        </p:nvSpPr>
        <p:spPr>
          <a:xfrm>
            <a:off x="5474038" y="2370017"/>
            <a:ext cx="457200" cy="292608"/>
          </a:xfrm>
          <a:prstGeom prst="rect">
            <a:avLst/>
          </a:prstGeom>
          <a:solidFill>
            <a:schemeClr val="accent2">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3</a:t>
            </a:r>
          </a:p>
        </p:txBody>
      </p:sp>
      <p:sp>
        <p:nvSpPr>
          <p:cNvPr id="236" name="Rectangle 235">
            <a:extLst>
              <a:ext uri="{FF2B5EF4-FFF2-40B4-BE49-F238E27FC236}">
                <a16:creationId xmlns:a16="http://schemas.microsoft.com/office/drawing/2014/main" id="{51CC71D9-FCF1-45D6-9D3A-122EB0CB79E8}"/>
              </a:ext>
            </a:extLst>
          </p:cNvPr>
          <p:cNvSpPr/>
          <p:nvPr/>
        </p:nvSpPr>
        <p:spPr>
          <a:xfrm>
            <a:off x="6958584" y="821252"/>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0</a:t>
            </a:r>
          </a:p>
        </p:txBody>
      </p:sp>
      <p:sp>
        <p:nvSpPr>
          <p:cNvPr id="237" name="Rectangle 236">
            <a:extLst>
              <a:ext uri="{FF2B5EF4-FFF2-40B4-BE49-F238E27FC236}">
                <a16:creationId xmlns:a16="http://schemas.microsoft.com/office/drawing/2014/main" id="{64D746AA-C7C3-4169-B0AC-BB7E886161AC}"/>
              </a:ext>
            </a:extLst>
          </p:cNvPr>
          <p:cNvSpPr/>
          <p:nvPr/>
        </p:nvSpPr>
        <p:spPr>
          <a:xfrm>
            <a:off x="2941909" y="4451785"/>
            <a:ext cx="453006"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sp>
        <p:nvSpPr>
          <p:cNvPr id="238" name="Rectangle 237">
            <a:extLst>
              <a:ext uri="{FF2B5EF4-FFF2-40B4-BE49-F238E27FC236}">
                <a16:creationId xmlns:a16="http://schemas.microsoft.com/office/drawing/2014/main" id="{750E9305-9EBE-4686-93C4-31510FD51429}"/>
              </a:ext>
            </a:extLst>
          </p:cNvPr>
          <p:cNvSpPr/>
          <p:nvPr/>
        </p:nvSpPr>
        <p:spPr>
          <a:xfrm>
            <a:off x="4723099" y="4037167"/>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1</a:t>
            </a:r>
          </a:p>
        </p:txBody>
      </p:sp>
      <p:sp>
        <p:nvSpPr>
          <p:cNvPr id="239" name="Rectangle 238">
            <a:extLst>
              <a:ext uri="{FF2B5EF4-FFF2-40B4-BE49-F238E27FC236}">
                <a16:creationId xmlns:a16="http://schemas.microsoft.com/office/drawing/2014/main" id="{3A9912BB-74DC-4D33-BF19-06B8A8F5075B}"/>
              </a:ext>
            </a:extLst>
          </p:cNvPr>
          <p:cNvSpPr/>
          <p:nvPr/>
        </p:nvSpPr>
        <p:spPr>
          <a:xfrm>
            <a:off x="6415664" y="4018519"/>
            <a:ext cx="457200" cy="292608"/>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1</a:t>
            </a:r>
          </a:p>
        </p:txBody>
      </p:sp>
      <p:sp>
        <p:nvSpPr>
          <p:cNvPr id="240" name="TextBox 106">
            <a:extLst>
              <a:ext uri="{FF2B5EF4-FFF2-40B4-BE49-F238E27FC236}">
                <a16:creationId xmlns:a16="http://schemas.microsoft.com/office/drawing/2014/main" id="{7A26112D-DFC2-4CA5-B440-3F80D2DEFECE}"/>
              </a:ext>
            </a:extLst>
          </p:cNvPr>
          <p:cNvSpPr txBox="1"/>
          <p:nvPr/>
        </p:nvSpPr>
        <p:spPr>
          <a:xfrm>
            <a:off x="4934731" y="1369710"/>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0</a:t>
            </a:r>
          </a:p>
        </p:txBody>
      </p:sp>
      <p:sp>
        <p:nvSpPr>
          <p:cNvPr id="241" name="TextBox 106">
            <a:extLst>
              <a:ext uri="{FF2B5EF4-FFF2-40B4-BE49-F238E27FC236}">
                <a16:creationId xmlns:a16="http://schemas.microsoft.com/office/drawing/2014/main" id="{D1378F03-5CD8-4628-91FA-DEC4C57BAC01}"/>
              </a:ext>
            </a:extLst>
          </p:cNvPr>
          <p:cNvSpPr txBox="1"/>
          <p:nvPr/>
        </p:nvSpPr>
        <p:spPr>
          <a:xfrm>
            <a:off x="6707299" y="1369710"/>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0</a:t>
            </a:r>
          </a:p>
        </p:txBody>
      </p:sp>
      <p:sp>
        <p:nvSpPr>
          <p:cNvPr id="242" name="TextBox 106">
            <a:extLst>
              <a:ext uri="{FF2B5EF4-FFF2-40B4-BE49-F238E27FC236}">
                <a16:creationId xmlns:a16="http://schemas.microsoft.com/office/drawing/2014/main" id="{C0A9D833-2477-4509-9601-7FB3A25AB481}"/>
              </a:ext>
            </a:extLst>
          </p:cNvPr>
          <p:cNvSpPr txBox="1"/>
          <p:nvPr/>
        </p:nvSpPr>
        <p:spPr>
          <a:xfrm>
            <a:off x="1619070" y="2926508"/>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0</a:t>
            </a:r>
          </a:p>
        </p:txBody>
      </p:sp>
      <p:sp>
        <p:nvSpPr>
          <p:cNvPr id="243" name="TextBox 106">
            <a:extLst>
              <a:ext uri="{FF2B5EF4-FFF2-40B4-BE49-F238E27FC236}">
                <a16:creationId xmlns:a16="http://schemas.microsoft.com/office/drawing/2014/main" id="{0C432C5C-18FC-4BA3-8F77-D191BB6CE1A7}"/>
              </a:ext>
            </a:extLst>
          </p:cNvPr>
          <p:cNvSpPr txBox="1"/>
          <p:nvPr/>
        </p:nvSpPr>
        <p:spPr>
          <a:xfrm>
            <a:off x="3370805" y="2902983"/>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0</a:t>
            </a:r>
          </a:p>
        </p:txBody>
      </p:sp>
      <p:sp>
        <p:nvSpPr>
          <p:cNvPr id="244" name="TextBox 106">
            <a:extLst>
              <a:ext uri="{FF2B5EF4-FFF2-40B4-BE49-F238E27FC236}">
                <a16:creationId xmlns:a16="http://schemas.microsoft.com/office/drawing/2014/main" id="{9532AD53-2034-4930-BE7B-05B4E7428C5F}"/>
              </a:ext>
            </a:extLst>
          </p:cNvPr>
          <p:cNvSpPr txBox="1"/>
          <p:nvPr/>
        </p:nvSpPr>
        <p:spPr>
          <a:xfrm>
            <a:off x="5257173" y="2926508"/>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3</a:t>
            </a:r>
          </a:p>
        </p:txBody>
      </p:sp>
      <p:sp>
        <p:nvSpPr>
          <p:cNvPr id="245" name="TextBox 106">
            <a:extLst>
              <a:ext uri="{FF2B5EF4-FFF2-40B4-BE49-F238E27FC236}">
                <a16:creationId xmlns:a16="http://schemas.microsoft.com/office/drawing/2014/main" id="{EF9F71D9-A204-490A-84DE-77EA809B2C14}"/>
              </a:ext>
            </a:extLst>
          </p:cNvPr>
          <p:cNvSpPr txBox="1"/>
          <p:nvPr/>
        </p:nvSpPr>
        <p:spPr>
          <a:xfrm>
            <a:off x="912593" y="4578169"/>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0</a:t>
            </a:r>
          </a:p>
        </p:txBody>
      </p:sp>
      <p:sp>
        <p:nvSpPr>
          <p:cNvPr id="246" name="TextBox 106">
            <a:extLst>
              <a:ext uri="{FF2B5EF4-FFF2-40B4-BE49-F238E27FC236}">
                <a16:creationId xmlns:a16="http://schemas.microsoft.com/office/drawing/2014/main" id="{BE95DC80-C4DA-49C2-9069-C065ACFD14A6}"/>
              </a:ext>
            </a:extLst>
          </p:cNvPr>
          <p:cNvSpPr txBox="1"/>
          <p:nvPr/>
        </p:nvSpPr>
        <p:spPr>
          <a:xfrm>
            <a:off x="2656626" y="3961639"/>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0</a:t>
            </a:r>
          </a:p>
        </p:txBody>
      </p:sp>
      <p:sp>
        <p:nvSpPr>
          <p:cNvPr id="247" name="TextBox 106">
            <a:extLst>
              <a:ext uri="{FF2B5EF4-FFF2-40B4-BE49-F238E27FC236}">
                <a16:creationId xmlns:a16="http://schemas.microsoft.com/office/drawing/2014/main" id="{E674DB27-EC88-4FCB-9193-A7190D06976E}"/>
              </a:ext>
            </a:extLst>
          </p:cNvPr>
          <p:cNvSpPr txBox="1"/>
          <p:nvPr/>
        </p:nvSpPr>
        <p:spPr>
          <a:xfrm>
            <a:off x="2661159" y="4984750"/>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1</a:t>
            </a:r>
          </a:p>
        </p:txBody>
      </p:sp>
      <p:sp>
        <p:nvSpPr>
          <p:cNvPr id="248" name="TextBox 106">
            <a:extLst>
              <a:ext uri="{FF2B5EF4-FFF2-40B4-BE49-F238E27FC236}">
                <a16:creationId xmlns:a16="http://schemas.microsoft.com/office/drawing/2014/main" id="{51F2DFEA-33B6-47FE-BE3F-93AD7F65768E}"/>
              </a:ext>
            </a:extLst>
          </p:cNvPr>
          <p:cNvSpPr txBox="1"/>
          <p:nvPr/>
        </p:nvSpPr>
        <p:spPr>
          <a:xfrm>
            <a:off x="4419533" y="4584841"/>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0</a:t>
            </a:r>
          </a:p>
        </p:txBody>
      </p:sp>
      <p:sp>
        <p:nvSpPr>
          <p:cNvPr id="249" name="TextBox 106">
            <a:extLst>
              <a:ext uri="{FF2B5EF4-FFF2-40B4-BE49-F238E27FC236}">
                <a16:creationId xmlns:a16="http://schemas.microsoft.com/office/drawing/2014/main" id="{8D69D387-C6FC-4097-A6FF-A71F07FACBCB}"/>
              </a:ext>
            </a:extLst>
          </p:cNvPr>
          <p:cNvSpPr txBox="1"/>
          <p:nvPr/>
        </p:nvSpPr>
        <p:spPr>
          <a:xfrm>
            <a:off x="6104812" y="4584008"/>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solidFill>
                  <a:srgbClr val="C00000"/>
                </a:solidFill>
                <a:latin typeface="Century Gothic" panose="020B0502020202020204" pitchFamily="34" charset="0"/>
              </a:rPr>
              <a:t>FS = 1</a:t>
            </a:r>
          </a:p>
        </p:txBody>
      </p:sp>
      <p:sp>
        <p:nvSpPr>
          <p:cNvPr id="256" name="TextBox 255">
            <a:extLst>
              <a:ext uri="{FF2B5EF4-FFF2-40B4-BE49-F238E27FC236}">
                <a16:creationId xmlns:a16="http://schemas.microsoft.com/office/drawing/2014/main" id="{DFFCB94B-F56C-4F3A-87AE-E0F0D43778B6}"/>
              </a:ext>
            </a:extLst>
          </p:cNvPr>
          <p:cNvSpPr txBox="1"/>
          <p:nvPr/>
        </p:nvSpPr>
        <p:spPr>
          <a:xfrm>
            <a:off x="141984" y="59316"/>
            <a:ext cx="889298" cy="307777"/>
          </a:xfrm>
          <a:prstGeom prst="rect">
            <a:avLst/>
          </a:prstGeom>
          <a:noFill/>
        </p:spPr>
        <p:txBody>
          <a:bodyPr wrap="square" rtlCol="1">
            <a:spAutoFit/>
          </a:bodyPr>
          <a:lstStyle/>
          <a:p>
            <a:r>
              <a:rPr lang="en-US" b="1" dirty="0">
                <a:solidFill>
                  <a:schemeClr val="bg1"/>
                </a:solidFill>
              </a:rPr>
              <a:t>Network</a:t>
            </a:r>
            <a:endParaRPr lang="ar-EG"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32454E-63CE-4A6B-A980-8A9A0BECC90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graphicFrame>
        <p:nvGraphicFramePr>
          <p:cNvPr id="4" name="Google Shape;602;p41">
            <a:extLst>
              <a:ext uri="{FF2B5EF4-FFF2-40B4-BE49-F238E27FC236}">
                <a16:creationId xmlns:a16="http://schemas.microsoft.com/office/drawing/2014/main" id="{CEB94AE4-DB74-4ABF-8877-43A3382F4DDD}"/>
              </a:ext>
            </a:extLst>
          </p:cNvPr>
          <p:cNvGraphicFramePr/>
          <p:nvPr>
            <p:extLst>
              <p:ext uri="{D42A27DB-BD31-4B8C-83A1-F6EECF244321}">
                <p14:modId xmlns:p14="http://schemas.microsoft.com/office/powerpoint/2010/main" val="3297389325"/>
              </p:ext>
            </p:extLst>
          </p:nvPr>
        </p:nvGraphicFramePr>
        <p:xfrm>
          <a:off x="284764" y="232591"/>
          <a:ext cx="8574372" cy="4685460"/>
        </p:xfrm>
        <a:graphic>
          <a:graphicData uri="http://schemas.openxmlformats.org/drawingml/2006/table">
            <a:tbl>
              <a:tblPr>
                <a:noFill/>
                <a:tableStyleId>{D5908D26-7AD2-4BE2-8D46-7E80C61A5C3D}</a:tableStyleId>
              </a:tblPr>
              <a:tblGrid>
                <a:gridCol w="1575836">
                  <a:extLst>
                    <a:ext uri="{9D8B030D-6E8A-4147-A177-3AD203B41FA5}">
                      <a16:colId xmlns:a16="http://schemas.microsoft.com/office/drawing/2014/main" val="20000"/>
                    </a:ext>
                  </a:extLst>
                </a:gridCol>
                <a:gridCol w="538349">
                  <a:extLst>
                    <a:ext uri="{9D8B030D-6E8A-4147-A177-3AD203B41FA5}">
                      <a16:colId xmlns:a16="http://schemas.microsoft.com/office/drawing/2014/main" val="20001"/>
                    </a:ext>
                  </a:extLst>
                </a:gridCol>
                <a:gridCol w="538349">
                  <a:extLst>
                    <a:ext uri="{9D8B030D-6E8A-4147-A177-3AD203B41FA5}">
                      <a16:colId xmlns:a16="http://schemas.microsoft.com/office/drawing/2014/main" val="20002"/>
                    </a:ext>
                  </a:extLst>
                </a:gridCol>
                <a:gridCol w="538349">
                  <a:extLst>
                    <a:ext uri="{9D8B030D-6E8A-4147-A177-3AD203B41FA5}">
                      <a16:colId xmlns:a16="http://schemas.microsoft.com/office/drawing/2014/main" val="20003"/>
                    </a:ext>
                  </a:extLst>
                </a:gridCol>
                <a:gridCol w="538349">
                  <a:extLst>
                    <a:ext uri="{9D8B030D-6E8A-4147-A177-3AD203B41FA5}">
                      <a16:colId xmlns:a16="http://schemas.microsoft.com/office/drawing/2014/main" val="20004"/>
                    </a:ext>
                  </a:extLst>
                </a:gridCol>
                <a:gridCol w="538349">
                  <a:extLst>
                    <a:ext uri="{9D8B030D-6E8A-4147-A177-3AD203B41FA5}">
                      <a16:colId xmlns:a16="http://schemas.microsoft.com/office/drawing/2014/main" val="20005"/>
                    </a:ext>
                  </a:extLst>
                </a:gridCol>
                <a:gridCol w="538349">
                  <a:extLst>
                    <a:ext uri="{9D8B030D-6E8A-4147-A177-3AD203B41FA5}">
                      <a16:colId xmlns:a16="http://schemas.microsoft.com/office/drawing/2014/main" val="20006"/>
                    </a:ext>
                  </a:extLst>
                </a:gridCol>
                <a:gridCol w="538349">
                  <a:extLst>
                    <a:ext uri="{9D8B030D-6E8A-4147-A177-3AD203B41FA5}">
                      <a16:colId xmlns:a16="http://schemas.microsoft.com/office/drawing/2014/main" val="20007"/>
                    </a:ext>
                  </a:extLst>
                </a:gridCol>
                <a:gridCol w="538349">
                  <a:extLst>
                    <a:ext uri="{9D8B030D-6E8A-4147-A177-3AD203B41FA5}">
                      <a16:colId xmlns:a16="http://schemas.microsoft.com/office/drawing/2014/main" val="20008"/>
                    </a:ext>
                  </a:extLst>
                </a:gridCol>
                <a:gridCol w="538349">
                  <a:extLst>
                    <a:ext uri="{9D8B030D-6E8A-4147-A177-3AD203B41FA5}">
                      <a16:colId xmlns:a16="http://schemas.microsoft.com/office/drawing/2014/main" val="20009"/>
                    </a:ext>
                  </a:extLst>
                </a:gridCol>
                <a:gridCol w="538349">
                  <a:extLst>
                    <a:ext uri="{9D8B030D-6E8A-4147-A177-3AD203B41FA5}">
                      <a16:colId xmlns:a16="http://schemas.microsoft.com/office/drawing/2014/main" val="20010"/>
                    </a:ext>
                  </a:extLst>
                </a:gridCol>
                <a:gridCol w="538349">
                  <a:extLst>
                    <a:ext uri="{9D8B030D-6E8A-4147-A177-3AD203B41FA5}">
                      <a16:colId xmlns:a16="http://schemas.microsoft.com/office/drawing/2014/main" val="20011"/>
                    </a:ext>
                  </a:extLst>
                </a:gridCol>
                <a:gridCol w="528188">
                  <a:extLst>
                    <a:ext uri="{9D8B030D-6E8A-4147-A177-3AD203B41FA5}">
                      <a16:colId xmlns:a16="http://schemas.microsoft.com/office/drawing/2014/main" val="20012"/>
                    </a:ext>
                  </a:extLst>
                </a:gridCol>
                <a:gridCol w="548509">
                  <a:extLst>
                    <a:ext uri="{9D8B030D-6E8A-4147-A177-3AD203B41FA5}">
                      <a16:colId xmlns:a16="http://schemas.microsoft.com/office/drawing/2014/main" val="20013"/>
                    </a:ext>
                  </a:extLst>
                </a:gridCol>
              </a:tblGrid>
              <a:tr h="293131">
                <a:tc>
                  <a:txBody>
                    <a:bodyPr/>
                    <a:lstStyle/>
                    <a:p>
                      <a:pPr marL="0" lvl="0" indent="0" algn="l" rtl="0">
                        <a:spcBef>
                          <a:spcPts val="0"/>
                        </a:spcBef>
                        <a:spcAft>
                          <a:spcPts val="0"/>
                        </a:spcAft>
                        <a:buNone/>
                      </a:pPr>
                      <a:r>
                        <a:rPr lang="en-US" sz="800" dirty="0">
                          <a:solidFill>
                            <a:schemeClr val="dk2"/>
                          </a:solidFill>
                          <a:latin typeface="Barlow"/>
                          <a:ea typeface="Barlow"/>
                          <a:cs typeface="Barlow"/>
                          <a:sym typeface="Barlow"/>
                        </a:rPr>
                        <a:t>   </a:t>
                      </a:r>
                      <a:endParaRPr sz="800" dirty="0">
                        <a:solidFill>
                          <a:schemeClr val="dk2"/>
                        </a:solidFill>
                        <a:latin typeface="Barlow"/>
                        <a:ea typeface="Barlow"/>
                        <a:cs typeface="Barlow"/>
                        <a:sym typeface="Barlow"/>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4">
                        <a:lumMod val="50000"/>
                      </a:schemeClr>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1</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2</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3</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4</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5</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6</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7</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8</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9</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10</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11</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12</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             13</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93131">
                <a:tc>
                  <a:txBody>
                    <a:bodyPr/>
                    <a:lstStyle/>
                    <a:p>
                      <a:pPr lvl="0" algn="ctr" rtl="1"/>
                      <a:r>
                        <a:rPr lang="en-US" sz="620" b="1" dirty="0">
                          <a:solidFill>
                            <a:srgbClr val="27254F"/>
                          </a:solidFill>
                          <a:latin typeface="Barlow" panose="00000500000000000000" pitchFamily="2" charset="0"/>
                          <a:cs typeface="Calibri" panose="020F0502020204030204" pitchFamily="34" charset="0"/>
                        </a:rPr>
                        <a:t>Define Requirements</a:t>
                      </a:r>
                      <a:endParaRPr lang="ar-EG" sz="620" b="1" dirty="0">
                        <a:solidFill>
                          <a:srgbClr val="27254F"/>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lumMod val="75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extLst>
                  <a:ext uri="{0D108BD9-81ED-4DB2-BD59-A6C34878D82A}">
                    <a16:rowId xmlns:a16="http://schemas.microsoft.com/office/drawing/2014/main" val="10002"/>
                  </a:ext>
                </a:extLst>
              </a:tr>
              <a:tr h="293131">
                <a:tc>
                  <a:txBody>
                    <a:bodyPr/>
                    <a:lstStyle/>
                    <a:p>
                      <a:pPr lvl="0" algn="ctr" rtl="1"/>
                      <a:r>
                        <a:rPr lang="en-US" sz="620" b="1" dirty="0">
                          <a:solidFill>
                            <a:srgbClr val="323058"/>
                          </a:solidFill>
                          <a:latin typeface="Barlow" panose="00000500000000000000" pitchFamily="2" charset="0"/>
                          <a:cs typeface="Calibri" panose="020F0502020204030204" pitchFamily="34" charset="0"/>
                        </a:rPr>
                        <a:t>Plan System Design</a:t>
                      </a:r>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8083D8"/>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800" dirty="0">
                          <a:solidFill>
                            <a:schemeClr val="lt1"/>
                          </a:solidFill>
                          <a:latin typeface="Barlow"/>
                          <a:ea typeface="Barlow"/>
                          <a:cs typeface="Barlow"/>
                          <a:sym typeface="Barlow"/>
                        </a:rPr>
                        <a:t>◆</a:t>
                      </a: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93131">
                <a:tc>
                  <a:txBody>
                    <a:bodyPr/>
                    <a:lstStyle/>
                    <a:p>
                      <a:pPr lvl="0" algn="ctr" rtl="1"/>
                      <a:r>
                        <a:rPr lang="en-US" sz="620" b="1" dirty="0">
                          <a:solidFill>
                            <a:srgbClr val="323058"/>
                          </a:solidFill>
                          <a:latin typeface="Barlow" panose="00000500000000000000" pitchFamily="2" charset="0"/>
                          <a:cs typeface="Calibri" panose="020F0502020204030204" pitchFamily="34" charset="0"/>
                        </a:rPr>
                        <a:t>Legal &amp; Regulating</a:t>
                      </a:r>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463B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extLst>
                  <a:ext uri="{0D108BD9-81ED-4DB2-BD59-A6C34878D82A}">
                    <a16:rowId xmlns:a16="http://schemas.microsoft.com/office/drawing/2014/main" val="10004"/>
                  </a:ext>
                </a:extLst>
              </a:tr>
              <a:tr h="293131">
                <a:tc>
                  <a:txBody>
                    <a:bodyPr/>
                    <a:lstStyle/>
                    <a:p>
                      <a:pPr lvl="0" algn="ctr" rtl="1"/>
                      <a:r>
                        <a:rPr lang="en-US" sz="620" b="1" dirty="0">
                          <a:solidFill>
                            <a:srgbClr val="323058"/>
                          </a:solidFill>
                          <a:latin typeface="Barlow" panose="00000500000000000000" pitchFamily="2" charset="0"/>
                          <a:cs typeface="Calibri" panose="020F0502020204030204" pitchFamily="34" charset="0"/>
                        </a:rPr>
                        <a:t>Testing</a:t>
                      </a:r>
                      <a:endParaRPr lang="ar-EG" sz="620" b="1" dirty="0">
                        <a:solidFill>
                          <a:srgbClr val="323058"/>
                        </a:solidFill>
                        <a:latin typeface="Barlow" panose="00000500000000000000" pitchFamily="2" charset="0"/>
                        <a:cs typeface="Calibri" panose="020F0502020204030204" pitchFamily="34" charset="0"/>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DA7F1"/>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800" dirty="0">
                          <a:solidFill>
                            <a:schemeClr val="lt1"/>
                          </a:solidFill>
                          <a:latin typeface="Barlow"/>
                          <a:ea typeface="Barlow"/>
                          <a:cs typeface="Barlow"/>
                          <a:sym typeface="Barlow"/>
                        </a:rPr>
                        <a:t>◆</a:t>
                      </a: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293131">
                <a:tc>
                  <a:txBody>
                    <a:bodyPr/>
                    <a:lstStyle/>
                    <a:p>
                      <a:pPr lvl="0" algn="ctr" rtl="1"/>
                      <a:r>
                        <a:rPr lang="en-US" sz="620" b="1" dirty="0">
                          <a:solidFill>
                            <a:srgbClr val="323058"/>
                          </a:solidFill>
                          <a:latin typeface="Barlow" panose="00000500000000000000" pitchFamily="2" charset="0"/>
                          <a:cs typeface="Calibri" panose="020F0502020204030204" pitchFamily="34" charset="0"/>
                        </a:rPr>
                        <a:t>Project Proposal</a:t>
                      </a:r>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l"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l"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l"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27254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27254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7EB"/>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rgbClr val="8184D9"/>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extLst>
                  <a:ext uri="{0D108BD9-81ED-4DB2-BD59-A6C34878D82A}">
                    <a16:rowId xmlns:a16="http://schemas.microsoft.com/office/drawing/2014/main" val="10006"/>
                  </a:ext>
                </a:extLst>
              </a:tr>
              <a:tr h="293131">
                <a:tc>
                  <a:txBody>
                    <a:bodyPr/>
                    <a:lstStyle/>
                    <a:p>
                      <a:pPr lvl="0" algn="ctr" rtl="1"/>
                      <a:r>
                        <a:rPr lang="en-US" sz="620" b="1" dirty="0">
                          <a:solidFill>
                            <a:srgbClr val="323058"/>
                          </a:solidFill>
                          <a:latin typeface="Barlow" panose="00000500000000000000" pitchFamily="2" charset="0"/>
                          <a:cs typeface="Calibri" panose="020F0502020204030204" pitchFamily="34" charset="0"/>
                        </a:rPr>
                        <a:t>Website Design</a:t>
                      </a:r>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3F43C5"/>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3F43C5"/>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3F43C5"/>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93131">
                <a:tc>
                  <a:txBody>
                    <a:bodyPr/>
                    <a:lstStyle/>
                    <a:p>
                      <a:pPr lvl="0" algn="ctr" rtl="1"/>
                      <a:r>
                        <a:rPr lang="en-US" sz="620" b="1" dirty="0">
                          <a:solidFill>
                            <a:srgbClr val="323058"/>
                          </a:solidFill>
                          <a:latin typeface="Barlow" panose="00000500000000000000" pitchFamily="2" charset="0"/>
                          <a:cs typeface="Calibri" panose="020F0502020204030204" pitchFamily="34" charset="0"/>
                        </a:rPr>
                        <a:t>Licensing</a:t>
                      </a:r>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8184D9"/>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7EB"/>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extLst>
                  <a:ext uri="{0D108BD9-81ED-4DB2-BD59-A6C34878D82A}">
                    <a16:rowId xmlns:a16="http://schemas.microsoft.com/office/drawing/2014/main" val="10008"/>
                  </a:ext>
                </a:extLst>
              </a:tr>
              <a:tr h="293131">
                <a:tc>
                  <a:txBody>
                    <a:bodyPr/>
                    <a:lstStyle/>
                    <a:p>
                      <a:pPr lvl="0" algn="ctr" rtl="1"/>
                      <a:r>
                        <a:rPr lang="en-US" sz="620" b="1" dirty="0">
                          <a:solidFill>
                            <a:srgbClr val="323058"/>
                          </a:solidFill>
                          <a:latin typeface="Barlow" panose="00000500000000000000" pitchFamily="2" charset="0"/>
                          <a:cs typeface="Calibri" panose="020F0502020204030204" pitchFamily="34" charset="0"/>
                        </a:rPr>
                        <a:t>Design Review</a:t>
                      </a:r>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6463B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6463B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r h="278948">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620" b="1" dirty="0">
                          <a:solidFill>
                            <a:srgbClr val="323058"/>
                          </a:solidFill>
                          <a:latin typeface="Barlow" panose="00000500000000000000" pitchFamily="2" charset="0"/>
                          <a:cs typeface="Calibri" panose="020F0502020204030204" pitchFamily="34" charset="0"/>
                        </a:rPr>
                        <a:t>Progress Report</a:t>
                      </a:r>
                      <a:endParaRPr lang="ar-EG" sz="620" b="1" dirty="0">
                        <a:solidFill>
                          <a:srgbClr val="323058"/>
                        </a:solidFill>
                        <a:latin typeface="Barlow" panose="00000500000000000000" pitchFamily="2" charset="0"/>
                      </a:endParaRPr>
                    </a:p>
                    <a:p>
                      <a:pPr lvl="0" algn="ctr" rtl="1"/>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A5B0FE"/>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8D7EB"/>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extLst>
                  <a:ext uri="{0D108BD9-81ED-4DB2-BD59-A6C34878D82A}">
                    <a16:rowId xmlns:a16="http://schemas.microsoft.com/office/drawing/2014/main" val="4151115098"/>
                  </a:ext>
                </a:extLst>
              </a:tr>
              <a:tr h="278948">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620" b="1" i="0" u="none" strike="noStrike" cap="none" dirty="0">
                          <a:solidFill>
                            <a:srgbClr val="323058"/>
                          </a:solidFill>
                          <a:latin typeface="Barlow" panose="00000500000000000000" pitchFamily="2" charset="0"/>
                          <a:ea typeface="Arial"/>
                          <a:cs typeface="Arial"/>
                          <a:sym typeface="Arial"/>
                        </a:rPr>
                        <a:t>back end software</a:t>
                      </a:r>
                      <a:endParaRPr lang="ar-EG" sz="620" b="1" dirty="0">
                        <a:solidFill>
                          <a:srgbClr val="323058"/>
                        </a:solidFill>
                        <a:latin typeface="Barlow" panose="00000500000000000000" pitchFamily="2" charset="0"/>
                      </a:endParaRPr>
                    </a:p>
                    <a:p>
                      <a:pPr lvl="0" algn="ctr" rtl="1"/>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27254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122615657"/>
                  </a:ext>
                </a:extLst>
              </a:tr>
              <a:tr h="278948">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620" b="1" dirty="0">
                          <a:solidFill>
                            <a:srgbClr val="323058"/>
                          </a:solidFill>
                          <a:latin typeface="Barlow" panose="00000500000000000000" pitchFamily="2" charset="0"/>
                          <a:cs typeface="Calibri" panose="020F0502020204030204" pitchFamily="34" charset="0"/>
                        </a:rPr>
                        <a:t>Government</a:t>
                      </a:r>
                      <a:r>
                        <a:rPr lang="en-US" sz="620" b="1" baseline="0" dirty="0">
                          <a:solidFill>
                            <a:srgbClr val="323058"/>
                          </a:solidFill>
                          <a:latin typeface="Barlow" panose="00000500000000000000" pitchFamily="2" charset="0"/>
                          <a:cs typeface="Calibri" panose="020F0502020204030204" pitchFamily="34" charset="0"/>
                        </a:rPr>
                        <a:t> Permits</a:t>
                      </a:r>
                      <a:endParaRPr lang="ar-EG" sz="620" b="1" dirty="0">
                        <a:solidFill>
                          <a:srgbClr val="323058"/>
                        </a:solidFill>
                        <a:latin typeface="Barlow" panose="00000500000000000000" pitchFamily="2" charset="0"/>
                      </a:endParaRPr>
                    </a:p>
                    <a:p>
                      <a:pPr lvl="0" algn="ctr" rtl="1"/>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3F43C5"/>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8D7EB"/>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8D7EB"/>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extLst>
                  <a:ext uri="{0D108BD9-81ED-4DB2-BD59-A6C34878D82A}">
                    <a16:rowId xmlns:a16="http://schemas.microsoft.com/office/drawing/2014/main" val="1091103795"/>
                  </a:ext>
                </a:extLst>
              </a:tr>
              <a:tr h="278948">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620" b="1" dirty="0">
                          <a:solidFill>
                            <a:srgbClr val="323058"/>
                          </a:solidFill>
                          <a:latin typeface="Barlow" panose="00000500000000000000" pitchFamily="2" charset="0"/>
                          <a:cs typeface="Calibri" panose="020F0502020204030204" pitchFamily="34" charset="0"/>
                        </a:rPr>
                        <a:t>Confirm Final Approval</a:t>
                      </a:r>
                      <a:endParaRPr lang="ar-EG" sz="620" b="1" dirty="0">
                        <a:solidFill>
                          <a:srgbClr val="323058"/>
                        </a:solidFill>
                        <a:latin typeface="Barlow" panose="00000500000000000000" pitchFamily="2" charset="0"/>
                      </a:endParaRPr>
                    </a:p>
                    <a:p>
                      <a:pPr lvl="0" algn="ctr" rtl="1"/>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8184D9"/>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8083D8"/>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404207987"/>
                  </a:ext>
                </a:extLst>
              </a:tr>
              <a:tr h="278948">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620" b="1" i="0" u="none" strike="noStrike" cap="none" dirty="0">
                          <a:solidFill>
                            <a:srgbClr val="323058"/>
                          </a:solidFill>
                          <a:latin typeface="Barlow" panose="00000500000000000000" pitchFamily="2" charset="0"/>
                          <a:ea typeface="Arial"/>
                          <a:cs typeface="Arial"/>
                          <a:sym typeface="Arial"/>
                        </a:rPr>
                        <a:t>front end development</a:t>
                      </a:r>
                      <a:endParaRPr lang="ar-EG" sz="620" b="1" dirty="0">
                        <a:solidFill>
                          <a:srgbClr val="323058"/>
                        </a:solidFill>
                        <a:latin typeface="Barlow" panose="00000500000000000000" pitchFamily="2" charset="0"/>
                      </a:endParaRPr>
                    </a:p>
                    <a:p>
                      <a:pPr lvl="0" algn="ctr" rtl="1"/>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6463B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6463B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DAD9ED"/>
                    </a:solidFill>
                  </a:tcPr>
                </a:tc>
                <a:extLst>
                  <a:ext uri="{0D108BD9-81ED-4DB2-BD59-A6C34878D82A}">
                    <a16:rowId xmlns:a16="http://schemas.microsoft.com/office/drawing/2014/main" val="2595626972"/>
                  </a:ext>
                </a:extLst>
              </a:tr>
              <a:tr h="360228">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620" b="1" dirty="0">
                          <a:solidFill>
                            <a:srgbClr val="323058"/>
                          </a:solidFill>
                          <a:latin typeface="Barlow" panose="00000500000000000000" pitchFamily="2" charset="0"/>
                          <a:cs typeface="Calibri" panose="020F0502020204030204" pitchFamily="34" charset="0"/>
                        </a:rPr>
                        <a:t>Report on Integration of web security</a:t>
                      </a:r>
                      <a:endParaRPr lang="ar-EG" sz="620" b="1" dirty="0">
                        <a:solidFill>
                          <a:srgbClr val="323058"/>
                        </a:solidFill>
                        <a:latin typeface="Barlow" panose="00000500000000000000" pitchFamily="2" charset="0"/>
                      </a:endParaRPr>
                    </a:p>
                    <a:p>
                      <a:pPr lvl="0" algn="ctr" rtl="1"/>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A5B0FE"/>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227683661"/>
                  </a:ext>
                </a:extLst>
              </a:tr>
              <a:tr h="285173">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620" b="1" dirty="0">
                          <a:solidFill>
                            <a:srgbClr val="323058"/>
                          </a:solidFill>
                          <a:latin typeface="Barlow" panose="00000500000000000000" pitchFamily="2" charset="0"/>
                          <a:cs typeface="Calibri" panose="020F0502020204030204" pitchFamily="34" charset="0"/>
                        </a:rPr>
                        <a:t>Launching</a:t>
                      </a:r>
                      <a:endParaRPr lang="ar-EG" sz="620" b="1" dirty="0">
                        <a:solidFill>
                          <a:srgbClr val="323058"/>
                        </a:solidFill>
                        <a:latin typeface="Barlow" panose="00000500000000000000" pitchFamily="2" charset="0"/>
                      </a:endParaRPr>
                    </a:p>
                    <a:p>
                      <a:pPr lvl="0" algn="ctr" rtl="1"/>
                      <a:endParaRPr lang="ar-EG" sz="620" b="1" dirty="0">
                        <a:solidFill>
                          <a:srgbClr val="323058"/>
                        </a:solidFill>
                        <a:latin typeface="Barlow" panose="00000500000000000000" pitchFamily="2" charset="0"/>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27254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27254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27254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27254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27254F"/>
                    </a:solidFill>
                  </a:tcPr>
                </a:tc>
                <a:extLst>
                  <a:ext uri="{0D108BD9-81ED-4DB2-BD59-A6C34878D82A}">
                    <a16:rowId xmlns:a16="http://schemas.microsoft.com/office/drawing/2014/main" val="3916245885"/>
                  </a:ext>
                </a:extLst>
              </a:tr>
            </a:tbl>
          </a:graphicData>
        </a:graphic>
      </p:graphicFrame>
      <p:sp>
        <p:nvSpPr>
          <p:cNvPr id="3" name="Google Shape;600;p41">
            <a:extLst>
              <a:ext uri="{FF2B5EF4-FFF2-40B4-BE49-F238E27FC236}">
                <a16:creationId xmlns:a16="http://schemas.microsoft.com/office/drawing/2014/main" id="{9EE9AD4B-623A-4FDB-A821-20067B1E329D}"/>
              </a:ext>
            </a:extLst>
          </p:cNvPr>
          <p:cNvSpPr txBox="1">
            <a:spLocks/>
          </p:cNvSpPr>
          <p:nvPr/>
        </p:nvSpPr>
        <p:spPr>
          <a:xfrm>
            <a:off x="284764" y="232590"/>
            <a:ext cx="1441652" cy="3877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400" b="1" dirty="0">
                <a:solidFill>
                  <a:schemeClr val="bg1"/>
                </a:solidFill>
              </a:rPr>
              <a:t>GANTT CHART</a:t>
            </a:r>
          </a:p>
        </p:txBody>
      </p:sp>
    </p:spTree>
    <p:extLst>
      <p:ext uri="{BB962C8B-B14F-4D97-AF65-F5344CB8AC3E}">
        <p14:creationId xmlns:p14="http://schemas.microsoft.com/office/powerpoint/2010/main" val="391483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Snipped 1">
            <a:extLst>
              <a:ext uri="{FF2B5EF4-FFF2-40B4-BE49-F238E27FC236}">
                <a16:creationId xmlns:a16="http://schemas.microsoft.com/office/drawing/2014/main" id="{A6A58C93-FCF4-4178-BBD9-5F27C43CCB50}"/>
              </a:ext>
            </a:extLst>
          </p:cNvPr>
          <p:cNvSpPr/>
          <p:nvPr/>
        </p:nvSpPr>
        <p:spPr>
          <a:xfrm>
            <a:off x="-7" y="10002"/>
            <a:ext cx="1673140" cy="212288"/>
          </a:xfrm>
          <a:prstGeom prst="snip1Rect">
            <a:avLst>
              <a:gd name="adj" fmla="val 1666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مستطيل 9">
            <a:extLst>
              <a:ext uri="{FF2B5EF4-FFF2-40B4-BE49-F238E27FC236}">
                <a16:creationId xmlns:a16="http://schemas.microsoft.com/office/drawing/2014/main" id="{4D07160E-5D25-4BAA-B9AC-4B467CD6AA04}"/>
              </a:ext>
            </a:extLst>
          </p:cNvPr>
          <p:cNvSpPr/>
          <p:nvPr/>
        </p:nvSpPr>
        <p:spPr>
          <a:xfrm>
            <a:off x="-95697" y="-140562"/>
            <a:ext cx="1864519" cy="39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bg1"/>
                </a:solidFill>
                <a:latin typeface="Aldhabi" panose="01000000000000000000" pitchFamily="2" charset="-78"/>
                <a:cs typeface="Aldhabi" panose="01000000000000000000" pitchFamily="2" charset="-78"/>
              </a:rPr>
              <a:t>Resource - Constrained Schedule :</a:t>
            </a:r>
            <a:endParaRPr lang="ar-EG" b="1" dirty="0">
              <a:solidFill>
                <a:schemeClr val="bg1"/>
              </a:solidFill>
              <a:latin typeface="Aldhabi" panose="01000000000000000000" pitchFamily="2" charset="-78"/>
              <a:cs typeface="Aldhabi" panose="01000000000000000000" pitchFamily="2" charset="-78"/>
            </a:endParaRPr>
          </a:p>
        </p:txBody>
      </p:sp>
      <p:graphicFrame>
        <p:nvGraphicFramePr>
          <p:cNvPr id="3" name="Table 2"/>
          <p:cNvGraphicFramePr>
            <a:graphicFrameLocks noGrp="1"/>
          </p:cNvGraphicFramePr>
          <p:nvPr>
            <p:extLst>
              <p:ext uri="{D42A27DB-BD31-4B8C-83A1-F6EECF244321}">
                <p14:modId xmlns:p14="http://schemas.microsoft.com/office/powerpoint/2010/main" val="1969986669"/>
              </p:ext>
            </p:extLst>
          </p:nvPr>
        </p:nvGraphicFramePr>
        <p:xfrm>
          <a:off x="-7" y="493600"/>
          <a:ext cx="9144007" cy="4649900"/>
        </p:xfrm>
        <a:graphic>
          <a:graphicData uri="http://schemas.openxmlformats.org/drawingml/2006/table">
            <a:tbl>
              <a:tblPr rtl="1" firstRow="1" bandRow="1">
                <a:tableStyleId>{5C22544A-7EE6-4342-B048-85BDC9FD1C3A}</a:tableStyleId>
              </a:tblPr>
              <a:tblGrid>
                <a:gridCol w="491942">
                  <a:extLst>
                    <a:ext uri="{9D8B030D-6E8A-4147-A177-3AD203B41FA5}">
                      <a16:colId xmlns:a16="http://schemas.microsoft.com/office/drawing/2014/main" val="3493763494"/>
                    </a:ext>
                  </a:extLst>
                </a:gridCol>
                <a:gridCol w="465153">
                  <a:extLst>
                    <a:ext uri="{9D8B030D-6E8A-4147-A177-3AD203B41FA5}">
                      <a16:colId xmlns:a16="http://schemas.microsoft.com/office/drawing/2014/main" val="4268564276"/>
                    </a:ext>
                  </a:extLst>
                </a:gridCol>
                <a:gridCol w="428631">
                  <a:extLst>
                    <a:ext uri="{9D8B030D-6E8A-4147-A177-3AD203B41FA5}">
                      <a16:colId xmlns:a16="http://schemas.microsoft.com/office/drawing/2014/main" val="3232644950"/>
                    </a:ext>
                  </a:extLst>
                </a:gridCol>
                <a:gridCol w="428631">
                  <a:extLst>
                    <a:ext uri="{9D8B030D-6E8A-4147-A177-3AD203B41FA5}">
                      <a16:colId xmlns:a16="http://schemas.microsoft.com/office/drawing/2014/main" val="525104875"/>
                    </a:ext>
                  </a:extLst>
                </a:gridCol>
                <a:gridCol w="428631">
                  <a:extLst>
                    <a:ext uri="{9D8B030D-6E8A-4147-A177-3AD203B41FA5}">
                      <a16:colId xmlns:a16="http://schemas.microsoft.com/office/drawing/2014/main" val="747597953"/>
                    </a:ext>
                  </a:extLst>
                </a:gridCol>
                <a:gridCol w="428632">
                  <a:extLst>
                    <a:ext uri="{9D8B030D-6E8A-4147-A177-3AD203B41FA5}">
                      <a16:colId xmlns:a16="http://schemas.microsoft.com/office/drawing/2014/main" val="3173096544"/>
                    </a:ext>
                  </a:extLst>
                </a:gridCol>
                <a:gridCol w="428631">
                  <a:extLst>
                    <a:ext uri="{9D8B030D-6E8A-4147-A177-3AD203B41FA5}">
                      <a16:colId xmlns:a16="http://schemas.microsoft.com/office/drawing/2014/main" val="2977127641"/>
                    </a:ext>
                  </a:extLst>
                </a:gridCol>
                <a:gridCol w="428632">
                  <a:extLst>
                    <a:ext uri="{9D8B030D-6E8A-4147-A177-3AD203B41FA5}">
                      <a16:colId xmlns:a16="http://schemas.microsoft.com/office/drawing/2014/main" val="1825165768"/>
                    </a:ext>
                  </a:extLst>
                </a:gridCol>
                <a:gridCol w="405306">
                  <a:extLst>
                    <a:ext uri="{9D8B030D-6E8A-4147-A177-3AD203B41FA5}">
                      <a16:colId xmlns:a16="http://schemas.microsoft.com/office/drawing/2014/main" val="2292031410"/>
                    </a:ext>
                  </a:extLst>
                </a:gridCol>
                <a:gridCol w="451957">
                  <a:extLst>
                    <a:ext uri="{9D8B030D-6E8A-4147-A177-3AD203B41FA5}">
                      <a16:colId xmlns:a16="http://schemas.microsoft.com/office/drawing/2014/main" val="2137842459"/>
                    </a:ext>
                  </a:extLst>
                </a:gridCol>
                <a:gridCol w="428632">
                  <a:extLst>
                    <a:ext uri="{9D8B030D-6E8A-4147-A177-3AD203B41FA5}">
                      <a16:colId xmlns:a16="http://schemas.microsoft.com/office/drawing/2014/main" val="2146283332"/>
                    </a:ext>
                  </a:extLst>
                </a:gridCol>
                <a:gridCol w="428631">
                  <a:extLst>
                    <a:ext uri="{9D8B030D-6E8A-4147-A177-3AD203B41FA5}">
                      <a16:colId xmlns:a16="http://schemas.microsoft.com/office/drawing/2014/main" val="2444320633"/>
                    </a:ext>
                  </a:extLst>
                </a:gridCol>
                <a:gridCol w="428632">
                  <a:extLst>
                    <a:ext uri="{9D8B030D-6E8A-4147-A177-3AD203B41FA5}">
                      <a16:colId xmlns:a16="http://schemas.microsoft.com/office/drawing/2014/main" val="457413288"/>
                    </a:ext>
                  </a:extLst>
                </a:gridCol>
                <a:gridCol w="465153">
                  <a:extLst>
                    <a:ext uri="{9D8B030D-6E8A-4147-A177-3AD203B41FA5}">
                      <a16:colId xmlns:a16="http://schemas.microsoft.com/office/drawing/2014/main" val="2224063137"/>
                    </a:ext>
                  </a:extLst>
                </a:gridCol>
                <a:gridCol w="568649">
                  <a:extLst>
                    <a:ext uri="{9D8B030D-6E8A-4147-A177-3AD203B41FA5}">
                      <a16:colId xmlns:a16="http://schemas.microsoft.com/office/drawing/2014/main" val="4128042306"/>
                    </a:ext>
                  </a:extLst>
                </a:gridCol>
                <a:gridCol w="428631">
                  <a:extLst>
                    <a:ext uri="{9D8B030D-6E8A-4147-A177-3AD203B41FA5}">
                      <a16:colId xmlns:a16="http://schemas.microsoft.com/office/drawing/2014/main" val="4172027882"/>
                    </a:ext>
                  </a:extLst>
                </a:gridCol>
                <a:gridCol w="428631">
                  <a:extLst>
                    <a:ext uri="{9D8B030D-6E8A-4147-A177-3AD203B41FA5}">
                      <a16:colId xmlns:a16="http://schemas.microsoft.com/office/drawing/2014/main" val="1747819518"/>
                    </a:ext>
                  </a:extLst>
                </a:gridCol>
                <a:gridCol w="428631">
                  <a:extLst>
                    <a:ext uri="{9D8B030D-6E8A-4147-A177-3AD203B41FA5}">
                      <a16:colId xmlns:a16="http://schemas.microsoft.com/office/drawing/2014/main" val="225025242"/>
                    </a:ext>
                  </a:extLst>
                </a:gridCol>
                <a:gridCol w="428631">
                  <a:extLst>
                    <a:ext uri="{9D8B030D-6E8A-4147-A177-3AD203B41FA5}">
                      <a16:colId xmlns:a16="http://schemas.microsoft.com/office/drawing/2014/main" val="2530404757"/>
                    </a:ext>
                  </a:extLst>
                </a:gridCol>
                <a:gridCol w="428631">
                  <a:extLst>
                    <a:ext uri="{9D8B030D-6E8A-4147-A177-3AD203B41FA5}">
                      <a16:colId xmlns:a16="http://schemas.microsoft.com/office/drawing/2014/main" val="3577958628"/>
                    </a:ext>
                  </a:extLst>
                </a:gridCol>
                <a:gridCol w="295009">
                  <a:extLst>
                    <a:ext uri="{9D8B030D-6E8A-4147-A177-3AD203B41FA5}">
                      <a16:colId xmlns:a16="http://schemas.microsoft.com/office/drawing/2014/main" val="2438485340"/>
                    </a:ext>
                  </a:extLst>
                </a:gridCol>
              </a:tblGrid>
              <a:tr h="272045">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0</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0</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A</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3140858154"/>
                  </a:ext>
                </a:extLst>
              </a:tr>
              <a:tr h="272045">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accent4">
                            <a:lumMod val="40000"/>
                            <a:lumOff val="60000"/>
                          </a:schemeClr>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0</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B</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77561118"/>
                  </a:ext>
                </a:extLst>
              </a:tr>
              <a:tr h="272045">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rgbClr val="8184D9"/>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083D8"/>
                    </a:solidFill>
                  </a:tcPr>
                </a:tc>
                <a:tc>
                  <a:txBody>
                    <a:bodyPr/>
                    <a:lstStyle/>
                    <a:p>
                      <a:pPr algn="ctr" rtl="1"/>
                      <a:endParaRPr lang="ar-KW" sz="1100" b="1" dirty="0">
                        <a:solidFill>
                          <a:srgbClr val="8184D9"/>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083D8"/>
                    </a:solidFill>
                  </a:tcPr>
                </a:tc>
                <a:tc>
                  <a:txBody>
                    <a:bodyPr/>
                    <a:lstStyle/>
                    <a:p>
                      <a:pPr algn="ctr" rtl="1"/>
                      <a:endParaRPr lang="ar-KW" sz="1100" b="1" dirty="0">
                        <a:solidFill>
                          <a:srgbClr val="8184D9"/>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083D8"/>
                    </a:solidFill>
                  </a:tcPr>
                </a:tc>
                <a:tc>
                  <a:txBody>
                    <a:bodyPr/>
                    <a:lstStyle/>
                    <a:p>
                      <a:pPr algn="ctr" rtl="1"/>
                      <a:endParaRPr lang="ar-KW" sz="1100" b="1" dirty="0">
                        <a:solidFill>
                          <a:srgbClr val="8184D9"/>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083D8"/>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3</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6</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C</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400313842"/>
                  </a:ext>
                </a:extLst>
              </a:tr>
              <a:tr h="272045">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3</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D</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961160593"/>
                  </a:ext>
                </a:extLst>
              </a:tr>
              <a:tr h="272045">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083D8"/>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083D8"/>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5</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E</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1323669714"/>
                  </a:ext>
                </a:extLst>
              </a:tr>
              <a:tr h="272045">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0</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5</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3</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F</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989277667"/>
                  </a:ext>
                </a:extLst>
              </a:tr>
              <a:tr h="272045">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083D8"/>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083D8"/>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083D8"/>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ar-EG"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3</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7</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3</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G</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3193453114"/>
                  </a:ext>
                </a:extLst>
              </a:tr>
              <a:tr h="272045">
                <a:tc>
                  <a:txBody>
                    <a:bodyPr/>
                    <a:lstStyle/>
                    <a:p>
                      <a:pPr algn="ctr" rtl="1"/>
                      <a:endParaRPr lang="en-US"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5</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H</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252801160"/>
                  </a:ext>
                </a:extLst>
              </a:tr>
              <a:tr h="272045">
                <a:tc>
                  <a:txBody>
                    <a:bodyPr/>
                    <a:lstStyle/>
                    <a:p>
                      <a:pPr algn="ctr" rtl="1"/>
                      <a:endParaRPr lang="en-US"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5</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I</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extLst>
                  <a:ext uri="{0D108BD9-81ED-4DB2-BD59-A6C34878D82A}">
                    <a16:rowId xmlns:a16="http://schemas.microsoft.com/office/drawing/2014/main" val="2585316779"/>
                  </a:ext>
                </a:extLst>
              </a:tr>
              <a:tr h="272045">
                <a:tc>
                  <a:txBody>
                    <a:bodyPr/>
                    <a:lstStyle/>
                    <a:p>
                      <a:pPr algn="ctr" rtl="1"/>
                      <a:endParaRPr lang="en-US"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0</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6</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5</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J</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959794655"/>
                  </a:ext>
                </a:extLst>
              </a:tr>
              <a:tr h="272045">
                <a:tc>
                  <a:txBody>
                    <a:bodyPr/>
                    <a:lstStyle/>
                    <a:p>
                      <a:pPr algn="ctr" rtl="1"/>
                      <a:endParaRPr lang="en-US"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3</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8</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4</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K</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extLst>
                  <a:ext uri="{0D108BD9-81ED-4DB2-BD59-A6C34878D82A}">
                    <a16:rowId xmlns:a16="http://schemas.microsoft.com/office/drawing/2014/main" val="918703724"/>
                  </a:ext>
                </a:extLst>
              </a:tr>
              <a:tr h="272045">
                <a:tc>
                  <a:txBody>
                    <a:bodyPr/>
                    <a:lstStyle/>
                    <a:p>
                      <a:pPr algn="ctr" rtl="1"/>
                      <a:endParaRPr lang="en-US"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7</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4</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L</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480094456"/>
                  </a:ext>
                </a:extLst>
              </a:tr>
              <a:tr h="272045">
                <a:tc>
                  <a:txBody>
                    <a:bodyPr/>
                    <a:lstStyle/>
                    <a:p>
                      <a:pPr algn="ctr" rtl="1"/>
                      <a:endParaRPr lang="en-US"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0</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8</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6</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M</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extLst>
                  <a:ext uri="{0D108BD9-81ED-4DB2-BD59-A6C34878D82A}">
                    <a16:rowId xmlns:a16="http://schemas.microsoft.com/office/drawing/2014/main" val="2484587819"/>
                  </a:ext>
                </a:extLst>
              </a:tr>
              <a:tr h="272045">
                <a:tc>
                  <a:txBody>
                    <a:bodyPr/>
                    <a:lstStyle/>
                    <a:p>
                      <a:pPr algn="ctr" rtl="1"/>
                      <a:endParaRPr lang="en-US"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FE2FD"/>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1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8</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6</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N</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417743573"/>
                  </a:ext>
                </a:extLst>
              </a:tr>
              <a:tr h="272045">
                <a:tc>
                  <a:txBody>
                    <a:bodyPr/>
                    <a:lstStyle/>
                    <a:p>
                      <a:pPr algn="ctr" rtl="1"/>
                      <a:endParaRPr lang="en-US"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100" b="1" dirty="0">
                          <a:solidFill>
                            <a:schemeClr val="bg1"/>
                          </a:solidFill>
                          <a:latin typeface="Arabic Typesetting" panose="03020402040406030203" pitchFamily="66" charset="-78"/>
                          <a:cs typeface="Arabic Typesetting" panose="03020402040406030203" pitchFamily="66" charset="-78"/>
                        </a:rPr>
                        <a:t>2</a:t>
                      </a:r>
                      <a:endParaRPr lang="ar-KW" sz="11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0</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13</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8</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5</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O</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extLst>
                  <a:ext uri="{0D108BD9-81ED-4DB2-BD59-A6C34878D82A}">
                    <a16:rowId xmlns:a16="http://schemas.microsoft.com/office/drawing/2014/main" val="3534609835"/>
                  </a:ext>
                </a:extLst>
              </a:tr>
              <a:tr h="272045">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4</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4</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6</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8</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10</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6</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2</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gridSpan="6">
                  <a:txBody>
                    <a:bodyPr/>
                    <a:lstStyle/>
                    <a:p>
                      <a:pPr algn="ctr" rtl="1"/>
                      <a:r>
                        <a:rPr lang="en-US" sz="1100" b="1" dirty="0">
                          <a:solidFill>
                            <a:schemeClr val="tx1"/>
                          </a:solidFill>
                          <a:latin typeface="Arabic Typesetting" panose="03020402040406030203" pitchFamily="66" charset="-78"/>
                          <a:cs typeface="Arabic Typesetting" panose="03020402040406030203" pitchFamily="66" charset="-78"/>
                        </a:rPr>
                        <a:t>Resources</a:t>
                      </a:r>
                      <a:r>
                        <a:rPr lang="en-US" sz="1100" b="1" baseline="0" dirty="0">
                          <a:solidFill>
                            <a:schemeClr val="tx1"/>
                          </a:solidFill>
                          <a:latin typeface="Arabic Typesetting" panose="03020402040406030203" pitchFamily="66" charset="-78"/>
                          <a:cs typeface="Arabic Typesetting" panose="03020402040406030203" pitchFamily="66" charset="-78"/>
                        </a:rPr>
                        <a:t> Scheduled</a:t>
                      </a:r>
                      <a:endParaRPr lang="ar-KW" sz="11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E1E4FF"/>
                    </a:solidFill>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dirty="0">
                        <a:solidFill>
                          <a:schemeClr val="tx1"/>
                        </a:solidFill>
                        <a:latin typeface="Arabic Typesetting" panose="03020402040406030203" pitchFamily="66" charset="-78"/>
                        <a:cs typeface="Arabic Typesetting" panose="03020402040406030203" pitchFamily="66" charset="-78"/>
                      </a:endParaRPr>
                    </a:p>
                  </a:txBody>
                  <a:tcPr/>
                </a:tc>
                <a:extLst>
                  <a:ext uri="{0D108BD9-81ED-4DB2-BD59-A6C34878D82A}">
                    <a16:rowId xmlns:a16="http://schemas.microsoft.com/office/drawing/2014/main" val="262882538"/>
                  </a:ext>
                </a:extLst>
              </a:tr>
              <a:tr h="288355">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gridSpan="6">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Resources</a:t>
                      </a:r>
                      <a:r>
                        <a:rPr lang="en-US" sz="1500" b="1" dirty="0">
                          <a:solidFill>
                            <a:schemeClr val="tx1"/>
                          </a:solidFill>
                          <a:latin typeface="Arabic Typesetting" panose="03020402040406030203" pitchFamily="66" charset="-78"/>
                          <a:cs typeface="Arabic Typesetting" panose="03020402040406030203" pitchFamily="66" charset="-78"/>
                        </a:rPr>
                        <a:t> </a:t>
                      </a:r>
                      <a:r>
                        <a:rPr lang="en-US" sz="1500" b="1" dirty="0">
                          <a:solidFill>
                            <a:schemeClr val="bg1"/>
                          </a:solidFill>
                          <a:latin typeface="Arabic Typesetting" panose="03020402040406030203" pitchFamily="66" charset="-78"/>
                          <a:cs typeface="Arabic Typesetting" panose="03020402040406030203" pitchFamily="66" charset="-78"/>
                        </a:rPr>
                        <a:t>Available</a:t>
                      </a:r>
                      <a:r>
                        <a:rPr lang="en-US" sz="1500" b="1" dirty="0">
                          <a:solidFill>
                            <a:schemeClr val="tx1"/>
                          </a:solidFill>
                          <a:latin typeface="Arabic Typesetting" panose="03020402040406030203" pitchFamily="66" charset="-78"/>
                          <a:cs typeface="Arabic Typesetting" panose="03020402040406030203" pitchFamily="66" charset="-78"/>
                        </a:rPr>
                        <a:t> </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dirty="0">
                        <a:solidFill>
                          <a:schemeClr val="tx1"/>
                        </a:solidFill>
                        <a:latin typeface="Arabic Typesetting" panose="03020402040406030203" pitchFamily="66" charset="-78"/>
                        <a:cs typeface="Arabic Typesetting" panose="03020402040406030203" pitchFamily="66" charset="-78"/>
                      </a:endParaRPr>
                    </a:p>
                  </a:txBody>
                  <a:tcPr/>
                </a:tc>
                <a:extLst>
                  <a:ext uri="{0D108BD9-81ED-4DB2-BD59-A6C34878D82A}">
                    <a16:rowId xmlns:a16="http://schemas.microsoft.com/office/drawing/2014/main" val="285920095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47160641"/>
              </p:ext>
            </p:extLst>
          </p:nvPr>
        </p:nvGraphicFramePr>
        <p:xfrm>
          <a:off x="-95698" y="257821"/>
          <a:ext cx="9239697" cy="297180"/>
        </p:xfrm>
        <a:graphic>
          <a:graphicData uri="http://schemas.openxmlformats.org/drawingml/2006/table">
            <a:tbl>
              <a:tblPr rtl="1" firstRow="1" bandRow="1">
                <a:tableStyleId>{5C22544A-7EE6-4342-B048-85BDC9FD1C3A}</a:tableStyleId>
              </a:tblPr>
              <a:tblGrid>
                <a:gridCol w="292197">
                  <a:extLst>
                    <a:ext uri="{9D8B030D-6E8A-4147-A177-3AD203B41FA5}">
                      <a16:colId xmlns:a16="http://schemas.microsoft.com/office/drawing/2014/main" val="988376100"/>
                    </a:ext>
                  </a:extLst>
                </a:gridCol>
                <a:gridCol w="292197">
                  <a:extLst>
                    <a:ext uri="{9D8B030D-6E8A-4147-A177-3AD203B41FA5}">
                      <a16:colId xmlns:a16="http://schemas.microsoft.com/office/drawing/2014/main" val="1024281217"/>
                    </a:ext>
                  </a:extLst>
                </a:gridCol>
                <a:gridCol w="451172">
                  <a:extLst>
                    <a:ext uri="{9D8B030D-6E8A-4147-A177-3AD203B41FA5}">
                      <a16:colId xmlns:a16="http://schemas.microsoft.com/office/drawing/2014/main" val="1224141819"/>
                    </a:ext>
                  </a:extLst>
                </a:gridCol>
                <a:gridCol w="471224">
                  <a:extLst>
                    <a:ext uri="{9D8B030D-6E8A-4147-A177-3AD203B41FA5}">
                      <a16:colId xmlns:a16="http://schemas.microsoft.com/office/drawing/2014/main" val="801837275"/>
                    </a:ext>
                  </a:extLst>
                </a:gridCol>
                <a:gridCol w="421094">
                  <a:extLst>
                    <a:ext uri="{9D8B030D-6E8A-4147-A177-3AD203B41FA5}">
                      <a16:colId xmlns:a16="http://schemas.microsoft.com/office/drawing/2014/main" val="3187012802"/>
                    </a:ext>
                  </a:extLst>
                </a:gridCol>
                <a:gridCol w="401042">
                  <a:extLst>
                    <a:ext uri="{9D8B030D-6E8A-4147-A177-3AD203B41FA5}">
                      <a16:colId xmlns:a16="http://schemas.microsoft.com/office/drawing/2014/main" val="2466717719"/>
                    </a:ext>
                  </a:extLst>
                </a:gridCol>
                <a:gridCol w="441146">
                  <a:extLst>
                    <a:ext uri="{9D8B030D-6E8A-4147-A177-3AD203B41FA5}">
                      <a16:colId xmlns:a16="http://schemas.microsoft.com/office/drawing/2014/main" val="3353018208"/>
                    </a:ext>
                  </a:extLst>
                </a:gridCol>
                <a:gridCol w="370963">
                  <a:extLst>
                    <a:ext uri="{9D8B030D-6E8A-4147-A177-3AD203B41FA5}">
                      <a16:colId xmlns:a16="http://schemas.microsoft.com/office/drawing/2014/main" val="441554535"/>
                    </a:ext>
                  </a:extLst>
                </a:gridCol>
                <a:gridCol w="471224">
                  <a:extLst>
                    <a:ext uri="{9D8B030D-6E8A-4147-A177-3AD203B41FA5}">
                      <a16:colId xmlns:a16="http://schemas.microsoft.com/office/drawing/2014/main" val="244169072"/>
                    </a:ext>
                  </a:extLst>
                </a:gridCol>
                <a:gridCol w="401042">
                  <a:extLst>
                    <a:ext uri="{9D8B030D-6E8A-4147-A177-3AD203B41FA5}">
                      <a16:colId xmlns:a16="http://schemas.microsoft.com/office/drawing/2014/main" val="3503683299"/>
                    </a:ext>
                  </a:extLst>
                </a:gridCol>
                <a:gridCol w="641667">
                  <a:extLst>
                    <a:ext uri="{9D8B030D-6E8A-4147-A177-3AD203B41FA5}">
                      <a16:colId xmlns:a16="http://schemas.microsoft.com/office/drawing/2014/main" val="3417285448"/>
                    </a:ext>
                  </a:extLst>
                </a:gridCol>
                <a:gridCol w="184875">
                  <a:extLst>
                    <a:ext uri="{9D8B030D-6E8A-4147-A177-3AD203B41FA5}">
                      <a16:colId xmlns:a16="http://schemas.microsoft.com/office/drawing/2014/main" val="2016211738"/>
                    </a:ext>
                  </a:extLst>
                </a:gridCol>
                <a:gridCol w="439985">
                  <a:extLst>
                    <a:ext uri="{9D8B030D-6E8A-4147-A177-3AD203B41FA5}">
                      <a16:colId xmlns:a16="http://schemas.microsoft.com/office/drawing/2014/main" val="3034081876"/>
                    </a:ext>
                  </a:extLst>
                </a:gridCol>
                <a:gridCol w="718630">
                  <a:extLst>
                    <a:ext uri="{9D8B030D-6E8A-4147-A177-3AD203B41FA5}">
                      <a16:colId xmlns:a16="http://schemas.microsoft.com/office/drawing/2014/main" val="916112588"/>
                    </a:ext>
                  </a:extLst>
                </a:gridCol>
                <a:gridCol w="385368">
                  <a:extLst>
                    <a:ext uri="{9D8B030D-6E8A-4147-A177-3AD203B41FA5}">
                      <a16:colId xmlns:a16="http://schemas.microsoft.com/office/drawing/2014/main" val="3536670714"/>
                    </a:ext>
                  </a:extLst>
                </a:gridCol>
                <a:gridCol w="326481">
                  <a:extLst>
                    <a:ext uri="{9D8B030D-6E8A-4147-A177-3AD203B41FA5}">
                      <a16:colId xmlns:a16="http://schemas.microsoft.com/office/drawing/2014/main" val="2711120938"/>
                    </a:ext>
                  </a:extLst>
                </a:gridCol>
                <a:gridCol w="329464">
                  <a:extLst>
                    <a:ext uri="{9D8B030D-6E8A-4147-A177-3AD203B41FA5}">
                      <a16:colId xmlns:a16="http://schemas.microsoft.com/office/drawing/2014/main" val="3341502493"/>
                    </a:ext>
                  </a:extLst>
                </a:gridCol>
                <a:gridCol w="439985">
                  <a:extLst>
                    <a:ext uri="{9D8B030D-6E8A-4147-A177-3AD203B41FA5}">
                      <a16:colId xmlns:a16="http://schemas.microsoft.com/office/drawing/2014/main" val="3295786527"/>
                    </a:ext>
                  </a:extLst>
                </a:gridCol>
                <a:gridCol w="439985">
                  <a:extLst>
                    <a:ext uri="{9D8B030D-6E8A-4147-A177-3AD203B41FA5}">
                      <a16:colId xmlns:a16="http://schemas.microsoft.com/office/drawing/2014/main" val="1367627497"/>
                    </a:ext>
                  </a:extLst>
                </a:gridCol>
                <a:gridCol w="439985">
                  <a:extLst>
                    <a:ext uri="{9D8B030D-6E8A-4147-A177-3AD203B41FA5}">
                      <a16:colId xmlns:a16="http://schemas.microsoft.com/office/drawing/2014/main" val="1687856818"/>
                    </a:ext>
                  </a:extLst>
                </a:gridCol>
                <a:gridCol w="473983">
                  <a:extLst>
                    <a:ext uri="{9D8B030D-6E8A-4147-A177-3AD203B41FA5}">
                      <a16:colId xmlns:a16="http://schemas.microsoft.com/office/drawing/2014/main" val="1763501720"/>
                    </a:ext>
                  </a:extLst>
                </a:gridCol>
                <a:gridCol w="405988">
                  <a:extLst>
                    <a:ext uri="{9D8B030D-6E8A-4147-A177-3AD203B41FA5}">
                      <a16:colId xmlns:a16="http://schemas.microsoft.com/office/drawing/2014/main" val="3312786228"/>
                    </a:ext>
                  </a:extLst>
                </a:gridCol>
              </a:tblGrid>
              <a:tr h="297180">
                <a:tc>
                  <a:txBody>
                    <a:bodyPr/>
                    <a:lstStyle/>
                    <a:p>
                      <a:pPr algn="r" rtl="1"/>
                      <a:r>
                        <a:rPr lang="en-US" sz="1400" dirty="0">
                          <a:solidFill>
                            <a:schemeClr val="tx1"/>
                          </a:solidFill>
                          <a:latin typeface="Arabic Typesetting" panose="03020402040406030203" pitchFamily="66" charset="-78"/>
                          <a:cs typeface="Arabic Typesetting" panose="03020402040406030203" pitchFamily="66" charset="-78"/>
                        </a:rPr>
                        <a:t>15</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14</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 13</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12</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11</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10</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9</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8</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7</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6</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     5</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4</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3</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2</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1"/>
                      <a:r>
                        <a:rPr lang="en-US" sz="1400" dirty="0">
                          <a:solidFill>
                            <a:schemeClr val="tx1"/>
                          </a:solidFill>
                          <a:latin typeface="Arabic Typesetting" panose="03020402040406030203" pitchFamily="66" charset="-78"/>
                          <a:cs typeface="Arabic Typesetting" panose="03020402040406030203" pitchFamily="66" charset="-78"/>
                        </a:rPr>
                        <a:t>1</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0</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SL</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LF</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ES</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DUR</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RES</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 ID</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4152090"/>
                  </a:ext>
                </a:extLst>
              </a:tr>
            </a:tbl>
          </a:graphicData>
        </a:graphic>
      </p:graphicFrame>
    </p:spTree>
    <p:extLst>
      <p:ext uri="{BB962C8B-B14F-4D97-AF65-F5344CB8AC3E}">
        <p14:creationId xmlns:p14="http://schemas.microsoft.com/office/powerpoint/2010/main" val="2579123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2" name="Rectangle: Single Corner Snipped 11">
            <a:extLst>
              <a:ext uri="{FF2B5EF4-FFF2-40B4-BE49-F238E27FC236}">
                <a16:creationId xmlns:a16="http://schemas.microsoft.com/office/drawing/2014/main" id="{B29CA1BF-818B-45AA-8CCC-843943B5B872}"/>
              </a:ext>
            </a:extLst>
          </p:cNvPr>
          <p:cNvSpPr/>
          <p:nvPr/>
        </p:nvSpPr>
        <p:spPr>
          <a:xfrm>
            <a:off x="64747" y="8315"/>
            <a:ext cx="2279310" cy="191874"/>
          </a:xfrm>
          <a:prstGeom prst="snip1Rect">
            <a:avLst>
              <a:gd name="adj" fmla="val 1666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مستطيل 9">
            <a:extLst>
              <a:ext uri="{FF2B5EF4-FFF2-40B4-BE49-F238E27FC236}">
                <a16:creationId xmlns:a16="http://schemas.microsoft.com/office/drawing/2014/main" id="{4D07160E-5D25-4BAA-B9AC-4B467CD6AA04}"/>
              </a:ext>
            </a:extLst>
          </p:cNvPr>
          <p:cNvSpPr/>
          <p:nvPr/>
        </p:nvSpPr>
        <p:spPr>
          <a:xfrm>
            <a:off x="-130913" y="-312713"/>
            <a:ext cx="2670629" cy="729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a:solidFill>
                  <a:schemeClr val="bg1"/>
                </a:solidFill>
                <a:latin typeface="Aldhabi" panose="01000000000000000000" pitchFamily="2" charset="-78"/>
                <a:cs typeface="Aldhabi" panose="01000000000000000000" pitchFamily="2" charset="-78"/>
              </a:rPr>
              <a:t>Time – Phased budget :</a:t>
            </a:r>
            <a:endParaRPr lang="ar-EG" sz="2000" b="1" dirty="0">
              <a:solidFill>
                <a:schemeClr val="bg1"/>
              </a:solidFill>
              <a:latin typeface="Aldhabi" panose="01000000000000000000" pitchFamily="2" charset="-78"/>
              <a:cs typeface="Aldhabi" panose="01000000000000000000" pitchFamily="2" charset="-78"/>
            </a:endParaRPr>
          </a:p>
        </p:txBody>
      </p:sp>
      <p:graphicFrame>
        <p:nvGraphicFramePr>
          <p:cNvPr id="3" name="Table 2"/>
          <p:cNvGraphicFramePr>
            <a:graphicFrameLocks noGrp="1"/>
          </p:cNvGraphicFramePr>
          <p:nvPr>
            <p:extLst>
              <p:ext uri="{D42A27DB-BD31-4B8C-83A1-F6EECF244321}">
                <p14:modId xmlns:p14="http://schemas.microsoft.com/office/powerpoint/2010/main" val="780454290"/>
              </p:ext>
            </p:extLst>
          </p:nvPr>
        </p:nvGraphicFramePr>
        <p:xfrm>
          <a:off x="64747" y="417006"/>
          <a:ext cx="9023607" cy="4792980"/>
        </p:xfrm>
        <a:graphic>
          <a:graphicData uri="http://schemas.openxmlformats.org/drawingml/2006/table">
            <a:tbl>
              <a:tblPr rtl="1" firstRow="1" bandRow="1">
                <a:tableStyleId>{5C22544A-7EE6-4342-B048-85BDC9FD1C3A}</a:tableStyleId>
              </a:tblPr>
              <a:tblGrid>
                <a:gridCol w="349997">
                  <a:extLst>
                    <a:ext uri="{9D8B030D-6E8A-4147-A177-3AD203B41FA5}">
                      <a16:colId xmlns:a16="http://schemas.microsoft.com/office/drawing/2014/main" val="3232644950"/>
                    </a:ext>
                  </a:extLst>
                </a:gridCol>
                <a:gridCol w="382089">
                  <a:extLst>
                    <a:ext uri="{9D8B030D-6E8A-4147-A177-3AD203B41FA5}">
                      <a16:colId xmlns:a16="http://schemas.microsoft.com/office/drawing/2014/main" val="525104875"/>
                    </a:ext>
                  </a:extLst>
                </a:gridCol>
                <a:gridCol w="372291">
                  <a:extLst>
                    <a:ext uri="{9D8B030D-6E8A-4147-A177-3AD203B41FA5}">
                      <a16:colId xmlns:a16="http://schemas.microsoft.com/office/drawing/2014/main" val="747597953"/>
                    </a:ext>
                  </a:extLst>
                </a:gridCol>
                <a:gridCol w="401683">
                  <a:extLst>
                    <a:ext uri="{9D8B030D-6E8A-4147-A177-3AD203B41FA5}">
                      <a16:colId xmlns:a16="http://schemas.microsoft.com/office/drawing/2014/main" val="3173096544"/>
                    </a:ext>
                  </a:extLst>
                </a:gridCol>
                <a:gridCol w="382089">
                  <a:extLst>
                    <a:ext uri="{9D8B030D-6E8A-4147-A177-3AD203B41FA5}">
                      <a16:colId xmlns:a16="http://schemas.microsoft.com/office/drawing/2014/main" val="2977127641"/>
                    </a:ext>
                  </a:extLst>
                </a:gridCol>
                <a:gridCol w="411480">
                  <a:extLst>
                    <a:ext uri="{9D8B030D-6E8A-4147-A177-3AD203B41FA5}">
                      <a16:colId xmlns:a16="http://schemas.microsoft.com/office/drawing/2014/main" val="3157908101"/>
                    </a:ext>
                  </a:extLst>
                </a:gridCol>
                <a:gridCol w="421277">
                  <a:extLst>
                    <a:ext uri="{9D8B030D-6E8A-4147-A177-3AD203B41FA5}">
                      <a16:colId xmlns:a16="http://schemas.microsoft.com/office/drawing/2014/main" val="3917943463"/>
                    </a:ext>
                  </a:extLst>
                </a:gridCol>
                <a:gridCol w="391886">
                  <a:extLst>
                    <a:ext uri="{9D8B030D-6E8A-4147-A177-3AD203B41FA5}">
                      <a16:colId xmlns:a16="http://schemas.microsoft.com/office/drawing/2014/main" val="1825165768"/>
                    </a:ext>
                  </a:extLst>
                </a:gridCol>
                <a:gridCol w="431075">
                  <a:extLst>
                    <a:ext uri="{9D8B030D-6E8A-4147-A177-3AD203B41FA5}">
                      <a16:colId xmlns:a16="http://schemas.microsoft.com/office/drawing/2014/main" val="4160823607"/>
                    </a:ext>
                  </a:extLst>
                </a:gridCol>
                <a:gridCol w="411480">
                  <a:extLst>
                    <a:ext uri="{9D8B030D-6E8A-4147-A177-3AD203B41FA5}">
                      <a16:colId xmlns:a16="http://schemas.microsoft.com/office/drawing/2014/main" val="3374370593"/>
                    </a:ext>
                  </a:extLst>
                </a:gridCol>
                <a:gridCol w="421277">
                  <a:extLst>
                    <a:ext uri="{9D8B030D-6E8A-4147-A177-3AD203B41FA5}">
                      <a16:colId xmlns:a16="http://schemas.microsoft.com/office/drawing/2014/main" val="679654773"/>
                    </a:ext>
                  </a:extLst>
                </a:gridCol>
                <a:gridCol w="401683">
                  <a:extLst>
                    <a:ext uri="{9D8B030D-6E8A-4147-A177-3AD203B41FA5}">
                      <a16:colId xmlns:a16="http://schemas.microsoft.com/office/drawing/2014/main" val="2854301091"/>
                    </a:ext>
                  </a:extLst>
                </a:gridCol>
                <a:gridCol w="362494">
                  <a:extLst>
                    <a:ext uri="{9D8B030D-6E8A-4147-A177-3AD203B41FA5}">
                      <a16:colId xmlns:a16="http://schemas.microsoft.com/office/drawing/2014/main" val="2293356129"/>
                    </a:ext>
                  </a:extLst>
                </a:gridCol>
                <a:gridCol w="646612">
                  <a:extLst>
                    <a:ext uri="{9D8B030D-6E8A-4147-A177-3AD203B41FA5}">
                      <a16:colId xmlns:a16="http://schemas.microsoft.com/office/drawing/2014/main" val="4172027882"/>
                    </a:ext>
                  </a:extLst>
                </a:gridCol>
                <a:gridCol w="2615837">
                  <a:extLst>
                    <a:ext uri="{9D8B030D-6E8A-4147-A177-3AD203B41FA5}">
                      <a16:colId xmlns:a16="http://schemas.microsoft.com/office/drawing/2014/main" val="1141222458"/>
                    </a:ext>
                  </a:extLst>
                </a:gridCol>
                <a:gridCol w="333103">
                  <a:extLst>
                    <a:ext uri="{9D8B030D-6E8A-4147-A177-3AD203B41FA5}">
                      <a16:colId xmlns:a16="http://schemas.microsoft.com/office/drawing/2014/main" val="1210531534"/>
                    </a:ext>
                  </a:extLst>
                </a:gridCol>
                <a:gridCol w="287254">
                  <a:extLst>
                    <a:ext uri="{9D8B030D-6E8A-4147-A177-3AD203B41FA5}">
                      <a16:colId xmlns:a16="http://schemas.microsoft.com/office/drawing/2014/main" val="1634022612"/>
                    </a:ext>
                  </a:extLst>
                </a:gridCol>
              </a:tblGrid>
              <a:tr h="221393">
                <a:tc>
                  <a:txBody>
                    <a:bodyPr/>
                    <a:lstStyle/>
                    <a:p>
                      <a:pPr algn="ctr" rtl="1"/>
                      <a:endParaRPr lang="ar-KW"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200" b="1" dirty="0">
                          <a:latin typeface="Arabic Typesetting" panose="03020402040406030203" pitchFamily="66" charset="-78"/>
                          <a:cs typeface="Arabic Typesetting" panose="03020402040406030203" pitchFamily="66" charset="-78"/>
                        </a:rPr>
                        <a:t>1</a:t>
                      </a:r>
                      <a:endParaRPr lang="ar-KW" sz="12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lvl="0" algn="ctr" rtl="1"/>
                      <a:r>
                        <a:rPr lang="en-US" sz="1400" b="1" dirty="0">
                          <a:solidFill>
                            <a:schemeClr val="tx1"/>
                          </a:solidFill>
                          <a:latin typeface="Arabic Typesetting" panose="03020402040406030203" pitchFamily="66" charset="-78"/>
                          <a:cs typeface="Arabic Typesetting" panose="03020402040406030203" pitchFamily="66" charset="-78"/>
                        </a:rPr>
                        <a:t>Define Requirements</a:t>
                      </a:r>
                      <a:endParaRPr lang="ar-EG"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A</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3140858154"/>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3</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3</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lvl="0" algn="ctr" rtl="1"/>
                      <a:r>
                        <a:rPr lang="en-US" sz="1400" b="1" dirty="0">
                          <a:solidFill>
                            <a:schemeClr val="tx1"/>
                          </a:solidFill>
                          <a:latin typeface="Arabic Typesetting" panose="03020402040406030203" pitchFamily="66" charset="-78"/>
                          <a:cs typeface="Arabic Typesetting" panose="03020402040406030203" pitchFamily="66" charset="-78"/>
                        </a:rPr>
                        <a:t>Plan System Design</a:t>
                      </a:r>
                      <a:endParaRPr lang="ar-EG"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B</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718820990"/>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2.5</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2.5</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5</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lvl="0" algn="ctr" rtl="1"/>
                      <a:r>
                        <a:rPr lang="en-US" sz="1400" b="1" dirty="0">
                          <a:solidFill>
                            <a:schemeClr val="tx1"/>
                          </a:solidFill>
                          <a:latin typeface="Arabic Typesetting" panose="03020402040406030203" pitchFamily="66" charset="-78"/>
                          <a:cs typeface="Arabic Typesetting" panose="03020402040406030203" pitchFamily="66" charset="-78"/>
                        </a:rPr>
                        <a:t>Legal &amp; Regulating</a:t>
                      </a:r>
                      <a:endParaRPr lang="ar-EG"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2</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C</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2531603683"/>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5</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5</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lvl="0" algn="ctr" rtl="1"/>
                      <a:r>
                        <a:rPr lang="en-US" sz="1400" b="1" dirty="0">
                          <a:solidFill>
                            <a:schemeClr val="tx1"/>
                          </a:solidFill>
                          <a:latin typeface="Arabic Typesetting" panose="03020402040406030203" pitchFamily="66" charset="-78"/>
                          <a:cs typeface="Arabic Typesetting" panose="03020402040406030203" pitchFamily="66" charset="-78"/>
                        </a:rPr>
                        <a:t>Testing</a:t>
                      </a:r>
                      <a:endParaRPr lang="ar-EG"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D</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345192824"/>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2</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2</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4</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lvl="0" algn="ctr" rtl="1"/>
                      <a:r>
                        <a:rPr lang="en-US" sz="1400" b="1" dirty="0">
                          <a:solidFill>
                            <a:schemeClr val="tx1"/>
                          </a:solidFill>
                          <a:latin typeface="Arabic Typesetting" panose="03020402040406030203" pitchFamily="66" charset="-78"/>
                          <a:cs typeface="Arabic Typesetting" panose="03020402040406030203" pitchFamily="66" charset="-78"/>
                        </a:rPr>
                        <a:t>Project Proposal</a:t>
                      </a:r>
                      <a:endParaRPr lang="ar-EG"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2</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E</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3538032847"/>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3</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3</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3</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9</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lvl="0" algn="ctr" rtl="1"/>
                      <a:r>
                        <a:rPr lang="en-US" sz="1400" b="1" dirty="0">
                          <a:solidFill>
                            <a:schemeClr val="tx1"/>
                          </a:solidFill>
                          <a:latin typeface="Arabic Typesetting" panose="03020402040406030203" pitchFamily="66" charset="-78"/>
                          <a:cs typeface="Arabic Typesetting" panose="03020402040406030203" pitchFamily="66" charset="-78"/>
                        </a:rPr>
                        <a:t>Website Design</a:t>
                      </a:r>
                      <a:endParaRPr lang="ar-EG"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3</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F</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2133688123"/>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8</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8</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lvl="0" algn="ctr" rtl="1"/>
                      <a:r>
                        <a:rPr lang="en-US" sz="1400" b="1" dirty="0">
                          <a:solidFill>
                            <a:schemeClr val="tx1"/>
                          </a:solidFill>
                          <a:latin typeface="Arabic Typesetting" panose="03020402040406030203" pitchFamily="66" charset="-78"/>
                          <a:cs typeface="Arabic Typesetting" panose="03020402040406030203" pitchFamily="66" charset="-78"/>
                        </a:rPr>
                        <a:t>Licensing</a:t>
                      </a:r>
                      <a:endParaRPr lang="ar-EG"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G</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3271410211"/>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AD9ED"/>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AD9ED"/>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2</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2</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4</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lvl="0" algn="ctr" rtl="1"/>
                      <a:r>
                        <a:rPr lang="en-US" sz="1400" b="1" dirty="0">
                          <a:solidFill>
                            <a:schemeClr val="tx1"/>
                          </a:solidFill>
                          <a:latin typeface="Arabic Typesetting" panose="03020402040406030203" pitchFamily="66" charset="-78"/>
                          <a:cs typeface="Arabic Typesetting" panose="03020402040406030203" pitchFamily="66" charset="-78"/>
                        </a:rPr>
                        <a:t>Design Review</a:t>
                      </a:r>
                      <a:endParaRPr lang="ar-EG"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2</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H</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1811723285"/>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3</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3</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Arabic Typesetting" panose="03020402040406030203" pitchFamily="66" charset="-78"/>
                          <a:cs typeface="Arabic Typesetting" panose="03020402040406030203" pitchFamily="66" charset="-78"/>
                        </a:rPr>
                        <a:t>Progress Report</a:t>
                      </a:r>
                      <a:endParaRPr lang="ar-EG"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I</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extLst>
                  <a:ext uri="{0D108BD9-81ED-4DB2-BD59-A6C34878D82A}">
                    <a16:rowId xmlns:a16="http://schemas.microsoft.com/office/drawing/2014/main" val="2635686372"/>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AD9ED"/>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AD9ED"/>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4</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4</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chemeClr val="tx1"/>
                          </a:solidFill>
                          <a:latin typeface="Arabic Typesetting" panose="03020402040406030203" pitchFamily="66" charset="-78"/>
                          <a:ea typeface="Arial"/>
                          <a:cs typeface="Arabic Typesetting" panose="03020402040406030203" pitchFamily="66" charset="-78"/>
                          <a:sym typeface="Arial"/>
                        </a:rPr>
                        <a:t>back end software</a:t>
                      </a:r>
                      <a:endParaRPr lang="ar-EG"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J</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2363993875"/>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1</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1</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Arabic Typesetting" panose="03020402040406030203" pitchFamily="66" charset="-78"/>
                          <a:cs typeface="Arabic Typesetting" panose="03020402040406030203" pitchFamily="66" charset="-78"/>
                        </a:rPr>
                        <a:t>Government</a:t>
                      </a:r>
                      <a:r>
                        <a:rPr lang="en-US" sz="1200" b="1" baseline="0" dirty="0">
                          <a:solidFill>
                            <a:schemeClr val="tx1"/>
                          </a:solidFill>
                          <a:latin typeface="Arabic Typesetting" panose="03020402040406030203" pitchFamily="66" charset="-78"/>
                          <a:cs typeface="Arabic Typesetting" panose="03020402040406030203" pitchFamily="66" charset="-78"/>
                        </a:rPr>
                        <a:t> Permits</a:t>
                      </a:r>
                      <a:endParaRPr lang="ar-EG"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K</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extLst>
                  <a:ext uri="{0D108BD9-81ED-4DB2-BD59-A6C34878D82A}">
                    <a16:rowId xmlns:a16="http://schemas.microsoft.com/office/drawing/2014/main" val="600106008"/>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AD9ED"/>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AD9ED"/>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1.5</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1.5</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3</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Arabic Typesetting" panose="03020402040406030203" pitchFamily="66" charset="-78"/>
                          <a:cs typeface="Arabic Typesetting" panose="03020402040406030203" pitchFamily="66" charset="-78"/>
                        </a:rPr>
                        <a:t>Confirm Final Approval</a:t>
                      </a:r>
                      <a:endParaRPr lang="ar-EG"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2</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L</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3304000452"/>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2</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2</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4</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chemeClr val="tx1"/>
                          </a:solidFill>
                          <a:latin typeface="Arabic Typesetting" panose="03020402040406030203" pitchFamily="66" charset="-78"/>
                          <a:ea typeface="Arial"/>
                          <a:cs typeface="Arabic Typesetting" panose="03020402040406030203" pitchFamily="66" charset="-78"/>
                          <a:sym typeface="Arial"/>
                        </a:rPr>
                        <a:t>front end development</a:t>
                      </a:r>
                      <a:endParaRPr lang="ar-EG"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2</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M</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extLst>
                  <a:ext uri="{0D108BD9-81ED-4DB2-BD59-A6C34878D82A}">
                    <a16:rowId xmlns:a16="http://schemas.microsoft.com/office/drawing/2014/main" val="3923046298"/>
                  </a:ext>
                </a:extLst>
              </a:tr>
              <a:tr h="221393">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AD9ED"/>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DAD9ED"/>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1</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1</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Arabic Typesetting" panose="03020402040406030203" pitchFamily="66" charset="-78"/>
                          <a:cs typeface="Arabic Typesetting" panose="03020402040406030203" pitchFamily="66" charset="-78"/>
                        </a:rPr>
                        <a:t>Report on Integration of web security</a:t>
                      </a:r>
                      <a:endParaRPr lang="ar-EG"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N</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129963605"/>
                  </a:ext>
                </a:extLst>
              </a:tr>
              <a:tr h="159915">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1</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1</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1</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1</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r>
                        <a:rPr lang="en-US" sz="1200" b="1" dirty="0">
                          <a:solidFill>
                            <a:schemeClr val="bg1"/>
                          </a:solidFill>
                          <a:latin typeface="Arabic Typesetting" panose="03020402040406030203" pitchFamily="66" charset="-78"/>
                          <a:cs typeface="Arabic Typesetting" panose="03020402040406030203" pitchFamily="66" charset="-78"/>
                        </a:rPr>
                        <a:t>1</a:t>
                      </a:r>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282B85"/>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endParaRPr lang="ar-KW" sz="12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5</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Arabic Typesetting" panose="03020402040406030203" pitchFamily="66" charset="-78"/>
                          <a:cs typeface="Arabic Typesetting" panose="03020402040406030203" pitchFamily="66" charset="-78"/>
                        </a:rPr>
                        <a:t>Launching</a:t>
                      </a:r>
                      <a:endParaRPr lang="ar-EG" sz="12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5</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O</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extLst>
                  <a:ext uri="{0D108BD9-81ED-4DB2-BD59-A6C34878D82A}">
                    <a16:rowId xmlns:a16="http://schemas.microsoft.com/office/drawing/2014/main" val="3035233129"/>
                  </a:ext>
                </a:extLst>
              </a:tr>
              <a:tr h="221393">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2</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3</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5.5</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5.5</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15</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12.5</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10.5</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60</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gridSpan="3">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Arabic Typesetting" panose="03020402040406030203" pitchFamily="66" charset="-78"/>
                          <a:cs typeface="Arabic Typesetting" panose="03020402040406030203" pitchFamily="66" charset="-78"/>
                        </a:rPr>
                        <a:t>Weeks total</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hMerge="1">
                  <a:txBody>
                    <a:bodyPr/>
                    <a:lstStyle/>
                    <a:p>
                      <a:pPr rtl="1"/>
                      <a:endParaRPr lang="ar-KW"/>
                    </a:p>
                  </a:txBody>
                  <a:tcPr/>
                </a:tc>
                <a:tc hMerge="1">
                  <a:txBody>
                    <a:bodyPr/>
                    <a:lstStyle/>
                    <a:p>
                      <a:pPr rtl="1"/>
                      <a:endParaRPr lang="ar-KW"/>
                    </a:p>
                  </a:txBody>
                  <a:tcPr/>
                </a:tc>
                <a:extLst>
                  <a:ext uri="{0D108BD9-81ED-4DB2-BD59-A6C34878D82A}">
                    <a16:rowId xmlns:a16="http://schemas.microsoft.com/office/drawing/2014/main" val="262882538"/>
                  </a:ext>
                </a:extLst>
              </a:tr>
              <a:tr h="221393">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60</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59</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58</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57</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56</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55</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latin typeface="Arabic Typesetting" panose="03020402040406030203" pitchFamily="66" charset="-78"/>
                          <a:cs typeface="Arabic Typesetting" panose="03020402040406030203" pitchFamily="66" charset="-78"/>
                        </a:rPr>
                        <a:t>53</a:t>
                      </a:r>
                      <a:endParaRPr lang="ar-KW" sz="14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50</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44.5</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39</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24</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11.5</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gridSpan="4">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                                 Cumulative</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8184D9"/>
                    </a:solidFill>
                  </a:tcPr>
                </a:tc>
                <a:tc hMerge="1">
                  <a:txBody>
                    <a:bodyPr/>
                    <a:lstStyle/>
                    <a:p>
                      <a:pPr rtl="1"/>
                      <a:endParaRPr lang="ar-KW"/>
                    </a:p>
                  </a:txBody>
                  <a:tcPr/>
                </a:tc>
                <a:tc hMerge="1">
                  <a:txBody>
                    <a:bodyPr/>
                    <a:lstStyle/>
                    <a:p>
                      <a:pPr rtl="1"/>
                      <a:endParaRPr lang="ar-KW"/>
                    </a:p>
                  </a:txBody>
                  <a:tcPr/>
                </a:tc>
                <a:tc hMerge="1">
                  <a:txBody>
                    <a:bodyPr/>
                    <a:lstStyle/>
                    <a:p>
                      <a:pPr rtl="1"/>
                      <a:endParaRPr lang="ar-KW"/>
                    </a:p>
                  </a:txBody>
                  <a:tcPr/>
                </a:tc>
                <a:extLst>
                  <a:ext uri="{0D108BD9-81ED-4DB2-BD59-A6C34878D82A}">
                    <a16:rowId xmlns:a16="http://schemas.microsoft.com/office/drawing/2014/main" val="285920095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32659693"/>
              </p:ext>
            </p:extLst>
          </p:nvPr>
        </p:nvGraphicFramePr>
        <p:xfrm>
          <a:off x="64747" y="200188"/>
          <a:ext cx="9088354" cy="297180"/>
        </p:xfrm>
        <a:graphic>
          <a:graphicData uri="http://schemas.openxmlformats.org/drawingml/2006/table">
            <a:tbl>
              <a:tblPr rtl="1" firstRow="1" bandRow="1">
                <a:tableStyleId>{5C22544A-7EE6-4342-B048-85BDC9FD1C3A}</a:tableStyleId>
              </a:tblPr>
              <a:tblGrid>
                <a:gridCol w="277585">
                  <a:extLst>
                    <a:ext uri="{9D8B030D-6E8A-4147-A177-3AD203B41FA5}">
                      <a16:colId xmlns:a16="http://schemas.microsoft.com/office/drawing/2014/main" val="1224141819"/>
                    </a:ext>
                  </a:extLst>
                </a:gridCol>
                <a:gridCol w="323306">
                  <a:extLst>
                    <a:ext uri="{9D8B030D-6E8A-4147-A177-3AD203B41FA5}">
                      <a16:colId xmlns:a16="http://schemas.microsoft.com/office/drawing/2014/main" val="801837275"/>
                    </a:ext>
                  </a:extLst>
                </a:gridCol>
                <a:gridCol w="333103">
                  <a:extLst>
                    <a:ext uri="{9D8B030D-6E8A-4147-A177-3AD203B41FA5}">
                      <a16:colId xmlns:a16="http://schemas.microsoft.com/office/drawing/2014/main" val="3187012802"/>
                    </a:ext>
                  </a:extLst>
                </a:gridCol>
                <a:gridCol w="372291">
                  <a:extLst>
                    <a:ext uri="{9D8B030D-6E8A-4147-A177-3AD203B41FA5}">
                      <a16:colId xmlns:a16="http://schemas.microsoft.com/office/drawing/2014/main" val="2466717719"/>
                    </a:ext>
                  </a:extLst>
                </a:gridCol>
                <a:gridCol w="372292">
                  <a:extLst>
                    <a:ext uri="{9D8B030D-6E8A-4147-A177-3AD203B41FA5}">
                      <a16:colId xmlns:a16="http://schemas.microsoft.com/office/drawing/2014/main" val="3353018208"/>
                    </a:ext>
                  </a:extLst>
                </a:gridCol>
                <a:gridCol w="391886">
                  <a:extLst>
                    <a:ext uri="{9D8B030D-6E8A-4147-A177-3AD203B41FA5}">
                      <a16:colId xmlns:a16="http://schemas.microsoft.com/office/drawing/2014/main" val="441554535"/>
                    </a:ext>
                  </a:extLst>
                </a:gridCol>
                <a:gridCol w="382089">
                  <a:extLst>
                    <a:ext uri="{9D8B030D-6E8A-4147-A177-3AD203B41FA5}">
                      <a16:colId xmlns:a16="http://schemas.microsoft.com/office/drawing/2014/main" val="244169072"/>
                    </a:ext>
                  </a:extLst>
                </a:gridCol>
                <a:gridCol w="450668">
                  <a:extLst>
                    <a:ext uri="{9D8B030D-6E8A-4147-A177-3AD203B41FA5}">
                      <a16:colId xmlns:a16="http://schemas.microsoft.com/office/drawing/2014/main" val="3503683299"/>
                    </a:ext>
                  </a:extLst>
                </a:gridCol>
                <a:gridCol w="372292">
                  <a:extLst>
                    <a:ext uri="{9D8B030D-6E8A-4147-A177-3AD203B41FA5}">
                      <a16:colId xmlns:a16="http://schemas.microsoft.com/office/drawing/2014/main" val="3417285448"/>
                    </a:ext>
                  </a:extLst>
                </a:gridCol>
                <a:gridCol w="431074">
                  <a:extLst>
                    <a:ext uri="{9D8B030D-6E8A-4147-A177-3AD203B41FA5}">
                      <a16:colId xmlns:a16="http://schemas.microsoft.com/office/drawing/2014/main" val="2016211738"/>
                    </a:ext>
                  </a:extLst>
                </a:gridCol>
                <a:gridCol w="431075">
                  <a:extLst>
                    <a:ext uri="{9D8B030D-6E8A-4147-A177-3AD203B41FA5}">
                      <a16:colId xmlns:a16="http://schemas.microsoft.com/office/drawing/2014/main" val="3034081876"/>
                    </a:ext>
                  </a:extLst>
                </a:gridCol>
                <a:gridCol w="401683">
                  <a:extLst>
                    <a:ext uri="{9D8B030D-6E8A-4147-A177-3AD203B41FA5}">
                      <a16:colId xmlns:a16="http://schemas.microsoft.com/office/drawing/2014/main" val="916112588"/>
                    </a:ext>
                  </a:extLst>
                </a:gridCol>
                <a:gridCol w="411480">
                  <a:extLst>
                    <a:ext uri="{9D8B030D-6E8A-4147-A177-3AD203B41FA5}">
                      <a16:colId xmlns:a16="http://schemas.microsoft.com/office/drawing/2014/main" val="3536670714"/>
                    </a:ext>
                  </a:extLst>
                </a:gridCol>
                <a:gridCol w="352697">
                  <a:extLst>
                    <a:ext uri="{9D8B030D-6E8A-4147-A177-3AD203B41FA5}">
                      <a16:colId xmlns:a16="http://schemas.microsoft.com/office/drawing/2014/main" val="2711120938"/>
                    </a:ext>
                  </a:extLst>
                </a:gridCol>
                <a:gridCol w="519248">
                  <a:extLst>
                    <a:ext uri="{9D8B030D-6E8A-4147-A177-3AD203B41FA5}">
                      <a16:colId xmlns:a16="http://schemas.microsoft.com/office/drawing/2014/main" val="3341502493"/>
                    </a:ext>
                  </a:extLst>
                </a:gridCol>
                <a:gridCol w="2498272">
                  <a:extLst>
                    <a:ext uri="{9D8B030D-6E8A-4147-A177-3AD203B41FA5}">
                      <a16:colId xmlns:a16="http://schemas.microsoft.com/office/drawing/2014/main" val="1367627497"/>
                    </a:ext>
                  </a:extLst>
                </a:gridCol>
                <a:gridCol w="480060">
                  <a:extLst>
                    <a:ext uri="{9D8B030D-6E8A-4147-A177-3AD203B41FA5}">
                      <a16:colId xmlns:a16="http://schemas.microsoft.com/office/drawing/2014/main" val="1687856818"/>
                    </a:ext>
                  </a:extLst>
                </a:gridCol>
                <a:gridCol w="287253">
                  <a:extLst>
                    <a:ext uri="{9D8B030D-6E8A-4147-A177-3AD203B41FA5}">
                      <a16:colId xmlns:a16="http://schemas.microsoft.com/office/drawing/2014/main" val="3312786228"/>
                    </a:ext>
                  </a:extLst>
                </a:gridCol>
              </a:tblGrid>
              <a:tr h="297180">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13</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12</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11</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10</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9</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8</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7</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6</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5</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4</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3</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2</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1</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0</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500" dirty="0">
                          <a:solidFill>
                            <a:schemeClr val="tx1"/>
                          </a:solidFill>
                          <a:latin typeface="Arabic Typesetting" panose="03020402040406030203" pitchFamily="66" charset="-78"/>
                          <a:cs typeface="Arabic Typesetting" panose="03020402040406030203" pitchFamily="66" charset="-78"/>
                        </a:rPr>
                        <a:t>Budget</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                     Task</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DUR</a:t>
                      </a:r>
                      <a:endParaRPr lang="ar-KW" sz="12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500" dirty="0">
                          <a:solidFill>
                            <a:schemeClr val="tx1"/>
                          </a:solidFill>
                          <a:latin typeface="Arabic Typesetting" panose="03020402040406030203" pitchFamily="66" charset="-78"/>
                          <a:cs typeface="Arabic Typesetting" panose="03020402040406030203" pitchFamily="66" charset="-78"/>
                        </a:rPr>
                        <a:t>ID</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4152090"/>
                  </a:ext>
                </a:extLst>
              </a:tr>
            </a:tbl>
          </a:graphicData>
        </a:graphic>
      </p:graphicFrame>
    </p:spTree>
    <p:extLst>
      <p:ext uri="{BB962C8B-B14F-4D97-AF65-F5344CB8AC3E}">
        <p14:creationId xmlns:p14="http://schemas.microsoft.com/office/powerpoint/2010/main" val="229805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0EEFB-A49F-44DC-800F-8A9DBE390E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aphicFrame>
        <p:nvGraphicFramePr>
          <p:cNvPr id="5" name="Chart 4">
            <a:extLst>
              <a:ext uri="{FF2B5EF4-FFF2-40B4-BE49-F238E27FC236}">
                <a16:creationId xmlns:a16="http://schemas.microsoft.com/office/drawing/2014/main" id="{0964191F-D628-47BC-B939-2BD659D6D64A}"/>
              </a:ext>
            </a:extLst>
          </p:cNvPr>
          <p:cNvGraphicFramePr/>
          <p:nvPr>
            <p:extLst>
              <p:ext uri="{D42A27DB-BD31-4B8C-83A1-F6EECF244321}">
                <p14:modId xmlns:p14="http://schemas.microsoft.com/office/powerpoint/2010/main" val="2748455839"/>
              </p:ext>
            </p:extLst>
          </p:nvPr>
        </p:nvGraphicFramePr>
        <p:xfrm>
          <a:off x="719478" y="480622"/>
          <a:ext cx="7704944" cy="4182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644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4101EC-5E16-4BEB-B91B-205690DAD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graphicFrame>
        <p:nvGraphicFramePr>
          <p:cNvPr id="4" name="Table 4">
            <a:extLst>
              <a:ext uri="{FF2B5EF4-FFF2-40B4-BE49-F238E27FC236}">
                <a16:creationId xmlns:a16="http://schemas.microsoft.com/office/drawing/2014/main" id="{57AF0269-98B7-4C89-9EB6-98A5B52D35C0}"/>
              </a:ext>
            </a:extLst>
          </p:cNvPr>
          <p:cNvGraphicFramePr>
            <a:graphicFrameLocks noGrp="1"/>
          </p:cNvGraphicFramePr>
          <p:nvPr>
            <p:extLst>
              <p:ext uri="{D42A27DB-BD31-4B8C-83A1-F6EECF244321}">
                <p14:modId xmlns:p14="http://schemas.microsoft.com/office/powerpoint/2010/main" val="2706341079"/>
              </p:ext>
            </p:extLst>
          </p:nvPr>
        </p:nvGraphicFramePr>
        <p:xfrm>
          <a:off x="783771" y="406399"/>
          <a:ext cx="7594600" cy="4116868"/>
        </p:xfrm>
        <a:graphic>
          <a:graphicData uri="http://schemas.openxmlformats.org/drawingml/2006/table">
            <a:tbl>
              <a:tblPr rtl="1" firstRow="1" bandRow="1">
                <a:tableStyleId>{1E171933-4619-4E11-9A3F-F7608DF75F80}</a:tableStyleId>
              </a:tblPr>
              <a:tblGrid>
                <a:gridCol w="3797300">
                  <a:extLst>
                    <a:ext uri="{9D8B030D-6E8A-4147-A177-3AD203B41FA5}">
                      <a16:colId xmlns:a16="http://schemas.microsoft.com/office/drawing/2014/main" val="1816933897"/>
                    </a:ext>
                  </a:extLst>
                </a:gridCol>
                <a:gridCol w="3797300">
                  <a:extLst>
                    <a:ext uri="{9D8B030D-6E8A-4147-A177-3AD203B41FA5}">
                      <a16:colId xmlns:a16="http://schemas.microsoft.com/office/drawing/2014/main" val="2276802452"/>
                    </a:ext>
                  </a:extLst>
                </a:gridCol>
              </a:tblGrid>
              <a:tr h="303396">
                <a:tc>
                  <a:txBody>
                    <a:bodyPr/>
                    <a:lstStyle/>
                    <a:p>
                      <a:pPr algn="ctr" rtl="1"/>
                      <a:r>
                        <a:rPr lang="en-US" dirty="0">
                          <a:latin typeface="Courier New" panose="02070309020205020404" pitchFamily="49" charset="0"/>
                          <a:cs typeface="Courier New" panose="02070309020205020404" pitchFamily="49" charset="0"/>
                        </a:rPr>
                        <a:t>Solutions</a:t>
                      </a:r>
                      <a:endParaRPr lang="ar-EG"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latin typeface="Courier New" panose="02070309020205020404" pitchFamily="49" charset="0"/>
                          <a:cs typeface="Courier New" panose="02070309020205020404" pitchFamily="49" charset="0"/>
                        </a:rPr>
                        <a:t>Risks</a:t>
                      </a:r>
                      <a:endParaRPr lang="ar-EG"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9621523"/>
                  </a:ext>
                </a:extLst>
              </a:tr>
              <a:tr h="2503519">
                <a:tc>
                  <a:txBody>
                    <a:bodyPr/>
                    <a:lstStyle/>
                    <a:p>
                      <a:pPr rtl="1"/>
                      <a:endParaRPr lang="en-US" sz="1000" b="1" dirty="0">
                        <a:effectLst/>
                        <a:latin typeface="Calibri" panose="020F0502020204030204" pitchFamily="34" charset="0"/>
                        <a:ea typeface="Calibri" panose="020F0502020204030204" pitchFamily="34" charset="0"/>
                        <a:cs typeface="Calibri" panose="020F0502020204030204" pitchFamily="34" charset="0"/>
                      </a:endParaRPr>
                    </a:p>
                    <a:p>
                      <a:pPr rtl="1"/>
                      <a:r>
                        <a:rPr lang="en-US" sz="1000" b="1" dirty="0">
                          <a:effectLst/>
                          <a:latin typeface="Calibri" panose="020F0502020204030204" pitchFamily="34" charset="0"/>
                          <a:ea typeface="Calibri" panose="020F0502020204030204" pitchFamily="34" charset="0"/>
                          <a:cs typeface="Calibri" panose="020F0502020204030204" pitchFamily="34" charset="0"/>
                        </a:rPr>
                        <a:t>First, statistics and reviews must be made that measure the tolerance of all educational organizations individually, and then reports should be prepared that include percentage evaluations indicating the extent of the institution’s ability to implement the system, and set a certain percentage as a minimum for evaluation</a:t>
                      </a:r>
                    </a:p>
                    <a:p>
                      <a:pPr marL="0" marR="0" algn="l" rtl="1">
                        <a:lnSpc>
                          <a:spcPct val="107000"/>
                        </a:lnSpc>
                        <a:spcBef>
                          <a:spcPts val="0"/>
                        </a:spcBef>
                        <a:spcAft>
                          <a:spcPts val="800"/>
                        </a:spcAft>
                      </a:pPr>
                      <a:r>
                        <a:rPr lang="en-US" sz="1000" b="1" dirty="0">
                          <a:effectLst/>
                          <a:latin typeface="Calibri" panose="020F0502020204030204" pitchFamily="34" charset="0"/>
                          <a:ea typeface="Calibri" panose="020F0502020204030204" pitchFamily="34" charset="0"/>
                          <a:cs typeface="Calibri" panose="020F0502020204030204" pitchFamily="34" charset="0"/>
                        </a:rPr>
                        <a:t>Institutions whose rating is equal to or more than the minimum have the ability to implement the system. Thus, the risk of lack of electronic competence in the institutions was avoided.</a:t>
                      </a:r>
                    </a:p>
                    <a:p>
                      <a:pPr marL="0" marR="0" algn="l" rtl="1">
                        <a:lnSpc>
                          <a:spcPct val="107000"/>
                        </a:lnSpc>
                        <a:spcBef>
                          <a:spcPts val="0"/>
                        </a:spcBef>
                        <a:spcAft>
                          <a:spcPts val="800"/>
                        </a:spcAft>
                      </a:pPr>
                      <a:r>
                        <a:rPr lang="en-US" sz="1000" b="1" dirty="0">
                          <a:effectLst/>
                          <a:latin typeface="Calibri" panose="020F0502020204030204" pitchFamily="34" charset="0"/>
                          <a:ea typeface="Calibri" panose="020F0502020204030204" pitchFamily="34" charset="0"/>
                          <a:cs typeface="Calibri" panose="020F0502020204030204" pitchFamily="34" charset="0"/>
                        </a:rPr>
                        <a:t>Secondly, the state carries out development operations for all institutions that have not exceeded the minimum level and provides them with the necessary resources to be able in the near future to keep pace with technological development and follow up on those processes through specialized committees.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a:t> </a:t>
                      </a:r>
                    </a:p>
                    <a:p>
                      <a:pPr algn="ctr" rtl="1"/>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rtl="1"/>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rtl="1"/>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rtl="1"/>
                      <a:r>
                        <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Not all educational organizations have the technological capacity to adopt an electronic correction system Therefore, many problems are expected if this system is applied to all educational organizations at once in Egypt</a:t>
                      </a:r>
                      <a:endParaRPr lang="ar-EG"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3791228"/>
                  </a:ext>
                </a:extLst>
              </a:tr>
              <a:tr h="1308549">
                <a:tc>
                  <a:txBody>
                    <a:bodyPr/>
                    <a:lstStyle/>
                    <a:p>
                      <a:pPr rtl="1"/>
                      <a:endParaRPr lang="en-US" sz="1100" b="1" dirty="0">
                        <a:effectLst/>
                        <a:latin typeface="Calibri" panose="020F0502020204030204" pitchFamily="34" charset="0"/>
                        <a:ea typeface="Calibri" panose="020F0502020204030204" pitchFamily="34" charset="0"/>
                        <a:cs typeface="Calibri" panose="020F0502020204030204" pitchFamily="34" charset="0"/>
                      </a:endParaRPr>
                    </a:p>
                    <a:p>
                      <a:pPr rtl="1"/>
                      <a:r>
                        <a:rPr lang="en-US" sz="1100" b="1" dirty="0">
                          <a:effectLst/>
                          <a:latin typeface="Calibri" panose="020F0502020204030204" pitchFamily="34" charset="0"/>
                          <a:ea typeface="Calibri" panose="020F0502020204030204" pitchFamily="34" charset="0"/>
                          <a:cs typeface="Calibri" panose="020F0502020204030204" pitchFamily="34" charset="0"/>
                        </a:rPr>
                        <a:t>in this problem, the census and evaluation of employees in the same way as institutions will be useless, so it is better to do tests that measure their efficiency and assign trainers to train and teach employees modern technological methods in order to be able to deal with the system</a:t>
                      </a:r>
                      <a:endParaRPr lang="ar-EG" sz="1100" b="1" dirty="0"/>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endParaRPr lang="ar-EG" sz="1400" b="1"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1400" b="1" dirty="0">
                          <a:effectLst/>
                          <a:latin typeface="Calibri" panose="020F0502020204030204" pitchFamily="34" charset="0"/>
                          <a:ea typeface="Calibri" panose="020F0502020204030204" pitchFamily="34" charset="0"/>
                          <a:cs typeface="Calibri" panose="020F0502020204030204" pitchFamily="34" charset="0"/>
                        </a:rPr>
                        <a:t>Lack of efficiency in dealing with the system on the part of the employees in the institution</a:t>
                      </a:r>
                    </a:p>
                    <a:p>
                      <a:pPr rtl="1"/>
                      <a:endParaRPr lang="ar-EG"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505850"/>
                  </a:ext>
                </a:extLst>
              </a:tr>
            </a:tbl>
          </a:graphicData>
        </a:graphic>
      </p:graphicFrame>
    </p:spTree>
    <p:extLst>
      <p:ext uri="{BB962C8B-B14F-4D97-AF65-F5344CB8AC3E}">
        <p14:creationId xmlns:p14="http://schemas.microsoft.com/office/powerpoint/2010/main" val="70121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4F3A0D-7A07-483A-BF50-2A7E85BDA8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graphicFrame>
        <p:nvGraphicFramePr>
          <p:cNvPr id="3" name="Table 4">
            <a:extLst>
              <a:ext uri="{FF2B5EF4-FFF2-40B4-BE49-F238E27FC236}">
                <a16:creationId xmlns:a16="http://schemas.microsoft.com/office/drawing/2014/main" id="{5A8F02CD-8628-4F66-A23C-F867966FD7CF}"/>
              </a:ext>
            </a:extLst>
          </p:cNvPr>
          <p:cNvGraphicFramePr>
            <a:graphicFrameLocks noGrp="1"/>
          </p:cNvGraphicFramePr>
          <p:nvPr>
            <p:extLst>
              <p:ext uri="{D42A27DB-BD31-4B8C-83A1-F6EECF244321}">
                <p14:modId xmlns:p14="http://schemas.microsoft.com/office/powerpoint/2010/main" val="623662570"/>
              </p:ext>
            </p:extLst>
          </p:nvPr>
        </p:nvGraphicFramePr>
        <p:xfrm>
          <a:off x="783771" y="406399"/>
          <a:ext cx="7594600" cy="2808319"/>
        </p:xfrm>
        <a:graphic>
          <a:graphicData uri="http://schemas.openxmlformats.org/drawingml/2006/table">
            <a:tbl>
              <a:tblPr rtl="1" firstRow="1" bandRow="1">
                <a:tableStyleId>{1E171933-4619-4E11-9A3F-F7608DF75F80}</a:tableStyleId>
              </a:tblPr>
              <a:tblGrid>
                <a:gridCol w="3797300">
                  <a:extLst>
                    <a:ext uri="{9D8B030D-6E8A-4147-A177-3AD203B41FA5}">
                      <a16:colId xmlns:a16="http://schemas.microsoft.com/office/drawing/2014/main" val="1816933897"/>
                    </a:ext>
                  </a:extLst>
                </a:gridCol>
                <a:gridCol w="3797300">
                  <a:extLst>
                    <a:ext uri="{9D8B030D-6E8A-4147-A177-3AD203B41FA5}">
                      <a16:colId xmlns:a16="http://schemas.microsoft.com/office/drawing/2014/main" val="2276802452"/>
                    </a:ext>
                  </a:extLst>
                </a:gridCol>
              </a:tblGrid>
              <a:tr h="303396">
                <a:tc>
                  <a:txBody>
                    <a:bodyPr/>
                    <a:lstStyle/>
                    <a:p>
                      <a:pPr algn="ctr" rtl="1"/>
                      <a:r>
                        <a:rPr lang="en-US" dirty="0">
                          <a:latin typeface="Courier New" panose="02070309020205020404" pitchFamily="49" charset="0"/>
                          <a:cs typeface="Courier New" panose="02070309020205020404" pitchFamily="49" charset="0"/>
                        </a:rPr>
                        <a:t>Solutions</a:t>
                      </a:r>
                      <a:endParaRPr lang="ar-EG"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latin typeface="Courier New" panose="02070309020205020404" pitchFamily="49" charset="0"/>
                          <a:cs typeface="Courier New" panose="02070309020205020404" pitchFamily="49" charset="0"/>
                        </a:rPr>
                        <a:t>Risks</a:t>
                      </a:r>
                      <a:endParaRPr lang="ar-EG"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9621523"/>
                  </a:ext>
                </a:extLst>
              </a:tr>
              <a:tr h="2503519">
                <a:tc>
                  <a:txBody>
                    <a:bodyPr/>
                    <a:lstStyle/>
                    <a:p>
                      <a:pPr marL="0" marR="0" algn="l" rtl="1">
                        <a:lnSpc>
                          <a:spcPct val="107000"/>
                        </a:lnSpc>
                        <a:spcBef>
                          <a:spcPts val="0"/>
                        </a:spcBef>
                        <a:spcAft>
                          <a:spcPts val="800"/>
                        </a:spcAft>
                      </a:pPr>
                      <a:endParaRPr lang="en-US" sz="1050" b="1" dirty="0">
                        <a:effectLst/>
                        <a:latin typeface="Calibri" panose="020F0502020204030204" pitchFamily="34" charset="0"/>
                        <a:ea typeface="Calibri" panose="020F0502020204030204" pitchFamily="34" charset="0"/>
                        <a:cs typeface="Calibri" panose="020F0502020204030204" pitchFamily="34" charset="0"/>
                      </a:endParaRPr>
                    </a:p>
                    <a:p>
                      <a:pPr marL="0" marR="0" algn="l" rtl="1">
                        <a:lnSpc>
                          <a:spcPct val="107000"/>
                        </a:lnSpc>
                        <a:spcBef>
                          <a:spcPts val="0"/>
                        </a:spcBef>
                        <a:spcAft>
                          <a:spcPts val="800"/>
                        </a:spcAft>
                      </a:pPr>
                      <a:endParaRPr lang="en-US" sz="1050" b="1" dirty="0">
                        <a:effectLst/>
                        <a:latin typeface="Calibri" panose="020F0502020204030204" pitchFamily="34" charset="0"/>
                        <a:ea typeface="Calibri" panose="020F0502020204030204" pitchFamily="34" charset="0"/>
                        <a:cs typeface="Calibri" panose="020F0502020204030204" pitchFamily="34" charset="0"/>
                      </a:endParaRPr>
                    </a:p>
                    <a:p>
                      <a:pPr marL="0" marR="0" algn="l" rtl="1">
                        <a:lnSpc>
                          <a:spcPct val="107000"/>
                        </a:lnSpc>
                        <a:spcBef>
                          <a:spcPts val="0"/>
                        </a:spcBef>
                        <a:spcAft>
                          <a:spcPts val="800"/>
                        </a:spcAft>
                      </a:pPr>
                      <a:r>
                        <a:rPr lang="en-US" sz="1050" b="1" dirty="0">
                          <a:effectLst/>
                          <a:latin typeface="Calibri" panose="020F0502020204030204" pitchFamily="34" charset="0"/>
                          <a:ea typeface="Calibri" panose="020F0502020204030204" pitchFamily="34" charset="0"/>
                          <a:cs typeface="Calibri" panose="020F0502020204030204" pitchFamily="34" charset="0"/>
                        </a:rPr>
                        <a:t>When applying the system in any institution, instructions are placed </a:t>
                      </a:r>
                      <a:r>
                        <a:rPr lang="en-US" sz="1050" b="1" dirty="0">
                          <a:latin typeface="Calibri" panose="020F0502020204030204" pitchFamily="34" charset="0"/>
                          <a:ea typeface="Calibri" panose="020F0502020204030204" pitchFamily="34" charset="0"/>
                          <a:cs typeface="Calibri" panose="020F0502020204030204" pitchFamily="34" charset="0"/>
                        </a:rPr>
                        <a:t>c</a:t>
                      </a:r>
                      <a:r>
                        <a:rPr lang="en-US" sz="1050" b="1" dirty="0">
                          <a:effectLst/>
                          <a:latin typeface="Calibri" panose="020F0502020204030204" pitchFamily="34" charset="0"/>
                          <a:ea typeface="Calibri" panose="020F0502020204030204" pitchFamily="34" charset="0"/>
                          <a:cs typeface="Calibri" panose="020F0502020204030204" pitchFamily="34" charset="0"/>
                        </a:rPr>
                        <a:t>ertain.</a:t>
                      </a:r>
                    </a:p>
                    <a:p>
                      <a:pPr marL="0" marR="0" algn="l" rtl="1">
                        <a:lnSpc>
                          <a:spcPct val="107000"/>
                        </a:lnSpc>
                        <a:spcBef>
                          <a:spcPts val="0"/>
                        </a:spcBef>
                        <a:spcAft>
                          <a:spcPts val="800"/>
                        </a:spcAft>
                      </a:pPr>
                      <a:r>
                        <a:rPr lang="en-US" sz="1050" b="1" dirty="0">
                          <a:latin typeface="Calibri" panose="020F0502020204030204" pitchFamily="34" charset="0"/>
                          <a:ea typeface="Calibri" panose="020F0502020204030204" pitchFamily="34" charset="0"/>
                          <a:cs typeface="Calibri" panose="020F0502020204030204" pitchFamily="34" charset="0"/>
                        </a:rPr>
                        <a:t>F</a:t>
                      </a:r>
                      <a:r>
                        <a:rPr lang="en-US" sz="1050" b="1" dirty="0">
                          <a:effectLst/>
                          <a:latin typeface="Calibri" panose="020F0502020204030204" pitchFamily="34" charset="0"/>
                          <a:ea typeface="Calibri" panose="020F0502020204030204" pitchFamily="34" charset="0"/>
                          <a:cs typeface="Calibri" panose="020F0502020204030204" pitchFamily="34" charset="0"/>
                        </a:rPr>
                        <a:t>or example: 1-Not to turn off or disconnect the electricity from the devices before making sure that the correction process occurred successfully.</a:t>
                      </a:r>
                    </a:p>
                    <a:p>
                      <a:pPr marL="0" marR="0" algn="l" rtl="1">
                        <a:lnSpc>
                          <a:spcPct val="107000"/>
                        </a:lnSpc>
                        <a:spcBef>
                          <a:spcPts val="0"/>
                        </a:spcBef>
                        <a:spcAft>
                          <a:spcPts val="800"/>
                        </a:spcAft>
                      </a:pPr>
                      <a:r>
                        <a:rPr lang="en-US" sz="1050" b="1" dirty="0">
                          <a:effectLst/>
                          <a:latin typeface="Calibri" panose="020F0502020204030204" pitchFamily="34" charset="0"/>
                          <a:ea typeface="Calibri" panose="020F0502020204030204" pitchFamily="34" charset="0"/>
                          <a:cs typeface="Calibri" panose="020F0502020204030204" pitchFamily="34" charset="0"/>
                        </a:rPr>
                        <a:t>2-Placing the data in storage devices such as CD and keeping those copies.</a:t>
                      </a:r>
                    </a:p>
                    <a:p>
                      <a:pPr marL="0" marR="0" algn="l" rtl="1">
                        <a:lnSpc>
                          <a:spcPct val="107000"/>
                        </a:lnSpc>
                        <a:spcBef>
                          <a:spcPts val="0"/>
                        </a:spcBef>
                        <a:spcAft>
                          <a:spcPts val="800"/>
                        </a:spcAft>
                      </a:pPr>
                      <a:endParaRPr lang="en-US" sz="1050" b="1" dirty="0">
                        <a:effectLst/>
                        <a:latin typeface="Calibri" panose="020F0502020204030204" pitchFamily="34" charset="0"/>
                        <a:ea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 </a:t>
                      </a:r>
                    </a:p>
                    <a:p>
                      <a:pPr algn="ctr" rtl="1"/>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rtl="1"/>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rtl="1"/>
                      <a:r>
                        <a:rPr lang="en-US" sz="1200" b="1" dirty="0">
                          <a:effectLst/>
                          <a:latin typeface="Calibri" panose="020F0502020204030204" pitchFamily="34" charset="0"/>
                          <a:ea typeface="Calibri" panose="020F0502020204030204" pitchFamily="34" charset="0"/>
                          <a:cs typeface="Calibri" panose="020F0502020204030204" pitchFamily="34" charset="0"/>
                        </a:rPr>
                        <a:t>There are some problems that may occur during the electronic correction, for example, a power outage or a malfunction in the institution’s network, and we do not know a solution that will last for a short or long time, and perhaps during these malfunctions important data is lost</a:t>
                      </a:r>
                      <a:endParaRPr lang="ar-EG"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3791228"/>
                  </a:ext>
                </a:extLst>
              </a:tr>
            </a:tbl>
          </a:graphicData>
        </a:graphic>
      </p:graphicFrame>
    </p:spTree>
    <p:extLst>
      <p:ext uri="{BB962C8B-B14F-4D97-AF65-F5344CB8AC3E}">
        <p14:creationId xmlns:p14="http://schemas.microsoft.com/office/powerpoint/2010/main" val="191025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18973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content</a:t>
            </a:r>
            <a:endParaRPr dirty="0"/>
          </a:p>
        </p:txBody>
      </p:sp>
      <p:sp>
        <p:nvSpPr>
          <p:cNvPr id="262" name="Google Shape;262;p16"/>
          <p:cNvSpPr txBox="1">
            <a:spLocks noGrp="1"/>
          </p:cNvSpPr>
          <p:nvPr>
            <p:ph type="body" idx="1"/>
          </p:nvPr>
        </p:nvSpPr>
        <p:spPr>
          <a:xfrm>
            <a:off x="457200" y="1345029"/>
            <a:ext cx="5138700" cy="3180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Project Charter</a:t>
            </a:r>
          </a:p>
          <a:p>
            <a:pPr marL="457200" lvl="0" indent="-381000" algn="l" rtl="0">
              <a:spcBef>
                <a:spcPts val="600"/>
              </a:spcBef>
              <a:spcAft>
                <a:spcPts val="0"/>
              </a:spcAft>
              <a:buSzPts val="2400"/>
              <a:buChar char="▹"/>
            </a:pPr>
            <a:r>
              <a:rPr lang="en-US" dirty="0"/>
              <a:t>Scope Statement</a:t>
            </a:r>
            <a:endParaRPr dirty="0"/>
          </a:p>
          <a:p>
            <a:pPr marL="457200" lvl="0" indent="-381000" algn="l" rtl="0">
              <a:spcBef>
                <a:spcPts val="0"/>
              </a:spcBef>
              <a:spcAft>
                <a:spcPts val="0"/>
              </a:spcAft>
              <a:buSzPts val="2400"/>
              <a:buChar char="▹"/>
            </a:pPr>
            <a:r>
              <a:rPr lang="en-US" dirty="0"/>
              <a:t>Work Breakdown Structure</a:t>
            </a:r>
            <a:endParaRPr dirty="0"/>
          </a:p>
          <a:p>
            <a:pPr marL="457200" lvl="0" indent="-381000" algn="l" rtl="0">
              <a:spcBef>
                <a:spcPts val="0"/>
              </a:spcBef>
              <a:spcAft>
                <a:spcPts val="0"/>
              </a:spcAft>
              <a:buSzPts val="2400"/>
              <a:buChar char="▹"/>
            </a:pPr>
            <a:r>
              <a:rPr lang="en-US" dirty="0"/>
              <a:t>Responsibility Matrix</a:t>
            </a:r>
          </a:p>
          <a:p>
            <a:pPr>
              <a:spcBef>
                <a:spcPts val="0"/>
              </a:spcBef>
            </a:pPr>
            <a:r>
              <a:rPr lang="en-US" dirty="0"/>
              <a:t>Network</a:t>
            </a:r>
          </a:p>
          <a:p>
            <a:pPr>
              <a:spcBef>
                <a:spcPts val="0"/>
              </a:spcBef>
            </a:pPr>
            <a:r>
              <a:rPr lang="en-US" dirty="0"/>
              <a:t>Gantt Chart</a:t>
            </a:r>
          </a:p>
          <a:p>
            <a:pPr marL="457200" lvl="0" indent="-381000" algn="l" rtl="0">
              <a:spcBef>
                <a:spcPts val="0"/>
              </a:spcBef>
              <a:spcAft>
                <a:spcPts val="0"/>
              </a:spcAft>
              <a:buSzPts val="2400"/>
              <a:buChar char="▹"/>
            </a:pPr>
            <a:r>
              <a:rPr lang="en-US" dirty="0"/>
              <a:t>Resource Constrained Schedule</a:t>
            </a:r>
          </a:p>
          <a:p>
            <a:pPr marL="457200" lvl="0" indent="-381000" algn="l" rtl="0">
              <a:spcBef>
                <a:spcPts val="0"/>
              </a:spcBef>
              <a:spcAft>
                <a:spcPts val="0"/>
              </a:spcAft>
              <a:buSzPts val="2400"/>
              <a:buChar char="▹"/>
            </a:pPr>
            <a:r>
              <a:rPr lang="en-US" b="0" i="0" dirty="0">
                <a:latin typeface="Barlow Light" panose="00000400000000000000" pitchFamily="2" charset="0"/>
                <a:ea typeface="Arial"/>
                <a:cs typeface="Arial"/>
                <a:sym typeface="Arial"/>
              </a:rPr>
              <a:t>Time-Phased Budget</a:t>
            </a:r>
          </a:p>
          <a:p>
            <a:pPr marL="457200" lvl="0" indent="-381000" algn="l" rtl="0">
              <a:spcBef>
                <a:spcPts val="0"/>
              </a:spcBef>
              <a:spcAft>
                <a:spcPts val="0"/>
              </a:spcAft>
              <a:buSzPts val="2400"/>
              <a:buChar char="▹"/>
            </a:pPr>
            <a:r>
              <a:rPr lang="en-US" dirty="0">
                <a:latin typeface="Barlow Light" panose="00000400000000000000" pitchFamily="2" charset="0"/>
                <a:cs typeface="Arial"/>
                <a:sym typeface="Arial"/>
              </a:rPr>
              <a:t>Risks</a:t>
            </a:r>
          </a:p>
          <a:p>
            <a:pPr marL="457200" lvl="0" indent="-381000" algn="l" rtl="0">
              <a:spcBef>
                <a:spcPts val="0"/>
              </a:spcBef>
              <a:spcAft>
                <a:spcPts val="0"/>
              </a:spcAft>
              <a:buSzPts val="2400"/>
              <a:buChar char="▹"/>
            </a:pPr>
            <a:endParaRPr dirty="0">
              <a:latin typeface="Barlow Light" panose="00000400000000000000" pitchFamily="2"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1264B6-CF99-4E13-BCCB-09710562AA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graphicFrame>
        <p:nvGraphicFramePr>
          <p:cNvPr id="4" name="Table 3">
            <a:extLst>
              <a:ext uri="{FF2B5EF4-FFF2-40B4-BE49-F238E27FC236}">
                <a16:creationId xmlns:a16="http://schemas.microsoft.com/office/drawing/2014/main" id="{520EA54B-09D7-4EA7-8964-45CF5F90FA97}"/>
              </a:ext>
            </a:extLst>
          </p:cNvPr>
          <p:cNvGraphicFramePr>
            <a:graphicFrameLocks noGrp="1"/>
          </p:cNvGraphicFramePr>
          <p:nvPr>
            <p:extLst>
              <p:ext uri="{D42A27DB-BD31-4B8C-83A1-F6EECF244321}">
                <p14:modId xmlns:p14="http://schemas.microsoft.com/office/powerpoint/2010/main" val="4052560969"/>
              </p:ext>
            </p:extLst>
          </p:nvPr>
        </p:nvGraphicFramePr>
        <p:xfrm>
          <a:off x="224852" y="239843"/>
          <a:ext cx="8694296" cy="4676932"/>
        </p:xfrm>
        <a:graphic>
          <a:graphicData uri="http://schemas.openxmlformats.org/drawingml/2006/table">
            <a:tbl>
              <a:tblPr firstRow="1" bandRow="1">
                <a:tableStyleId>{D5908D26-7AD2-4BE2-8D46-7E80C61A5C3D}</a:tableStyleId>
              </a:tblPr>
              <a:tblGrid>
                <a:gridCol w="2161402">
                  <a:extLst>
                    <a:ext uri="{9D8B030D-6E8A-4147-A177-3AD203B41FA5}">
                      <a16:colId xmlns:a16="http://schemas.microsoft.com/office/drawing/2014/main" val="3942364439"/>
                    </a:ext>
                  </a:extLst>
                </a:gridCol>
                <a:gridCol w="1895356">
                  <a:extLst>
                    <a:ext uri="{9D8B030D-6E8A-4147-A177-3AD203B41FA5}">
                      <a16:colId xmlns:a16="http://schemas.microsoft.com/office/drawing/2014/main" val="2032929348"/>
                    </a:ext>
                  </a:extLst>
                </a:gridCol>
                <a:gridCol w="1717995">
                  <a:extLst>
                    <a:ext uri="{9D8B030D-6E8A-4147-A177-3AD203B41FA5}">
                      <a16:colId xmlns:a16="http://schemas.microsoft.com/office/drawing/2014/main" val="1081133267"/>
                    </a:ext>
                  </a:extLst>
                </a:gridCol>
                <a:gridCol w="2919543">
                  <a:extLst>
                    <a:ext uri="{9D8B030D-6E8A-4147-A177-3AD203B41FA5}">
                      <a16:colId xmlns:a16="http://schemas.microsoft.com/office/drawing/2014/main" val="845826724"/>
                    </a:ext>
                  </a:extLst>
                </a:gridCol>
              </a:tblGrid>
              <a:tr h="217710">
                <a:tc>
                  <a:txBody>
                    <a:bodyPr/>
                    <a:lstStyle/>
                    <a:p>
                      <a:pPr marL="0" marR="0" algn="ctr" rtl="0">
                        <a:lnSpc>
                          <a:spcPct val="115000"/>
                        </a:lnSpc>
                        <a:spcBef>
                          <a:spcPts val="0"/>
                        </a:spcBef>
                        <a:spcAft>
                          <a:spcPts val="1000"/>
                        </a:spcAft>
                        <a:buClr>
                          <a:srgbClr val="000000"/>
                        </a:buClr>
                        <a:buFont typeface="Arial"/>
                      </a:pPr>
                      <a:r>
                        <a:rPr lang="en-US" sz="1100" b="1" i="0" u="none" strike="noStrike" cap="none" dirty="0">
                          <a:solidFill>
                            <a:schemeClr val="bg1"/>
                          </a:solidFill>
                          <a:effectLst/>
                          <a:latin typeface="Arial"/>
                          <a:cs typeface="Arial"/>
                          <a:sym typeface="Arial"/>
                        </a:rPr>
                        <a:t>Project Name</a:t>
                      </a:r>
                      <a:endParaRPr lang="en-US" sz="1100" b="1" i="0" u="none" strike="noStrike" cap="none" dirty="0">
                        <a:solidFill>
                          <a:schemeClr val="bg1"/>
                        </a:solidFill>
                        <a:effectLst/>
                        <a:latin typeface="Arial"/>
                        <a:ea typeface="Calibri" panose="020F0502020204030204" pitchFamily="34" charset="0"/>
                        <a:cs typeface="Arial"/>
                        <a:sym typeface="Arial"/>
                      </a:endParaRPr>
                    </a:p>
                  </a:txBody>
                  <a:tcPr marL="38740" marR="38740" marT="19370" marB="19370">
                    <a:solidFill>
                      <a:schemeClr val="accent4">
                        <a:lumMod val="75000"/>
                      </a:schemeClr>
                    </a:solidFill>
                  </a:tcPr>
                </a:tc>
                <a:tc gridSpan="3">
                  <a:txBody>
                    <a:bodyPr/>
                    <a:lstStyle/>
                    <a:p>
                      <a:pPr marL="0" marR="0" algn="l" rtl="0">
                        <a:lnSpc>
                          <a:spcPct val="115000"/>
                        </a:lnSpc>
                        <a:spcBef>
                          <a:spcPts val="0"/>
                        </a:spcBef>
                        <a:spcAft>
                          <a:spcPts val="1000"/>
                        </a:spcAft>
                        <a:buClr>
                          <a:srgbClr val="000000"/>
                        </a:buClr>
                        <a:buFont typeface="Arial"/>
                      </a:pPr>
                      <a:r>
                        <a:rPr lang="en-US" sz="900" b="0" i="0" u="none" strike="noStrike" cap="none" dirty="0">
                          <a:solidFill>
                            <a:srgbClr val="000000"/>
                          </a:solidFill>
                          <a:effectLst/>
                          <a:latin typeface="Arial"/>
                          <a:cs typeface="Arial"/>
                          <a:sym typeface="Arial"/>
                        </a:rPr>
                        <a:t>Electronic Marking System</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38740" marR="38740" marT="19370" marB="19370">
                    <a:solidFill>
                      <a:schemeClr val="accent2">
                        <a:lumMod val="20000"/>
                        <a:lumOff val="80000"/>
                      </a:schemeClr>
                    </a:solidFill>
                  </a:tcPr>
                </a:tc>
                <a:tc hMerge="1">
                  <a:txBody>
                    <a:bodyPr/>
                    <a:lstStyle/>
                    <a:p>
                      <a:pPr rtl="1"/>
                      <a:endParaRPr lang="ar-EG"/>
                    </a:p>
                  </a:txBody>
                  <a:tcPr/>
                </a:tc>
                <a:tc hMerge="1">
                  <a:txBody>
                    <a:bodyPr/>
                    <a:lstStyle/>
                    <a:p>
                      <a:pPr rtl="1"/>
                      <a:endParaRPr lang="ar-EG"/>
                    </a:p>
                  </a:txBody>
                  <a:tcPr/>
                </a:tc>
                <a:extLst>
                  <a:ext uri="{0D108BD9-81ED-4DB2-BD59-A6C34878D82A}">
                    <a16:rowId xmlns:a16="http://schemas.microsoft.com/office/drawing/2014/main" val="1236162233"/>
                  </a:ext>
                </a:extLst>
              </a:tr>
              <a:tr h="359071">
                <a:tc>
                  <a:txBody>
                    <a:bodyPr/>
                    <a:lstStyle/>
                    <a:p>
                      <a:pPr marL="0" marR="0" algn="ctr" rtl="0">
                        <a:lnSpc>
                          <a:spcPct val="115000"/>
                        </a:lnSpc>
                        <a:spcBef>
                          <a:spcPts val="0"/>
                        </a:spcBef>
                        <a:spcAft>
                          <a:spcPts val="1000"/>
                        </a:spcAft>
                        <a:buClr>
                          <a:srgbClr val="000000"/>
                        </a:buClr>
                        <a:buFont typeface="Arial"/>
                      </a:pPr>
                      <a:r>
                        <a:rPr lang="en-US" sz="1100" b="1" i="0" u="none" strike="noStrike" cap="none" dirty="0">
                          <a:solidFill>
                            <a:schemeClr val="bg1"/>
                          </a:solidFill>
                          <a:effectLst/>
                          <a:latin typeface="Arial"/>
                          <a:cs typeface="Arial"/>
                          <a:sym typeface="Arial"/>
                        </a:rPr>
                        <a:t>Project Sponsor </a:t>
                      </a:r>
                      <a:endParaRPr lang="en-US" sz="1100" b="1" i="0" u="none" strike="noStrike" cap="none" dirty="0">
                        <a:solidFill>
                          <a:schemeClr val="bg1"/>
                        </a:solidFill>
                        <a:effectLst/>
                        <a:latin typeface="Arial"/>
                        <a:ea typeface="Calibri" panose="020F0502020204030204" pitchFamily="34" charset="0"/>
                        <a:cs typeface="Arial"/>
                        <a:sym typeface="Arial"/>
                      </a:endParaRPr>
                    </a:p>
                  </a:txBody>
                  <a:tcPr marL="38740" marR="38740" marT="19370" marB="19370">
                    <a:solidFill>
                      <a:schemeClr val="accent4">
                        <a:lumMod val="75000"/>
                      </a:schemeClr>
                    </a:solidFill>
                  </a:tcPr>
                </a:tc>
                <a:tc>
                  <a:txBody>
                    <a:bodyPr/>
                    <a:lstStyle/>
                    <a:p>
                      <a:pPr marL="0" marR="0" algn="l" rtl="0">
                        <a:lnSpc>
                          <a:spcPct val="115000"/>
                        </a:lnSpc>
                        <a:spcBef>
                          <a:spcPts val="0"/>
                        </a:spcBef>
                        <a:spcAft>
                          <a:spcPts val="1000"/>
                        </a:spcAft>
                        <a:buClr>
                          <a:srgbClr val="000000"/>
                        </a:buClr>
                        <a:buFont typeface="Arial"/>
                      </a:pPr>
                      <a:r>
                        <a:rPr lang="en-US" sz="900" b="0" i="0" u="none" strike="noStrike" cap="none" dirty="0">
                          <a:solidFill>
                            <a:srgbClr val="000000"/>
                          </a:solidFill>
                          <a:effectLst/>
                          <a:latin typeface="Arial"/>
                          <a:cs typeface="Arial"/>
                          <a:sym typeface="Arial"/>
                        </a:rPr>
                        <a:t>The Government </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38740" marR="38740" marT="19370" marB="19370">
                    <a:solidFill>
                      <a:schemeClr val="accent2">
                        <a:lumMod val="20000"/>
                        <a:lumOff val="80000"/>
                      </a:schemeClr>
                    </a:solidFill>
                  </a:tcPr>
                </a:tc>
                <a:tc>
                  <a:txBody>
                    <a:bodyPr/>
                    <a:lstStyle/>
                    <a:p>
                      <a:pPr marL="0" marR="0" algn="ctr">
                        <a:lnSpc>
                          <a:spcPct val="115000"/>
                        </a:lnSpc>
                        <a:spcBef>
                          <a:spcPts val="0"/>
                        </a:spcBef>
                        <a:spcAft>
                          <a:spcPts val="1000"/>
                        </a:spcAft>
                      </a:pPr>
                      <a:r>
                        <a:rPr lang="en-US" sz="1000" b="1" i="0" u="none" strike="noStrike" cap="none" dirty="0">
                          <a:solidFill>
                            <a:schemeClr val="bg1"/>
                          </a:solidFill>
                          <a:effectLst/>
                          <a:latin typeface="Arial"/>
                          <a:cs typeface="Arial"/>
                          <a:sym typeface="Arial"/>
                        </a:rPr>
                        <a:t>Project Manager</a:t>
                      </a:r>
                      <a:endParaRPr lang="en-US" sz="1000" b="1" i="0" u="none" strike="noStrike" cap="none" dirty="0">
                        <a:solidFill>
                          <a:schemeClr val="bg1"/>
                        </a:solidFill>
                        <a:effectLst/>
                        <a:latin typeface="Arial"/>
                        <a:ea typeface="Calibri" panose="020F0502020204030204" pitchFamily="34" charset="0"/>
                        <a:cs typeface="Arial"/>
                        <a:sym typeface="Arial"/>
                      </a:endParaRPr>
                    </a:p>
                  </a:txBody>
                  <a:tcPr marL="0" marR="0" marT="0" marB="0">
                    <a:solidFill>
                      <a:schemeClr val="accent4">
                        <a:lumMod val="75000"/>
                      </a:schemeClr>
                    </a:solidFill>
                  </a:tcPr>
                </a:tc>
                <a:tc>
                  <a:txBody>
                    <a:bodyPr/>
                    <a:lstStyle/>
                    <a:p>
                      <a:pPr marL="0" marR="0" algn="l">
                        <a:lnSpc>
                          <a:spcPct val="115000"/>
                        </a:lnSpc>
                        <a:spcBef>
                          <a:spcPts val="0"/>
                        </a:spcBef>
                        <a:spcAft>
                          <a:spcPts val="1000"/>
                        </a:spcAft>
                      </a:pPr>
                      <a:r>
                        <a:rPr lang="en-US" sz="900" b="0" i="0" u="none" strike="noStrike" cap="none" dirty="0">
                          <a:solidFill>
                            <a:srgbClr val="000000"/>
                          </a:solidFill>
                          <a:effectLst/>
                          <a:latin typeface="Arial"/>
                          <a:cs typeface="Arial"/>
                          <a:sym typeface="Arial"/>
                        </a:rPr>
                        <a:t>  Sohila Noaman</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0" marR="0" marT="0" marB="0">
                    <a:solidFill>
                      <a:schemeClr val="accent2">
                        <a:lumMod val="20000"/>
                        <a:lumOff val="80000"/>
                      </a:schemeClr>
                    </a:solidFill>
                  </a:tcPr>
                </a:tc>
                <a:extLst>
                  <a:ext uri="{0D108BD9-81ED-4DB2-BD59-A6C34878D82A}">
                    <a16:rowId xmlns:a16="http://schemas.microsoft.com/office/drawing/2014/main" val="3993133973"/>
                  </a:ext>
                </a:extLst>
              </a:tr>
              <a:tr h="359071">
                <a:tc>
                  <a:txBody>
                    <a:bodyPr/>
                    <a:lstStyle/>
                    <a:p>
                      <a:pPr marL="0" marR="0" algn="ctr" rtl="0">
                        <a:lnSpc>
                          <a:spcPct val="115000"/>
                        </a:lnSpc>
                        <a:spcBef>
                          <a:spcPts val="0"/>
                        </a:spcBef>
                        <a:spcAft>
                          <a:spcPts val="1000"/>
                        </a:spcAft>
                        <a:buClr>
                          <a:srgbClr val="000000"/>
                        </a:buClr>
                        <a:buFont typeface="Arial"/>
                      </a:pPr>
                      <a:r>
                        <a:rPr lang="en-US" sz="1100" b="1" i="0" u="none" strike="noStrike" cap="none" dirty="0">
                          <a:solidFill>
                            <a:schemeClr val="bg1"/>
                          </a:solidFill>
                          <a:effectLst/>
                          <a:latin typeface="Arial"/>
                          <a:cs typeface="Arial"/>
                          <a:sym typeface="Arial"/>
                        </a:rPr>
                        <a:t>Date Of Project Approval</a:t>
                      </a:r>
                      <a:endParaRPr lang="en-US" sz="1100" b="1" i="0" u="none" strike="noStrike" cap="none" dirty="0">
                        <a:solidFill>
                          <a:schemeClr val="bg1"/>
                        </a:solidFill>
                        <a:effectLst/>
                        <a:latin typeface="Arial"/>
                        <a:ea typeface="Calibri" panose="020F0502020204030204" pitchFamily="34" charset="0"/>
                        <a:cs typeface="Arial"/>
                        <a:sym typeface="Arial"/>
                      </a:endParaRPr>
                    </a:p>
                  </a:txBody>
                  <a:tcPr marL="38740" marR="38740" marT="19370" marB="19370">
                    <a:solidFill>
                      <a:schemeClr val="accent4">
                        <a:lumMod val="75000"/>
                      </a:schemeClr>
                    </a:solidFill>
                  </a:tcPr>
                </a:tc>
                <a:tc>
                  <a:txBody>
                    <a:bodyPr/>
                    <a:lstStyle/>
                    <a:p>
                      <a:pPr marL="0" marR="0" algn="l" rtl="0">
                        <a:lnSpc>
                          <a:spcPct val="115000"/>
                        </a:lnSpc>
                        <a:spcBef>
                          <a:spcPts val="0"/>
                        </a:spcBef>
                        <a:spcAft>
                          <a:spcPts val="1000"/>
                        </a:spcAft>
                        <a:buClr>
                          <a:srgbClr val="000000"/>
                        </a:buClr>
                        <a:buFont typeface="Arial"/>
                        <a:tabLst>
                          <a:tab pos="917575" algn="ctr"/>
                        </a:tabLst>
                      </a:pPr>
                      <a:r>
                        <a:rPr lang="en-US" sz="900" b="0" i="0" u="none" strike="noStrike" cap="none" dirty="0">
                          <a:solidFill>
                            <a:srgbClr val="000000"/>
                          </a:solidFill>
                          <a:effectLst/>
                          <a:latin typeface="Arial"/>
                          <a:cs typeface="Arial"/>
                          <a:sym typeface="Arial"/>
                        </a:rPr>
                        <a:t>3 Sep 2021	</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38740" marR="38740" marT="19370" marB="19370">
                    <a:solidFill>
                      <a:schemeClr val="accent2">
                        <a:lumMod val="20000"/>
                        <a:lumOff val="80000"/>
                      </a:schemeClr>
                    </a:solidFill>
                  </a:tcPr>
                </a:tc>
                <a:tc>
                  <a:txBody>
                    <a:bodyPr/>
                    <a:lstStyle/>
                    <a:p>
                      <a:pPr marL="0" marR="0" algn="ctr">
                        <a:lnSpc>
                          <a:spcPct val="115000"/>
                        </a:lnSpc>
                        <a:spcBef>
                          <a:spcPts val="0"/>
                        </a:spcBef>
                        <a:spcAft>
                          <a:spcPts val="1000"/>
                        </a:spcAft>
                      </a:pPr>
                      <a:r>
                        <a:rPr lang="en-US" sz="1000" b="1" i="0" u="none" strike="noStrike" cap="none" dirty="0">
                          <a:solidFill>
                            <a:schemeClr val="bg1"/>
                          </a:solidFill>
                          <a:effectLst/>
                          <a:latin typeface="Arial"/>
                          <a:cs typeface="Arial"/>
                          <a:sym typeface="Arial"/>
                        </a:rPr>
                        <a:t>Last Revision Date</a:t>
                      </a:r>
                      <a:endParaRPr lang="en-US" sz="1000" b="1" i="0" u="none" strike="noStrike" cap="none" dirty="0">
                        <a:solidFill>
                          <a:schemeClr val="bg1"/>
                        </a:solidFill>
                        <a:effectLst/>
                        <a:latin typeface="Arial"/>
                        <a:ea typeface="Calibri" panose="020F0502020204030204" pitchFamily="34" charset="0"/>
                        <a:cs typeface="Arial"/>
                        <a:sym typeface="Arial"/>
                      </a:endParaRPr>
                    </a:p>
                  </a:txBody>
                  <a:tcPr marL="0" marR="0" marT="0" marB="0">
                    <a:solidFill>
                      <a:schemeClr val="accent4">
                        <a:lumMod val="75000"/>
                      </a:schemeClr>
                    </a:solidFill>
                  </a:tcPr>
                </a:tc>
                <a:tc>
                  <a:txBody>
                    <a:bodyPr/>
                    <a:lstStyle/>
                    <a:p>
                      <a:pPr marL="0" marR="0" algn="l">
                        <a:lnSpc>
                          <a:spcPct val="115000"/>
                        </a:lnSpc>
                        <a:spcBef>
                          <a:spcPts val="0"/>
                        </a:spcBef>
                        <a:spcAft>
                          <a:spcPts val="1000"/>
                        </a:spcAft>
                      </a:pPr>
                      <a:r>
                        <a:rPr lang="en-US" sz="900" b="0" i="0" u="none" strike="noStrike" cap="none" dirty="0">
                          <a:solidFill>
                            <a:srgbClr val="000000"/>
                          </a:solidFill>
                          <a:effectLst/>
                          <a:latin typeface="Arial"/>
                          <a:cs typeface="Arial"/>
                          <a:sym typeface="Arial"/>
                        </a:rPr>
                        <a:t>  30 Oct 2021</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0" marR="0" marT="0" marB="0">
                    <a:solidFill>
                      <a:schemeClr val="accent2">
                        <a:lumMod val="20000"/>
                        <a:lumOff val="80000"/>
                      </a:schemeClr>
                    </a:solidFill>
                  </a:tcPr>
                </a:tc>
                <a:extLst>
                  <a:ext uri="{0D108BD9-81ED-4DB2-BD59-A6C34878D82A}">
                    <a16:rowId xmlns:a16="http://schemas.microsoft.com/office/drawing/2014/main" val="3986801380"/>
                  </a:ext>
                </a:extLst>
              </a:tr>
              <a:tr h="736396">
                <a:tc>
                  <a:txBody>
                    <a:bodyPr/>
                    <a:lstStyle/>
                    <a:p>
                      <a:pPr marL="0" marR="0" algn="ctr" rtl="0">
                        <a:lnSpc>
                          <a:spcPct val="115000"/>
                        </a:lnSpc>
                        <a:spcBef>
                          <a:spcPts val="0"/>
                        </a:spcBef>
                        <a:spcAft>
                          <a:spcPts val="1000"/>
                        </a:spcAft>
                        <a:buClr>
                          <a:srgbClr val="000000"/>
                        </a:buClr>
                        <a:buFont typeface="Arial"/>
                      </a:pPr>
                      <a:r>
                        <a:rPr lang="en-US" sz="1100" b="1" i="0" u="none" strike="noStrike" cap="none" dirty="0">
                          <a:solidFill>
                            <a:schemeClr val="bg1"/>
                          </a:solidFill>
                          <a:effectLst/>
                          <a:latin typeface="Arial"/>
                          <a:cs typeface="Arial"/>
                          <a:sym typeface="Arial"/>
                        </a:rPr>
                        <a:t>Project Description</a:t>
                      </a:r>
                      <a:endParaRPr lang="en-US" sz="1100" b="1" i="0" u="none" strike="noStrike" cap="none" dirty="0">
                        <a:solidFill>
                          <a:schemeClr val="bg1"/>
                        </a:solidFill>
                        <a:effectLst/>
                        <a:latin typeface="Arial"/>
                        <a:ea typeface="Calibri" panose="020F0502020204030204" pitchFamily="34" charset="0"/>
                        <a:cs typeface="Arial"/>
                        <a:sym typeface="Arial"/>
                      </a:endParaRPr>
                    </a:p>
                  </a:txBody>
                  <a:tcPr marL="38740" marR="38740" marT="19370" marB="19370">
                    <a:solidFill>
                      <a:schemeClr val="accent4">
                        <a:lumMod val="75000"/>
                      </a:schemeClr>
                    </a:solidFill>
                  </a:tcPr>
                </a:tc>
                <a:tc gridSpan="3">
                  <a:txBody>
                    <a:bodyPr/>
                    <a:lstStyle/>
                    <a:p>
                      <a:pPr marL="0" marR="0" algn="l" rtl="0">
                        <a:lnSpc>
                          <a:spcPct val="115000"/>
                        </a:lnSpc>
                        <a:spcBef>
                          <a:spcPts val="0"/>
                        </a:spcBef>
                        <a:spcAft>
                          <a:spcPts val="1000"/>
                        </a:spcAft>
                        <a:buClr>
                          <a:srgbClr val="000000"/>
                        </a:buClr>
                        <a:buFont typeface="Arial"/>
                      </a:pPr>
                      <a:r>
                        <a:rPr lang="en-US" sz="900" b="0" i="0" u="none" strike="noStrike" cap="none" dirty="0">
                          <a:solidFill>
                            <a:srgbClr val="000000"/>
                          </a:solidFill>
                          <a:effectLst/>
                          <a:latin typeface="Arial"/>
                          <a:cs typeface="Arial"/>
                          <a:sym typeface="Arial"/>
                        </a:rPr>
                        <a:t>It is the possibility to mark an exam automatically and return within a very short period of time using computers, As the students submit their form via internet so that their answers are marked and the results are returned automatically.  </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38740" marR="38740" marT="19370" marB="19370">
                    <a:solidFill>
                      <a:schemeClr val="accent2">
                        <a:lumMod val="20000"/>
                        <a:lumOff val="80000"/>
                      </a:schemeClr>
                    </a:solidFill>
                  </a:tcPr>
                </a:tc>
                <a:tc hMerge="1">
                  <a:txBody>
                    <a:bodyPr/>
                    <a:lstStyle/>
                    <a:p>
                      <a:pPr rtl="1"/>
                      <a:endParaRPr lang="ar-EG"/>
                    </a:p>
                  </a:txBody>
                  <a:tcPr/>
                </a:tc>
                <a:tc hMerge="1">
                  <a:txBody>
                    <a:bodyPr/>
                    <a:lstStyle/>
                    <a:p>
                      <a:pPr rtl="1"/>
                      <a:endParaRPr lang="ar-EG"/>
                    </a:p>
                  </a:txBody>
                  <a:tcPr/>
                </a:tc>
                <a:extLst>
                  <a:ext uri="{0D108BD9-81ED-4DB2-BD59-A6C34878D82A}">
                    <a16:rowId xmlns:a16="http://schemas.microsoft.com/office/drawing/2014/main" val="2296431570"/>
                  </a:ext>
                </a:extLst>
              </a:tr>
              <a:tr h="3004684">
                <a:tc>
                  <a:txBody>
                    <a:bodyPr/>
                    <a:lstStyle/>
                    <a:p>
                      <a:pPr marL="0" marR="0" algn="ctr">
                        <a:lnSpc>
                          <a:spcPct val="115000"/>
                        </a:lnSpc>
                        <a:spcBef>
                          <a:spcPts val="0"/>
                        </a:spcBef>
                        <a:spcAft>
                          <a:spcPts val="1000"/>
                        </a:spcAft>
                      </a:pPr>
                      <a:r>
                        <a:rPr lang="en-US" sz="700" dirty="0">
                          <a:solidFill>
                            <a:schemeClr val="bg1"/>
                          </a:solidFill>
                          <a:effectLst/>
                        </a:rPr>
                        <a:t> </a:t>
                      </a:r>
                      <a:endParaRPr lang="en-US" sz="500" dirty="0">
                        <a:solidFill>
                          <a:schemeClr val="bg1"/>
                        </a:solidFill>
                        <a:effectLst/>
                      </a:endParaRPr>
                    </a:p>
                    <a:p>
                      <a:pPr marL="0" marR="0" algn="ctr">
                        <a:lnSpc>
                          <a:spcPct val="115000"/>
                        </a:lnSpc>
                        <a:spcBef>
                          <a:spcPts val="0"/>
                        </a:spcBef>
                        <a:spcAft>
                          <a:spcPts val="1000"/>
                        </a:spcAft>
                      </a:pPr>
                      <a:r>
                        <a:rPr lang="en-US" sz="700" dirty="0">
                          <a:solidFill>
                            <a:schemeClr val="bg1"/>
                          </a:solidFill>
                          <a:effectLst/>
                        </a:rPr>
                        <a:t> </a:t>
                      </a:r>
                      <a:endParaRPr lang="en-US" sz="500" dirty="0">
                        <a:solidFill>
                          <a:schemeClr val="bg1"/>
                        </a:solidFill>
                        <a:effectLst/>
                      </a:endParaRPr>
                    </a:p>
                    <a:p>
                      <a:pPr marL="0" marR="0" algn="ctr">
                        <a:lnSpc>
                          <a:spcPct val="115000"/>
                        </a:lnSpc>
                        <a:spcBef>
                          <a:spcPts val="0"/>
                        </a:spcBef>
                        <a:spcAft>
                          <a:spcPts val="1000"/>
                        </a:spcAft>
                      </a:pPr>
                      <a:r>
                        <a:rPr lang="en-US" sz="700" dirty="0">
                          <a:solidFill>
                            <a:schemeClr val="bg1"/>
                          </a:solidFill>
                          <a:effectLst/>
                        </a:rPr>
                        <a:t> </a:t>
                      </a:r>
                      <a:endParaRPr lang="en-US" sz="500" dirty="0">
                        <a:solidFill>
                          <a:schemeClr val="bg1"/>
                        </a:solidFill>
                        <a:effectLst/>
                      </a:endParaRPr>
                    </a:p>
                    <a:p>
                      <a:pPr marL="0" marR="0" algn="ctr">
                        <a:lnSpc>
                          <a:spcPct val="115000"/>
                        </a:lnSpc>
                        <a:spcBef>
                          <a:spcPts val="0"/>
                        </a:spcBef>
                        <a:spcAft>
                          <a:spcPts val="1000"/>
                        </a:spcAft>
                      </a:pPr>
                      <a:r>
                        <a:rPr lang="en-US" sz="700" dirty="0">
                          <a:solidFill>
                            <a:schemeClr val="bg1"/>
                          </a:solidFill>
                          <a:effectLst/>
                        </a:rPr>
                        <a:t> </a:t>
                      </a:r>
                      <a:endParaRPr lang="en-US" sz="500" dirty="0">
                        <a:solidFill>
                          <a:schemeClr val="bg1"/>
                        </a:solidFill>
                        <a:effectLst/>
                      </a:endParaRPr>
                    </a:p>
                    <a:p>
                      <a:pPr marL="0" marR="0" algn="ctr">
                        <a:lnSpc>
                          <a:spcPct val="115000"/>
                        </a:lnSpc>
                        <a:spcBef>
                          <a:spcPts val="0"/>
                        </a:spcBef>
                        <a:spcAft>
                          <a:spcPts val="1000"/>
                        </a:spcAft>
                      </a:pPr>
                      <a:r>
                        <a:rPr lang="en-US" sz="700" b="1" dirty="0">
                          <a:solidFill>
                            <a:schemeClr val="bg1"/>
                          </a:solidFill>
                          <a:effectLst/>
                        </a:rPr>
                        <a:t> </a:t>
                      </a:r>
                      <a:endParaRPr lang="en-US" sz="500" b="1" dirty="0">
                        <a:solidFill>
                          <a:schemeClr val="bg1"/>
                        </a:solidFill>
                        <a:effectLst/>
                      </a:endParaRPr>
                    </a:p>
                    <a:p>
                      <a:pPr marL="0" marR="0" algn="ctr">
                        <a:lnSpc>
                          <a:spcPct val="115000"/>
                        </a:lnSpc>
                        <a:spcBef>
                          <a:spcPts val="0"/>
                        </a:spcBef>
                        <a:spcAft>
                          <a:spcPts val="1000"/>
                        </a:spcAft>
                      </a:pPr>
                      <a:r>
                        <a:rPr lang="en-US" sz="1100" b="1" dirty="0">
                          <a:solidFill>
                            <a:schemeClr val="bg1"/>
                          </a:solidFill>
                          <a:effectLst/>
                        </a:rPr>
                        <a:t>Scope</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38740" marR="38740" marT="19370" marB="19370">
                    <a:solidFill>
                      <a:schemeClr val="accent4">
                        <a:lumMod val="75000"/>
                      </a:schemeClr>
                    </a:solidFill>
                  </a:tcPr>
                </a:tc>
                <a:tc gridSpan="3">
                  <a:txBody>
                    <a:bodyPr/>
                    <a:lstStyle/>
                    <a:p>
                      <a:pPr marL="0" marR="0" algn="l">
                        <a:lnSpc>
                          <a:spcPct val="115000"/>
                        </a:lnSpc>
                        <a:spcBef>
                          <a:spcPts val="0"/>
                        </a:spcBef>
                        <a:spcAft>
                          <a:spcPts val="1000"/>
                        </a:spcAft>
                      </a:pPr>
                      <a:r>
                        <a:rPr lang="en-US" sz="900" dirty="0">
                          <a:effectLst/>
                        </a:rPr>
                        <a:t>The project is aimed to solve the predicament of wasting time on correcting exams. The solution we reached is a marking exam that will have the following benefits:</a:t>
                      </a:r>
                      <a:endParaRPr lang="en-US" sz="800"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Less time wasted</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Fair and faster correction</a:t>
                      </a:r>
                    </a:p>
                    <a:p>
                      <a:pPr marL="0" marR="0" algn="l">
                        <a:lnSpc>
                          <a:spcPct val="115000"/>
                        </a:lnSpc>
                        <a:spcBef>
                          <a:spcPts val="0"/>
                        </a:spcBef>
                        <a:spcAft>
                          <a:spcPts val="1000"/>
                        </a:spcAft>
                      </a:pPr>
                      <a:r>
                        <a:rPr lang="en-US" sz="900" dirty="0">
                          <a:effectLst/>
                        </a:rPr>
                        <a:t>The marking system requires certain rules:</a:t>
                      </a:r>
                      <a:endParaRPr lang="en-US" sz="800"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The exam must be multiple choice question only</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The exam must be tested on computers</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The project inly works on windows </a:t>
                      </a:r>
                    </a:p>
                    <a:p>
                      <a:pPr marL="0" marR="0" algn="l">
                        <a:lnSpc>
                          <a:spcPct val="115000"/>
                        </a:lnSpc>
                        <a:spcBef>
                          <a:spcPts val="0"/>
                        </a:spcBef>
                        <a:spcAft>
                          <a:spcPts val="1000"/>
                        </a:spcAft>
                      </a:pPr>
                      <a:r>
                        <a:rPr lang="en-US" sz="900" dirty="0">
                          <a:effectLst/>
                        </a:rPr>
                        <a:t>The drawbacks of the system:</a:t>
                      </a:r>
                      <a:endParaRPr lang="en-US" sz="800"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Lack of equipment required in schools</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Lack of experience with this type of technology</a:t>
                      </a:r>
                    </a:p>
                    <a:p>
                      <a:pPr marL="0" marR="0" algn="l">
                        <a:lnSpc>
                          <a:spcPct val="115000"/>
                        </a:lnSpc>
                        <a:spcBef>
                          <a:spcPts val="0"/>
                        </a:spcBef>
                        <a:spcAft>
                          <a:spcPts val="1000"/>
                        </a:spcAft>
                      </a:pPr>
                      <a:r>
                        <a:rPr lang="en-US" sz="900" dirty="0">
                          <a:effectLst/>
                        </a:rPr>
                        <a:t>Out of the scope:</a:t>
                      </a:r>
                      <a:endParaRPr lang="en-US" sz="800"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Linux computers</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Essay exams</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740" marR="38740" marT="19370" marB="19370">
                    <a:solidFill>
                      <a:schemeClr val="accent2">
                        <a:lumMod val="20000"/>
                        <a:lumOff val="80000"/>
                      </a:schemeClr>
                    </a:solidFill>
                  </a:tcPr>
                </a:tc>
                <a:tc hMerge="1">
                  <a:txBody>
                    <a:bodyPr/>
                    <a:lstStyle/>
                    <a:p>
                      <a:pPr rtl="1"/>
                      <a:endParaRPr lang="ar-EG"/>
                    </a:p>
                  </a:txBody>
                  <a:tcPr/>
                </a:tc>
                <a:tc hMerge="1">
                  <a:txBody>
                    <a:bodyPr/>
                    <a:lstStyle/>
                    <a:p>
                      <a:pPr rtl="1"/>
                      <a:endParaRPr lang="ar-EG"/>
                    </a:p>
                  </a:txBody>
                  <a:tcPr/>
                </a:tc>
                <a:extLst>
                  <a:ext uri="{0D108BD9-81ED-4DB2-BD59-A6C34878D82A}">
                    <a16:rowId xmlns:a16="http://schemas.microsoft.com/office/drawing/2014/main" val="1095752809"/>
                  </a:ext>
                </a:extLst>
              </a:tr>
            </a:tbl>
          </a:graphicData>
        </a:graphic>
      </p:graphicFrame>
    </p:spTree>
    <p:extLst>
      <p:ext uri="{BB962C8B-B14F-4D97-AF65-F5344CB8AC3E}">
        <p14:creationId xmlns:p14="http://schemas.microsoft.com/office/powerpoint/2010/main" val="350903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42BA8-AD2F-4C1C-A3C9-9D668D2C90D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graphicFrame>
        <p:nvGraphicFramePr>
          <p:cNvPr id="3" name="Table 2">
            <a:extLst>
              <a:ext uri="{FF2B5EF4-FFF2-40B4-BE49-F238E27FC236}">
                <a16:creationId xmlns:a16="http://schemas.microsoft.com/office/drawing/2014/main" id="{CBFDD285-887C-4169-B4E9-1BD28685088A}"/>
              </a:ext>
            </a:extLst>
          </p:cNvPr>
          <p:cNvGraphicFramePr>
            <a:graphicFrameLocks noGrp="1"/>
          </p:cNvGraphicFramePr>
          <p:nvPr>
            <p:extLst>
              <p:ext uri="{D42A27DB-BD31-4B8C-83A1-F6EECF244321}">
                <p14:modId xmlns:p14="http://schemas.microsoft.com/office/powerpoint/2010/main" val="430322222"/>
              </p:ext>
            </p:extLst>
          </p:nvPr>
        </p:nvGraphicFramePr>
        <p:xfrm>
          <a:off x="224852" y="232347"/>
          <a:ext cx="8686800" cy="4691920"/>
        </p:xfrm>
        <a:graphic>
          <a:graphicData uri="http://schemas.openxmlformats.org/drawingml/2006/table">
            <a:tbl>
              <a:tblPr firstRow="1" bandRow="1">
                <a:tableStyleId>{D5908D26-7AD2-4BE2-8D46-7E80C61A5C3D}</a:tableStyleId>
              </a:tblPr>
              <a:tblGrid>
                <a:gridCol w="2159539">
                  <a:extLst>
                    <a:ext uri="{9D8B030D-6E8A-4147-A177-3AD203B41FA5}">
                      <a16:colId xmlns:a16="http://schemas.microsoft.com/office/drawing/2014/main" val="72730590"/>
                    </a:ext>
                  </a:extLst>
                </a:gridCol>
                <a:gridCol w="4633539">
                  <a:extLst>
                    <a:ext uri="{9D8B030D-6E8A-4147-A177-3AD203B41FA5}">
                      <a16:colId xmlns:a16="http://schemas.microsoft.com/office/drawing/2014/main" val="4243347138"/>
                    </a:ext>
                  </a:extLst>
                </a:gridCol>
                <a:gridCol w="1893722">
                  <a:extLst>
                    <a:ext uri="{9D8B030D-6E8A-4147-A177-3AD203B41FA5}">
                      <a16:colId xmlns:a16="http://schemas.microsoft.com/office/drawing/2014/main" val="1552112378"/>
                    </a:ext>
                  </a:extLst>
                </a:gridCol>
              </a:tblGrid>
              <a:tr h="578926">
                <a:tc>
                  <a:txBody>
                    <a:bodyPr/>
                    <a:lstStyle/>
                    <a:p>
                      <a:pPr marL="0" marR="0" algn="ctr">
                        <a:lnSpc>
                          <a:spcPct val="115000"/>
                        </a:lnSpc>
                        <a:spcBef>
                          <a:spcPts val="0"/>
                        </a:spcBef>
                        <a:spcAft>
                          <a:spcPts val="1000"/>
                        </a:spcAft>
                      </a:pPr>
                      <a:r>
                        <a:rPr lang="en-US" sz="1100" b="1" dirty="0">
                          <a:solidFill>
                            <a:schemeClr val="bg1"/>
                          </a:solidFill>
                          <a:effectLst/>
                        </a:rPr>
                        <a:t>Project Purpose</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gridSpan="2">
                  <a:txBody>
                    <a:bodyPr/>
                    <a:lstStyle/>
                    <a:p>
                      <a:pPr marL="0" marR="0" algn="l">
                        <a:lnSpc>
                          <a:spcPct val="115000"/>
                        </a:lnSpc>
                        <a:spcBef>
                          <a:spcPts val="0"/>
                        </a:spcBef>
                        <a:spcAft>
                          <a:spcPts val="1000"/>
                        </a:spcAft>
                      </a:pPr>
                      <a:r>
                        <a:rPr lang="en-US" sz="1000" dirty="0">
                          <a:effectLst/>
                        </a:rPr>
                        <a:t>The major aim of this project is to develop a marking system that would be capable of providing on accurate marks very fast for thousands of forms</a:t>
                      </a:r>
                      <a:r>
                        <a:rPr lang="en-US" sz="900" dirty="0">
                          <a:effectLst/>
                        </a:rPr>
                        <a:t>.</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tc hMerge="1">
                  <a:txBody>
                    <a:bodyPr/>
                    <a:lstStyle/>
                    <a:p>
                      <a:pPr rtl="1"/>
                      <a:endParaRPr lang="ar-EG"/>
                    </a:p>
                  </a:txBody>
                  <a:tcPr/>
                </a:tc>
                <a:extLst>
                  <a:ext uri="{0D108BD9-81ED-4DB2-BD59-A6C34878D82A}">
                    <a16:rowId xmlns:a16="http://schemas.microsoft.com/office/drawing/2014/main" val="479562581"/>
                  </a:ext>
                </a:extLst>
              </a:tr>
              <a:tr h="206071">
                <a:tc rowSpan="2">
                  <a:txBody>
                    <a:bodyPr/>
                    <a:lstStyle/>
                    <a:p>
                      <a:pPr marL="0" marR="0" algn="ctr">
                        <a:lnSpc>
                          <a:spcPct val="115000"/>
                        </a:lnSpc>
                        <a:spcBef>
                          <a:spcPts val="0"/>
                        </a:spcBef>
                        <a:spcAft>
                          <a:spcPts val="1000"/>
                        </a:spcAft>
                      </a:pPr>
                      <a:r>
                        <a:rPr lang="en-US" sz="1100" b="1" dirty="0">
                          <a:solidFill>
                            <a:schemeClr val="bg1"/>
                          </a:solidFill>
                          <a:effectLst/>
                        </a:rPr>
                        <a:t>Constraints</a:t>
                      </a:r>
                      <a:endParaRPr lang="en-US" sz="1000" b="1" dirty="0">
                        <a:solidFill>
                          <a:schemeClr val="bg1"/>
                        </a:solidFill>
                        <a:effectLst/>
                      </a:endParaRPr>
                    </a:p>
                    <a:p>
                      <a:pPr marL="0" marR="0" algn="ctr">
                        <a:lnSpc>
                          <a:spcPct val="115000"/>
                        </a:lnSpc>
                        <a:spcBef>
                          <a:spcPts val="0"/>
                        </a:spcBef>
                        <a:spcAft>
                          <a:spcPts val="1000"/>
                        </a:spcAft>
                      </a:pPr>
                      <a:r>
                        <a:rPr lang="en-US" sz="1100" b="1" dirty="0">
                          <a:solidFill>
                            <a:schemeClr val="bg1"/>
                          </a:solidFill>
                          <a:effectLst/>
                        </a:rPr>
                        <a:t>(In priority order)</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a:txBody>
                    <a:bodyPr/>
                    <a:lstStyle/>
                    <a:p>
                      <a:pPr marL="0" marR="0" algn="ctr">
                        <a:lnSpc>
                          <a:spcPct val="115000"/>
                        </a:lnSpc>
                        <a:spcBef>
                          <a:spcPts val="0"/>
                        </a:spcBef>
                        <a:spcAft>
                          <a:spcPts val="1000"/>
                        </a:spcAft>
                      </a:pPr>
                      <a:r>
                        <a:rPr lang="en-US" sz="900" b="1" dirty="0">
                          <a:effectLst/>
                          <a:latin typeface="Calibri" panose="020F0502020204030204" pitchFamily="34" charset="0"/>
                          <a:cs typeface="Calibri" panose="020F0502020204030204" pitchFamily="34" charset="0"/>
                        </a:rPr>
                        <a:t>Time</a:t>
                      </a:r>
                      <a:endParaRPr lang="en-US" sz="800" b="1"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2">
                        <a:lumMod val="40000"/>
                        <a:lumOff val="60000"/>
                      </a:schemeClr>
                    </a:solidFill>
                  </a:tcPr>
                </a:tc>
                <a:tc>
                  <a:txBody>
                    <a:bodyPr/>
                    <a:lstStyle/>
                    <a:p>
                      <a:pPr marL="0" marR="0" algn="l">
                        <a:lnSpc>
                          <a:spcPct val="115000"/>
                        </a:lnSpc>
                        <a:spcBef>
                          <a:spcPts val="0"/>
                        </a:spcBef>
                        <a:spcAft>
                          <a:spcPts val="1000"/>
                        </a:spcAft>
                      </a:pPr>
                      <a:r>
                        <a:rPr lang="en-US" sz="800" dirty="0">
                          <a:effectLst/>
                        </a:rPr>
                        <a:t>3 months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extLst>
                  <a:ext uri="{0D108BD9-81ED-4DB2-BD59-A6C34878D82A}">
                    <a16:rowId xmlns:a16="http://schemas.microsoft.com/office/drawing/2014/main" val="1164607500"/>
                  </a:ext>
                </a:extLst>
              </a:tr>
              <a:tr h="376838">
                <a:tc vMerge="1">
                  <a:txBody>
                    <a:bodyPr/>
                    <a:lstStyle/>
                    <a:p>
                      <a:pPr rtl="1"/>
                      <a:endParaRPr lang="ar-EG"/>
                    </a:p>
                  </a:txBody>
                  <a:tcPr/>
                </a:tc>
                <a:tc>
                  <a:txBody>
                    <a:bodyPr/>
                    <a:lstStyle/>
                    <a:p>
                      <a:pPr marL="0" marR="0" algn="ctr">
                        <a:lnSpc>
                          <a:spcPct val="115000"/>
                        </a:lnSpc>
                        <a:spcBef>
                          <a:spcPts val="0"/>
                        </a:spcBef>
                        <a:spcAft>
                          <a:spcPts val="1000"/>
                        </a:spcAft>
                      </a:pPr>
                      <a:r>
                        <a:rPr lang="en-US" sz="900" b="1" dirty="0">
                          <a:effectLst/>
                          <a:latin typeface="Calibri" panose="020F0502020204030204" pitchFamily="34" charset="0"/>
                          <a:cs typeface="Calibri" panose="020F0502020204030204" pitchFamily="34" charset="0"/>
                        </a:rPr>
                        <a:t>Budget</a:t>
                      </a:r>
                      <a:endParaRPr lang="en-US" sz="800" b="1"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2">
                        <a:lumMod val="40000"/>
                        <a:lumOff val="60000"/>
                      </a:schemeClr>
                    </a:solidFill>
                  </a:tcPr>
                </a:tc>
                <a:tc>
                  <a:txBody>
                    <a:bodyPr/>
                    <a:lstStyle/>
                    <a:p>
                      <a:pPr marL="0" marR="0" algn="l">
                        <a:lnSpc>
                          <a:spcPct val="115000"/>
                        </a:lnSpc>
                        <a:spcBef>
                          <a:spcPts val="0"/>
                        </a:spcBef>
                        <a:spcAft>
                          <a:spcPts val="1000"/>
                        </a:spcAft>
                      </a:pPr>
                      <a:r>
                        <a:rPr lang="en-US" sz="800" dirty="0">
                          <a:effectLst/>
                        </a:rPr>
                        <a:t>10 developers + 10 PCs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extLst>
                  <a:ext uri="{0D108BD9-81ED-4DB2-BD59-A6C34878D82A}">
                    <a16:rowId xmlns:a16="http://schemas.microsoft.com/office/drawing/2014/main" val="2688206381"/>
                  </a:ext>
                </a:extLst>
              </a:tr>
              <a:tr h="805025">
                <a:tc>
                  <a:txBody>
                    <a:bodyPr/>
                    <a:lstStyle/>
                    <a:p>
                      <a:pPr marL="0" marR="0" algn="ctr">
                        <a:lnSpc>
                          <a:spcPct val="115000"/>
                        </a:lnSpc>
                        <a:spcBef>
                          <a:spcPts val="0"/>
                        </a:spcBef>
                        <a:spcAft>
                          <a:spcPts val="1000"/>
                        </a:spcAft>
                      </a:pPr>
                      <a:r>
                        <a:rPr lang="en-US" sz="1100" b="1" dirty="0">
                          <a:solidFill>
                            <a:schemeClr val="bg1"/>
                          </a:solidFill>
                          <a:effectLst/>
                        </a:rPr>
                        <a:t>Project Deliverables</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gridSpan="2">
                  <a:txBody>
                    <a:bodyPr/>
                    <a:lstStyle/>
                    <a:p>
                      <a:pPr marL="342900" marR="0" lvl="0" indent="-342900" algn="l" rtl="0">
                        <a:lnSpc>
                          <a:spcPct val="115000"/>
                        </a:lnSpc>
                        <a:spcBef>
                          <a:spcPts val="0"/>
                        </a:spcBef>
                        <a:spcAft>
                          <a:spcPts val="0"/>
                        </a:spcAft>
                        <a:buFont typeface="Symbol" panose="05050102010706020507" pitchFamily="18" charset="2"/>
                        <a:buChar char=""/>
                      </a:pPr>
                      <a:r>
                        <a:rPr lang="en-US" sz="900" dirty="0">
                          <a:effectLst/>
                        </a:rPr>
                        <a:t>By the end of the project, we will be able to create a powerful system capable of correcting all exams electronically.</a:t>
                      </a:r>
                    </a:p>
                    <a:p>
                      <a:pPr marL="342900" marR="0" lvl="0" indent="-342900" algn="l">
                        <a:lnSpc>
                          <a:spcPct val="115000"/>
                        </a:lnSpc>
                        <a:spcBef>
                          <a:spcPts val="0"/>
                        </a:spcBef>
                        <a:spcAft>
                          <a:spcPts val="0"/>
                        </a:spcAft>
                        <a:buFont typeface="Symbol" panose="05050102010706020507" pitchFamily="18" charset="2"/>
                        <a:buChar char=""/>
                      </a:pPr>
                      <a:r>
                        <a:rPr lang="en-US" sz="900" dirty="0">
                          <a:effectLst/>
                        </a:rPr>
                        <a:t>This system will </a:t>
                      </a:r>
                      <a:r>
                        <a:rPr lang="en-US" sz="900" b="0" i="0" u="none" strike="noStrike" cap="none" dirty="0">
                          <a:solidFill>
                            <a:srgbClr val="000000"/>
                          </a:solidFill>
                          <a:effectLst/>
                          <a:latin typeface="Arial"/>
                          <a:cs typeface="Arial"/>
                          <a:sym typeface="Arial"/>
                        </a:rPr>
                        <a:t>save a lot of time </a:t>
                      </a:r>
                      <a:r>
                        <a:rPr lang="en-US" sz="900" dirty="0">
                          <a:effectLst/>
                        </a:rPr>
                        <a:t>and effort in correcting exams</a:t>
                      </a:r>
                    </a:p>
                    <a:p>
                      <a:pPr marL="342900" marR="0" lvl="0" indent="-342900" algn="l">
                        <a:lnSpc>
                          <a:spcPct val="115000"/>
                        </a:lnSpc>
                        <a:spcBef>
                          <a:spcPts val="0"/>
                        </a:spcBef>
                        <a:spcAft>
                          <a:spcPts val="1000"/>
                        </a:spcAft>
                        <a:buFont typeface="Symbol" panose="05050102010706020507" pitchFamily="18" charset="2"/>
                        <a:buChar char=""/>
                      </a:pPr>
                      <a:r>
                        <a:rPr lang="en-US" sz="900" dirty="0">
                          <a:effectLst/>
                        </a:rPr>
                        <a:t>Keeping pace with the age of technology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tc hMerge="1">
                  <a:txBody>
                    <a:bodyPr/>
                    <a:lstStyle/>
                    <a:p>
                      <a:pPr rtl="1"/>
                      <a:endParaRPr lang="ar-EG"/>
                    </a:p>
                  </a:txBody>
                  <a:tcPr/>
                </a:tc>
                <a:extLst>
                  <a:ext uri="{0D108BD9-81ED-4DB2-BD59-A6C34878D82A}">
                    <a16:rowId xmlns:a16="http://schemas.microsoft.com/office/drawing/2014/main" val="2699820822"/>
                  </a:ext>
                </a:extLst>
              </a:tr>
              <a:tr h="655285">
                <a:tc>
                  <a:txBody>
                    <a:bodyPr/>
                    <a:lstStyle/>
                    <a:p>
                      <a:pPr marL="0" marR="0" algn="ctr">
                        <a:lnSpc>
                          <a:spcPct val="115000"/>
                        </a:lnSpc>
                        <a:spcBef>
                          <a:spcPts val="0"/>
                        </a:spcBef>
                        <a:spcAft>
                          <a:spcPts val="1000"/>
                        </a:spcAft>
                      </a:pPr>
                      <a:r>
                        <a:rPr lang="en-US" sz="1100" b="1" dirty="0">
                          <a:solidFill>
                            <a:schemeClr val="bg1"/>
                          </a:solidFill>
                          <a:effectLst/>
                        </a:rPr>
                        <a:t>Benefits</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gridSpan="2">
                  <a:txBody>
                    <a:bodyPr/>
                    <a:lstStyle/>
                    <a:p>
                      <a:pPr marL="342900" marR="0" lvl="0" indent="-342900" algn="l" rtl="0">
                        <a:lnSpc>
                          <a:spcPct val="115000"/>
                        </a:lnSpc>
                        <a:spcBef>
                          <a:spcPts val="0"/>
                        </a:spcBef>
                        <a:spcAft>
                          <a:spcPts val="0"/>
                        </a:spcAft>
                        <a:buFont typeface="+mj-lt"/>
                        <a:buAutoNum type="arabicPeriod"/>
                      </a:pPr>
                      <a:r>
                        <a:rPr lang="en-US" sz="900" dirty="0">
                          <a:effectLst/>
                        </a:rPr>
                        <a:t>Saves time and speeds up the process of correcting the exams.</a:t>
                      </a:r>
                    </a:p>
                    <a:p>
                      <a:pPr marL="342900" marR="0" lvl="0" indent="-342900" algn="l">
                        <a:lnSpc>
                          <a:spcPct val="115000"/>
                        </a:lnSpc>
                        <a:spcBef>
                          <a:spcPts val="0"/>
                        </a:spcBef>
                        <a:spcAft>
                          <a:spcPts val="0"/>
                        </a:spcAft>
                        <a:buFont typeface="+mj-lt"/>
                        <a:buAutoNum type="arabicPeriod"/>
                      </a:pPr>
                      <a:r>
                        <a:rPr lang="en-US" sz="900" b="0" i="0" u="none" strike="noStrike" cap="none" dirty="0">
                          <a:solidFill>
                            <a:srgbClr val="000000"/>
                          </a:solidFill>
                          <a:effectLst/>
                          <a:latin typeface="Arial"/>
                          <a:cs typeface="Arial"/>
                          <a:sym typeface="Arial"/>
                        </a:rPr>
                        <a:t>Secure, Environment-friendly.</a:t>
                      </a:r>
                    </a:p>
                    <a:p>
                      <a:pPr marL="342900" marR="0" lvl="0" indent="-342900" algn="l">
                        <a:lnSpc>
                          <a:spcPct val="115000"/>
                        </a:lnSpc>
                        <a:spcBef>
                          <a:spcPts val="0"/>
                        </a:spcBef>
                        <a:spcAft>
                          <a:spcPts val="1000"/>
                        </a:spcAft>
                        <a:buFont typeface="+mj-lt"/>
                        <a:buAutoNum type="arabicPeriod"/>
                      </a:pPr>
                      <a:r>
                        <a:rPr lang="en-US" sz="900" b="0" i="0" u="none" strike="noStrike" cap="none" dirty="0">
                          <a:solidFill>
                            <a:srgbClr val="000000"/>
                          </a:solidFill>
                          <a:effectLst/>
                          <a:latin typeface="Arial"/>
                          <a:cs typeface="Arial"/>
                          <a:sym typeface="Arial"/>
                        </a:rPr>
                        <a:t>Reducing the risk of human mistakes </a:t>
                      </a:r>
                      <a:r>
                        <a:rPr lang="en-US" sz="900" dirty="0">
                          <a:effectLst/>
                        </a:rPr>
                        <a:t>and the risk of exam papers being lost. </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tc hMerge="1">
                  <a:txBody>
                    <a:bodyPr/>
                    <a:lstStyle/>
                    <a:p>
                      <a:pPr rtl="1"/>
                      <a:endParaRPr lang="ar-EG"/>
                    </a:p>
                  </a:txBody>
                  <a:tcPr/>
                </a:tc>
                <a:extLst>
                  <a:ext uri="{0D108BD9-81ED-4DB2-BD59-A6C34878D82A}">
                    <a16:rowId xmlns:a16="http://schemas.microsoft.com/office/drawing/2014/main" val="2296863678"/>
                  </a:ext>
                </a:extLst>
              </a:tr>
              <a:tr h="958004">
                <a:tc>
                  <a:txBody>
                    <a:bodyPr/>
                    <a:lstStyle/>
                    <a:p>
                      <a:pPr marL="0" marR="0" algn="l">
                        <a:lnSpc>
                          <a:spcPct val="115000"/>
                        </a:lnSpc>
                        <a:spcBef>
                          <a:spcPts val="0"/>
                        </a:spcBef>
                        <a:spcAft>
                          <a:spcPts val="1000"/>
                        </a:spcAft>
                      </a:pPr>
                      <a:r>
                        <a:rPr lang="en-US" sz="1100" b="1" dirty="0">
                          <a:solidFill>
                            <a:schemeClr val="bg1"/>
                          </a:solidFill>
                          <a:effectLst/>
                        </a:rPr>
                        <a:t> </a:t>
                      </a:r>
                      <a:endParaRPr lang="en-US" sz="1000" b="1" dirty="0">
                        <a:solidFill>
                          <a:schemeClr val="bg1"/>
                        </a:solidFill>
                        <a:effectLst/>
                      </a:endParaRPr>
                    </a:p>
                    <a:p>
                      <a:pPr marL="0" marR="0" algn="ctr">
                        <a:lnSpc>
                          <a:spcPct val="115000"/>
                        </a:lnSpc>
                        <a:spcBef>
                          <a:spcPts val="0"/>
                        </a:spcBef>
                        <a:spcAft>
                          <a:spcPts val="1000"/>
                        </a:spcAft>
                      </a:pPr>
                      <a:r>
                        <a:rPr lang="en-US" sz="1100" b="1" dirty="0">
                          <a:solidFill>
                            <a:schemeClr val="bg1"/>
                          </a:solidFill>
                          <a:effectLst/>
                        </a:rPr>
                        <a:t>Steering Committee</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gridSpan="2">
                  <a:txBody>
                    <a:bodyPr/>
                    <a:lstStyle/>
                    <a:p>
                      <a:pPr marL="342900" marR="0" lvl="0" indent="-342900" algn="l" rtl="0">
                        <a:lnSpc>
                          <a:spcPct val="115000"/>
                        </a:lnSpc>
                        <a:spcBef>
                          <a:spcPts val="0"/>
                        </a:spcBef>
                        <a:spcAft>
                          <a:spcPts val="0"/>
                        </a:spcAft>
                        <a:buFont typeface="Symbol" panose="05050102010706020507" pitchFamily="18" charset="2"/>
                        <a:buChar char=""/>
                      </a:pPr>
                      <a:r>
                        <a:rPr lang="en-US" sz="800" dirty="0">
                          <a:effectLst/>
                        </a:rPr>
                        <a:t>Executives </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CEO</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Senior stakeholders</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Sales director</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Experts</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Finance director</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tc hMerge="1">
                  <a:txBody>
                    <a:bodyPr/>
                    <a:lstStyle/>
                    <a:p>
                      <a:pPr rtl="1"/>
                      <a:endParaRPr lang="ar-EG"/>
                    </a:p>
                  </a:txBody>
                  <a:tcPr/>
                </a:tc>
                <a:extLst>
                  <a:ext uri="{0D108BD9-81ED-4DB2-BD59-A6C34878D82A}">
                    <a16:rowId xmlns:a16="http://schemas.microsoft.com/office/drawing/2014/main" val="3598152222"/>
                  </a:ext>
                </a:extLst>
              </a:tr>
              <a:tr h="1111771">
                <a:tc>
                  <a:txBody>
                    <a:bodyPr/>
                    <a:lstStyle/>
                    <a:p>
                      <a:pPr marL="0" marR="0" algn="ctr">
                        <a:lnSpc>
                          <a:spcPct val="115000"/>
                        </a:lnSpc>
                        <a:spcBef>
                          <a:spcPts val="0"/>
                        </a:spcBef>
                        <a:spcAft>
                          <a:spcPts val="1000"/>
                        </a:spcAft>
                      </a:pPr>
                      <a:r>
                        <a:rPr lang="en-US" sz="1100" b="1" dirty="0">
                          <a:solidFill>
                            <a:schemeClr val="bg1"/>
                          </a:solidFill>
                          <a:effectLst/>
                        </a:rPr>
                        <a:t> </a:t>
                      </a:r>
                      <a:endParaRPr lang="en-US" sz="1000" b="1" dirty="0">
                        <a:solidFill>
                          <a:schemeClr val="bg1"/>
                        </a:solidFill>
                        <a:effectLst/>
                      </a:endParaRPr>
                    </a:p>
                    <a:p>
                      <a:pPr marL="0" marR="0" algn="ctr">
                        <a:lnSpc>
                          <a:spcPct val="115000"/>
                        </a:lnSpc>
                        <a:spcBef>
                          <a:spcPts val="0"/>
                        </a:spcBef>
                        <a:spcAft>
                          <a:spcPts val="1000"/>
                        </a:spcAft>
                      </a:pPr>
                      <a:r>
                        <a:rPr lang="en-US" sz="1100" b="1" dirty="0">
                          <a:solidFill>
                            <a:schemeClr val="bg1"/>
                          </a:solidFill>
                          <a:effectLst/>
                        </a:rPr>
                        <a:t>Key Stakeholders</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gridSpan="2">
                  <a:txBody>
                    <a:bodyPr/>
                    <a:lstStyle/>
                    <a:p>
                      <a:pPr marL="342900" marR="0" lvl="0" indent="-342900" algn="l" rtl="0">
                        <a:lnSpc>
                          <a:spcPct val="115000"/>
                        </a:lnSpc>
                        <a:spcBef>
                          <a:spcPts val="0"/>
                        </a:spcBef>
                        <a:spcAft>
                          <a:spcPts val="0"/>
                        </a:spcAft>
                        <a:buFont typeface="Symbol" panose="05050102010706020507" pitchFamily="18" charset="2"/>
                        <a:buChar char=""/>
                      </a:pPr>
                      <a:r>
                        <a:rPr lang="en-US" sz="800" dirty="0">
                          <a:effectLst/>
                        </a:rPr>
                        <a:t>Government</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Owners</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Sponsors</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Partners</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Suppliers</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Managers</a:t>
                      </a:r>
                    </a:p>
                  </a:txBody>
                  <a:tcPr marL="41290" marR="41290" marT="20645" marB="20645">
                    <a:solidFill>
                      <a:schemeClr val="accent2">
                        <a:lumMod val="20000"/>
                        <a:lumOff val="80000"/>
                      </a:schemeClr>
                    </a:solidFill>
                  </a:tcPr>
                </a:tc>
                <a:tc hMerge="1">
                  <a:txBody>
                    <a:bodyPr/>
                    <a:lstStyle/>
                    <a:p>
                      <a:pPr rtl="1"/>
                      <a:endParaRPr lang="ar-EG"/>
                    </a:p>
                  </a:txBody>
                  <a:tcPr/>
                </a:tc>
                <a:extLst>
                  <a:ext uri="{0D108BD9-81ED-4DB2-BD59-A6C34878D82A}">
                    <a16:rowId xmlns:a16="http://schemas.microsoft.com/office/drawing/2014/main" val="333542808"/>
                  </a:ext>
                </a:extLst>
              </a:tr>
            </a:tbl>
          </a:graphicData>
        </a:graphic>
      </p:graphicFrame>
    </p:spTree>
    <p:extLst>
      <p:ext uri="{BB962C8B-B14F-4D97-AF65-F5344CB8AC3E}">
        <p14:creationId xmlns:p14="http://schemas.microsoft.com/office/powerpoint/2010/main" val="243237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BE1032-360E-467B-A17D-4CA170ECBD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graphicFrame>
        <p:nvGraphicFramePr>
          <p:cNvPr id="3" name="Table 2">
            <a:extLst>
              <a:ext uri="{FF2B5EF4-FFF2-40B4-BE49-F238E27FC236}">
                <a16:creationId xmlns:a16="http://schemas.microsoft.com/office/drawing/2014/main" id="{9F18DC88-04A3-4478-891E-D67446BD195B}"/>
              </a:ext>
            </a:extLst>
          </p:cNvPr>
          <p:cNvGraphicFramePr>
            <a:graphicFrameLocks noGrp="1"/>
          </p:cNvGraphicFramePr>
          <p:nvPr>
            <p:extLst>
              <p:ext uri="{D42A27DB-BD31-4B8C-83A1-F6EECF244321}">
                <p14:modId xmlns:p14="http://schemas.microsoft.com/office/powerpoint/2010/main" val="2061705894"/>
              </p:ext>
            </p:extLst>
          </p:nvPr>
        </p:nvGraphicFramePr>
        <p:xfrm>
          <a:off x="239843" y="224852"/>
          <a:ext cx="8686799" cy="1728664"/>
        </p:xfrm>
        <a:graphic>
          <a:graphicData uri="http://schemas.openxmlformats.org/drawingml/2006/table">
            <a:tbl>
              <a:tblPr firstRow="1" bandRow="1">
                <a:tableStyleId>{D5908D26-7AD2-4BE2-8D46-7E80C61A5C3D}</a:tableStyleId>
              </a:tblPr>
              <a:tblGrid>
                <a:gridCol w="2159538">
                  <a:extLst>
                    <a:ext uri="{9D8B030D-6E8A-4147-A177-3AD203B41FA5}">
                      <a16:colId xmlns:a16="http://schemas.microsoft.com/office/drawing/2014/main" val="3987009129"/>
                    </a:ext>
                  </a:extLst>
                </a:gridCol>
                <a:gridCol w="6527261">
                  <a:extLst>
                    <a:ext uri="{9D8B030D-6E8A-4147-A177-3AD203B41FA5}">
                      <a16:colId xmlns:a16="http://schemas.microsoft.com/office/drawing/2014/main" val="3360301053"/>
                    </a:ext>
                  </a:extLst>
                </a:gridCol>
              </a:tblGrid>
              <a:tr h="1728664">
                <a:tc>
                  <a:txBody>
                    <a:bodyPr/>
                    <a:lstStyle/>
                    <a:p>
                      <a:pPr marL="0" marR="0" algn="ctr">
                        <a:lnSpc>
                          <a:spcPct val="115000"/>
                        </a:lnSpc>
                        <a:spcBef>
                          <a:spcPts val="0"/>
                        </a:spcBef>
                        <a:spcAft>
                          <a:spcPts val="1000"/>
                        </a:spcAft>
                      </a:pPr>
                      <a:endParaRPr lang="en-US" sz="1400" dirty="0">
                        <a:effectLst/>
                      </a:endParaRPr>
                    </a:p>
                    <a:p>
                      <a:pPr marL="0" marR="0" algn="ctr">
                        <a:lnSpc>
                          <a:spcPct val="115000"/>
                        </a:lnSpc>
                        <a:spcBef>
                          <a:spcPts val="0"/>
                        </a:spcBef>
                        <a:spcAft>
                          <a:spcPts val="1000"/>
                        </a:spcAft>
                      </a:pPr>
                      <a:r>
                        <a:rPr lang="en-US" sz="1400" dirty="0">
                          <a:effectLst/>
                        </a:rPr>
                        <a:t> </a:t>
                      </a:r>
                      <a:endParaRPr lang="en-US" sz="900" dirty="0">
                        <a:effectLst/>
                      </a:endParaRPr>
                    </a:p>
                    <a:p>
                      <a:pPr marL="0" marR="0" algn="ctr">
                        <a:lnSpc>
                          <a:spcPct val="115000"/>
                        </a:lnSpc>
                        <a:spcBef>
                          <a:spcPts val="0"/>
                        </a:spcBef>
                        <a:spcAft>
                          <a:spcPts val="1000"/>
                        </a:spcAft>
                      </a:pPr>
                      <a:r>
                        <a:rPr lang="en-US" sz="1400" b="1" dirty="0">
                          <a:solidFill>
                            <a:schemeClr val="bg1"/>
                          </a:solidFill>
                          <a:effectLst/>
                        </a:rPr>
                        <a:t>Risks</a:t>
                      </a:r>
                      <a:endParaRPr lang="en-US" sz="9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78570" marR="78570" marT="39285" marB="39285">
                    <a:solidFill>
                      <a:schemeClr val="accent4">
                        <a:lumMod val="75000"/>
                      </a:schemeClr>
                    </a:solidFill>
                  </a:tcPr>
                </a:tc>
                <a:tc>
                  <a:txBody>
                    <a:bodyPr/>
                    <a:lstStyle/>
                    <a:p>
                      <a:pPr marL="0" marR="0" algn="l">
                        <a:lnSpc>
                          <a:spcPct val="115000"/>
                        </a:lnSpc>
                        <a:spcBef>
                          <a:spcPts val="0"/>
                        </a:spcBef>
                        <a:spcAft>
                          <a:spcPts val="1000"/>
                        </a:spcAft>
                      </a:pPr>
                      <a:r>
                        <a:rPr lang="en-US" sz="1100" b="1" dirty="0">
                          <a:effectLst/>
                        </a:rPr>
                        <a:t>The risks of this project are also considered to avoid any problems and try to solve them fast, And the risks are:</a:t>
                      </a:r>
                      <a:endParaRPr lang="en-US" sz="800" b="1"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1100" dirty="0">
                          <a:effectLst/>
                        </a:rPr>
                        <a:t>The lack of sufficient experience to deal with the modern technology that is used in the project.</a:t>
                      </a:r>
                      <a:endParaRPr lang="en-US" sz="1050"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1100" dirty="0">
                          <a:effectLst/>
                        </a:rPr>
                        <a:t>The delay of some schools or universities in terms of technology makes them unable to implement the project. </a:t>
                      </a:r>
                      <a:endParaRPr lang="en-US" sz="1050" dirty="0">
                        <a:effectLst/>
                      </a:endParaRPr>
                    </a:p>
                    <a:p>
                      <a:pPr marL="342900" marR="0" lvl="0" indent="-342900" algn="l">
                        <a:lnSpc>
                          <a:spcPct val="115000"/>
                        </a:lnSpc>
                        <a:spcBef>
                          <a:spcPts val="0"/>
                        </a:spcBef>
                        <a:spcAft>
                          <a:spcPts val="1000"/>
                        </a:spcAft>
                        <a:buFont typeface="Symbol" panose="05050102010706020507" pitchFamily="18" charset="2"/>
                        <a:buChar char=""/>
                      </a:pPr>
                      <a:r>
                        <a:rPr lang="en-US" sz="1100" dirty="0">
                          <a:effectLst/>
                        </a:rPr>
                        <a:t>Some failures occur in the system or in the network.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78570" marR="78570" marT="39285" marB="39285">
                    <a:solidFill>
                      <a:schemeClr val="accent2">
                        <a:lumMod val="20000"/>
                        <a:lumOff val="80000"/>
                      </a:schemeClr>
                    </a:solidFill>
                  </a:tcPr>
                </a:tc>
                <a:extLst>
                  <a:ext uri="{0D108BD9-81ED-4DB2-BD59-A6C34878D82A}">
                    <a16:rowId xmlns:a16="http://schemas.microsoft.com/office/drawing/2014/main" val="667975380"/>
                  </a:ext>
                </a:extLst>
              </a:tr>
            </a:tbl>
          </a:graphicData>
        </a:graphic>
      </p:graphicFrame>
    </p:spTree>
    <p:extLst>
      <p:ext uri="{BB962C8B-B14F-4D97-AF65-F5344CB8AC3E}">
        <p14:creationId xmlns:p14="http://schemas.microsoft.com/office/powerpoint/2010/main" val="18228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4119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 sz="3600" dirty="0"/>
              <a:t>Scope Statement</a:t>
            </a:r>
            <a:endParaRPr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369"/>
        <p:cNvGrpSpPr/>
        <p:nvPr/>
      </p:nvGrpSpPr>
      <p:grpSpPr>
        <a:xfrm>
          <a:off x="0" y="0"/>
          <a:ext cx="0" cy="0"/>
          <a:chOff x="0" y="0"/>
          <a:chExt cx="0" cy="0"/>
        </a:xfrm>
      </p:grpSpPr>
      <p:sp>
        <p:nvSpPr>
          <p:cNvPr id="372" name="Google Shape;372;p27"/>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CBFB0858-CBC4-471F-A167-CA5AE25C8BCE}"/>
              </a:ext>
            </a:extLst>
          </p:cNvPr>
          <p:cNvSpPr txBox="1"/>
          <p:nvPr/>
        </p:nvSpPr>
        <p:spPr>
          <a:xfrm>
            <a:off x="228544" y="207886"/>
            <a:ext cx="8686812" cy="4935489"/>
          </a:xfrm>
          <a:prstGeom prst="rect">
            <a:avLst/>
          </a:prstGeom>
          <a:noFill/>
        </p:spPr>
        <p:txBody>
          <a:bodyPr wrap="square" rtlCol="1">
            <a:spAutoFit/>
          </a:bodyPr>
          <a:lstStyle/>
          <a:p>
            <a:r>
              <a:rPr lang="en-US" sz="1100" b="1" dirty="0">
                <a:latin typeface="Calibri" panose="020F0502020204030204" pitchFamily="34" charset="0"/>
                <a:cs typeface="Calibri" panose="020F0502020204030204" pitchFamily="34" charset="0"/>
              </a:rPr>
              <a:t>The major aim of this project is to develop a marking system that would be capable of providing an accurate marks as fast as possible for thousands of forms.</a:t>
            </a:r>
          </a:p>
          <a:p>
            <a:endParaRPr lang="en-US" sz="1100" b="1" dirty="0">
              <a:latin typeface="Calibri" panose="020F0502020204030204" pitchFamily="34" charset="0"/>
              <a:cs typeface="Calibri" panose="020F0502020204030204" pitchFamily="34" charset="0"/>
            </a:endParaRPr>
          </a:p>
          <a:p>
            <a:r>
              <a:rPr lang="en-US" sz="1200" b="1" dirty="0">
                <a:latin typeface="+mj-lt"/>
                <a:cs typeface="Calibri" panose="020F0502020204030204" pitchFamily="34" charset="0"/>
              </a:rPr>
              <a:t>Scope Statement</a:t>
            </a:r>
          </a:p>
          <a:p>
            <a:r>
              <a:rPr lang="en-US" sz="1200" dirty="0">
                <a:latin typeface="Calibri" panose="020F0502020204030204" pitchFamily="34" charset="0"/>
                <a:cs typeface="Calibri" panose="020F0502020204030204" pitchFamily="34" charset="0"/>
              </a:rPr>
              <a:t>This project will be done within 3 months</a:t>
            </a:r>
            <a:r>
              <a:rPr lang="en-US" sz="1200" b="1" dirty="0">
                <a:latin typeface="Calibri" panose="020F0502020204030204" pitchFamily="34" charset="0"/>
                <a:cs typeface="Calibri" panose="020F0502020204030204" pitchFamily="34" charset="0"/>
              </a:rPr>
              <a:t>.</a:t>
            </a:r>
          </a:p>
          <a:p>
            <a:endParaRPr lang="en-US" sz="1100" b="1"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mj-cs"/>
              </a:rPr>
              <a:t>Constraints</a:t>
            </a:r>
          </a:p>
          <a:p>
            <a:r>
              <a:rPr lang="en-US" sz="1200" dirty="0">
                <a:latin typeface="Calibri" panose="020F0502020204030204" pitchFamily="34" charset="0"/>
                <a:cs typeface="+mn-cs"/>
              </a:rPr>
              <a:t>-Budget: 10 developers + 10 PCs</a:t>
            </a:r>
          </a:p>
          <a:p>
            <a:r>
              <a:rPr lang="en-US" sz="1200" dirty="0">
                <a:latin typeface="Calibri" panose="020F0502020204030204" pitchFamily="34" charset="0"/>
                <a:cs typeface="+mn-cs"/>
              </a:rPr>
              <a:t>-Time constrained</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r>
              <a:rPr lang="en-US" sz="1200" b="1" dirty="0">
                <a:latin typeface="+mj-lt"/>
                <a:cs typeface="+mj-cs"/>
              </a:rPr>
              <a:t>The project is aimed to solve the predicament of wasting time on correcting exams, The solution we reached is an electronic marking system that will have the following benefits:</a:t>
            </a:r>
          </a:p>
          <a:p>
            <a:pPr marL="171450" indent="-171450">
              <a:buClr>
                <a:schemeClr val="accent3">
                  <a:lumMod val="50000"/>
                </a:schemeClr>
              </a:buClr>
              <a:buFont typeface="Arial" panose="020B0604020202020204" pitchFamily="34" charset="0"/>
              <a:buChar char="•"/>
            </a:pPr>
            <a:r>
              <a:rPr lang="en-US" sz="1200" dirty="0">
                <a:latin typeface="Calibri" panose="020F0502020204030204" pitchFamily="34" charset="0"/>
                <a:cs typeface="+mn-cs"/>
              </a:rPr>
              <a:t>Less time wasted</a:t>
            </a:r>
          </a:p>
          <a:p>
            <a:pPr marL="171450" indent="-171450">
              <a:buClr>
                <a:schemeClr val="accent3">
                  <a:lumMod val="50000"/>
                </a:schemeClr>
              </a:buClr>
              <a:buFont typeface="Arial" panose="020B0604020202020204" pitchFamily="34" charset="0"/>
              <a:buChar char="•"/>
            </a:pPr>
            <a:r>
              <a:rPr lang="en-US" sz="1200" dirty="0">
                <a:latin typeface="Calibri" panose="020F0502020204030204" pitchFamily="34" charset="0"/>
                <a:cs typeface="+mn-cs"/>
              </a:rPr>
              <a:t>Fair and faster correction</a:t>
            </a:r>
          </a:p>
          <a:p>
            <a:endParaRPr lang="en-US" dirty="0"/>
          </a:p>
          <a:p>
            <a:r>
              <a:rPr lang="en-US" sz="1100" b="1" dirty="0">
                <a:latin typeface="+mj-lt"/>
                <a:cs typeface="+mj-cs"/>
              </a:rPr>
              <a:t>The marking system requires certain rules:</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The exam must be multiple-choice questions only</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The project only works on windows</a:t>
            </a:r>
          </a:p>
          <a:p>
            <a:pPr marL="285750" indent="-285750">
              <a:buFont typeface="Arial" panose="020B0604020202020204" pitchFamily="34" charset="0"/>
              <a:buChar char="•"/>
            </a:pPr>
            <a:endParaRPr lang="en-US" dirty="0"/>
          </a:p>
          <a:p>
            <a:r>
              <a:rPr lang="en-US" sz="1100" b="1" dirty="0">
                <a:cs typeface="+mj-cs"/>
              </a:rPr>
              <a:t>The drawbacks of the system:</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Lack of equipment required in schools or universities</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Lack of experience with this type of technology</a:t>
            </a:r>
          </a:p>
          <a:p>
            <a:endParaRPr lang="en-US" dirty="0"/>
          </a:p>
          <a:p>
            <a:r>
              <a:rPr lang="en-US" sz="1100" b="1" dirty="0">
                <a:cs typeface="+mj-cs"/>
              </a:rPr>
              <a:t>Out of scope:</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Linux computers</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Essay exams</a:t>
            </a:r>
          </a:p>
        </p:txBody>
      </p:sp>
    </p:spTree>
    <p:extLst>
      <p:ext uri="{BB962C8B-B14F-4D97-AF65-F5344CB8AC3E}">
        <p14:creationId xmlns:p14="http://schemas.microsoft.com/office/powerpoint/2010/main" val="319755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Single Corner Snipped 4">
            <a:extLst>
              <a:ext uri="{FF2B5EF4-FFF2-40B4-BE49-F238E27FC236}">
                <a16:creationId xmlns:a16="http://schemas.microsoft.com/office/drawing/2014/main" id="{2F79A0F2-12A1-44C5-8210-47704F30C29E}"/>
              </a:ext>
            </a:extLst>
          </p:cNvPr>
          <p:cNvSpPr/>
          <p:nvPr/>
        </p:nvSpPr>
        <p:spPr>
          <a:xfrm>
            <a:off x="-49" y="0"/>
            <a:ext cx="834596" cy="471714"/>
          </a:xfrm>
          <a:prstGeom prst="snip1Rect">
            <a:avLst>
              <a:gd name="adj" fmla="val 1666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 name="Slide Number Placeholder 1">
            <a:extLst>
              <a:ext uri="{FF2B5EF4-FFF2-40B4-BE49-F238E27FC236}">
                <a16:creationId xmlns:a16="http://schemas.microsoft.com/office/drawing/2014/main" id="{52766B52-0A82-42CF-B0B0-5F0E015A0F4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graphicFrame>
        <p:nvGraphicFramePr>
          <p:cNvPr id="4" name="Diagram 3">
            <a:extLst>
              <a:ext uri="{FF2B5EF4-FFF2-40B4-BE49-F238E27FC236}">
                <a16:creationId xmlns:a16="http://schemas.microsoft.com/office/drawing/2014/main" id="{C6B9C2B7-D6DD-485E-A524-995B5B79C77C}"/>
              </a:ext>
            </a:extLst>
          </p:cNvPr>
          <p:cNvGraphicFramePr/>
          <p:nvPr>
            <p:extLst>
              <p:ext uri="{D42A27DB-BD31-4B8C-83A1-F6EECF244321}">
                <p14:modId xmlns:p14="http://schemas.microsoft.com/office/powerpoint/2010/main" val="581299721"/>
              </p:ext>
            </p:extLst>
          </p:nvPr>
        </p:nvGraphicFramePr>
        <p:xfrm>
          <a:off x="-50" y="228599"/>
          <a:ext cx="9144000" cy="5143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83F8DFE-C76B-4A2D-87A0-47FED7437CD0}"/>
              </a:ext>
            </a:extLst>
          </p:cNvPr>
          <p:cNvSpPr txBox="1"/>
          <p:nvPr/>
        </p:nvSpPr>
        <p:spPr>
          <a:xfrm>
            <a:off x="68906" y="76199"/>
            <a:ext cx="696686" cy="304800"/>
          </a:xfrm>
          <a:prstGeom prst="rect">
            <a:avLst/>
          </a:prstGeom>
          <a:noFill/>
        </p:spPr>
        <p:txBody>
          <a:bodyPr wrap="square" rtlCol="1">
            <a:spAutoFit/>
          </a:bodyPr>
          <a:lstStyle/>
          <a:p>
            <a:r>
              <a:rPr lang="en-US" b="1" dirty="0">
                <a:solidFill>
                  <a:schemeClr val="bg1"/>
                </a:solidFill>
              </a:rPr>
              <a:t>WBS</a:t>
            </a:r>
            <a:endParaRPr lang="ar-EG" b="1" dirty="0">
              <a:solidFill>
                <a:schemeClr val="bg1"/>
              </a:solidFill>
            </a:endParaRPr>
          </a:p>
        </p:txBody>
      </p:sp>
    </p:spTree>
    <p:extLst>
      <p:ext uri="{BB962C8B-B14F-4D97-AF65-F5344CB8AC3E}">
        <p14:creationId xmlns:p14="http://schemas.microsoft.com/office/powerpoint/2010/main" val="209401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64384BC-4F0B-4E85-B390-81B35453EA41}"/>
              </a:ext>
            </a:extLst>
          </p:cNvPr>
          <p:cNvSpPr/>
          <p:nvPr/>
        </p:nvSpPr>
        <p:spPr>
          <a:xfrm>
            <a:off x="434334" y="988568"/>
            <a:ext cx="1272539" cy="86725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 name="Slide Number Placeholder 1">
            <a:extLst>
              <a:ext uri="{FF2B5EF4-FFF2-40B4-BE49-F238E27FC236}">
                <a16:creationId xmlns:a16="http://schemas.microsoft.com/office/drawing/2014/main" id="{9FD5DBBC-087C-4A1E-A65E-4ACBD3D387F5}"/>
              </a:ext>
            </a:extLst>
          </p:cNvPr>
          <p:cNvSpPr>
            <a:spLocks noGrp="1"/>
          </p:cNvSpPr>
          <p:nvPr>
            <p:ph type="sldNum" idx="12"/>
          </p:nvPr>
        </p:nvSpPr>
        <p:spPr>
          <a:xfrm>
            <a:off x="4233488" y="4833271"/>
            <a:ext cx="677024" cy="248414"/>
          </a:xfrm>
        </p:spPr>
        <p:txBody>
          <a:bodyPr/>
          <a:lstStyle/>
          <a:p>
            <a:pPr marL="0" lvl="0" indent="0" algn="ctr" rtl="0">
              <a:spcBef>
                <a:spcPts val="0"/>
              </a:spcBef>
              <a:spcAft>
                <a:spcPts val="0"/>
              </a:spcAft>
              <a:buNone/>
            </a:pPr>
            <a:fld id="{00000000-1234-1234-1234-123412341234}" type="slidenum">
              <a:rPr lang="en" smtClean="0"/>
              <a:t>9</a:t>
            </a:fld>
            <a:endParaRPr lang="en" dirty="0"/>
          </a:p>
        </p:txBody>
      </p:sp>
      <p:sp>
        <p:nvSpPr>
          <p:cNvPr id="7" name="Rectangle: Rounded Corners 6">
            <a:extLst>
              <a:ext uri="{FF2B5EF4-FFF2-40B4-BE49-F238E27FC236}">
                <a16:creationId xmlns:a16="http://schemas.microsoft.com/office/drawing/2014/main" id="{6C503632-35B2-4B49-B42D-A28DD3B4F68D}"/>
              </a:ext>
            </a:extLst>
          </p:cNvPr>
          <p:cNvSpPr/>
          <p:nvPr/>
        </p:nvSpPr>
        <p:spPr>
          <a:xfrm>
            <a:off x="434331" y="1855818"/>
            <a:ext cx="1272538" cy="787832"/>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Rounded Corners 7">
            <a:extLst>
              <a:ext uri="{FF2B5EF4-FFF2-40B4-BE49-F238E27FC236}">
                <a16:creationId xmlns:a16="http://schemas.microsoft.com/office/drawing/2014/main" id="{DAA0D602-D663-4355-A57B-10D2C3590170}"/>
              </a:ext>
            </a:extLst>
          </p:cNvPr>
          <p:cNvSpPr/>
          <p:nvPr/>
        </p:nvSpPr>
        <p:spPr>
          <a:xfrm>
            <a:off x="434331" y="2628968"/>
            <a:ext cx="1272538" cy="668697"/>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Rectangle: Rounded Corners 8">
            <a:extLst>
              <a:ext uri="{FF2B5EF4-FFF2-40B4-BE49-F238E27FC236}">
                <a16:creationId xmlns:a16="http://schemas.microsoft.com/office/drawing/2014/main" id="{1EE7364E-B275-493E-BD8F-40788F913258}"/>
              </a:ext>
            </a:extLst>
          </p:cNvPr>
          <p:cNvSpPr/>
          <p:nvPr/>
        </p:nvSpPr>
        <p:spPr>
          <a:xfrm>
            <a:off x="434333" y="3287682"/>
            <a:ext cx="1272536" cy="772874"/>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Rectangle: Rounded Corners 10">
            <a:extLst>
              <a:ext uri="{FF2B5EF4-FFF2-40B4-BE49-F238E27FC236}">
                <a16:creationId xmlns:a16="http://schemas.microsoft.com/office/drawing/2014/main" id="{436E0191-5415-4AA4-A2C7-045651134DCE}"/>
              </a:ext>
            </a:extLst>
          </p:cNvPr>
          <p:cNvSpPr/>
          <p:nvPr/>
        </p:nvSpPr>
        <p:spPr>
          <a:xfrm>
            <a:off x="1727830" y="227068"/>
            <a:ext cx="1242064"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12" name="Rectangle: Rounded Corners 11">
            <a:extLst>
              <a:ext uri="{FF2B5EF4-FFF2-40B4-BE49-F238E27FC236}">
                <a16:creationId xmlns:a16="http://schemas.microsoft.com/office/drawing/2014/main" id="{C644F70B-6E04-4BE3-82F6-08DBF271B70B}"/>
              </a:ext>
            </a:extLst>
          </p:cNvPr>
          <p:cNvSpPr/>
          <p:nvPr/>
        </p:nvSpPr>
        <p:spPr>
          <a:xfrm>
            <a:off x="2998469" y="227068"/>
            <a:ext cx="1109982"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13" name="Rectangle: Rounded Corners 12">
            <a:extLst>
              <a:ext uri="{FF2B5EF4-FFF2-40B4-BE49-F238E27FC236}">
                <a16:creationId xmlns:a16="http://schemas.microsoft.com/office/drawing/2014/main" id="{1F82AB75-468A-41F2-A309-575FF071D791}"/>
              </a:ext>
            </a:extLst>
          </p:cNvPr>
          <p:cNvSpPr/>
          <p:nvPr/>
        </p:nvSpPr>
        <p:spPr>
          <a:xfrm>
            <a:off x="4129406" y="227068"/>
            <a:ext cx="1097280"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4" name="Rectangle: Rounded Corners 13">
            <a:extLst>
              <a:ext uri="{FF2B5EF4-FFF2-40B4-BE49-F238E27FC236}">
                <a16:creationId xmlns:a16="http://schemas.microsoft.com/office/drawing/2014/main" id="{41C46751-1EA9-4D4B-8A14-DFC62DC84DF1}"/>
              </a:ext>
            </a:extLst>
          </p:cNvPr>
          <p:cNvSpPr/>
          <p:nvPr/>
        </p:nvSpPr>
        <p:spPr>
          <a:xfrm>
            <a:off x="5247641" y="227069"/>
            <a:ext cx="1097279"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 name="Rectangle: Rounded Corners 14">
            <a:extLst>
              <a:ext uri="{FF2B5EF4-FFF2-40B4-BE49-F238E27FC236}">
                <a16:creationId xmlns:a16="http://schemas.microsoft.com/office/drawing/2014/main" id="{997578D4-2DAB-4A01-831A-6A2E002D407A}"/>
              </a:ext>
            </a:extLst>
          </p:cNvPr>
          <p:cNvSpPr/>
          <p:nvPr/>
        </p:nvSpPr>
        <p:spPr>
          <a:xfrm>
            <a:off x="6365875" y="227069"/>
            <a:ext cx="1062989"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Rectangle: Rounded Corners 15">
            <a:extLst>
              <a:ext uri="{FF2B5EF4-FFF2-40B4-BE49-F238E27FC236}">
                <a16:creationId xmlns:a16="http://schemas.microsoft.com/office/drawing/2014/main" id="{DCB99B44-DD2D-4AF8-B0EE-5E76236F2167}"/>
              </a:ext>
            </a:extLst>
          </p:cNvPr>
          <p:cNvSpPr/>
          <p:nvPr/>
        </p:nvSpPr>
        <p:spPr>
          <a:xfrm>
            <a:off x="7449819" y="227070"/>
            <a:ext cx="1154430"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7" name="Rectangle: Rounded Corners 16">
            <a:extLst>
              <a:ext uri="{FF2B5EF4-FFF2-40B4-BE49-F238E27FC236}">
                <a16:creationId xmlns:a16="http://schemas.microsoft.com/office/drawing/2014/main" id="{0D5282B1-DEA0-4D0C-BBE9-3CA9D12637F7}"/>
              </a:ext>
            </a:extLst>
          </p:cNvPr>
          <p:cNvSpPr/>
          <p:nvPr/>
        </p:nvSpPr>
        <p:spPr>
          <a:xfrm>
            <a:off x="434335" y="219448"/>
            <a:ext cx="1272540" cy="756422"/>
          </a:xfrm>
          <a:prstGeom prst="round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graphicFrame>
        <p:nvGraphicFramePr>
          <p:cNvPr id="18" name="Table 9">
            <a:extLst>
              <a:ext uri="{FF2B5EF4-FFF2-40B4-BE49-F238E27FC236}">
                <a16:creationId xmlns:a16="http://schemas.microsoft.com/office/drawing/2014/main" id="{C475AA32-19A7-48C8-A0F5-1D232853456E}"/>
              </a:ext>
            </a:extLst>
          </p:cNvPr>
          <p:cNvGraphicFramePr>
            <a:graphicFrameLocks noGrp="1"/>
          </p:cNvGraphicFramePr>
          <p:nvPr>
            <p:extLst>
              <p:ext uri="{D42A27DB-BD31-4B8C-83A1-F6EECF244321}">
                <p14:modId xmlns:p14="http://schemas.microsoft.com/office/powerpoint/2010/main" val="3205971255"/>
              </p:ext>
            </p:extLst>
          </p:nvPr>
        </p:nvGraphicFramePr>
        <p:xfrm>
          <a:off x="434331" y="199234"/>
          <a:ext cx="8240403" cy="3871373"/>
        </p:xfrm>
        <a:graphic>
          <a:graphicData uri="http://schemas.openxmlformats.org/drawingml/2006/table">
            <a:tbl>
              <a:tblPr rtl="1">
                <a:tableStyleId>{5C22544A-7EE6-4342-B048-85BDC9FD1C3A}</a:tableStyleId>
              </a:tblPr>
              <a:tblGrid>
                <a:gridCol w="1222373">
                  <a:extLst>
                    <a:ext uri="{9D8B030D-6E8A-4147-A177-3AD203B41FA5}">
                      <a16:colId xmlns:a16="http://schemas.microsoft.com/office/drawing/2014/main" val="2273086665"/>
                    </a:ext>
                  </a:extLst>
                </a:gridCol>
                <a:gridCol w="1074420">
                  <a:extLst>
                    <a:ext uri="{9D8B030D-6E8A-4147-A177-3AD203B41FA5}">
                      <a16:colId xmlns:a16="http://schemas.microsoft.com/office/drawing/2014/main" val="2990718774"/>
                    </a:ext>
                  </a:extLst>
                </a:gridCol>
                <a:gridCol w="1127760">
                  <a:extLst>
                    <a:ext uri="{9D8B030D-6E8A-4147-A177-3AD203B41FA5}">
                      <a16:colId xmlns:a16="http://schemas.microsoft.com/office/drawing/2014/main" val="3891762785"/>
                    </a:ext>
                  </a:extLst>
                </a:gridCol>
                <a:gridCol w="1104900">
                  <a:extLst>
                    <a:ext uri="{9D8B030D-6E8A-4147-A177-3AD203B41FA5}">
                      <a16:colId xmlns:a16="http://schemas.microsoft.com/office/drawing/2014/main" val="2640527678"/>
                    </a:ext>
                  </a:extLst>
                </a:gridCol>
                <a:gridCol w="1150620">
                  <a:extLst>
                    <a:ext uri="{9D8B030D-6E8A-4147-A177-3AD203B41FA5}">
                      <a16:colId xmlns:a16="http://schemas.microsoft.com/office/drawing/2014/main" val="3756715154"/>
                    </a:ext>
                  </a:extLst>
                </a:gridCol>
                <a:gridCol w="1249680">
                  <a:extLst>
                    <a:ext uri="{9D8B030D-6E8A-4147-A177-3AD203B41FA5}">
                      <a16:colId xmlns:a16="http://schemas.microsoft.com/office/drawing/2014/main" val="1572317078"/>
                    </a:ext>
                  </a:extLst>
                </a:gridCol>
                <a:gridCol w="1310650">
                  <a:extLst>
                    <a:ext uri="{9D8B030D-6E8A-4147-A177-3AD203B41FA5}">
                      <a16:colId xmlns:a16="http://schemas.microsoft.com/office/drawing/2014/main" val="4023317756"/>
                    </a:ext>
                  </a:extLst>
                </a:gridCol>
              </a:tblGrid>
              <a:tr h="1050009">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2000" b="1" dirty="0">
                          <a:solidFill>
                            <a:schemeClr val="bg1"/>
                          </a:solidFill>
                          <a:latin typeface="Cambria" panose="02040503050406030204" pitchFamily="18" charset="0"/>
                          <a:ea typeface="Cambria" panose="02040503050406030204" pitchFamily="18" charset="0"/>
                        </a:rPr>
                        <a:t>Haneen</a:t>
                      </a:r>
                      <a:endParaRPr lang="ar-EG" sz="20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2000" b="1" dirty="0">
                          <a:solidFill>
                            <a:schemeClr val="bg1"/>
                          </a:solidFill>
                          <a:latin typeface="Cambria" panose="02040503050406030204" pitchFamily="18" charset="0"/>
                          <a:ea typeface="Cambria" panose="02040503050406030204" pitchFamily="18" charset="0"/>
                        </a:rPr>
                        <a:t>Nada</a:t>
                      </a:r>
                      <a:endParaRPr lang="ar-EG" sz="20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2000" b="1" dirty="0">
                          <a:solidFill>
                            <a:schemeClr val="bg1"/>
                          </a:solidFill>
                          <a:latin typeface="Cambria" panose="02040503050406030204" pitchFamily="18" charset="0"/>
                          <a:ea typeface="Cambria" panose="02040503050406030204" pitchFamily="18" charset="0"/>
                        </a:rPr>
                        <a:t>Nour</a:t>
                      </a:r>
                      <a:endParaRPr lang="ar-EG" sz="20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2000" b="1" dirty="0">
                          <a:solidFill>
                            <a:schemeClr val="bg1"/>
                          </a:solidFill>
                          <a:latin typeface="Cambria" panose="02040503050406030204" pitchFamily="18" charset="0"/>
                          <a:ea typeface="Cambria" panose="02040503050406030204" pitchFamily="18" charset="0"/>
                        </a:rPr>
                        <a:t>Menna</a:t>
                      </a:r>
                      <a:endParaRPr lang="ar-EG" sz="20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1800" b="1" dirty="0">
                          <a:solidFill>
                            <a:schemeClr val="bg1"/>
                          </a:solidFill>
                          <a:latin typeface="Cambria" panose="02040503050406030204" pitchFamily="18" charset="0"/>
                          <a:ea typeface="Cambria" panose="02040503050406030204" pitchFamily="18" charset="0"/>
                        </a:rPr>
                        <a:t>Shaimaa</a:t>
                      </a:r>
                      <a:endParaRPr lang="ar-EG" sz="18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2000" b="1" dirty="0">
                          <a:solidFill>
                            <a:schemeClr val="bg1"/>
                          </a:solidFill>
                          <a:latin typeface="Cambria" panose="02040503050406030204" pitchFamily="18" charset="0"/>
                          <a:ea typeface="Cambria" panose="02040503050406030204" pitchFamily="18" charset="0"/>
                        </a:rPr>
                        <a:t>Sohila</a:t>
                      </a:r>
                      <a:endParaRPr lang="ar-EG" sz="20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2400" b="1" dirty="0">
                          <a:solidFill>
                            <a:schemeClr val="bg1"/>
                          </a:solidFill>
                        </a:rPr>
                        <a:t>List of tasks</a:t>
                      </a:r>
                      <a:endParaRPr lang="ar-EG" sz="24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5313801"/>
                  </a:ext>
                </a:extLst>
              </a:tr>
              <a:tr h="643554">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I</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R</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vl="0" algn="ctr" rtl="1"/>
                      <a:r>
                        <a:rPr lang="en-US" sz="1400" b="1" dirty="0">
                          <a:solidFill>
                            <a:schemeClr val="bg1"/>
                          </a:solidFill>
                          <a:latin typeface="Calibri" panose="020F0502020204030204" pitchFamily="34" charset="0"/>
                          <a:cs typeface="Calibri" panose="020F0502020204030204" pitchFamily="34" charset="0"/>
                        </a:rPr>
                        <a:t>Plan System Design</a:t>
                      </a:r>
                      <a:endParaRPr lang="ar-EG"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2873024"/>
                  </a:ext>
                </a:extLst>
              </a:tr>
              <a:tr h="643554">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I</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R</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vl="0" algn="ctr" rtl="1"/>
                      <a:r>
                        <a:rPr lang="en-US" sz="1400" b="1" dirty="0">
                          <a:solidFill>
                            <a:schemeClr val="bg1"/>
                          </a:solidFill>
                          <a:latin typeface="Calibri" panose="020F0502020204030204" pitchFamily="34" charset="0"/>
                          <a:cs typeface="Calibri" panose="020F0502020204030204" pitchFamily="34" charset="0"/>
                        </a:rPr>
                        <a:t>Legal &amp; Regulating</a:t>
                      </a:r>
                      <a:endParaRPr lang="ar-EG" sz="1400" b="1" dirty="0">
                        <a:solidFill>
                          <a:schemeClr val="bg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777270"/>
                  </a:ext>
                </a:extLst>
              </a:tr>
              <a:tr h="711296">
                <a:tc>
                  <a:txBody>
                    <a:bodyPr/>
                    <a:lstStyle/>
                    <a:p>
                      <a:pPr algn="ctr" rtl="0"/>
                      <a:r>
                        <a:rPr lang="en-US" sz="2000" b="1" dirty="0">
                          <a:solidFill>
                            <a:schemeClr val="tx1"/>
                          </a:solidFill>
                        </a:rPr>
                        <a:t>I</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R</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I</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vl="0" algn="ctr" rtl="1"/>
                      <a:endParaRPr lang="en-US" sz="1600" b="1" dirty="0">
                        <a:solidFill>
                          <a:schemeClr val="bg1"/>
                        </a:solidFill>
                        <a:latin typeface="Calibri" panose="020F0502020204030204" pitchFamily="34" charset="0"/>
                        <a:cs typeface="Calibri" panose="020F0502020204030204" pitchFamily="34" charset="0"/>
                      </a:endParaRPr>
                    </a:p>
                    <a:p>
                      <a:pPr lvl="0" algn="ctr" rtl="1"/>
                      <a:r>
                        <a:rPr lang="en-US" sz="1600" b="1" dirty="0">
                          <a:solidFill>
                            <a:schemeClr val="bg1"/>
                          </a:solidFill>
                          <a:latin typeface="Calibri" panose="020F0502020204030204" pitchFamily="34" charset="0"/>
                          <a:cs typeface="Calibri" panose="020F0502020204030204" pitchFamily="34" charset="0"/>
                        </a:rPr>
                        <a:t>Testing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437651"/>
                  </a:ext>
                </a:extLst>
              </a:tr>
              <a:tr h="812909">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R</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endParaRPr lang="en-US" sz="1600" b="1" dirty="0">
                        <a:solidFill>
                          <a:schemeClr val="bg1"/>
                        </a:solidFill>
                        <a:latin typeface="Calibri" panose="020F0502020204030204" pitchFamily="34" charset="0"/>
                        <a:cs typeface="Calibri" panose="020F0502020204030204" pitchFamily="34" charset="0"/>
                      </a:endParaRPr>
                    </a:p>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1600" b="1" dirty="0">
                          <a:solidFill>
                            <a:schemeClr val="bg1"/>
                          </a:solidFill>
                          <a:latin typeface="Calibri" panose="020F0502020204030204" pitchFamily="34" charset="0"/>
                          <a:cs typeface="Calibri" panose="020F0502020204030204" pitchFamily="34" charset="0"/>
                        </a:rPr>
                        <a:t>Launching</a:t>
                      </a:r>
                      <a:endParaRPr lang="ar-EG" sz="1600" dirty="0">
                        <a:solidFill>
                          <a:schemeClr val="bg1"/>
                        </a:solidFill>
                      </a:endParaRPr>
                    </a:p>
                    <a:p>
                      <a:pPr lvl="0" algn="ctr" rtl="1"/>
                      <a:endParaRPr lang="ar-EG" sz="1600" dirty="0">
                        <a:solidFill>
                          <a:schemeClr val="bg1"/>
                        </a:solidFill>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098452"/>
                  </a:ext>
                </a:extLst>
              </a:tr>
            </a:tbl>
          </a:graphicData>
        </a:graphic>
      </p:graphicFrame>
    </p:spTree>
    <p:extLst>
      <p:ext uri="{BB962C8B-B14F-4D97-AF65-F5344CB8AC3E}">
        <p14:creationId xmlns:p14="http://schemas.microsoft.com/office/powerpoint/2010/main" val="1610650902"/>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1626</Words>
  <Application>Microsoft Office PowerPoint</Application>
  <PresentationFormat>On-screen Show (16:9)</PresentationFormat>
  <Paragraphs>686</Paragraphs>
  <Slides>16</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MingLiU_HKSCS-ExtB</vt:lpstr>
      <vt:lpstr>Arial</vt:lpstr>
      <vt:lpstr>Century Gothic</vt:lpstr>
      <vt:lpstr>Arabic Typesetting</vt:lpstr>
      <vt:lpstr>Aldhabi</vt:lpstr>
      <vt:lpstr>Calibri</vt:lpstr>
      <vt:lpstr>Symbol</vt:lpstr>
      <vt:lpstr>Barlow Light</vt:lpstr>
      <vt:lpstr>Cambria</vt:lpstr>
      <vt:lpstr>Miriam Libre</vt:lpstr>
      <vt:lpstr>Barlow</vt:lpstr>
      <vt:lpstr>Courier New</vt:lpstr>
      <vt:lpstr>Roderigo template</vt:lpstr>
      <vt:lpstr>Electronic Marking System</vt:lpstr>
      <vt:lpstr>Project content</vt:lpstr>
      <vt:lpstr>PowerPoint Presentation</vt:lpstr>
      <vt:lpstr>PowerPoint Presentation</vt:lpstr>
      <vt:lpstr>PowerPoint Presentation</vt:lpstr>
      <vt:lpstr> Scope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Haneen Imam</cp:lastModifiedBy>
  <cp:revision>41</cp:revision>
  <dcterms:modified xsi:type="dcterms:W3CDTF">2022-01-03T23:16:36Z</dcterms:modified>
</cp:coreProperties>
</file>