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37"/>
  </p:normalViewPr>
  <p:slideViewPr>
    <p:cSldViewPr snapToGrid="0" snapToObjects="1">
      <p:cViewPr varScale="1">
        <p:scale>
          <a:sx n="131" d="100"/>
          <a:sy n="131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1:49.591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172 199 16383,'-47'12'0,"-1"1"0,35-5 0,-8 3 0,10-3 0,0 5 0,-1 6 0,8 5 0,-1 7 0,12 15 0,10 5 0,6-8 0,5 1 0,33 24 0,-9-20 0,12 5 0,-4-7 0,-5-12 0,3-1 0,14 12 0,10 7 0,-6-10 0,-3-14 0,-3-5 0,0 7 0,0-2 0,1-4 0,1-4 0,6-7 0,-5-2 0,21 12 0,-12-15 0,-11-4 0,-47-4 0,28 0 0,-38-3 0,8-3 0,-6-4 0,6 0 0,8-19 0,-12 14 0,27-31 0,-24 20 0,8-13 0,-19 15 0,0-5 0,-9 16 0,8-16 0,-8 19 0,4-11 0,-5 10 0,-3 0 0,-1-2 0,-7 2 0,0-4 0,-11-2 0,-17-6 0,15 7 0,-36-15 0,36 20 0,-23-5 0,0 4 0,20 10 0,-18-5 0,29 7 0,-6 3 0,8 4 0,-1 4 0,-33 47 0,22-25 0,-16 34 0,28-36 0,13-7 0,-4 21 0,5-18 0,5 20 0,5-16 0,6 0 0,5 0 0,13 8 0,-13-13 0,8 1 0,15 7 0,1-10 0,-2 0 0,2 1 0,9 3 0,8-6 0,0-2 0,-15-1 0,21-1 0,3-3 0,-13-8 0,4 3 0,4 0 0,23-8 0,-31 4 0,1-2 0,0-2 0,-2-4 0,32-5 0,-32 2 0,-1-1 0,29-12 0,-27 2 0,0 0 0,31-5 0,-7-10 0,-35 12 0,-1-2 0,19-23 0,-16 8 0,-2-1 0,2-5 0,6-32 0,-20 37 0,12-34 0,-12 28 0,-11-19 0,-10 34 0,2-32 0,-7 32 0,3-11 0,-2 10 0,1-10 0,-4 4 0,7-28 0,-9 36 0,3-10 0,-4 25 0,-4 2 0,0 0 0,0-1 0,0-1 0,0 2 0,0 3 0,0-3 0,0 2 0,0-6 0,-4 6 0,4-2 0,-4-1 0,4 3 0,0-2 0,0 0 0,0 2 0,0-3 0,0-2 0,0 4 0,0-5 0,0 7 0,0 0 0,0-4 0,0 3 0,0-2 0,0 0 0,0 2 0,0-3 0,0-2 0,0 4 0,0-5 0,4 4 0,-4-9 0,7 6 0,-7-5 0,4 11 0,-4 0 0,0-3 0,-21 5 0,-13 6 0,0 4 0,-26 10 0,32-5 0,-8 1 0,15-2 0,10-2 0,-4 0 0,4 0 0,1 0 0,3 0 0,73-23 0,-38 9 0,59-23 0,-56 18 0,0-3 0,-8 6 0,7-1 0,-17 2 0,7 0 0,-12 4 0,-1-3 0,3 6 0,-2-2 0,3 3 0,2-3 0,-5 2 0,2-2 0,0 6 0,-2 4 0,4 12 0,-5-3 0,25 35 0,-4 9 0,1-20 0,0 3 0,-7 6 0,-1 1 0,9-8 0,-2-2 0,0 20 0,9-8 0,-29-36 0,6 2 0,-7-14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8:41.659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506 70 16383,'30'-8'0,"-6"2"0,-8 6 0,-7 0 0,-1 0 0,2-2 0,-3 1 0,-29-4 0,-6 4 0,-31-7 0,8 7 0,11-5 0,-8 0 0,-15 5 0,-7-5 0,-8 0 0,15 5 0,23-5 0,12 6 0,14 0 0,11-2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8:47.858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303 325 16383,'85'-15'0,"-1"0"0,14-4 0,-29 8 0,10-1 0,-5 3 0,-4 4 0,-1 1 0,15-5 0,6 0 0,-10 5 0,5 0 0,-6 0 0,-2-6 0,-1 0 0,-7 6 0,2 1 0,-9-2 0,19-8 0,6 11 0,-50-4 0,4 6 0,-25 0 0,-3 0 0,1 0 0,-3 0 0,-3 0 0,3 0 0,30 0 0,-23 0 0,41 0 0,-13-7 0,8 6 0,9-12 0,-7 3 0,-1 0 0,12-6 0,26-6 0,-58 12 0,-23 6 0,23-5 0,-20 8 0,14-5 0,-20 6 0,1 0 0,5 0 0,-3 0 0,11 0 0,-13 0 0,12 0 0,-15 0 0,7 0 0,-6 0 0,-2 0 0,15 0 0,-4 0 0,12 0 0,20 0 0,-7 0 0,21 0 0,-30 0 0,-4 0 0,-20 0 0,-4 2 0,11-1 0,22 1 0,-11-2 0,20 0 0,-35 0 0,5 0 0,-9 0 0,0 0 0,5 0 0,-3 0 0,6 0 0,-8 0 0,0 0 0,3 3 0,-5-3 0,7 5 0,-4-4 0,-1 4 0,-45-5 0,-6 3 0,-21-7 0,-6-1 0,-8 2 0,-11-1 0,-5-1 0,28 0 0,2 1 0,-15 3 0,-5 0 0,-11-4 0,1 0 0,16 5 0,2 0 0,-5 0 0,0 0 0,-4 0 0,4 0 0,26 0 0,-1 0 0,-12 3 0,-7 1 0,4-1 0,-4-2 0,0 1 0,6 3 0,-4 3 0,7-3 0,3-3 0,5-2 0,4 5 0,6-1 0,-1-2 0,-34-1 0,62 1 0,-50 4 0,50-5 0,-10 5 0,14-6 0,9 0 0,0 2 0,-71 8 0,34-5 0,-9 2 0,-8 1 0,-3-2 0,3 0 0,-7 3 0,0-1 0,6 0 0,32-2 0,-17 1 0,30-3 0,1-2 0,8-1 0,-2 4 0,3-2 0,-1 0 0,-1 2 0,3-2 0,-1 5 0,3-2 0,-1 4 0,77-6 0,4 1 0,-14-5 0,2 0 0,-11 0 0,-1 0 0,5 0 0,2 0 0,3-4 0,1-1 0,-1 4 0,2 0 0,20-8 0,-4 0 0,12-1 0,-7 1 0,6-2 0,-16 2 0,3-1 0,2 2 0,8 1 0,-4 0 0,13 1 0,-2 0 0,-20 0 0,1 0 0,-8 0 0,-11 1 0,-3 1 0,19-1 0,-6-1 0,-11-1 0,39 2 0,-75 3 0,29-3 0,-20 1 0,32 3 0,-6-10 0,12 10 0,-14-6 0,-22 4 0,-13 3 0,-9-3 0,0 3 0,11 0 0,-2 0 0,60-8 0,-17 6 0,31-7 0,-40 9 0,-21-2 0,-15 1 0,-10-2 0,-3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9:01:04.604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0 613 16383,'45'0'0,"32"0"0,5 0 0,-24-1 0,4 2 0,5 3 0,-2 0 0,32-2 0,-35 2 0,-1 0 0,23-4 0,-14 0 0,2 0 0,27 0 0,-35 0 0,-2 0 0,20 0 0,-31 0 0,0 0 0,18 0 0,19 7 0,-10-5 0,3 5 0,-30-6 0,1-2 0,29 1 0,-3 0 0,-14 6 0,-31-5 0,-4 5 0,-21-6 0,0 0 0,3 0 0,-10-13 0,6 5 0,-13-16 0,5-7 0,-3-8 0,4-24 0,0-4 0,0 13 0,0-18 0,0 41 0,0-9 0,0 18 0,0 12 0,3-7 0,-3 8 0,3 1 0,-6-2 0,3 3 0,-5-4 0,4 3 0,-4 2 0,2-4 0,-3 3 0,1-1 0,-3 3 0,-1 2 0,0 0 0,-1 1 0,-7-3 0,4 2 0,-7-1 0,12 2 0,-9 1 0,7-1 0,-13-2 0,5 3 0,-1-2 0,-3-1 0,9 3 0,-4-2 0,6 3 0,2-3 0,-7 2 0,0-1 0,-2 2 0,-5-4 0,4 3 0,1-2 0,1 3 0,0 0 0,5 0 0,-5-3 0,6 3 0,-6-3 0,-2 3 0,3 0 0,-6 0 0,12 0 0,-13 0 0,11 0 0,-5 0 0,0 0 0,-14 0 0,4 0 0,-3 0 0,7 0 0,-8 0 0,4 0 0,-21 0 0,20 0 0,-20 0 0,9 0 0,-12 0 0,-13 0 0,-2 0 0,17 0 0,-22 0 0,23 0 0,-18 0 0,2 0 0,25 0 0,3 0 0,11 0 0,7 0 0,-5 0 0,5 0 0,2 0 0,-1 0 0,11 0 0,-2 0 0,-2 0 0,-6-2 0,1 1 0,-7-1 0,3 2 0,-17-6 0,14 4 0,-6-3 0,16 5 0,4 0 0,-3 5 0,4 7 0,-6 6 0,4 6 0,-7 0 0,11-8 0,-7 0 0,7-1 0,-4 3 0,2 0 0,-5 5 0,4-5 0,0 1 0,-11 39 0,12-36 0,-12 37 0,15-49 0,-2 6 0,5-10 0,-3 4 0,0-1 0,1-1 0,-2 3 0,2-5 0,0 4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9:01:06.777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692 22 16383,'21'-12'0,"-3"2"0,-11 10 0,8 0 0,15 6 0,21 2 0,9 20 0,28 8 0,-27 18 0,-15-18 0,2 1 0,-11 2 0,-1 2 0,6 4 0,0 2 0,1 5 0,-3-2 0,7 12 0,-17-17 0,-4-2 0,-7 0 0,8 20 0,-16-24 0,-4-3 0,-4-12 0,-3-5 0,0 3 0,-3-3 0,-2 5 0,-7 0 0,0 0 0,-4 0 0,2-5 0,0-3 0,-20 11 0,11-9 0,-24 21 0,-15-11 0,28-3 0,-37-2 0,50-13 0,-28 2 0,-14 1 0,6-6 0,-31 1 0,22-8 0,12 0 0,-7 0 0,34 0 0,-1 0 0,17-2 0,6 1 0,2-14 0,-1 1 0,2-12 0,4 8 0,16-11 0,24 6 0,-6-2 0,12 7 0,-23 14 0,-1 0 0,-6 4 0,-4 0 0,-3 2 0,-3 4 0,3 2 0,6 6 0,-2 3 0,22 21 0,-22-16 0,14 18 0,-22-22 0,0 1 0,-3 3 0,-2 2 0,-5 1 0,-1-2 0,-7 0 0,-14 12 0,5-6 0,-24 29 0,21-33 0,-22 32 0,24-38 0,-22 38 0,-2-24 0,-1 17 0,2-20 0,-37 24 0,38-29 0,-30 16 0,44-27 0,18-11 0,3 2 0,-1-5 0,-1 5 0,3-4 0,-12 1 0,-21 12 0,-26-2 0,9 7 0,2-10 0,43-3 0,5-6 0,-7 11 0,-3-2 0,-22 7 0,12 0 0,-3-6 0,15 0 0,10-7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9:01:07.865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272 0 16383,'-35'22'0,"-3"6"0,14 0 0,-12 9 0,20-17 0,-13 5 0,18-13 0,-11 0 0,15-2 0,-10-2 0,11 0 0,-4-3 0,3 1 0,-1-1 0,3 3 0,51 3 0,-2-4 0,7-3 0,3 0 0,27 3 0,-2-5 0,-28 5 0,-15-4 0,-12-2 0,-5 5 0,-5-5 0,-6 1 0,0 3 0,0-4 0,3 9 0,0-4 0,0 3 0,0-1 0,0-3 0,-2 1 0,-1-3 0,-3-1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9:03:27.999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0 3235 16383,'43'33'0,"-17"-10"0,69-9 0,-39-12 0,5-1 0,24 4 0,8-2 0,-20-7 0,2-3 0,-1-1 0,22-2 0,1-3 0,-21-2 0,3-3 0,0-3 0,7-3 0,-1-2 0,-3 0 0,-17 5 0,-4 0 0,3-3 0,18-9 0,2-3 0,-10 1 0,-18 2 0,-5-1 0,12-5 0,-3-5 0,-11-5 0,-8-2 0,-12 6 0,-3-1 0,5-1 0,-3-2 0,-13-6 0,-3-2 0,4 10 0,-2-2 0,-3-10 0,-1-2 0,0 1 0,-2 2 0,-2 5 0,-4 1 0,-5-1 0,-2 0 0,-4-40 0,-2 41 0,-3 1 0,-11-30 0,-15-9 0,14 35 0,-4 7 0,16 29 0,1 5 0,2 3 0,2 8 0,-7-6 0,0 5 0,-9-4 0,9 3 0,-18 1 0,3 4 0,-32 0 0,9 6 0,-22 16 0,34-7 0,-43 30 0,24-4 0,15-17 0,0 4 0,-22 36 0,17-29 0,6 22 0,8-15 0,0 16 0,9-14 0,16-8 0,8-12 0,8 10 0,2-13 0,16 18 0,-11-30 0,18 15 0,-1-11 0,11 3 0,24 4 0,15-13 0,4 0 0,-31-5 0,0-4 0,30-12 0,10 4 0,-1-21 0,-9 6 0,-28 8 0,-3-1 0,7-7 0,-5 5 0,4-3 0,-6-6 0,-1-1 0,4 2 0,-1-2 0,5-9 0,-5-1 0,10-16 0,-6-14 0,-16 23 0,-4-12 0,-2-5 0,1-15 0,-5 14 0,-2-2 0,-3-24 0,-9 1 0,-7 9 0,-1 29 0,-1 1 0,-5-18 0,6 11 0,-7-13 0,-2-1 0,1 15 0,0-23 0,0 0 0,0 26 0,0-9 0,-3 23 0,-2 4 0,1 12 0,-4-1 0,5 7 0,-5-5 0,2 11 0,2-5 0,-1 11 0,4-2 0,-13 17 0,-15 30 0,-3 8 0,-11 1 0,1 9 0,2 3 0,-6 11 0,12-21 0,8 1 0,3-5 0,7-21 0,-11 33 0,21-48 0,-1 2 0,17-36 0,-2 6 0,14-25 0,8 2 0,-13 18 0,26-34 0,-30 43 0,13-20 0,-17 28 0,14-16 0,-9 12 0,15-11 0,-19 15 0,6-1 0,-10 2 0,2-1 0,0-2 0,1 2 0,-3-2 0,1 2 0,-1-2 0,2 2 0,1 0 0,1 1 0,-1 2 0,8-3 0,-5-3 0,5-1 0,-9 2 0,3 0 0,-5 2 0,23 40 0,10 12 0,13 29 0,12-1 0,-8-12 0,7 1 0,-26-26 0,2-1 0,-23-28 0,0 2 0,-2-6 0,-9-1 0,3-3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9:03:40.312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15 333 16383,'-9'-24'0,"4"5"0,10 9 0,27-15 0,14 1 0,13-12 0,5 8 0,-25 7 0,-3 4 0,-12 5 0,-5 8 0,-3-3 0,-5 7 0,-2-3 0,1 3 0,1 8 0,1-4 0,-4 6 0,8 1 0,-8-2 0,14 6 0,-3-1 0,-1-2 0,5-1 0,-11-5 0,2 0 0,-6-3 0,0 2 0,3-4 0,1 1 0,31-2 0,-19 0 0,16 0 0,-23 0 0,-9-2 0,3-1 0,0-3 0,0 0 0,23-18 0,-11 9 0,35-28 0,-13 9 0,13-3 0,-20 11 0,-9 9 0,-20 13 0,-1 1 0,28 46 0,-14-23 0,25 30 0,-26-30 0,-4-8 0,-4 4 0,-2-10 0,0 2 0,-2-5 0,-1 0 0,2-3 0,-1 0 0,5-3 0,15-9 0,-14 4 0,20-11 0,-17 8 0,6-2 0,-6 2 0,-1 2 0,0 2 0,-4-1 0,1 3 0,-4 0 0,-4 2 0,5 12 0,-5-6 0,2 10 0,0-8 0,-2-4 0,9 1 0,-8-2 0,15-4 0,-12 1 0,6-4 0,1 1 0,2-1 0,-1-3 0,-1 0 0,-9 2 0,0 0 0,-2 2 0,-1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9:03:51.167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7199 0 16383,'-28'14'0,"-19"15"0,7 2 0,-23 16 0,-11 11 0,14-18 0,4-1 0,-7 2 0,1-6 0,-2 0 0,-8 11 0,-2 0 0,-5-5 0,1-1 0,17-8 0,-2 1 0,-26 7 0,-5 1 0,5-3 0,-3-1 0,22-8 0,-3 0 0,0 0 0,-2 0 0,0-1 0,3-1 0,-12 4 0,-1 0 0,4-2 0,-7 0 0,4-1 0,17-6 0,3-1 0,-3 0 0,-13 5 0,-2 0 0,3-3 0,-14 0 0,-1-1 0,18-2 0,-3 1 0,6-2 0,-2-2 0,-1-2 0,-3 1 0,-7-1 0,11-2 0,21-3 0,2 0 0,-45 5 0,-1-2 0,38-10 0,2-1 0,-20 7 0,-3 1 0,3-9 0,2-2 0,14 1 0,1 0 0,-17 0 0,-1 0 0,11 1 0,0-2 0,-10-7 0,0-2 0,14 1 0,4-2 0,-33-14 0,33 1 0,41 14 0,5-4 0,5-3 0,3 5 0,1-11 0,11-32 0,1 10 0,10-18 0,12 15 0,4 6 0,-1 8 0,9-8 0,-1 6 0,-19 23 0,26-4 0,-32 13 0,20-2 0,-22 6 0,3 0 0,-5 0 0,18 11 0,-16-5 0,21 13 0,-11 2 0,-6-5 0,22 30 0,-26-11 0,13 9 0,-20-8 0,-2 1 0,-4-10 0,-12 21 0,7-27 0,-14 14 0,-6 0 0,5-6 0,-14 9 0,22-21 0,-50 25 0,19-8 0,-25 12 0,-9-8 0,19-6 0,1-8 0,0-2 0,-4 9 0,2-5 0,-2-1 0,-11 9 0,20-12 0,-2 1 0,-36 17 0,-1-7 0,34-11 0,-28 1 0,19-2 0,-15-3 0,2-1 0,4-10 0,9 0 0,-25-5 0,34 5 0,-16-13 0,10-3 0,18-3 0,-28-2 0,52 6 0,-14-2 0,5-4 0,-10-4 0,-11-8 0,0 0 0,-1 1 0,-11-10 0,21 11 0,-31-13 0,31 15 0,-1 3 0,17 7 0,23 12 0,5 26 0,3-7 0,8 20 0,-1 9 0,0-26 0,1 36 0,-6-39 0,4 17 0,-4-17 0,-1-3 0,-3 1 0,0-4 0,0 9 0,-2-9 0,3 1 0,-2-6 0,-1 0 0,1 1 0,-2 2 0,0-3 0,3 2 0,-20-54 0,1 2 0,-19-50 0,6 26 0,1 3 0,2 11 0,1 1 0,8 7 0,2 12 0,10 10 0,2 14 0,3 2 0,45 4 0,3 2 0,28 0 0,-25 0 0,-2 0 0,-22 0 0,3-3 0,-13 2 0,-9-4 0,3 2 0,-5 0 0,4 1 0,-1-1 0,-1 3 0,11-3 0,9 3 0,-4 0 0,3 0 0,-17 0 0,-4 0 0,10 0 0,-6 0 0,5 0 0,-7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2:13.891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0 552 16383,'42'-6'0,"45"1"0,-27-2 0,9 7 0,1-2 0,5-10 0,-14 11 0,2 0 0,30-13 0,-34 13 0,2 0 0,0-7 0,-1 0 0,33 6 0,-44-6 0,1 0 0,2 2 0,1 1 0,3 0 0,0 0 0,3 0 0,-1 1 0,33 4 0,-13 0 0,12 0 0,-8 0 0,8 0 0,-36 0 0,18 0 0,-17 0 0,11-5 0,-21 3 0,14-4 0,-40 6 0,51 0 0,-33 0 0,6 0 0,3 0 0,-27 0 0,17 0 0,-20 0 0,0 0 0,-10 0 0,4 0 0,-1 0 0,20 0 0,-8 0 0,27 0 0,-26 0 0,12 0 0,-15 0 0,-1 0 0,-1 0 0,-9 0 0,3 0 0,0 0 0,0 0 0,0 0 0,5 0 0,-8 0 0,8 0 0,-1 0 0,-3 0 0,2 0 0,-3 0 0,-3 0 0,3 0 0,18 0 0,-13 0 0,30 0 0,-12 0 0,5-3 0,9 2 0,-21-3 0,4 4 0,-15 0 0,-7 0 0,-1 0 0,2 0 0,-3 0 0,6 0 0,-5 0 0,3 0 0,18 0 0,4 0 0,1 0 0,-5 0 0,-21 0 0,-2-2 0,-31-28 0,13 15 0,-23-27 0,11 18 0,-5-8 0,-20-11 0,-3 0 0,12 12 0,-11-3 0,12 6 0,-2 4 0,0-6 0,17 17 0,8 0 0,0 6 0,9 1 0,41 27 0,9 6 0,9 3 0,6 4 0,-7-3 0,-1 1 0,5 1 0,-1-1 0,28 18 0,-7-5 0,-8-8 0,-19-8 0,-7-3 0,-32-20 0,-1 2 0,-33-5 0,-15 13 0,-1-10 0,-18 20 0,26-9 0,-6 4 0,-10 4 0,28-11 0,-8 1 0,18-4 0,0-5 0,0 2 0,2-3 0,1-2 0,2 5 0,-2-2 0,5 2 0,-5 0 0,0 0 0,1 1 0,-3-1 0,2 3 0,-1-5 0,3 2 0,-2-3 0,0 3 0,4-2 0,-6 2 0,5 0 0,-4 1 0,-2-1 0,2 0 0,1 0 0,3-2 0,-1 2 0,22-27 0,15-12 0,18-9 0,23-22 0,0 11 0,-24 16 0,3-3 0,0 1 0,0 1 0,-1 7 0,-2 2 0,-3-3 0,-3 2 0,11 2 0,-21-2 0,-18 19 0,-8 4 0,-32 9 0,10 0 0,-20 3 0,21-3 0,5-1 0,3-1 0,-6-1 0,7-1 0,-13-1 0,3-5 0,-3 3 0,-15-7 0,12 6 0,-8-4 0,7 3 0,5-2 0,2 3 0,-19-11 0,4 1 0,-8-4 0,-21-8 0,17 7 0,-32-5 0,41 11 0,-4 4 0,32 6 0,1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5:03.8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20 16383,'49'-3'0,"-6"0"0,-18 3 0,-7 0 0,-1 0 0,-4 0 0,1-2 0,6 1 0,1-1 0,3-2 0,-6 3 0,-1-2 0,-64 10 0,16 0 0,-39 1 0,34 2 0,12-9 0,5 5 0,2-6 0,4 3 0,-1-1 0,-3-1 0,82 13 0,-31-5 0,57 4 0,-55-8 0,-12-1 0,-8-3 0,-2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5:05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16383,'64'0'0,"-3"0"0,2 0 0,3 0 0,1 0 0,-4 0 0,-24 0 0,-3 0 0,0 0 0,4 0 0,-7 0 0,26 0 0,-11 0 0,30 0 0,1 0 0,-25 4 0,6-4 0,-21 4 0,13-4 0,-1 0 0,-12 0 0,-3 0 0,0 6 0,3-5 0,13 5 0,11-6 0,-21 0 0,22 0 0,4 0 0,2 0 0,5 0 0,0 0 0,-6 0 0,-5 0 0,-28 0 0,-12 0 0,5 0 0,-9 0 0,1 0 0,-10 0 0,5 0 0,2 0 0,5 0 0,14 5 0,14-3 0,-9 4 0,13-6 0,-2 0 0,-19 0 0,49 0 0,-71 2 0,5-1 0,19 1 0,-19-2 0,17 0 0,-24 0 0,-1 0 0,32 0 0,-17 0 0,19 0 0,-29 2 0,-6-1 0,10 4 0,11 1 0,14-2 0,31 13 0,-5-14 0,-10 11 0,-18-14 0,-30 3 0,-3-1 0,12-1 0,-6 1 0,7-2 0,-2 0 0,-6 0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5:07.3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 16383,'53'-1'0,"-1"-1"0,-1 1 0,-2 0 0,42 1 0,-10 0 0,9 0 0,-11 7 0,-1-5 0,-24 4 0,7-6 0,-34 0 0,21 0 0,-21 0 0,1 0 0,6 0 0,-21 0 0,16 0 0,-18 0 0,6 0 0,1 0 0,0 0 0,5 0 0,-5 0 0,7 4 0,-1-3 0,0 2 0,0-3 0,0 0 0,0 0 0,1 4 0,-10-3 0,20 3 0,-22-4 0,15 0 0,-11 3 0,-4-2 0,9 3 0,-3-4 0,-1 2 0,-1-1 0,-4 1 0,1 0 0,30-1 0,-5 7 0,12-6 0,-15 3 0,-20-5 0,6 4 0,-6-3 0,32 9 0,-17-8 0,11 5 0,-25-5 0,0-1 0,3 5 0,-1-5 0,-2 2 0,-2 0 0,6-3 0,-2 5 0,2-4 0,-1 1 0,-10-2 0,14 3 0,-9-3 0,0 3 0,6-3 0,-11 2 0,8-1 0,-1 1 0,27 5 0,-23-5 0,17 5 0,-32-7 0,2 0 0,12 0 0,-8 0 0,10 0 0,-8 2 0,4-1 0,5 5 0,1-5 0,-8 3 0,0-4 0,-2 2 0,3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5:12.323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1342 1683 16383,'-10'-43'0,"-1"-1"0,-4-31 0,-6 5 0,-4-20 0,-14 11 0,13 25 0,-18-11 0,15 30 0,-7-5 0,11 19 0,8 11 0,6 4 0,0 3 0,-6 1 0,-14-4 0,4 4 0,-9-3 0,12 5 0,-1 0 0,9 0 0,0 2 0,7-1 0,-2 4 0,0-2 0,0 5 0,0 0 0,0 3 0,5-2 0,-2-1 0,8-1 0,-3 4 0,3-1 0,3 0 0,2-2 0,4-2 0,-1 2 0,3-3 0,-3-2 0,3 2 0,0-4 0,6 1 0,-5-2 0,5-2 0,-8 1 0,1-4 0,-1 2 0,2-5 0,2-6 0,-4 1 0,1-1 0,1-3 0,7-23 0,-8 18 0,10-36 0,-19 3 0,5 15 0,-20-43 0,-1 47 0,-19-22 0,11 20 0,-6 11 0,14 10 0,-8 5 0,-2-11 0,-1 11 0,-16-17 0,2 11 0,-23-17 0,-3-3 0,-13-2 0,1-5 0,-1 12 0,34 10 0,0-2 0,-29-16 0,9 9 0,12-1 0,31 24 0,-7-6 0,21 12 0,2-2 0,20 71 0,-4-29 0,14 57 0,-13-55 0,-5-2 0,0-19 0,-3-1 0,0-6 0,0-3 0,-3 3 0,-5-3 0,4 1 0,-9-32 0,2-16 0,1-8 0,0-26 0,7 31 0,0-3 0,0 10 0,0 22 0,0-1 0,0 3 0,0 5 0,0-5 0,0 0 0,0 0 0,2 0 0,2-6 0,0 7 0,2-2 0,-3 5 0,7 1 0,-1 0 0,5 0 0,3 0 0,1 2 0,0-3 0,-1 2 0,-6 0 0,0 5 0,-2-3 0,3 3 0,-5 0 0,3-2 0,1 1 0,-4-1 0,5-1 0,-3 3 0,2-3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5:15.437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1780 33 16383,'-46'-16'0,"-1"6"0,-4 4 0,-36 6 0,-10 8 0,32-4 0,-2 3 0,1 9 0,-1 4 0,-15-1 0,-4 5 0,18 1 0,-2 5 0,4-3 0,-9 0 0,2-1 0,-9 8 0,15-4 0,36-13 0,-10 12 0,24-15 0,-24 33 0,-3-12 0,-12 26 0,19-29 0,4 9 0,4-2 0,15-17 0,-26 52 0,37-52 0,-3 8 0,6-7 0,2-11 0,6 11 0,1-11 0,17 17 0,18 1 0,-14-5 0,41 18 0,14-9 0,-22-7 0,-9-8 0,0-4 0,0-13 0,13 4 0,-4-6 0,-32 0 0,3 0 0,-24-2 0,13-2 0,31-23 0,-29 12 0,27-14 0,-48 20 0,3-1 0,-6 1 0,1-8 0,-2-1 0,-2-1 0,-4 5 0,-5-2 0,-6 7 0,2-5 0,-8 6 0,-19-3 0,-1 6 0,-6-3 0,-1 1 0,2 4 0,-5-1 0,-3 0 0,-25 4 0,27 0 0,-1 0 0,-26 4 0,9 2 0,32 10 0,7-5 0,-2 5 0,17-6 0,-1 1 0,0 8 0,5-1 0,0 0 0,2 5 0,4-13 0,-2 24 0,6-15 0,-6 17 0,10 0 0,-4-8 0,4 8 0,0 0 0,3-9 0,10 21 0,29 31 0,-5-24 0,-10-11 0,3-5 0,14-6 0,-17-10 0,20-6 0,-2 1 0,34-1 0,-28-9 0,3 0 0,11 1 0,2-2 0,0-5 0,2-1 0,27 3 0,0 0 0,-24-3 0,1-2 0,-6 2 0,3-1 0,-3-1 0,11-3 0,-5-1 0,-4 5 0,-3-2 0,-6-5 0,-5-2 0,11 2 0,-15-1 0,-23-1 0,-12 9 0,-10-5 0,2 4 0,3-4 0,4 4 0,0-1 0,7-2 0,-12 3 0,4-2 0,-27-11 0,7 8 0,-14-8 0,12 9 0,3 2 0,-3-2 0,-1-1 0,0 0 0,1 1 0,-2 2 0,0-5 0,-1 7 0,3-4 0,0 0 0,-1 1 0,1-4 0,-3 3 0,3-1 0,-3 0 0,-1 1 0,1-1 0,0 1 0,0-1 0,3 3 0,0-2 0,-1 2 0,3-3 0,-4 1 0,3-1 0,-1 1 0,0-1 0,2 0 0,-2 1 0,33 15 0,62 28 0,-29-9 0,3 1 0,1-5 0,-1 1 0,3 5 0,-4-2 0,9-3 0,-9 3 0,-19-15 0,-32-9 0,-6-4 0,-47 1 0,19 2 0,-34-3 0,41 2 0,1 0 0,6 0 0,-6 3 0,-2 1 0,1 3 0,-5-2 0,13 0 0,-4 1 0,4 6 0,1-3 0,-2 5 0,-12 6 0,14-9 0,-16 15 0,0 7 0,5-8 0,-5 5 0,5 1 0,13-23 0,-8 15 0,12-21 0,1-2 0,2-1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8:36.926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658 128 16383,'-26'-12'0,"-12"2"0,-14 17 0,-14 8 0,-12 10 0,11 3 0,-20 13 0,47-19 0,-19 9 0,45-13 0,-1-6 0,4 4 0,4-1 0,2-5 0,0 12 0,-1-6 0,5 8 0,-6 0 0,6 0 0,-8 12 0,7-14 0,-3 24 0,5 0 0,0 8 0,0 9 0,0-11 0,0-13 0,0-9 0,0 5 0,3-14 0,-2 9 0,6-7 0,-6-5 0,5 1 0,6 15 0,-2-18 0,7 19 0,-7-23 0,-3 2 0,4-6 0,-3-2 0,1-3 0,1 2 0,-1-5 0,20 8 0,-8-6 0,9 4 0,17-6 0,-23 0 0,25 0 0,-31-3 0,-4 2 0,-6-1 0,-2-3 0,-1-4 0,-2 0 0,0-2 0,-17 5 0,9 2 0,-44 8 0,3 18 0,-26 11 0,13 10 0,10 0 0,16 1 0,-8 13 0,25-14 0,-5 25 0,5 7 0,12 9 0,-3-10 0,4 4 0,11-17 0,3-8 0,5 2 0,7-3 0,3-5 0,-9-28 0,39 33 0,-35-41 0,15 1 0,0-8 0,4-4 0,35 0 0,-18-6 0,42-3 0,-5-7 0,-7 6 0,6 0 0,-20 1 0,1-2 0,-6 2 0,3-1 0,-5 0 0,-3 0 0,-3-1 0,11-3 0,0 0 0,-3 0 0,-5 1 0,18 0 0,-8-6 0,-65 16 0,-2-3 0,18-25 0,-12 17 0,13-20 0,-13 17 0,-4-1 0,4-7 0,-8 1 0,0 8 0,-2 2 0,-1 9 0,1 56 0,-2-18 0,6 50 0,7-32 0,16 5 0,-7-21 0,7 5 0,24-9 0,-11-3 0,33 4 0,-24-14 0,13-11 0,2-1 0,0-6 0,21-8 0,7-11 0,-18 0 0,4-2 0,-3 0 0,0 0 0,2-3 0,1-1 0,-3 6 0,0-1 0,-3-8 0,-1-1 0,-8 9 0,-4-1 0,-7-2 0,-5-1 0,23-13 0,-42 17 0,10-5 0,-24 12 0,-12 7 0,3-2 0,16 22 0,35 30 0,-1-13 0,4 2 0,-10 3 0,4 0 0,30 1 0,4-4 0,-25-9 0,-1-3 0,10 1 0,1-4 0,-7-2 0,-5-4 0,20-3 0,-7-1 0,-24-8 0,-12 0 0,-8 0 0,-9-7 0,9-6 0,13-18 0,-4 7 0,30-30 0,-8-3 0,9-13 0,-13 14 0,-23 3 0,-17 36 0,-3-12 0,-9 20 0,-1 1 0,5 16 0,5-1 0,21 11 0,27 6 0,30-6 0,-23-8 0,4-2 0,7-3 0,1-2 0,-8-1 0,2-4 0,21-8 0,-4-8 0,-31-1 0,-3-3 0,10-4 0,-3-6 0,-12-7 0,-8-3 0,3-12 0,-12 3 0,-4-5 0,1-28 0,-15 20 0,-1-2 0,7-30 0,-15 39 0,-2 0 0,0-37 0,-7 34 0,-2 3 0,-1-10 0,-9 7 0,-4 1 0,-10 5 0,-4-25 0,-8 26 0,-4 4 0,-8 1 0,7 3 0,-6 0 0,-4 12 0,-2 4 0,8 2 0,0 1 0,-12 0 0,-2 4 0,7 3 0,4 5 0,-21-1 0,7 6 0,33 3 0,15 6 0,9-3 0,4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08:58:39.012"/>
    </inkml:context>
    <inkml:brush xml:id="br0">
      <inkml:brushProperty name="width" value="0.35" units="cm"/>
      <inkml:brushProperty name="height" value="2.1" units="cm"/>
      <inkml:brushProperty name="color" value="#FFC114"/>
      <inkml:brushProperty name="inkEffects" value="pencil"/>
    </inkml:brush>
  </inkml:definitions>
  <inkml:trace contextRef="#ctx0" brushRef="#br0">3553 637 16383,'-26'-26'0,"0"2"0,-15-6 0,0 6 0,-32-31 0,6 15 0,-4-8 0,11 12 0,-6 1 0,10 10 0,-3 0 0,-19-14 0,-6-1 0,-6 7 0,0 4 0,14 8 0,-2 1 0,4 2 0,-5 0 0,0 4 0,9 7 0,1 4 0,1-1 0,0-3 0,1-1 0,-3 3 0,-11 2 0,-1 3 0,4 3 0,-2 5 0,1 2 0,-19-3 0,0 7 0,11 17 0,3 7 0,6-2 0,2 3 0,-3 5 0,4 4 0,8 0 0,5 1 0,9-7 0,3 2 0,6 6 0,2 3 0,-2 0 0,4-1 0,11-8 0,4-2 0,-14 19 0,27-26 0,7-23 0,5 2 0,-26-48 0,14 4 0,-20-27 0,4 4 0,13 30 0,-12-11 0,21 26 0,0 0 0,1 0 0,-7-19 0,-2-55 0,-5 19 0,13 7 0,2 1 0,-2 0 0,0-8 0,5 30 0,-5 6 0,2 32 0,3 41 0,-2 23 0,3 11 0,0 7 0,8-8 0,1 2 0,4-15 0,-6-18 0,-3-23 0,-2-7 0,-1-1 0,1-9 0,-2 0 0,0 3 0,0-5 0,43-10 0,-10 4 0,18-6 0,5 0 0,4 6 0,39 0 0,-63 2 0,23 4 0,-38 5 0,10-1 0,-17 1 0,-8-8 0,-4-1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C31E1-D507-9645-B451-A895F410F6A1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16462-75E7-0844-9384-644820B129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14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16462-75E7-0844-9384-644820B129D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4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16462-75E7-0844-9384-644820B129DA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990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6BFD0-074C-C44A-BCEB-554FE418F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99C50B-BBF9-EC40-8C3A-443356053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A871B-5984-CC42-B04C-89BBC096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A29C2-E6E1-9741-A5E9-75D14CCD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D934B-4E21-A74D-A9E3-9B3C97C8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370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65A21-E0C0-A241-8C0E-EB70B36D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D5844-169A-3E48-83CD-DDEFF5226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883C4-4436-7E47-AC60-2EE20881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C5E52-9643-154D-9209-731F19CF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654FD-9AA8-B843-8F7D-DEB54B58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54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0D3944-0C48-5143-B05C-F716C074F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DCE56-5B14-E345-8773-BE72CA56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EF6DD-AA18-E941-96A4-3F9CB0F6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D1C42-DC62-6748-9EFF-333AC98E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6F706-A1D1-6E43-9D27-FB5B9CD0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48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A4CDC-B98E-7D47-B008-8C754A0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DFF08-C42F-1743-A7C6-A74EE323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773D-F654-B444-A73A-F6C7A06F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B03A8-65CB-0C42-BBF5-090A52EF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130E7-A5D3-2640-9D0F-3575F102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841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1068-87BA-8744-A65D-572088EF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FAEBD-3B5C-674C-9FF5-104982B5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22338-C61D-454B-9BD2-5CE43824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4D70A-15F8-7E42-920B-BDC34D43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EFB35-32E0-DE43-92D6-5475152F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51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D6E6B-757D-3641-AC87-9D2F4D47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77034-C700-F94F-B905-5E310A76B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75E299-765C-2244-A16E-CB77EDC1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01528-5502-2040-B9A0-12FDEB4A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FB711-541A-044A-A5E3-4FA28B0F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F66D7-2913-8D48-938A-4975D3F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546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E9952-AE3D-8446-AD2E-EFC20E87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4CE4E-FDD0-3F46-AEA5-C7ECD67D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8E176-581A-974F-885C-B72DAB5A2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D6CA2B-FC2A-E949-9D46-24BC146CD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86AD4-8573-1840-8A5C-E2980BCD5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BE59ED-A280-AF45-9652-F4CBE142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B2A3D5-2E9E-6D44-9D77-4F9D1EF1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D43A94-C837-EF4C-9716-7BD48305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866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8BD93-805E-8548-BE01-8B057899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30A8DE-8982-704F-8F2F-163942C2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857B7A-43AA-D147-A0CA-9922D6D6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13E3A6-BE29-6A49-ACE8-485DF4E4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24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127110-7377-A541-96E9-2426BAD9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E0A592-9544-9C41-9656-F8F58C4A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304A33-E71D-BE45-8226-50B565A4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062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38161-0263-4247-932F-819E888C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5A074-D682-E541-89C0-081087B38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D9AE2-402F-DF42-B62B-91D2F20F5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7BBA0-3C37-5143-9ACD-D27FE86C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C5766-C8B9-FC46-8612-77CE8152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EF8FD-1F6B-1642-B6EB-702EA5B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63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29C44-F843-7F4B-9629-95B3F95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C68FA-6F40-E642-8FB6-63EAC2C6B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55811-41BF-B64F-A6EB-232E03694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3C066-463B-B642-8492-80B51FC0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524C97-8F54-1C4E-A830-F1086671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716FC-A7D3-BF4E-A800-A7AACC1A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379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8F9DC6-B227-EF41-883A-A6D4B3FD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ED6A0-EF63-F04C-B772-4F847DF1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4459F-CC32-0243-910B-42E43587B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5D228-3C23-834F-A462-54BA8A3A454C}" type="datetimeFigureOut">
              <a:rPr kumimoji="1" lang="ko-KR" altLang="en-US" smtClean="0"/>
              <a:t>2025. 2. 10.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F7A2-0F49-724C-9312-88B939C30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F0BF9-45A7-6848-B762-7CCFA9A2D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5F37-7850-E444-8838-413B473618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52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18" Type="http://schemas.openxmlformats.org/officeDocument/2006/relationships/customXml" Target="../ink/ink9.xml"/><Relationship Id="rId3" Type="http://schemas.openxmlformats.org/officeDocument/2006/relationships/image" Target="../media/image5.png"/><Relationship Id="rId21" Type="http://schemas.openxmlformats.org/officeDocument/2006/relationships/image" Target="../media/image15.png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6.xml"/><Relationship Id="rId3" Type="http://schemas.openxmlformats.org/officeDocument/2006/relationships/image" Target="../media/image17.png"/><Relationship Id="rId7" Type="http://schemas.openxmlformats.org/officeDocument/2006/relationships/customXml" Target="../ink/ink13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4.xml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0839488-0EE6-704B-A658-3485C3A1442A}"/>
              </a:ext>
            </a:extLst>
          </p:cNvPr>
          <p:cNvGrpSpPr/>
          <p:nvPr/>
        </p:nvGrpSpPr>
        <p:grpSpPr>
          <a:xfrm>
            <a:off x="4750118" y="2820378"/>
            <a:ext cx="2691763" cy="1217244"/>
            <a:chOff x="4526864" y="2768808"/>
            <a:chExt cx="2691763" cy="12172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3F3503-8BB2-504B-8926-D3ACEF866083}"/>
                </a:ext>
              </a:extLst>
            </p:cNvPr>
            <p:cNvSpPr txBox="1"/>
            <p:nvPr/>
          </p:nvSpPr>
          <p:spPr>
            <a:xfrm>
              <a:off x="4526864" y="3724442"/>
              <a:ext cx="2691763" cy="261610"/>
            </a:xfrm>
            <a:prstGeom prst="rect">
              <a:avLst/>
            </a:prstGeom>
            <a:solidFill>
              <a:srgbClr val="B2EEB2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2025.</a:t>
              </a:r>
              <a:r>
                <a:rPr kumimoji="1" lang="ko-KR" altLang="en-US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kumimoji="1" lang="en-US" altLang="ko-KR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02.</a:t>
              </a:r>
              <a:r>
                <a:rPr kumimoji="1" lang="ko-KR" altLang="en-US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kumimoji="1" lang="en-US" altLang="ko-KR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10</a:t>
              </a:r>
              <a:r>
                <a:rPr kumimoji="1" lang="ko-KR" altLang="en-US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kumimoji="1" lang="ko-KR" altLang="en-US" sz="11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네이버클라우드</a:t>
              </a:r>
              <a:r>
                <a:rPr kumimoji="1" lang="ko-KR" altLang="en-US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 </a:t>
              </a:r>
              <a:r>
                <a:rPr kumimoji="1" lang="en-US" altLang="ko-KR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17</a:t>
              </a:r>
              <a:r>
                <a:rPr kumimoji="1" lang="ko-KR" altLang="en-US" sz="1100" dirty="0">
                  <a:latin typeface="NanumSquare" panose="020B0600000101010101" pitchFamily="34" charset="-127"/>
                  <a:ea typeface="NanumSquare" panose="020B0600000101010101" pitchFamily="34" charset="-127"/>
                </a:rPr>
                <a:t>기 </a:t>
              </a:r>
              <a:r>
                <a:rPr kumimoji="1" lang="ko-KR" altLang="en-US" sz="1100" dirty="0" err="1">
                  <a:latin typeface="NanumSquare" panose="020B0600000101010101" pitchFamily="34" charset="-127"/>
                  <a:ea typeface="NanumSquare" panose="020B0600000101010101" pitchFamily="34" charset="-127"/>
                </a:rPr>
                <a:t>오하늬</a:t>
              </a:r>
              <a:endParaRPr kumimoji="1" lang="ko-KR" altLang="en-US" sz="1100" dirty="0">
                <a:latin typeface="NanumSquare" panose="020B0600000101010101" pitchFamily="34" charset="-127"/>
                <a:ea typeface="NanumSquare" panose="020B0600000101010101" pitchFamily="34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6B39C0-6C4E-244A-995E-4163960263BF}"/>
                </a:ext>
              </a:extLst>
            </p:cNvPr>
            <p:cNvSpPr txBox="1"/>
            <p:nvPr/>
          </p:nvSpPr>
          <p:spPr>
            <a:xfrm>
              <a:off x="4526864" y="2768808"/>
              <a:ext cx="2025811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NanumSquare Light" panose="020B0600000101010101" pitchFamily="34" charset="-127"/>
                  <a:ea typeface="NanumSquare Light" panose="020B0600000101010101" pitchFamily="34" charset="-127"/>
                </a:rPr>
                <a:t>1</a:t>
              </a:r>
              <a:r>
                <a:rPr kumimoji="1" lang="ko-KR" altLang="en-US" dirty="0">
                  <a:latin typeface="NanumSquare Light" panose="020B0600000101010101" pitchFamily="34" charset="-127"/>
                  <a:ea typeface="NanumSquare Light" panose="020B0600000101010101" pitchFamily="34" charset="-127"/>
                </a:rPr>
                <a:t>차 개인 프로젝트</a:t>
              </a:r>
              <a:endParaRPr kumimoji="1" lang="en-US" altLang="ko-KR" dirty="0">
                <a:latin typeface="NanumSquare Light" panose="020B0600000101010101" pitchFamily="34" charset="-127"/>
                <a:ea typeface="NanumSquare Light" panose="020B0600000101010101" pitchFamily="34" charset="-127"/>
              </a:endParaRPr>
            </a:p>
            <a:p>
              <a:r>
                <a:rPr kumimoji="1" lang="en-US" altLang="ko-KR" i="1" u="sng" dirty="0"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&lt;MBTI test page&gt;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73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F3503-8BB2-504B-8926-D3ACEF866083}"/>
              </a:ext>
            </a:extLst>
          </p:cNvPr>
          <p:cNvSpPr txBox="1"/>
          <p:nvPr/>
        </p:nvSpPr>
        <p:spPr>
          <a:xfrm>
            <a:off x="1538284" y="3290500"/>
            <a:ext cx="1050288" cy="276999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선정 이유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B39C0-6C4E-244A-995E-4163960263BF}"/>
              </a:ext>
            </a:extLst>
          </p:cNvPr>
          <p:cNvSpPr txBox="1"/>
          <p:nvPr/>
        </p:nvSpPr>
        <p:spPr>
          <a:xfrm>
            <a:off x="504690" y="474115"/>
            <a:ext cx="61747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75EE1-9401-0443-89C7-E4FFFDF9C23B}"/>
              </a:ext>
            </a:extLst>
          </p:cNvPr>
          <p:cNvSpPr txBox="1"/>
          <p:nvPr/>
        </p:nvSpPr>
        <p:spPr>
          <a:xfrm>
            <a:off x="4313295" y="3290500"/>
            <a:ext cx="1011815" cy="276999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계획 수립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0210B-2152-754D-A64A-F16EB815EBD9}"/>
              </a:ext>
            </a:extLst>
          </p:cNvPr>
          <p:cNvSpPr txBox="1"/>
          <p:nvPr/>
        </p:nvSpPr>
        <p:spPr>
          <a:xfrm>
            <a:off x="7053040" y="3301210"/>
            <a:ext cx="1151277" cy="276999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시연 이미지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C2B1C3-BA02-864C-89A0-F4205B60A0FC}"/>
              </a:ext>
            </a:extLst>
          </p:cNvPr>
          <p:cNvSpPr txBox="1"/>
          <p:nvPr/>
        </p:nvSpPr>
        <p:spPr>
          <a:xfrm>
            <a:off x="9921026" y="3290500"/>
            <a:ext cx="833883" cy="276999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느낀점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78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F3503-8BB2-504B-8926-D3ACEF866083}"/>
              </a:ext>
            </a:extLst>
          </p:cNvPr>
          <p:cNvSpPr txBox="1"/>
          <p:nvPr/>
        </p:nvSpPr>
        <p:spPr>
          <a:xfrm>
            <a:off x="3897673" y="1945938"/>
            <a:ext cx="1555234" cy="2123658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</a:t>
            </a: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최근에 나오는 간단한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테스트 사이트들에서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영감을 얻어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이왕 프로젝트 하는데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게시판 로그인 같이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내가 지금사용해보지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못하는 것 말고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좀 더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재밌는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걸 만들어보자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라고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생각이 들어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만들게 되었습니다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454D2-E169-1D48-9607-19660DAB2D5E}"/>
              </a:ext>
            </a:extLst>
          </p:cNvPr>
          <p:cNvSpPr txBox="1"/>
          <p:nvPr/>
        </p:nvSpPr>
        <p:spPr>
          <a:xfrm>
            <a:off x="504690" y="474115"/>
            <a:ext cx="140134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1.</a:t>
            </a:r>
            <a:r>
              <a:rPr kumimoji="1" lang="ko-KR" altLang="en-US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선정 이유</a:t>
            </a:r>
            <a:endParaRPr kumimoji="1" lang="en-US" altLang="ko-KR" sz="2000" i="1" u="sng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69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F3503-8BB2-504B-8926-D3ACEF866083}"/>
              </a:ext>
            </a:extLst>
          </p:cNvPr>
          <p:cNvSpPr txBox="1"/>
          <p:nvPr/>
        </p:nvSpPr>
        <p:spPr>
          <a:xfrm>
            <a:off x="1890006" y="1737400"/>
            <a:ext cx="2244525" cy="276999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총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3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페이지로 구성되어 있습니다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454D2-E169-1D48-9607-19660DAB2D5E}"/>
              </a:ext>
            </a:extLst>
          </p:cNvPr>
          <p:cNvSpPr txBox="1"/>
          <p:nvPr/>
        </p:nvSpPr>
        <p:spPr>
          <a:xfrm>
            <a:off x="504690" y="474115"/>
            <a:ext cx="1385316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2.</a:t>
            </a:r>
            <a:r>
              <a:rPr kumimoji="1" lang="ko-KR" altLang="en-US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계획 수립</a:t>
            </a:r>
            <a:endParaRPr kumimoji="1" lang="en-US" altLang="ko-KR" sz="2000" i="1" u="sng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7C45D-2DFE-054F-A21B-DD0C37DC4DA8}"/>
              </a:ext>
            </a:extLst>
          </p:cNvPr>
          <p:cNvSpPr txBox="1"/>
          <p:nvPr/>
        </p:nvSpPr>
        <p:spPr>
          <a:xfrm>
            <a:off x="1890006" y="2793610"/>
            <a:ext cx="2016899" cy="2123658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1page</a:t>
            </a:r>
          </a:p>
          <a:p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첫 화면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Start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버튼 생성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Start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버튼 클릭 시 이벤트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Start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글자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Next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변경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hidden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되어있던 이름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      텍스트 입력 상자 출력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3.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글자가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Next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일때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클릭시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2page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로 이동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  단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,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이때 입력된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name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값을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 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파라메터로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가져감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0B8C8-4E42-E545-ADB5-13620DE4E714}"/>
              </a:ext>
            </a:extLst>
          </p:cNvPr>
          <p:cNvSpPr txBox="1"/>
          <p:nvPr/>
        </p:nvSpPr>
        <p:spPr>
          <a:xfrm>
            <a:off x="4720889" y="2793610"/>
            <a:ext cx="2185214" cy="2308324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2page</a:t>
            </a:r>
          </a:p>
          <a:p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같은 배경에 질문만 변경하여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출력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질문지는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xml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생성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Yes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버튼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클릭시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이벤트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번호에 맞는 그룹에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+1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다음 페이지로 이동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3.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No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버튼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클릭시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이벤트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번호에 맞는 그룹에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-1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다음 페이지로 이동시 각 그룹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의 점수와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,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이름값을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파라메터로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넘겨서 이동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.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130A9E-3CB0-9249-88EB-C5BB42763912}"/>
              </a:ext>
            </a:extLst>
          </p:cNvPr>
          <p:cNvSpPr txBox="1"/>
          <p:nvPr/>
        </p:nvSpPr>
        <p:spPr>
          <a:xfrm>
            <a:off x="7764713" y="2793610"/>
            <a:ext cx="2143536" cy="2123658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Result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page</a:t>
            </a:r>
          </a:p>
          <a:p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파라메터로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가져온 각 그룹의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점수 환산하여 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Result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값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출력 후 해당 값에 맞는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이미지 출력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2.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댓글 이벤트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파라메터로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가져온 이름과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Result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값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+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메세지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에 넣은 값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저장버튼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입력시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하단에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리스트로 출력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015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2454D2-E169-1D48-9607-19660DAB2D5E}"/>
              </a:ext>
            </a:extLst>
          </p:cNvPr>
          <p:cNvSpPr txBox="1"/>
          <p:nvPr/>
        </p:nvSpPr>
        <p:spPr>
          <a:xfrm>
            <a:off x="504690" y="474115"/>
            <a:ext cx="168347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</a:t>
            </a:r>
            <a:r>
              <a:rPr kumimoji="1" lang="ko-KR" altLang="en-US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시연 이미지</a:t>
            </a:r>
            <a:endParaRPr kumimoji="1" lang="en-US" altLang="ko-KR" sz="2000" i="1" u="sng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88A3-95CF-1E4C-82A5-638263E58A0E}"/>
              </a:ext>
            </a:extLst>
          </p:cNvPr>
          <p:cNvSpPr txBox="1"/>
          <p:nvPr/>
        </p:nvSpPr>
        <p:spPr>
          <a:xfrm>
            <a:off x="1890006" y="1737400"/>
            <a:ext cx="2244525" cy="276999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총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3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페이지로 구성되어 있습니다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80519-B116-574E-BFEF-2FF627CAD7E9}"/>
              </a:ext>
            </a:extLst>
          </p:cNvPr>
          <p:cNvSpPr txBox="1"/>
          <p:nvPr/>
        </p:nvSpPr>
        <p:spPr>
          <a:xfrm>
            <a:off x="1890006" y="2793610"/>
            <a:ext cx="2016899" cy="2123658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1page</a:t>
            </a:r>
          </a:p>
          <a:p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첫 화면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Start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버튼 생성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Start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버튼 클릭 시 이벤트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Start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글자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Next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변경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hidden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되어있던 이름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      텍스트 입력 상자 출력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3.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글자가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Next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일때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클릭시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2page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로 이동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  단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,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이때 입력된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name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값을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 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파라메터로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가져감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D6AC0-8A53-614F-B2DF-7384338E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41" y="1714500"/>
            <a:ext cx="1873365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C212F14-B1C9-EC42-8ABE-8D13F2E78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584" y="1701323"/>
            <a:ext cx="1873365" cy="34113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DB4DC44-B28E-EC41-9EF2-C3F508F08259}"/>
                  </a:ext>
                </a:extLst>
              </p14:cNvPr>
              <p14:cNvContentPartPr/>
              <p14:nvPr/>
            </p14:nvContentPartPr>
            <p14:xfrm>
              <a:off x="6957115" y="4732041"/>
              <a:ext cx="1472040" cy="5248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DB4DC44-B28E-EC41-9EF2-C3F508F082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4115" y="4354041"/>
                <a:ext cx="1597680" cy="128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C4742BB-0678-2B42-A7AB-6CCC2F63041A}"/>
              </a:ext>
            </a:extLst>
          </p:cNvPr>
          <p:cNvSpPr txBox="1"/>
          <p:nvPr/>
        </p:nvSpPr>
        <p:spPr>
          <a:xfrm>
            <a:off x="7101306" y="5261446"/>
            <a:ext cx="591829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:hover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1DAC81B-AB27-624D-81AF-954A52167734}"/>
                  </a:ext>
                </a:extLst>
              </p14:cNvPr>
              <p14:cNvContentPartPr/>
              <p14:nvPr/>
            </p14:nvContentPartPr>
            <p14:xfrm>
              <a:off x="6623272" y="3780272"/>
              <a:ext cx="1358640" cy="28080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1DAC81B-AB27-624D-81AF-954A521677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0272" y="3402272"/>
                <a:ext cx="1484280" cy="10364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3053FF0-6078-534D-9A72-A06FAB197F2C}"/>
              </a:ext>
            </a:extLst>
          </p:cNvPr>
          <p:cNvSpPr txBox="1"/>
          <p:nvPr/>
        </p:nvSpPr>
        <p:spPr>
          <a:xfrm>
            <a:off x="5520553" y="3751828"/>
            <a:ext cx="1085554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Display: none;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D4C00-2DDC-234E-AF29-0E9564AE008A}"/>
              </a:ext>
            </a:extLst>
          </p:cNvPr>
          <p:cNvSpPr txBox="1"/>
          <p:nvPr/>
        </p:nvSpPr>
        <p:spPr>
          <a:xfrm>
            <a:off x="7507262" y="3382082"/>
            <a:ext cx="94929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해당태그</a:t>
            </a:r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 삭제</a:t>
            </a:r>
            <a:endParaRPr kumimoji="1" lang="en-US" altLang="ko-KR" sz="10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58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8D80B0F-765D-BF4A-AA44-ACDB6306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36" y="2981756"/>
            <a:ext cx="2481332" cy="3392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454D2-E169-1D48-9607-19660DAB2D5E}"/>
              </a:ext>
            </a:extLst>
          </p:cNvPr>
          <p:cNvSpPr txBox="1"/>
          <p:nvPr/>
        </p:nvSpPr>
        <p:spPr>
          <a:xfrm>
            <a:off x="504690" y="474115"/>
            <a:ext cx="168347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</a:t>
            </a:r>
            <a:r>
              <a:rPr kumimoji="1" lang="ko-KR" altLang="en-US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시연 이미지</a:t>
            </a:r>
            <a:endParaRPr kumimoji="1" lang="en-US" altLang="ko-KR" sz="2000" i="1" u="sng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88A3-95CF-1E4C-82A5-638263E58A0E}"/>
              </a:ext>
            </a:extLst>
          </p:cNvPr>
          <p:cNvSpPr txBox="1"/>
          <p:nvPr/>
        </p:nvSpPr>
        <p:spPr>
          <a:xfrm>
            <a:off x="1890006" y="1737400"/>
            <a:ext cx="2244525" cy="276999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총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3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페이지로 구성되어 있습니다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62E1A-C92D-114C-890D-BDC3B5C1D3B0}"/>
              </a:ext>
            </a:extLst>
          </p:cNvPr>
          <p:cNvSpPr txBox="1"/>
          <p:nvPr/>
        </p:nvSpPr>
        <p:spPr>
          <a:xfrm>
            <a:off x="4720889" y="2793610"/>
            <a:ext cx="2185214" cy="2308324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2page</a:t>
            </a:r>
          </a:p>
          <a:p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같은 배경에 질문만 변경하여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출력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질문지는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xml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생성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Yes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버튼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클릭시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이벤트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번호에 맞는 그룹에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+1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다음 페이지로 이동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3.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No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버튼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클릭시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이벤트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번호에 맞는 그룹에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-1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다음 페이지로 이동시 각 그룹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의 점수와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,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이름값을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파라메터로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넘겨서 이동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.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A401DF-74CD-9644-B4B0-CBCD44B0E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947" y="2275970"/>
            <a:ext cx="2108195" cy="3842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9BFFEA6-91FC-5B49-8DAB-FE9A140E8635}"/>
                  </a:ext>
                </a:extLst>
              </p14:cNvPr>
              <p14:cNvContentPartPr/>
              <p14:nvPr/>
            </p14:nvContentPartPr>
            <p14:xfrm>
              <a:off x="2596993" y="3320449"/>
              <a:ext cx="104040" cy="345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9BFFEA6-91FC-5B49-8DAB-FE9A140E86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3353" y="3212809"/>
                <a:ext cx="211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E3FE640-03A3-9A40-9369-2223747EA9B1}"/>
                  </a:ext>
                </a:extLst>
              </p14:cNvPr>
              <p14:cNvContentPartPr/>
              <p14:nvPr/>
            </p14:nvContentPartPr>
            <p14:xfrm>
              <a:off x="2712913" y="3683329"/>
              <a:ext cx="1135440" cy="360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E3FE640-03A3-9A40-9369-2223747EA9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58913" y="3575689"/>
                <a:ext cx="12430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DAB9404-94F7-3B47-B703-51729D6C3070}"/>
                  </a:ext>
                </a:extLst>
              </p14:cNvPr>
              <p14:cNvContentPartPr/>
              <p14:nvPr/>
            </p14:nvContentPartPr>
            <p14:xfrm>
              <a:off x="2850793" y="3871609"/>
              <a:ext cx="870840" cy="568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DAB9404-94F7-3B47-B703-51729D6C30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97153" y="3763969"/>
                <a:ext cx="978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B7F0414-837E-5C4B-BB39-A413CE698496}"/>
                  </a:ext>
                </a:extLst>
              </p14:cNvPr>
              <p14:cNvContentPartPr/>
              <p14:nvPr/>
            </p14:nvContentPartPr>
            <p14:xfrm>
              <a:off x="2010913" y="2660929"/>
              <a:ext cx="483480" cy="60624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B7F0414-837E-5C4B-BB39-A413CE6984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47913" y="2282929"/>
                <a:ext cx="609120" cy="13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21F78B8-00D2-604B-9F46-05D0BC5A1DB1}"/>
                  </a:ext>
                </a:extLst>
              </p14:cNvPr>
              <p14:cNvContentPartPr/>
              <p14:nvPr/>
            </p14:nvContentPartPr>
            <p14:xfrm>
              <a:off x="1918753" y="3778729"/>
              <a:ext cx="838440" cy="72540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21F78B8-00D2-604B-9F46-05D0BC5A1D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56113" y="3401089"/>
                <a:ext cx="964080" cy="1481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CED61F-506E-8D44-B99A-6368415722BA}"/>
              </a:ext>
            </a:extLst>
          </p:cNvPr>
          <p:cNvSpPr txBox="1"/>
          <p:nvPr/>
        </p:nvSpPr>
        <p:spPr>
          <a:xfrm>
            <a:off x="1429676" y="2407013"/>
            <a:ext cx="426720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914309-4A87-5144-802C-569F5F74BAE8}"/>
              </a:ext>
            </a:extLst>
          </p:cNvPr>
          <p:cNvSpPr txBox="1"/>
          <p:nvPr/>
        </p:nvSpPr>
        <p:spPr>
          <a:xfrm>
            <a:off x="2849914" y="4381727"/>
            <a:ext cx="26321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p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ED78367-EF29-0C40-98C8-AD86CA831A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70037" y="411490"/>
            <a:ext cx="4618100" cy="588703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448C8B-6C83-2442-8605-A5DDBF4C42D6}"/>
              </a:ext>
            </a:extLst>
          </p:cNvPr>
          <p:cNvGrpSpPr/>
          <p:nvPr/>
        </p:nvGrpSpPr>
        <p:grpSpPr>
          <a:xfrm>
            <a:off x="6448266" y="680944"/>
            <a:ext cx="3729600" cy="784800"/>
            <a:chOff x="6448266" y="680944"/>
            <a:chExt cx="3729600" cy="784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5D3EEFD6-F12D-694B-9C9A-FA88E7DB975E}"/>
                    </a:ext>
                  </a:extLst>
                </p14:cNvPr>
                <p14:cNvContentPartPr/>
                <p14:nvPr/>
              </p14:nvContentPartPr>
              <p14:xfrm>
                <a:off x="7736346" y="680944"/>
                <a:ext cx="2441520" cy="7848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D3EEFD6-F12D-694B-9C9A-FA88E7DB97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73346" y="302944"/>
                  <a:ext cx="2567160" cy="15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257B58B-FCAC-7948-B1C9-09DD458C6E3B}"/>
                    </a:ext>
                  </a:extLst>
                </p14:cNvPr>
                <p14:cNvContentPartPr/>
                <p14:nvPr/>
              </p14:nvContentPartPr>
              <p14:xfrm>
                <a:off x="6448266" y="927904"/>
                <a:ext cx="1279080" cy="3160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257B58B-FCAC-7948-B1C9-09DD458C6E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85626" y="549904"/>
                  <a:ext cx="1404720" cy="10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CEFA784-1CD3-1F44-881C-8E94AE897448}"/>
                    </a:ext>
                  </a:extLst>
                </p14:cNvPr>
                <p14:cNvContentPartPr/>
                <p14:nvPr/>
              </p14:nvContentPartPr>
              <p14:xfrm>
                <a:off x="6452586" y="1218424"/>
                <a:ext cx="219600" cy="25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CEFA784-1CD3-1F44-881C-8E94AE8974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89946" y="840784"/>
                  <a:ext cx="345240" cy="78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7A05228-9FE3-304A-8145-B5369B7E877C}"/>
                  </a:ext>
                </a:extLst>
              </p14:cNvPr>
              <p14:cNvContentPartPr/>
              <p14:nvPr/>
            </p14:nvContentPartPr>
            <p14:xfrm>
              <a:off x="10497186" y="2361064"/>
              <a:ext cx="1227600" cy="11700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7A05228-9FE3-304A-8145-B5369B7E87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34186" y="1983064"/>
                <a:ext cx="1353240" cy="8726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7E22F16-B30A-4842-9040-B41AAC7843F0}"/>
              </a:ext>
            </a:extLst>
          </p:cNvPr>
          <p:cNvSpPr txBox="1"/>
          <p:nvPr/>
        </p:nvSpPr>
        <p:spPr>
          <a:xfrm>
            <a:off x="5411531" y="1407186"/>
            <a:ext cx="1754006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Console</a:t>
            </a:r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로 띄워보면서 확인</a:t>
            </a:r>
            <a:r>
              <a:rPr kumimoji="1" lang="en-US" altLang="ko-KR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57936-DDD1-9D45-8114-B21911AC8CF4}"/>
              </a:ext>
            </a:extLst>
          </p:cNvPr>
          <p:cNvSpPr txBox="1"/>
          <p:nvPr/>
        </p:nvSpPr>
        <p:spPr>
          <a:xfrm>
            <a:off x="10237189" y="2533971"/>
            <a:ext cx="1747594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05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파라메터에</a:t>
            </a:r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 태워서 값 보내기</a:t>
            </a:r>
            <a:endParaRPr kumimoji="1" lang="en-US" altLang="ko-KR" sz="10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9FEC5-539B-D749-B343-D12168C839CF}"/>
              </a:ext>
            </a:extLst>
          </p:cNvPr>
          <p:cNvSpPr txBox="1"/>
          <p:nvPr/>
        </p:nvSpPr>
        <p:spPr>
          <a:xfrm>
            <a:off x="9647998" y="4424201"/>
            <a:ext cx="1428596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Yes, no </a:t>
            </a:r>
            <a:r>
              <a:rPr kumimoji="1" lang="ko-KR" altLang="en-US" sz="105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클릭시</a:t>
            </a:r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 이벤트</a:t>
            </a:r>
            <a:endParaRPr kumimoji="1" lang="en-US" altLang="ko-KR" sz="10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716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83A3D08F-6A1D-0A4C-91D8-C148B57C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30" y="2151364"/>
            <a:ext cx="2155457" cy="4581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454D2-E169-1D48-9607-19660DAB2D5E}"/>
              </a:ext>
            </a:extLst>
          </p:cNvPr>
          <p:cNvSpPr txBox="1"/>
          <p:nvPr/>
        </p:nvSpPr>
        <p:spPr>
          <a:xfrm>
            <a:off x="504690" y="474115"/>
            <a:ext cx="168347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3.</a:t>
            </a:r>
            <a:r>
              <a:rPr kumimoji="1" lang="ko-KR" altLang="en-US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 시연 이미지</a:t>
            </a:r>
            <a:endParaRPr kumimoji="1" lang="en-US" altLang="ko-KR" sz="2000" i="1" u="sng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88A3-95CF-1E4C-82A5-638263E58A0E}"/>
              </a:ext>
            </a:extLst>
          </p:cNvPr>
          <p:cNvSpPr txBox="1"/>
          <p:nvPr/>
        </p:nvSpPr>
        <p:spPr>
          <a:xfrm>
            <a:off x="1890006" y="1737400"/>
            <a:ext cx="2244525" cy="276999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총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3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페이지로 구성되어 있습니다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36D13E-4F7B-F244-8626-A352D2A09926}"/>
              </a:ext>
            </a:extLst>
          </p:cNvPr>
          <p:cNvSpPr txBox="1"/>
          <p:nvPr/>
        </p:nvSpPr>
        <p:spPr>
          <a:xfrm>
            <a:off x="7764713" y="2793610"/>
            <a:ext cx="2143536" cy="2123658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Result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page</a:t>
            </a:r>
          </a:p>
          <a:p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1.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파라메터로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 가져온 각 그룹의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점수 환산하여 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Result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값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출력 후 해당 값에 맞는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이미지 출력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2.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댓글 이벤트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파라메터로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가져온 이름과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Result 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값 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+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메세지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에 넣은 값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저장버튼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입력시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하단에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리스트로 출력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5C433-72CA-D94D-9B71-542265502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71" y="1737400"/>
            <a:ext cx="2613581" cy="51206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CDEC3ED-CCD3-2A42-BCDA-5CB5BD922A1D}"/>
              </a:ext>
            </a:extLst>
          </p:cNvPr>
          <p:cNvGrpSpPr/>
          <p:nvPr/>
        </p:nvGrpSpPr>
        <p:grpSpPr>
          <a:xfrm>
            <a:off x="4303386" y="5117224"/>
            <a:ext cx="1657800" cy="749160"/>
            <a:chOff x="4303386" y="5117224"/>
            <a:chExt cx="1657800" cy="749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A3FDB5E-71A5-C24D-A8AD-5FD5CEF423D0}"/>
                    </a:ext>
                  </a:extLst>
                </p14:cNvPr>
                <p14:cNvContentPartPr/>
                <p14:nvPr/>
              </p14:nvContentPartPr>
              <p14:xfrm>
                <a:off x="4303386" y="5568664"/>
                <a:ext cx="738360" cy="2376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A3FDB5E-71A5-C24D-A8AD-5FD5CEF423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40386" y="5191024"/>
                  <a:ext cx="864000" cy="9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D7629B98-C85B-6848-9993-E33E12568F40}"/>
                    </a:ext>
                  </a:extLst>
                </p14:cNvPr>
                <p14:cNvContentPartPr/>
                <p14:nvPr/>
              </p14:nvContentPartPr>
              <p14:xfrm>
                <a:off x="5403906" y="5117224"/>
                <a:ext cx="557280" cy="7340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D7629B98-C85B-6848-9993-E33E12568F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40906" y="4739224"/>
                  <a:ext cx="682920" cy="14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27361A8-2970-E343-843B-3041B91A31C0}"/>
                    </a:ext>
                  </a:extLst>
                </p14:cNvPr>
                <p14:cNvContentPartPr/>
                <p14:nvPr/>
              </p14:nvContentPartPr>
              <p14:xfrm>
                <a:off x="5387346" y="5742184"/>
                <a:ext cx="216720" cy="1242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27361A8-2970-E343-843B-3041B91A31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24706" y="5364184"/>
                  <a:ext cx="342360" cy="87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3AFA207-7CF2-2B4A-8ED5-14AF9CF3EC3D}"/>
              </a:ext>
            </a:extLst>
          </p:cNvPr>
          <p:cNvSpPr txBox="1"/>
          <p:nvPr/>
        </p:nvSpPr>
        <p:spPr>
          <a:xfrm>
            <a:off x="6854252" y="1126978"/>
            <a:ext cx="1659429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해당 값에 맞는 이미지 출력</a:t>
            </a:r>
            <a:endParaRPr kumimoji="1" lang="en-US" altLang="ko-KR" sz="10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4E2E05-AE42-7747-9BB8-0067CDB1A3FB}"/>
              </a:ext>
            </a:extLst>
          </p:cNvPr>
          <p:cNvSpPr txBox="1"/>
          <p:nvPr/>
        </p:nvSpPr>
        <p:spPr>
          <a:xfrm>
            <a:off x="6018722" y="5444072"/>
            <a:ext cx="1745991" cy="2539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이름</a:t>
            </a:r>
            <a:r>
              <a:rPr kumimoji="1" lang="en-US" altLang="ko-KR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/</a:t>
            </a:r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 값 과 </a:t>
            </a:r>
            <a:r>
              <a:rPr kumimoji="1" lang="ko-KR" altLang="en-US" sz="105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메세지</a:t>
            </a:r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 함께 출력</a:t>
            </a:r>
            <a:endParaRPr kumimoji="1" lang="en-US" altLang="ko-KR" sz="10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610EB4-4E9B-F94F-A09A-A1D6BF0BF886}"/>
              </a:ext>
            </a:extLst>
          </p:cNvPr>
          <p:cNvSpPr txBox="1"/>
          <p:nvPr/>
        </p:nvSpPr>
        <p:spPr>
          <a:xfrm>
            <a:off x="1932267" y="3439941"/>
            <a:ext cx="2004075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값 추출한 방식</a:t>
            </a:r>
            <a:endParaRPr kumimoji="1" lang="en-US" altLang="ko-KR" sz="105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*항상 콘솔로 값 넘어오는지 확인</a:t>
            </a:r>
            <a:r>
              <a:rPr kumimoji="1" lang="en-US" altLang="ko-KR" sz="1050" dirty="0">
                <a:latin typeface="NanumSquare" panose="020B0600000101010101" pitchFamily="34" charset="-127"/>
                <a:ea typeface="NanumSquare" panose="020B0600000101010101" pitchFamily="34" charset="-127"/>
              </a:rPr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4B707EF6-7BD8-1B48-AFF7-19CBCB037BA9}"/>
                  </a:ext>
                </a:extLst>
              </p14:cNvPr>
              <p14:cNvContentPartPr/>
              <p14:nvPr/>
            </p14:nvContentPartPr>
            <p14:xfrm>
              <a:off x="6491106" y="1469344"/>
              <a:ext cx="1242720" cy="119412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4B707EF6-7BD8-1B48-AFF7-19CBCB037B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28106" y="1091344"/>
                <a:ext cx="1368360" cy="19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54EACE16-BE1B-7E42-9992-F8C0D91CEFF4}"/>
                  </a:ext>
                </a:extLst>
              </p14:cNvPr>
              <p14:cNvContentPartPr/>
              <p14:nvPr/>
            </p14:nvContentPartPr>
            <p14:xfrm>
              <a:off x="5156226" y="2336944"/>
              <a:ext cx="609120" cy="11988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54EACE16-BE1B-7E42-9992-F8C0D91CEF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93586" y="1958944"/>
                <a:ext cx="734760" cy="87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21F045AB-4CCF-A14F-977B-83EEE35094E3}"/>
                  </a:ext>
                </a:extLst>
              </p14:cNvPr>
              <p14:cNvContentPartPr/>
              <p14:nvPr/>
            </p14:nvContentPartPr>
            <p14:xfrm>
              <a:off x="2623626" y="2408224"/>
              <a:ext cx="2591640" cy="77112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21F045AB-4CCF-A14F-977B-83EEE35094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60986" y="2030224"/>
                <a:ext cx="2717280" cy="15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92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2454D2-E169-1D48-9607-19660DAB2D5E}"/>
              </a:ext>
            </a:extLst>
          </p:cNvPr>
          <p:cNvSpPr txBox="1"/>
          <p:nvPr/>
        </p:nvSpPr>
        <p:spPr>
          <a:xfrm>
            <a:off x="504690" y="474115"/>
            <a:ext cx="108715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1.</a:t>
            </a:r>
            <a:r>
              <a:rPr kumimoji="1" lang="ko-KR" altLang="en-US" sz="2000" i="1" u="sng" dirty="0" err="1">
                <a:latin typeface="NanumSquare Light" panose="020B0600000101010101" pitchFamily="34" charset="-127"/>
                <a:ea typeface="NanumSquare Light" panose="020B0600000101010101" pitchFamily="34" charset="-127"/>
              </a:rPr>
              <a:t>느낀점</a:t>
            </a:r>
            <a:endParaRPr kumimoji="1" lang="en-US" altLang="ko-KR" sz="2000" i="1" u="sng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39A51-35C3-BA48-B2BB-2B85F13308B8}"/>
              </a:ext>
            </a:extLst>
          </p:cNvPr>
          <p:cNvSpPr txBox="1"/>
          <p:nvPr/>
        </p:nvSpPr>
        <p:spPr>
          <a:xfrm>
            <a:off x="6853148" y="2370685"/>
            <a:ext cx="1694695" cy="3231654"/>
          </a:xfrm>
          <a:prstGeom prst="rect">
            <a:avLst/>
          </a:prstGeom>
          <a:solidFill>
            <a:srgbClr val="B2EEB2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2.</a:t>
            </a: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사실 내용물은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간단하게 긁어오면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되는 부분이었지만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그 내부 구조를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 알 수는 없어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혼자 어떻게 구현하지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생각하는데 시간이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가장 많이 소요된 것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같고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,</a:t>
            </a: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예쁘게 </a:t>
            </a:r>
            <a:r>
              <a:rPr kumimoji="1" lang="ko-KR" altLang="en-US" sz="1200" dirty="0" err="1">
                <a:latin typeface="NanumSquare" panose="020B0600000101010101" pitchFamily="34" charset="-127"/>
                <a:ea typeface="NanumSquare" panose="020B0600000101010101" pitchFamily="34" charset="-127"/>
              </a:rPr>
              <a:t>만들고싶어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CSS</a:t>
            </a:r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에 두번째로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시간이 많이 소요된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것 같습니다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다음에는 조금 더 시간적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여유를 가지고 작업</a:t>
            </a:r>
            <a:endParaRPr kumimoji="1" lang="en-US" altLang="ko-KR" sz="12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ko-KR" altLang="en-US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하고 싶습니다</a:t>
            </a:r>
            <a:r>
              <a:rPr kumimoji="1" lang="en-US" altLang="ko-KR" sz="1200" dirty="0">
                <a:latin typeface="NanumSquare" panose="020B0600000101010101" pitchFamily="34" charset="-127"/>
                <a:ea typeface="NanumSquare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686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6B39C0-6C4E-244A-995E-4163960263BF}"/>
              </a:ext>
            </a:extLst>
          </p:cNvPr>
          <p:cNvSpPr txBox="1"/>
          <p:nvPr/>
        </p:nvSpPr>
        <p:spPr>
          <a:xfrm>
            <a:off x="5456241" y="3244334"/>
            <a:ext cx="127951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감사합니다</a:t>
            </a:r>
            <a:r>
              <a:rPr kumimoji="1" lang="en-US" altLang="ko-KR" i="1" u="sng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.</a:t>
            </a:r>
            <a:endParaRPr kumimoji="1" lang="en-US" altLang="ko-KR" i="1" u="sng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55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487</Words>
  <Application>Microsoft Macintosh PowerPoint</Application>
  <PresentationFormat>와이드스크린</PresentationFormat>
  <Paragraphs>129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NanumSquare</vt:lpstr>
      <vt:lpstr>NanumSquare Bold</vt:lpstr>
      <vt:lpstr>NanumSquare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</cp:revision>
  <dcterms:created xsi:type="dcterms:W3CDTF">2025-02-10T08:22:12Z</dcterms:created>
  <dcterms:modified xsi:type="dcterms:W3CDTF">2025-02-10T09:06:02Z</dcterms:modified>
</cp:coreProperties>
</file>