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2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153F-B583-D14D-83B2-9F8B2EF2AC6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AD30-BB2D-DA44-A092-A98E7030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CashMan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haneesa</a:t>
            </a:r>
            <a:r>
              <a:rPr lang="en-US" dirty="0" smtClean="0"/>
              <a:t>/</a:t>
            </a:r>
            <a:r>
              <a:rPr lang="en-US" dirty="0" err="1" smtClean="0"/>
              <a:t>cashman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HighLevel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CurrencyNote</a:t>
            </a:r>
            <a:r>
              <a:rPr lang="en-US" dirty="0" smtClean="0"/>
              <a:t> is identified as the entity, thus currency-notes as the endpoint.</a:t>
            </a:r>
          </a:p>
          <a:p>
            <a:r>
              <a:rPr lang="en-US" dirty="0"/>
              <a:t>O</a:t>
            </a:r>
            <a:r>
              <a:rPr lang="en-US" dirty="0" smtClean="0"/>
              <a:t>n initiation, 10 notes of both 20 and 50 dollars are added.</a:t>
            </a:r>
          </a:p>
          <a:p>
            <a:r>
              <a:rPr lang="en-US" dirty="0" smtClean="0"/>
              <a:t>GET on currency-notes with query `amount` will fetch the currency and number of notes to be dispensed, example:</a:t>
            </a:r>
          </a:p>
          <a:p>
            <a:pPr lvl="1"/>
            <a:r>
              <a:rPr lang="en-US" dirty="0" smtClean="0"/>
              <a:t>GET on </a:t>
            </a:r>
            <a:r>
              <a:rPr lang="en-US" dirty="0" err="1" smtClean="0"/>
              <a:t>currency-notes?amount</a:t>
            </a:r>
            <a:r>
              <a:rPr lang="en-US" dirty="0" smtClean="0"/>
              <a:t>=100 </a:t>
            </a:r>
            <a:r>
              <a:rPr lang="mr-IN" dirty="0" smtClean="0"/>
              <a:t>–</a:t>
            </a:r>
            <a:r>
              <a:rPr lang="en-US" dirty="0" smtClean="0"/>
              <a:t> will fetch 2, 50 dollar notes </a:t>
            </a:r>
          </a:p>
          <a:p>
            <a:r>
              <a:rPr lang="en-US" dirty="0" smtClean="0"/>
              <a:t>POST on currency-notes/{denomination}/{number-of-notes} will load that many currency- notes to the </a:t>
            </a:r>
            <a:r>
              <a:rPr lang="en-US" dirty="0" err="1" smtClean="0"/>
              <a:t>CashMachine</a:t>
            </a:r>
            <a:r>
              <a:rPr lang="en-US" dirty="0" smtClean="0"/>
              <a:t>, example: </a:t>
            </a:r>
          </a:p>
          <a:p>
            <a:pPr lvl="1"/>
            <a:r>
              <a:rPr lang="en-US" dirty="0" smtClean="0"/>
              <a:t>POST on currency-notes/20/3 </a:t>
            </a:r>
            <a:r>
              <a:rPr lang="mr-IN" dirty="0" smtClean="0"/>
              <a:t>–</a:t>
            </a:r>
            <a:r>
              <a:rPr lang="en-US" dirty="0" smtClean="0"/>
              <a:t> will add 3, 20 dollar notes to </a:t>
            </a:r>
            <a:r>
              <a:rPr lang="en-US" dirty="0" err="1" smtClean="0"/>
              <a:t>CashMachine</a:t>
            </a:r>
            <a:endParaRPr lang="en-US" dirty="0" smtClean="0"/>
          </a:p>
          <a:p>
            <a:pPr lvl="1"/>
            <a:r>
              <a:rPr lang="en-US" dirty="0" smtClean="0"/>
              <a:t>POST on currency-notes/50/4 </a:t>
            </a:r>
            <a:r>
              <a:rPr lang="mr-IN" dirty="0" smtClean="0"/>
              <a:t>–</a:t>
            </a:r>
            <a:r>
              <a:rPr lang="en-US" dirty="0" smtClean="0"/>
              <a:t> will add 4, 50 dollar notes to </a:t>
            </a:r>
            <a:r>
              <a:rPr lang="en-US" dirty="0" err="1" smtClean="0"/>
              <a:t>CashMachine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Techinal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711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stable SpringBoot 1.5.8-RELEASE.</a:t>
            </a:r>
          </a:p>
          <a:p>
            <a:r>
              <a:rPr lang="en-US" dirty="0" smtClean="0"/>
              <a:t>Java 8 and Java 7 features used.</a:t>
            </a:r>
          </a:p>
          <a:p>
            <a:r>
              <a:rPr lang="en-US" dirty="0" err="1" smtClean="0"/>
              <a:t>Jax</a:t>
            </a:r>
            <a:r>
              <a:rPr lang="en-US" dirty="0" smtClean="0"/>
              <a:t>-RS used for building the resource, rather than simple </a:t>
            </a:r>
            <a:r>
              <a:rPr lang="en-US" dirty="0" err="1" smtClean="0"/>
              <a:t>RestControllers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JSON API response and error structure as emerging standards.</a:t>
            </a:r>
          </a:p>
          <a:p>
            <a:r>
              <a:rPr lang="en-US" dirty="0" smtClean="0"/>
              <a:t>Development using </a:t>
            </a:r>
            <a:r>
              <a:rPr lang="en-US" dirty="0" err="1" smtClean="0"/>
              <a:t>Github</a:t>
            </a:r>
            <a:r>
              <a:rPr lang="en-US" dirty="0" smtClean="0"/>
              <a:t>, for quick maintenance.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for build, incorporated </a:t>
            </a:r>
            <a:r>
              <a:rPr lang="en-US" dirty="0" err="1" smtClean="0"/>
              <a:t>gradle</a:t>
            </a:r>
            <a:r>
              <a:rPr lang="en-US" dirty="0" smtClean="0"/>
              <a:t> wrapper for quick and easy build.</a:t>
            </a:r>
          </a:p>
          <a:p>
            <a:r>
              <a:rPr lang="en-US" dirty="0" smtClean="0"/>
              <a:t>Junit 4 and </a:t>
            </a:r>
            <a:r>
              <a:rPr lang="en-US" dirty="0" err="1" smtClean="0"/>
              <a:t>Mockito</a:t>
            </a:r>
            <a:r>
              <a:rPr lang="en-US" dirty="0" smtClean="0"/>
              <a:t> for unit testing.</a:t>
            </a:r>
          </a:p>
          <a:p>
            <a:r>
              <a:rPr lang="en-US" dirty="0" smtClean="0"/>
              <a:t>Postman collection for integration testing.</a:t>
            </a:r>
          </a:p>
          <a:p>
            <a:r>
              <a:rPr lang="en-US" dirty="0" smtClean="0"/>
              <a:t>README and documentation in Markdown templates, which can be quickly converted to apiary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3694"/>
            <a:ext cx="10515600" cy="4351338"/>
          </a:xfrm>
        </p:spPr>
        <p:txBody>
          <a:bodyPr/>
          <a:lstStyle/>
          <a:p>
            <a:r>
              <a:rPr lang="en-US" dirty="0" smtClean="0"/>
              <a:t>GET on currency-notes/threshold will fetch the current balance available in </a:t>
            </a:r>
            <a:r>
              <a:rPr lang="en-US" dirty="0" err="1" smtClean="0"/>
              <a:t>CashMachine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Optional features added: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transaction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6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to load the currency and persistence.</a:t>
            </a:r>
          </a:p>
          <a:p>
            <a:r>
              <a:rPr lang="en-US" dirty="0" smtClean="0"/>
              <a:t>Spotless integration to have clean code base.</a:t>
            </a:r>
          </a:p>
          <a:p>
            <a:r>
              <a:rPr lang="en-US" dirty="0" smtClean="0"/>
              <a:t>Sonar integration to check the quality of the code.</a:t>
            </a:r>
          </a:p>
          <a:p>
            <a:r>
              <a:rPr lang="en-US" dirty="0" smtClean="0"/>
              <a:t>Continuous integration using TRAVIS or Jenkins.</a:t>
            </a:r>
          </a:p>
          <a:p>
            <a:r>
              <a:rPr lang="en-US" dirty="0" smtClean="0"/>
              <a:t>UX and corresponding UI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7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264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CashMan</vt:lpstr>
      <vt:lpstr>HighLevel Design</vt:lpstr>
      <vt:lpstr>Techinal details</vt:lpstr>
      <vt:lpstr>Assumption:</vt:lpstr>
      <vt:lpstr>Improvement opportunities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CashMan</dc:title>
  <dc:creator>Microsoft Office User</dc:creator>
  <cp:lastModifiedBy>Microsoft Office User</cp:lastModifiedBy>
  <cp:revision>6</cp:revision>
  <dcterms:created xsi:type="dcterms:W3CDTF">2017-11-16T20:58:59Z</dcterms:created>
  <dcterms:modified xsi:type="dcterms:W3CDTF">2017-11-21T21:04:48Z</dcterms:modified>
</cp:coreProperties>
</file>