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4" autoAdjust="0"/>
  </p:normalViewPr>
  <p:slideViewPr>
    <p:cSldViewPr snapToGrid="0">
      <p:cViewPr>
        <p:scale>
          <a:sx n="75" d="100"/>
          <a:sy n="75" d="100"/>
        </p:scale>
        <p:origin x="119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557F-91B6-463A-83A3-2C8951368C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87" y="0"/>
            <a:ext cx="3979916" cy="6085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808" y="6244609"/>
            <a:ext cx="267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Experimental setup </a:t>
            </a:r>
          </a:p>
        </p:txBody>
      </p:sp>
    </p:spTree>
    <p:extLst>
      <p:ext uri="{BB962C8B-B14F-4D97-AF65-F5344CB8AC3E}">
        <p14:creationId xmlns:p14="http://schemas.microsoft.com/office/powerpoint/2010/main" val="8255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8257" y="5317509"/>
            <a:ext cx="169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Experiment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8661" y="5317509"/>
            <a:ext cx="813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RVFT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61911" y="5317509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XFEM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993" r="16430"/>
          <a:stretch/>
        </p:blipFill>
        <p:spPr>
          <a:xfrm rot="-5400000">
            <a:off x="450576" y="598115"/>
            <a:ext cx="3511237" cy="4761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t="3855" r="49486"/>
          <a:stretch/>
        </p:blipFill>
        <p:spPr>
          <a:xfrm>
            <a:off x="4400432" y="983313"/>
            <a:ext cx="3851461" cy="3829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1" t="10314" r="32867" b="10144"/>
          <a:stretch/>
        </p:blipFill>
        <p:spPr>
          <a:xfrm>
            <a:off x="8251891" y="983312"/>
            <a:ext cx="3940107" cy="38846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80400" y="1006475"/>
            <a:ext cx="3886200" cy="382414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</dc:creator>
  <cp:lastModifiedBy>Kaushik</cp:lastModifiedBy>
  <cp:revision>11</cp:revision>
  <dcterms:created xsi:type="dcterms:W3CDTF">2016-12-30T21:09:58Z</dcterms:created>
  <dcterms:modified xsi:type="dcterms:W3CDTF">2017-02-16T18:41:03Z</dcterms:modified>
</cp:coreProperties>
</file>