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pPr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NL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Linker</a:t>
            </a:r>
            <a:endParaRPr lang="nl-NL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Alternatives</a:t>
            </a:r>
            <a:r>
              <a:rPr lang="nl-NL" dirty="0" smtClean="0">
                <a:solidFill>
                  <a:schemeClr val="bg1"/>
                </a:solidFill>
              </a:rPr>
              <a:t> of </a:t>
            </a:r>
            <a:r>
              <a:rPr lang="nl-NL" dirty="0" err="1" smtClean="0">
                <a:solidFill>
                  <a:schemeClr val="bg1"/>
                </a:solidFill>
              </a:rPr>
              <a:t>Everything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1756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What if we can see immediately the alternatives for everything in the world?</a:t>
            </a: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9788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4725144"/>
            <a:ext cx="8229600" cy="182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Common </a:t>
            </a:r>
            <a:r>
              <a:rPr lang="nl-NL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structures</a:t>
            </a:r>
            <a:endParaRPr lang="nl-NL" sz="4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Ferrari, </a:t>
            </a:r>
            <a:r>
              <a:rPr lang="nl-NL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Lamborghini</a:t>
            </a: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and</a:t>
            </a: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Porsche</a:t>
            </a:r>
          </a:p>
          <a:p>
            <a:pPr algn="ctr"/>
            <a:endParaRPr lang="nl-NL" sz="4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nl-NL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9146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2.7 TB</a:t>
            </a: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107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million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sites</a:t>
            </a: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96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million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output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tuples</a:t>
            </a: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1770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Top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results</a:t>
            </a: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. Jeep - Dodge (420)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2. Dodge - Jeep (414)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3. Suzuki - Honda (337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)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Total amount of references: 5656</a:t>
            </a: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91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6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sz="6000" dirty="0" smtClean="0">
                <a:solidFill>
                  <a:schemeClr val="bg1"/>
                </a:solidFill>
                <a:latin typeface="Ubuntu" panose="020B0504030602030204" pitchFamily="34" charset="0"/>
              </a:rPr>
              <a:t>Demo</a:t>
            </a:r>
          </a:p>
          <a:p>
            <a:pPr marL="0" indent="0" algn="ctr">
              <a:buNone/>
            </a:pPr>
            <a:endParaRPr lang="nl-NL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5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Common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structures</a:t>
            </a: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Difficult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problem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to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solve</a:t>
            </a: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BigData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as solution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9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Outro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Linker</a:t>
            </a: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</a:t>
            </a:r>
            <a:r>
              <a:rPr lang="nl-NL" dirty="0">
                <a:solidFill>
                  <a:schemeClr val="bg1"/>
                </a:solidFill>
                <a:latin typeface="Ubuntu" panose="020B0504030602030204" pitchFamily="34" charset="0"/>
              </a:rPr>
              <a:t>://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github.com/haneev/linker</a:t>
            </a: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3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6507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</Words>
  <Application>Microsoft Office PowerPoint</Application>
  <PresentationFormat>Diavoorstelling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Linker</vt:lpstr>
      <vt:lpstr>Dia 2</vt:lpstr>
      <vt:lpstr>Dia 3</vt:lpstr>
      <vt:lpstr>Dia 4</vt:lpstr>
      <vt:lpstr>Dia 5</vt:lpstr>
      <vt:lpstr>Dia 6</vt:lpstr>
      <vt:lpstr>Dia 7</vt:lpstr>
      <vt:lpstr>Outro</vt:lpstr>
      <vt:lpstr>Dia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Linker</dc:title>
  <dc:creator>Han van der Veen</dc:creator>
  <cp:lastModifiedBy>Rik</cp:lastModifiedBy>
  <cp:revision>11</cp:revision>
  <dcterms:created xsi:type="dcterms:W3CDTF">2014-01-16T11:12:20Z</dcterms:created>
  <dcterms:modified xsi:type="dcterms:W3CDTF">2014-01-16T21:34:02Z</dcterms:modified>
</cp:coreProperties>
</file>