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1" r:id="rId9"/>
    <p:sldId id="264" r:id="rId10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het opmaakprofiel van de modelondertitel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16-1-2014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16-1-2014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16-1-2014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16-1-2014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16-1-2014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16-1-2014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16-1-2014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16-1-2014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16-1-2014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16-1-2014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36C07-7E76-46D3-B86B-6AF7C60E533E}" type="datetimeFigureOut">
              <a:rPr lang="nl-NL" smtClean="0"/>
              <a:t>16-1-2014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636C07-7E76-46D3-B86B-6AF7C60E533E}" type="datetimeFigureOut">
              <a:rPr lang="nl-NL" smtClean="0"/>
              <a:t>16-1-2014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96D49-DAE3-40DE-93E0-41688E0A5016}" type="slidenum">
              <a:rPr lang="nl-NL" smtClean="0"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nl-NL" sz="7200" dirty="0" smtClean="0">
                <a:solidFill>
                  <a:schemeClr val="bg1"/>
                </a:solidFill>
                <a:latin typeface="Ubuntu" panose="020B0504030602030204" pitchFamily="34" charset="0"/>
              </a:rPr>
              <a:t>Linker</a:t>
            </a:r>
            <a:endParaRPr lang="nl-NL" sz="7200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Alternatives</a:t>
            </a:r>
            <a:r>
              <a:rPr lang="nl-NL" dirty="0" smtClean="0">
                <a:solidFill>
                  <a:schemeClr val="bg1"/>
                </a:solidFill>
              </a:rPr>
              <a:t> of </a:t>
            </a:r>
            <a:r>
              <a:rPr lang="nl-NL" dirty="0" err="1" smtClean="0">
                <a:solidFill>
                  <a:schemeClr val="bg1"/>
                </a:solidFill>
              </a:rPr>
              <a:t>Everything</a:t>
            </a:r>
            <a:endParaRPr lang="nl-N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97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67544" y="2636912"/>
            <a:ext cx="8229600" cy="175679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  <a:latin typeface="Ubuntu" panose="020B0504030602030204" pitchFamily="34" charset="0"/>
              </a:rPr>
              <a:t>What if we can see immediately the alternatives for everything in the world?</a:t>
            </a:r>
            <a:endParaRPr lang="nl-NL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7888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11560" y="4725144"/>
            <a:ext cx="8229600" cy="18288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nl-NL" sz="4000" dirty="0" smtClean="0">
                <a:solidFill>
                  <a:schemeClr val="bg1"/>
                </a:solidFill>
                <a:latin typeface="Ubuntu" panose="020B0504030602030204" pitchFamily="34" charset="0"/>
              </a:rPr>
              <a:t>Common </a:t>
            </a:r>
            <a:r>
              <a:rPr lang="nl-NL" sz="4000" dirty="0" err="1" smtClean="0">
                <a:solidFill>
                  <a:schemeClr val="bg1"/>
                </a:solidFill>
                <a:latin typeface="Ubuntu" panose="020B0504030602030204" pitchFamily="34" charset="0"/>
              </a:rPr>
              <a:t>structures</a:t>
            </a:r>
            <a:endParaRPr lang="nl-NL" sz="4000" dirty="0">
              <a:solidFill>
                <a:schemeClr val="bg1"/>
              </a:solidFill>
              <a:latin typeface="Ubuntu" panose="020B0504030602030204" pitchFamily="34" charset="0"/>
            </a:endParaRPr>
          </a:p>
          <a:p>
            <a:pPr marL="0" indent="0" algn="ctr">
              <a:buNone/>
            </a:pPr>
            <a:r>
              <a:rPr lang="nl-NL" sz="4000" dirty="0" smtClean="0">
                <a:solidFill>
                  <a:schemeClr val="bg1"/>
                </a:solidFill>
                <a:latin typeface="Ubuntu" panose="020B0504030602030204" pitchFamily="34" charset="0"/>
              </a:rPr>
              <a:t>Ferrari, </a:t>
            </a:r>
            <a:r>
              <a:rPr lang="nl-NL" sz="4000" dirty="0" err="1" smtClean="0">
                <a:solidFill>
                  <a:schemeClr val="bg1"/>
                </a:solidFill>
                <a:latin typeface="Ubuntu" panose="020B0504030602030204" pitchFamily="34" charset="0"/>
              </a:rPr>
              <a:t>Lamborghini</a:t>
            </a:r>
            <a:r>
              <a:rPr lang="nl-NL" sz="4000" dirty="0" smtClean="0">
                <a:solidFill>
                  <a:schemeClr val="bg1"/>
                </a:solidFill>
                <a:latin typeface="Ubuntu" panose="020B0504030602030204" pitchFamily="34" charset="0"/>
              </a:rPr>
              <a:t> </a:t>
            </a:r>
            <a:r>
              <a:rPr lang="nl-NL" sz="4000" dirty="0" err="1" smtClean="0">
                <a:solidFill>
                  <a:schemeClr val="bg1"/>
                </a:solidFill>
                <a:latin typeface="Ubuntu" panose="020B0504030602030204" pitchFamily="34" charset="0"/>
              </a:rPr>
              <a:t>and</a:t>
            </a:r>
            <a:r>
              <a:rPr lang="nl-NL" sz="4000" dirty="0" smtClean="0">
                <a:solidFill>
                  <a:schemeClr val="bg1"/>
                </a:solidFill>
                <a:latin typeface="Ubuntu" panose="020B0504030602030204" pitchFamily="34" charset="0"/>
              </a:rPr>
              <a:t> Porsche</a:t>
            </a:r>
          </a:p>
          <a:p>
            <a:pPr algn="ctr"/>
            <a:endParaRPr lang="nl-NL" sz="4000" dirty="0" smtClean="0">
              <a:solidFill>
                <a:schemeClr val="bg1"/>
              </a:solidFill>
              <a:latin typeface="Ubuntu" panose="020B0504030602030204" pitchFamily="34" charset="0"/>
            </a:endParaRPr>
          </a:p>
          <a:p>
            <a:pPr algn="ctr"/>
            <a:endParaRPr lang="nl-NL" sz="4000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1461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indent="0" algn="ctr">
              <a:buNone/>
            </a:pPr>
            <a:endParaRPr lang="nl-NL" dirty="0" smtClean="0">
              <a:solidFill>
                <a:schemeClr val="bg1"/>
              </a:solidFill>
              <a:latin typeface="Ubuntu" panose="020B0504030602030204" pitchFamily="34" charset="0"/>
            </a:endParaRPr>
          </a:p>
          <a:p>
            <a:pPr marL="0" indent="0" algn="ctr">
              <a:buNone/>
            </a:pPr>
            <a:r>
              <a:rPr lang="nl-NL" dirty="0" smtClean="0">
                <a:solidFill>
                  <a:schemeClr val="bg1"/>
                </a:solidFill>
                <a:latin typeface="Ubuntu" panose="020B0504030602030204" pitchFamily="34" charset="0"/>
              </a:rPr>
              <a:t>2.7 TB</a:t>
            </a:r>
            <a:endParaRPr lang="nl-NL" dirty="0" smtClean="0">
              <a:solidFill>
                <a:schemeClr val="bg1"/>
              </a:solidFill>
              <a:latin typeface="Ubuntu" panose="020B0504030602030204" pitchFamily="34" charset="0"/>
            </a:endParaRPr>
          </a:p>
          <a:p>
            <a:pPr marL="0" indent="0" algn="ctr">
              <a:buNone/>
            </a:pPr>
            <a:r>
              <a:rPr lang="nl-NL" dirty="0" smtClean="0">
                <a:solidFill>
                  <a:schemeClr val="bg1"/>
                </a:solidFill>
                <a:latin typeface="Ubuntu" panose="020B0504030602030204" pitchFamily="34" charset="0"/>
              </a:rPr>
              <a:t>107 </a:t>
            </a:r>
            <a:r>
              <a:rPr lang="nl-NL" dirty="0" err="1" smtClean="0">
                <a:solidFill>
                  <a:schemeClr val="bg1"/>
                </a:solidFill>
                <a:latin typeface="Ubuntu" panose="020B0504030602030204" pitchFamily="34" charset="0"/>
              </a:rPr>
              <a:t>million</a:t>
            </a:r>
            <a:r>
              <a:rPr lang="nl-NL" dirty="0" smtClean="0">
                <a:solidFill>
                  <a:schemeClr val="bg1"/>
                </a:solidFill>
                <a:latin typeface="Ubuntu" panose="020B0504030602030204" pitchFamily="34" charset="0"/>
              </a:rPr>
              <a:t> sites</a:t>
            </a:r>
          </a:p>
          <a:p>
            <a:pPr marL="0" indent="0" algn="ctr">
              <a:buNone/>
            </a:pPr>
            <a:r>
              <a:rPr lang="nl-NL" dirty="0" smtClean="0">
                <a:solidFill>
                  <a:schemeClr val="bg1"/>
                </a:solidFill>
                <a:latin typeface="Ubuntu" panose="020B0504030602030204" pitchFamily="34" charset="0"/>
              </a:rPr>
              <a:t>96 </a:t>
            </a:r>
            <a:r>
              <a:rPr lang="nl-NL" dirty="0" err="1" smtClean="0">
                <a:solidFill>
                  <a:schemeClr val="bg1"/>
                </a:solidFill>
                <a:latin typeface="Ubuntu" panose="020B0504030602030204" pitchFamily="34" charset="0"/>
              </a:rPr>
              <a:t>million</a:t>
            </a:r>
            <a:r>
              <a:rPr lang="nl-NL" dirty="0" smtClean="0">
                <a:solidFill>
                  <a:schemeClr val="bg1"/>
                </a:solidFill>
                <a:latin typeface="Ubuntu" panose="020B0504030602030204" pitchFamily="34" charset="0"/>
              </a:rPr>
              <a:t> output </a:t>
            </a:r>
            <a:r>
              <a:rPr lang="nl-NL" dirty="0" err="1" smtClean="0">
                <a:solidFill>
                  <a:schemeClr val="bg1"/>
                </a:solidFill>
                <a:latin typeface="Ubuntu" panose="020B0504030602030204" pitchFamily="34" charset="0"/>
              </a:rPr>
              <a:t>tuples</a:t>
            </a:r>
            <a:endParaRPr lang="nl-NL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7701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indent="0" algn="ctr">
              <a:buNone/>
            </a:pPr>
            <a:endParaRPr lang="nl-NL" dirty="0" smtClean="0">
              <a:solidFill>
                <a:schemeClr val="bg1"/>
              </a:solidFill>
              <a:latin typeface="Ubuntu" panose="020B0504030602030204" pitchFamily="34" charset="0"/>
            </a:endParaRPr>
          </a:p>
          <a:p>
            <a:pPr marL="0" indent="0" algn="ctr">
              <a:buNone/>
            </a:pPr>
            <a:r>
              <a:rPr lang="nl-NL" dirty="0" smtClean="0">
                <a:solidFill>
                  <a:schemeClr val="bg1"/>
                </a:solidFill>
                <a:latin typeface="Ubuntu" panose="020B0504030602030204" pitchFamily="34" charset="0"/>
              </a:rPr>
              <a:t>Top </a:t>
            </a:r>
            <a:r>
              <a:rPr lang="nl-NL" dirty="0" err="1" smtClean="0">
                <a:solidFill>
                  <a:schemeClr val="bg1"/>
                </a:solidFill>
                <a:latin typeface="Ubuntu" panose="020B0504030602030204" pitchFamily="34" charset="0"/>
              </a:rPr>
              <a:t>results</a:t>
            </a:r>
            <a:endParaRPr lang="nl-NL" dirty="0" smtClean="0">
              <a:solidFill>
                <a:schemeClr val="bg1"/>
              </a:solidFill>
              <a:latin typeface="Ubuntu" panose="020B0504030602030204" pitchFamily="34" charset="0"/>
            </a:endParaRPr>
          </a:p>
          <a:p>
            <a:pPr marL="0" indent="0" algn="ctr">
              <a:buNone/>
            </a:pPr>
            <a:endParaRPr lang="nl-NL" dirty="0">
              <a:solidFill>
                <a:schemeClr val="bg1"/>
              </a:solidFill>
              <a:latin typeface="Ubuntu" panose="020B0504030602030204" pitchFamily="34" charset="0"/>
            </a:endParaRPr>
          </a:p>
          <a:p>
            <a:pPr marL="0" indent="0" algn="ctr">
              <a:buNone/>
            </a:pPr>
            <a:r>
              <a:rPr lang="nl-NL" dirty="0" smtClean="0">
                <a:solidFill>
                  <a:schemeClr val="bg1"/>
                </a:solidFill>
                <a:latin typeface="Ubuntu" panose="020B0504030602030204" pitchFamily="34" charset="0"/>
              </a:rPr>
              <a:t>A, B </a:t>
            </a:r>
            <a:r>
              <a:rPr lang="nl-NL" dirty="0" err="1" smtClean="0">
                <a:solidFill>
                  <a:schemeClr val="bg1"/>
                </a:solidFill>
                <a:latin typeface="Ubuntu" panose="020B0504030602030204" pitchFamily="34" charset="0"/>
              </a:rPr>
              <a:t>and</a:t>
            </a:r>
            <a:r>
              <a:rPr lang="nl-NL" dirty="0" smtClean="0">
                <a:solidFill>
                  <a:schemeClr val="bg1"/>
                </a:solidFill>
                <a:latin typeface="Ubuntu" panose="020B0504030602030204" pitchFamily="34" charset="0"/>
              </a:rPr>
              <a:t> C</a:t>
            </a:r>
            <a:endParaRPr lang="nl-NL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9147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nl-NL" sz="6000" dirty="0" smtClean="0">
              <a:solidFill>
                <a:schemeClr val="bg1"/>
              </a:solidFill>
              <a:latin typeface="Ubuntu" panose="020B0504030602030204" pitchFamily="34" charset="0"/>
            </a:endParaRPr>
          </a:p>
          <a:p>
            <a:pPr marL="0" indent="0" algn="ctr">
              <a:buNone/>
            </a:pPr>
            <a:r>
              <a:rPr lang="nl-NL" sz="6000" dirty="0" smtClean="0">
                <a:solidFill>
                  <a:schemeClr val="bg1"/>
                </a:solidFill>
                <a:latin typeface="Ubuntu" panose="020B0504030602030204" pitchFamily="34" charset="0"/>
              </a:rPr>
              <a:t>Demo</a:t>
            </a:r>
          </a:p>
          <a:p>
            <a:pPr marL="0" indent="0" algn="ctr">
              <a:buNone/>
            </a:pPr>
            <a:endParaRPr lang="nl-NL" sz="6000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56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indent="0" algn="ctr">
              <a:buNone/>
            </a:pPr>
            <a:endParaRPr lang="nl-NL" dirty="0" smtClean="0">
              <a:solidFill>
                <a:schemeClr val="bg1"/>
              </a:solidFill>
              <a:latin typeface="Ubuntu" panose="020B0504030602030204" pitchFamily="34" charset="0"/>
            </a:endParaRPr>
          </a:p>
          <a:p>
            <a:pPr marL="0" indent="0" algn="ctr">
              <a:buNone/>
            </a:pPr>
            <a:r>
              <a:rPr lang="nl-NL" dirty="0" smtClean="0">
                <a:solidFill>
                  <a:schemeClr val="bg1"/>
                </a:solidFill>
                <a:latin typeface="Ubuntu" panose="020B0504030602030204" pitchFamily="34" charset="0"/>
              </a:rPr>
              <a:t>Common </a:t>
            </a:r>
            <a:r>
              <a:rPr lang="nl-NL" dirty="0" err="1" smtClean="0">
                <a:solidFill>
                  <a:schemeClr val="bg1"/>
                </a:solidFill>
                <a:latin typeface="Ubuntu" panose="020B0504030602030204" pitchFamily="34" charset="0"/>
              </a:rPr>
              <a:t>structures</a:t>
            </a:r>
            <a:endParaRPr lang="nl-NL" dirty="0" smtClean="0">
              <a:solidFill>
                <a:schemeClr val="bg1"/>
              </a:solidFill>
              <a:latin typeface="Ubuntu" panose="020B0504030602030204" pitchFamily="34" charset="0"/>
            </a:endParaRPr>
          </a:p>
          <a:p>
            <a:pPr marL="0" indent="0" algn="ctr">
              <a:buNone/>
            </a:pPr>
            <a:endParaRPr lang="nl-NL" dirty="0" smtClean="0">
              <a:solidFill>
                <a:schemeClr val="bg1"/>
              </a:solidFill>
              <a:latin typeface="Ubuntu" panose="020B0504030602030204" pitchFamily="34" charset="0"/>
            </a:endParaRPr>
          </a:p>
          <a:p>
            <a:pPr marL="0" indent="0" algn="ctr">
              <a:buNone/>
            </a:pPr>
            <a:r>
              <a:rPr lang="nl-NL" dirty="0" err="1" smtClean="0">
                <a:solidFill>
                  <a:schemeClr val="bg1"/>
                </a:solidFill>
                <a:latin typeface="Ubuntu" panose="020B0504030602030204" pitchFamily="34" charset="0"/>
              </a:rPr>
              <a:t>Difficult</a:t>
            </a:r>
            <a:r>
              <a:rPr lang="nl-NL" dirty="0" smtClean="0">
                <a:solidFill>
                  <a:schemeClr val="bg1"/>
                </a:solidFill>
                <a:latin typeface="Ubuntu" panose="020B0504030602030204" pitchFamily="34" charset="0"/>
              </a:rPr>
              <a:t> </a:t>
            </a:r>
            <a:r>
              <a:rPr lang="nl-NL" dirty="0" err="1" smtClean="0">
                <a:solidFill>
                  <a:schemeClr val="bg1"/>
                </a:solidFill>
                <a:latin typeface="Ubuntu" panose="020B0504030602030204" pitchFamily="34" charset="0"/>
              </a:rPr>
              <a:t>problem</a:t>
            </a:r>
            <a:r>
              <a:rPr lang="nl-NL" dirty="0" smtClean="0">
                <a:solidFill>
                  <a:schemeClr val="bg1"/>
                </a:solidFill>
                <a:latin typeface="Ubuntu" panose="020B0504030602030204" pitchFamily="34" charset="0"/>
              </a:rPr>
              <a:t> </a:t>
            </a:r>
            <a:r>
              <a:rPr lang="nl-NL" dirty="0" err="1" smtClean="0">
                <a:solidFill>
                  <a:schemeClr val="bg1"/>
                </a:solidFill>
                <a:latin typeface="Ubuntu" panose="020B0504030602030204" pitchFamily="34" charset="0"/>
              </a:rPr>
              <a:t>to</a:t>
            </a:r>
            <a:r>
              <a:rPr lang="nl-NL" dirty="0" smtClean="0">
                <a:solidFill>
                  <a:schemeClr val="bg1"/>
                </a:solidFill>
                <a:latin typeface="Ubuntu" panose="020B0504030602030204" pitchFamily="34" charset="0"/>
              </a:rPr>
              <a:t> </a:t>
            </a:r>
            <a:r>
              <a:rPr lang="nl-NL" dirty="0" err="1" smtClean="0">
                <a:solidFill>
                  <a:schemeClr val="bg1"/>
                </a:solidFill>
                <a:latin typeface="Ubuntu" panose="020B0504030602030204" pitchFamily="34" charset="0"/>
              </a:rPr>
              <a:t>solve</a:t>
            </a:r>
            <a:endParaRPr lang="nl-NL" dirty="0" smtClean="0">
              <a:solidFill>
                <a:schemeClr val="bg1"/>
              </a:solidFill>
              <a:latin typeface="Ubuntu" panose="020B0504030602030204" pitchFamily="34" charset="0"/>
            </a:endParaRPr>
          </a:p>
          <a:p>
            <a:pPr marL="0" indent="0" algn="ctr">
              <a:buNone/>
            </a:pPr>
            <a:endParaRPr lang="nl-NL" dirty="0" smtClean="0">
              <a:solidFill>
                <a:schemeClr val="bg1"/>
              </a:solidFill>
              <a:latin typeface="Ubuntu" panose="020B0504030602030204" pitchFamily="34" charset="0"/>
            </a:endParaRPr>
          </a:p>
          <a:p>
            <a:pPr marL="0" indent="0" algn="ctr">
              <a:buNone/>
            </a:pPr>
            <a:r>
              <a:rPr lang="nl-NL" dirty="0" err="1" smtClean="0">
                <a:solidFill>
                  <a:schemeClr val="bg1"/>
                </a:solidFill>
                <a:latin typeface="Ubuntu" panose="020B0504030602030204" pitchFamily="34" charset="0"/>
              </a:rPr>
              <a:t>BigData</a:t>
            </a:r>
            <a:r>
              <a:rPr lang="nl-NL" dirty="0" smtClean="0">
                <a:solidFill>
                  <a:schemeClr val="bg1"/>
                </a:solidFill>
                <a:latin typeface="Ubuntu" panose="020B0504030602030204" pitchFamily="34" charset="0"/>
              </a:rPr>
              <a:t> as solution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5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nl-NL" dirty="0" err="1" smtClean="0">
                <a:solidFill>
                  <a:schemeClr val="bg1"/>
                </a:solidFill>
              </a:rPr>
              <a:t>Outro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indent="0" algn="ctr">
              <a:buNone/>
            </a:pPr>
            <a:endParaRPr lang="nl-NL" dirty="0" smtClean="0">
              <a:solidFill>
                <a:schemeClr val="bg1"/>
              </a:solidFill>
              <a:latin typeface="Ubuntu" panose="020B0504030602030204" pitchFamily="34" charset="0"/>
            </a:endParaRPr>
          </a:p>
          <a:p>
            <a:pPr marL="0" indent="0" algn="ctr">
              <a:buNone/>
            </a:pPr>
            <a:endParaRPr lang="nl-NL" dirty="0">
              <a:solidFill>
                <a:schemeClr val="bg1"/>
              </a:solidFill>
              <a:latin typeface="Ubuntu" panose="020B0504030602030204" pitchFamily="34" charset="0"/>
            </a:endParaRPr>
          </a:p>
          <a:p>
            <a:pPr marL="0" indent="0" algn="ctr">
              <a:buNone/>
            </a:pPr>
            <a:r>
              <a:rPr lang="nl-NL" dirty="0" smtClean="0">
                <a:solidFill>
                  <a:schemeClr val="bg1"/>
                </a:solidFill>
                <a:latin typeface="Ubuntu" panose="020B0504030602030204" pitchFamily="34" charset="0"/>
              </a:rPr>
              <a:t>Project Linker</a:t>
            </a:r>
          </a:p>
          <a:p>
            <a:pPr marL="0" indent="0" algn="ctr">
              <a:buNone/>
            </a:pPr>
            <a:endParaRPr lang="nl-NL" dirty="0" smtClean="0">
              <a:solidFill>
                <a:schemeClr val="bg1"/>
              </a:solidFill>
              <a:latin typeface="Ubuntu" panose="020B0504030602030204" pitchFamily="34" charset="0"/>
            </a:endParaRPr>
          </a:p>
          <a:p>
            <a:pPr marL="0" indent="0" algn="ctr">
              <a:buNone/>
            </a:pPr>
            <a:r>
              <a:rPr lang="nl-NL" dirty="0" smtClean="0">
                <a:solidFill>
                  <a:schemeClr val="bg1"/>
                </a:solidFill>
                <a:latin typeface="Ubuntu" panose="020B0504030602030204" pitchFamily="34" charset="0"/>
              </a:rPr>
              <a:t>https</a:t>
            </a:r>
            <a:r>
              <a:rPr lang="nl-NL" dirty="0">
                <a:solidFill>
                  <a:schemeClr val="bg1"/>
                </a:solidFill>
                <a:latin typeface="Ubuntu" panose="020B0504030602030204" pitchFamily="34" charset="0"/>
              </a:rPr>
              <a:t>://</a:t>
            </a:r>
            <a:r>
              <a:rPr lang="nl-NL" dirty="0" smtClean="0">
                <a:solidFill>
                  <a:schemeClr val="bg1"/>
                </a:solidFill>
                <a:latin typeface="Ubuntu" panose="020B0504030602030204" pitchFamily="34" charset="0"/>
              </a:rPr>
              <a:t>github.com/haneev/linker</a:t>
            </a:r>
          </a:p>
          <a:p>
            <a:pPr marL="0" indent="0" algn="ctr">
              <a:buNone/>
            </a:pPr>
            <a:endParaRPr lang="nl-NL" dirty="0" smtClean="0">
              <a:solidFill>
                <a:schemeClr val="bg1"/>
              </a:solidFill>
              <a:latin typeface="Ubuntu" panose="020B0504030602030204" pitchFamily="34" charset="0"/>
            </a:endParaRPr>
          </a:p>
          <a:p>
            <a:pPr marL="0" indent="0" algn="ctr">
              <a:buNone/>
            </a:pPr>
            <a:endParaRPr lang="nl-NL" dirty="0">
              <a:solidFill>
                <a:schemeClr val="bg1"/>
              </a:solidFill>
              <a:latin typeface="Ubuntu" panose="020B0504030602030204" pitchFamily="34" charset="0"/>
            </a:endParaRPr>
          </a:p>
          <a:p>
            <a:pPr marL="0" indent="0" algn="ctr">
              <a:buNone/>
            </a:pPr>
            <a:endParaRPr lang="nl-NL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838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65079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57</Words>
  <Application>Microsoft Office PowerPoint</Application>
  <PresentationFormat>Diavoorstelling (4:3)</PresentationFormat>
  <Paragraphs>28</Paragraphs>
  <Slides>9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0" baseType="lpstr">
      <vt:lpstr>Office-thema</vt:lpstr>
      <vt:lpstr>Linker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Outro</vt:lpstr>
      <vt:lpstr>PowerPoint-presentatie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Linker</dc:title>
  <dc:creator>Han van der Veen</dc:creator>
  <cp:lastModifiedBy>Han van der Veen</cp:lastModifiedBy>
  <cp:revision>10</cp:revision>
  <dcterms:created xsi:type="dcterms:W3CDTF">2014-01-16T11:12:20Z</dcterms:created>
  <dcterms:modified xsi:type="dcterms:W3CDTF">2014-01-16T16:05:46Z</dcterms:modified>
</cp:coreProperties>
</file>