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4.xml" ContentType="application/vnd.openxmlformats-officedocument.presentationml.comments+xml"/>
  <Override PartName="/ppt/comments/comment3.xml" ContentType="application/vnd.openxmlformats-officedocument.presentationml.comment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14" r:id="rId24"/>
    <p:sldMasterId id="2147483715" r:id="rId26"/>
    <p:sldMasterId id="2147483716" r:id="rId28"/>
  </p:sldMasterIdLst>
  <p:notesMasterIdLst>
    <p:notesMasterId r:id="rId30"/>
  </p:notesMasterIdLst>
  <p:sldIdLst>
    <p:sldId id="256" r:id="rId32"/>
    <p:sldId id="257" r:id="rId33"/>
    <p:sldId id="25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95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</p:sldIdLst>
  <p:sldSz cx="9906000" cy="6858000"/>
  <p:notesSz cx="6802755" cy="9934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980">
          <p15:clr>
            <a:srgbClr val="000000"/>
          </p15:clr>
        </p15:guide>
        <p15:guide id="2" orient="horz" pos="4177">
          <p15:clr>
            <a:srgbClr val="000000"/>
          </p15:clr>
        </p15:guide>
        <p15:guide id="3" orient="horz" pos="549">
          <p15:clr>
            <a:srgbClr val="000000"/>
          </p15:clr>
        </p15:guide>
        <p15:guide id="4" pos="2597">
          <p15:clr>
            <a:srgbClr val="000000"/>
          </p15:clr>
        </p15:guide>
        <p15:guide id="5" pos="443">
          <p15:clr>
            <a:srgbClr val="000000"/>
          </p15:clr>
        </p15:guide>
        <p15:guide id="6" pos="4140">
          <p15:clr>
            <a:srgbClr val="000000"/>
          </p15:clr>
        </p15:guide>
        <p15:guide id="7" pos="2008">
          <p15:clr>
            <a:srgbClr val="000000"/>
          </p15:clr>
        </p15:guide>
        <p15:guide id="8" orient="horz" pos="1048">
          <p15:clr>
            <a:srgbClr val="000000"/>
          </p15:clr>
        </p15:guide>
        <p15:guide id="9" orient="horz" pos="1161">
          <p15:clr>
            <a:srgbClr val="000000"/>
          </p15:clr>
        </p15:guide>
        <p15:guide id="10" orient="horz" pos="1411">
          <p15:clr>
            <a:srgbClr val="000000"/>
          </p15:clr>
        </p15:guide>
        <p15:guide id="11" orient="horz" pos="889">
          <p15:clr>
            <a:srgbClr val="000000"/>
          </p15:clr>
        </p15:guide>
        <p15:guide id="12" pos="166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ib9tzPFtEztQ+HmWvN3yoRXvrg3A=="/>
    </p:ext>
    <p:ext uri="{EFAFB233-063F-42B5-8137-9DF3F51BA10A}">
      <p15:sldGuideLst xmlns:p15="http://schemas.microsoft.com/office/powerpoint/2012/main">
        <p15:guide id="1" orient="horz" pos="976" userDrawn="0">
          <p15:clr>
            <a:srgbClr val="A4A3A4"/>
          </p15:clr>
        </p15:guide>
        <p15:guide id="2" orient="horz" pos="4173" userDrawn="0">
          <p15:clr>
            <a:srgbClr val="A4A3A4"/>
          </p15:clr>
        </p15:guide>
        <p15:guide id="3" orient="horz" pos="545" userDrawn="0">
          <p15:clr>
            <a:srgbClr val="A4A3A4"/>
          </p15:clr>
        </p15:guide>
        <p15:guide id="4" pos="2593" userDrawn="0">
          <p15:clr>
            <a:srgbClr val="A4A3A4"/>
          </p15:clr>
        </p15:guide>
        <p15:guide id="5" pos="439" userDrawn="0">
          <p15:clr>
            <a:srgbClr val="A4A3A4"/>
          </p15:clr>
        </p15:guide>
        <p15:guide id="6" pos="4136" userDrawn="0">
          <p15:clr>
            <a:srgbClr val="A4A3A4"/>
          </p15:clr>
        </p15:guide>
        <p15:guide id="7" pos="2004" userDrawn="0">
          <p15:clr>
            <a:srgbClr val="A4A3A4"/>
          </p15:clr>
        </p15:guide>
        <p15:guide id="8" orient="horz" pos="1044" userDrawn="0">
          <p15:clr>
            <a:srgbClr val="A4A3A4"/>
          </p15:clr>
        </p15:guide>
        <p15:guide id="9" orient="horz" pos="1157" userDrawn="0">
          <p15:clr>
            <a:srgbClr val="A4A3A4"/>
          </p15:clr>
        </p15:guide>
        <p15:guide id="10" orient="horz" pos="1407" userDrawn="0">
          <p15:clr>
            <a:srgbClr val="A4A3A4"/>
          </p15:clr>
        </p15:guide>
        <p15:guide id="11" orient="horz" pos="885" userDrawn="0">
          <p15:clr>
            <a:srgbClr val="A4A3A4"/>
          </p15:clr>
        </p15:guide>
        <p15:guide id="12" pos="1664" userDrawn="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로로" initials="" lastIdx="4" clrIdx="0"/>
  <p:cmAuthor id="1" name="손민하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C556EEEC-F204-40ED-8A43-A9BB3FB26E16}">
  <a:tblStyle styleId="{C556EEEC-F204-40ED-8A43-A9BB3FB26E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4DA271B-ADD8-4216-B09B-489DE8A59EF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10E5EEC-EFD1-4856-924A-0E6112E32576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413C727-2422-4B73-97E8-926AE56F6B41}" styleName="Table_3">
    <a:wholeTbl>
      <a:tcTxStyle b="off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rgbClr val="828282"/>
          </a:solidFill>
        </a:fill>
      </a:tcStyle>
    </a:band1H>
    <a:band2H>
      <a:tcTxStyle/>
    </a:band2H>
    <a:band1V>
      <a:tcTxStyle/>
      <a:tcStyle>
        <a:fill>
          <a:solidFill>
            <a:srgbClr val="828282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828282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828282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C6C6C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slide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notes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Master" Target="slideMasters/slideMaster3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1" Type="http://schemas.openxmlformats.org/officeDocument/2006/relationships/slide" Target="slides/slide20.xml"></Relationship><Relationship Id="rId52" Type="http://schemas.openxmlformats.org/officeDocument/2006/relationships/slide" Target="slides/slide21.xml"></Relationship><Relationship Id="rId53" Type="http://schemas.openxmlformats.org/officeDocument/2006/relationships/slide" Target="slides/slide22.xml"></Relationship><Relationship Id="rId54" Type="http://schemas.openxmlformats.org/officeDocument/2006/relationships/slide" Target="slides/slide23.xml"></Relationship><Relationship Id="rId55" Type="http://schemas.openxmlformats.org/officeDocument/2006/relationships/slide" Target="slides/slide24.xml"></Relationship><Relationship Id="rId56" Type="http://schemas.openxmlformats.org/officeDocument/2006/relationships/slide" Target="slides/slide25.xml"></Relationship><Relationship Id="rId57" Type="http://schemas.openxmlformats.org/officeDocument/2006/relationships/slide" Target="slides/slide26.xml"></Relationship><Relationship Id="rId58" Type="http://schemas.openxmlformats.org/officeDocument/2006/relationships/slide" Target="slides/slide27.xml"></Relationship><Relationship Id="rId59" Type="http://schemas.openxmlformats.org/officeDocument/2006/relationships/slide" Target="slides/slide28.xml"></Relationship><Relationship Id="rId60" Type="http://schemas.openxmlformats.org/officeDocument/2006/relationships/slide" Target="slides/slide29.xml"></Relationship><Relationship Id="rId61" Type="http://schemas.openxmlformats.org/officeDocument/2006/relationships/slide" Target="slides/slide30.xml"></Relationship><Relationship Id="rId62" Type="http://schemas.openxmlformats.org/officeDocument/2006/relationships/slide" Target="slides/slide31.xml"></Relationship><Relationship Id="rId63" Type="http://schemas.openxmlformats.org/officeDocument/2006/relationships/slide" Target="slides/slide32.xml"></Relationship><Relationship Id="rId64" Type="http://schemas.openxmlformats.org/officeDocument/2006/relationships/slide" Target="slides/slide33.xml"></Relationship><Relationship Id="rId65" Type="http://schemas.openxmlformats.org/officeDocument/2006/relationships/slide" Target="slides/slide34.xml"></Relationship><Relationship Id="rId66" Type="http://schemas.openxmlformats.org/officeDocument/2006/relationships/slide" Target="slides/slide35.xml"></Relationship><Relationship Id="rId67" Type="http://schemas.openxmlformats.org/officeDocument/2006/relationships/slide" Target="slides/slide36.xml"></Relationship><Relationship Id="rId68" Type="http://schemas.openxmlformats.org/officeDocument/2006/relationships/slide" Target="slides/slide37.xml"></Relationship><Relationship Id="rId69" Type="http://schemas.openxmlformats.org/officeDocument/2006/relationships/slide" Target="slides/slide38.xml"></Relationship><Relationship Id="rId70" Type="http://schemas.openxmlformats.org/officeDocument/2006/relationships/slide" Target="slides/slide39.xml"></Relationship><Relationship Id="rId110" Type="http://schemas.openxmlformats.org/officeDocument/2006/relationships/commentAuthors" Target="commentAuthors.xml"></Relationship><Relationship Id="rId111" Type="http://schemas.openxmlformats.org/officeDocument/2006/relationships/viewProps" Target="viewProps.xml"></Relationship><Relationship Id="rId112" Type="http://schemas.openxmlformats.org/officeDocument/2006/relationships/presProps" Target="presProps.xml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7T06:05:16.888" idx="1">
    <p:pos x="4563" y="549"/>
    <p:text>위의 업데이트와 중복되는 부분이기 때문에 다른 것으로 대체할 예정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7T14:03:10.496" idx="2">
    <p:pos x="4563" y="549"/>
    <p:text>댓글 수정을 누르면 어떻게 할지 논의 필요(임의로 적어두겠습니다.)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9T12:30:56.650" idx="3">
    <p:pos x="6000" y="0"/>
    <p:text>다음 페이지가 회원정보변경 화면이죠?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9T12:35:40.596" idx="4">
    <p:pos x="6000" y="0"/>
    <p:text>회원가입인데 회원탈퇴가 있네용?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314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1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2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3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3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4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5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6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6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6:notes"/>
          <p:cNvSpPr txBox="1">
            <a:spLocks/>
          </p:cNvSpPr>
          <p:nvPr>
            <p:ph type="body" idx="1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82" name="Google Shape;682;p16:notes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7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7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0dc5e6a89_0_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e0dc5e6a89_0_1:notes"/>
          <p:cNvSpPr/>
          <p:nvPr>
            <p:ph idx="2" type="sldImg"/>
          </p:nvPr>
        </p:nvSpPr>
        <p:spPr>
          <a:xfrm>
            <a:off x="712788" y="746125"/>
            <a:ext cx="53769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8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8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9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0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0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1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2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3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3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4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4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5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5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6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6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517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577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638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685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734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783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845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893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935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990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180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2021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815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 0"/>
          <p:cNvSpPr txBox="1">
            <a:spLocks/>
          </p:cNvSpPr>
          <p:nvPr>
            <p:ph type="body"/>
          </p:nvPr>
        </p:nvSpPr>
        <p:spPr>
          <a:xfrm rot="0">
            <a:off x="680085" y="4718685"/>
            <a:ext cx="5442585" cy="4471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2057" name="Rect 0"/>
          <p:cNvSpPr>
            <a:spLocks/>
          </p:cNvSpPr>
          <p:nvPr>
            <p:ph type="sldImg"/>
          </p:nvPr>
        </p:nvSpPr>
        <p:spPr>
          <a:xfrm rot="0">
            <a:off x="713105" y="746125"/>
            <a:ext cx="5377815" cy="3724910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712788" y="746125"/>
            <a:ext cx="5376862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histor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>
            <a:off x="-1387" y="71023"/>
            <a:ext cx="2506115" cy="3248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play">
  <p:cSld name="3_Displa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/>
          <p:nvPr/>
        </p:nvSpPr>
        <p:spPr>
          <a:xfrm>
            <a:off x="54864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54864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51"/>
          <p:cNvSpPr/>
          <p:nvPr/>
        </p:nvSpPr>
        <p:spPr>
          <a:xfrm>
            <a:off x="3954145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51"/>
          <p:cNvSpPr/>
          <p:nvPr/>
        </p:nvSpPr>
        <p:spPr>
          <a:xfrm>
            <a:off x="394462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51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51"/>
          <p:cNvSpPr/>
          <p:nvPr/>
        </p:nvSpPr>
        <p:spPr>
          <a:xfrm>
            <a:off x="401891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51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51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51"/>
          <p:cNvSpPr/>
          <p:nvPr/>
        </p:nvSpPr>
        <p:spPr>
          <a:xfrm>
            <a:off x="48895" y="6597650"/>
            <a:ext cx="718185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graphicFrame>
        <p:nvGraphicFramePr>
          <p:cNvPr id="68" name="Google Shape;68;p51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51"/>
          <p:cNvSpPr/>
          <p:nvPr/>
        </p:nvSpPr>
        <p:spPr>
          <a:xfrm>
            <a:off x="54864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51"/>
          <p:cNvSpPr/>
          <p:nvPr/>
        </p:nvSpPr>
        <p:spPr>
          <a:xfrm>
            <a:off x="54864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51"/>
          <p:cNvSpPr/>
          <p:nvPr/>
        </p:nvSpPr>
        <p:spPr>
          <a:xfrm>
            <a:off x="3954145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51"/>
          <p:cNvSpPr/>
          <p:nvPr/>
        </p:nvSpPr>
        <p:spPr>
          <a:xfrm>
            <a:off x="3954145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51"/>
          <p:cNvCxnSpPr/>
          <p:nvPr/>
        </p:nvCxnSpPr>
        <p:spPr>
          <a:xfrm>
            <a:off x="3852545" y="865505"/>
            <a:ext cx="3044825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1"/>
          <p:cNvCxnSpPr/>
          <p:nvPr/>
        </p:nvCxnSpPr>
        <p:spPr>
          <a:xfrm>
            <a:off x="550545" y="6308090"/>
            <a:ext cx="2811780" cy="0"/>
          </a:xfrm>
          <a:prstGeom prst="straightConnector1">
            <a:avLst/>
          </a:prstGeom>
          <a:noFill/>
          <a:ln cap="flat" cmpd="sng" w="1047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play">
  <p:cSld name="2_Displa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2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52"/>
          <p:cNvSpPr/>
          <p:nvPr/>
        </p:nvSpPr>
        <p:spPr>
          <a:xfrm>
            <a:off x="4018915" y="883285"/>
            <a:ext cx="2684145" cy="279781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52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52"/>
          <p:cNvSpPr/>
          <p:nvPr/>
        </p:nvSpPr>
        <p:spPr>
          <a:xfrm>
            <a:off x="48895" y="6597650"/>
            <a:ext cx="718185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graphicFrame>
        <p:nvGraphicFramePr>
          <p:cNvPr id="85" name="Google Shape;85;p52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52"/>
          <p:cNvSpPr/>
          <p:nvPr/>
        </p:nvSpPr>
        <p:spPr>
          <a:xfrm>
            <a:off x="52959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52"/>
          <p:cNvSpPr/>
          <p:nvPr/>
        </p:nvSpPr>
        <p:spPr>
          <a:xfrm>
            <a:off x="52959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52"/>
          <p:cNvSpPr/>
          <p:nvPr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52"/>
          <p:cNvCxnSpPr/>
          <p:nvPr/>
        </p:nvCxnSpPr>
        <p:spPr>
          <a:xfrm>
            <a:off x="3764915" y="872490"/>
            <a:ext cx="3132455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52"/>
          <p:cNvCxnSpPr/>
          <p:nvPr/>
        </p:nvCxnSpPr>
        <p:spPr>
          <a:xfrm>
            <a:off x="529590" y="6311900"/>
            <a:ext cx="3132455" cy="0"/>
          </a:xfrm>
          <a:prstGeom prst="straightConnector1">
            <a:avLst/>
          </a:prstGeom>
          <a:noFill/>
          <a:ln cap="flat" cmpd="sng" w="117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play">
  <p:cSld name="6_Displa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3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53"/>
          <p:cNvSpPr/>
          <p:nvPr/>
        </p:nvSpPr>
        <p:spPr>
          <a:xfrm>
            <a:off x="4018915" y="883285"/>
            <a:ext cx="2684145" cy="279781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53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53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53"/>
          <p:cNvSpPr/>
          <p:nvPr/>
        </p:nvSpPr>
        <p:spPr>
          <a:xfrm>
            <a:off x="48895" y="6597650"/>
            <a:ext cx="718185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graphicFrame>
        <p:nvGraphicFramePr>
          <p:cNvPr id="101" name="Google Shape;101;p53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53"/>
          <p:cNvSpPr/>
          <p:nvPr/>
        </p:nvSpPr>
        <p:spPr>
          <a:xfrm>
            <a:off x="52959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53"/>
          <p:cNvSpPr/>
          <p:nvPr/>
        </p:nvSpPr>
        <p:spPr>
          <a:xfrm>
            <a:off x="52959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53"/>
          <p:cNvSpPr/>
          <p:nvPr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53"/>
          <p:cNvCxnSpPr/>
          <p:nvPr/>
        </p:nvCxnSpPr>
        <p:spPr>
          <a:xfrm>
            <a:off x="3764915" y="872490"/>
            <a:ext cx="3132455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3"/>
          <p:cNvCxnSpPr/>
          <p:nvPr/>
        </p:nvCxnSpPr>
        <p:spPr>
          <a:xfrm>
            <a:off x="529590" y="6311900"/>
            <a:ext cx="3132455" cy="0"/>
          </a:xfrm>
          <a:prstGeom prst="straightConnector1">
            <a:avLst/>
          </a:prstGeom>
          <a:noFill/>
          <a:ln cap="flat" cmpd="sng" w="117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play">
  <p:cSld name="4_Displa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4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54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54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54"/>
          <p:cNvSpPr/>
          <p:nvPr/>
        </p:nvSpPr>
        <p:spPr>
          <a:xfrm>
            <a:off x="48895" y="6597650"/>
            <a:ext cx="718185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graphicFrame>
        <p:nvGraphicFramePr>
          <p:cNvPr id="116" name="Google Shape;116;p54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54"/>
          <p:cNvSpPr/>
          <p:nvPr/>
        </p:nvSpPr>
        <p:spPr>
          <a:xfrm>
            <a:off x="52959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54"/>
          <p:cNvSpPr/>
          <p:nvPr/>
        </p:nvSpPr>
        <p:spPr>
          <a:xfrm>
            <a:off x="52959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4"/>
          <p:cNvSpPr/>
          <p:nvPr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p54"/>
          <p:cNvCxnSpPr/>
          <p:nvPr/>
        </p:nvCxnSpPr>
        <p:spPr>
          <a:xfrm>
            <a:off x="3764915" y="872490"/>
            <a:ext cx="3132455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54"/>
          <p:cNvCxnSpPr/>
          <p:nvPr/>
        </p:nvCxnSpPr>
        <p:spPr>
          <a:xfrm>
            <a:off x="529590" y="6311900"/>
            <a:ext cx="3132455" cy="0"/>
          </a:xfrm>
          <a:prstGeom prst="straightConnector1">
            <a:avLst/>
          </a:prstGeom>
          <a:noFill/>
          <a:ln cap="flat" cmpd="sng" w="117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54"/>
          <p:cNvSpPr/>
          <p:nvPr/>
        </p:nvSpPr>
        <p:spPr>
          <a:xfrm>
            <a:off x="3328670" y="825500"/>
            <a:ext cx="71755" cy="5458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6741160" y="825500"/>
            <a:ext cx="71755" cy="5458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play">
  <p:cSld name="1_Displa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5"/>
          <p:cNvSpPr/>
          <p:nvPr/>
        </p:nvSpPr>
        <p:spPr>
          <a:xfrm>
            <a:off x="52951" y="80628"/>
            <a:ext cx="7164119" cy="646300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55"/>
          <p:cNvSpPr/>
          <p:nvPr/>
        </p:nvSpPr>
        <p:spPr>
          <a:xfrm>
            <a:off x="7232515" y="78532"/>
            <a:ext cx="2609046" cy="21640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5"/>
          <p:cNvSpPr/>
          <p:nvPr/>
        </p:nvSpPr>
        <p:spPr>
          <a:xfrm>
            <a:off x="49133" y="6597943"/>
            <a:ext cx="7181965" cy="21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sp>
        <p:nvSpPr>
          <p:cNvPr id="132" name="Google Shape;132;p55"/>
          <p:cNvSpPr/>
          <p:nvPr/>
        </p:nvSpPr>
        <p:spPr>
          <a:xfrm>
            <a:off x="548533" y="1764482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548533" y="2310961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5"/>
          <p:cNvSpPr/>
          <p:nvPr/>
        </p:nvSpPr>
        <p:spPr>
          <a:xfrm>
            <a:off x="607868" y="883331"/>
            <a:ext cx="2684318" cy="540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5088" y="6652725"/>
            <a:ext cx="648072" cy="14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998" y="6637658"/>
            <a:ext cx="648072" cy="11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09" y="6652725"/>
            <a:ext cx="791394" cy="15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play">
  <p:cSld name="5_Displa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/>
          <p:nvPr/>
        </p:nvSpPr>
        <p:spPr>
          <a:xfrm>
            <a:off x="52951" y="80628"/>
            <a:ext cx="7164119" cy="646300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6"/>
          <p:cNvSpPr/>
          <p:nvPr/>
        </p:nvSpPr>
        <p:spPr>
          <a:xfrm>
            <a:off x="7232515" y="78532"/>
            <a:ext cx="2609046" cy="21640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6"/>
          <p:cNvSpPr/>
          <p:nvPr/>
        </p:nvSpPr>
        <p:spPr>
          <a:xfrm>
            <a:off x="49133" y="6597943"/>
            <a:ext cx="7181965" cy="21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sp>
        <p:nvSpPr>
          <p:cNvPr id="142" name="Google Shape;142;p56"/>
          <p:cNvSpPr/>
          <p:nvPr/>
        </p:nvSpPr>
        <p:spPr>
          <a:xfrm>
            <a:off x="548533" y="1764482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6"/>
          <p:cNvSpPr/>
          <p:nvPr/>
        </p:nvSpPr>
        <p:spPr>
          <a:xfrm>
            <a:off x="548533" y="2310961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6"/>
          <p:cNvSpPr/>
          <p:nvPr/>
        </p:nvSpPr>
        <p:spPr>
          <a:xfrm>
            <a:off x="3954413" y="1764482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6"/>
          <p:cNvSpPr/>
          <p:nvPr/>
        </p:nvSpPr>
        <p:spPr>
          <a:xfrm>
            <a:off x="3954413" y="2310961"/>
            <a:ext cx="56172" cy="432805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56"/>
          <p:cNvSpPr/>
          <p:nvPr/>
        </p:nvSpPr>
        <p:spPr>
          <a:xfrm>
            <a:off x="607868" y="883331"/>
            <a:ext cx="2684318" cy="540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6"/>
          <p:cNvSpPr/>
          <p:nvPr/>
        </p:nvSpPr>
        <p:spPr>
          <a:xfrm>
            <a:off x="4018723" y="883331"/>
            <a:ext cx="2684318" cy="540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5088" y="6652725"/>
            <a:ext cx="648072" cy="14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998" y="6637658"/>
            <a:ext cx="648072" cy="11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09" y="6652725"/>
            <a:ext cx="791394" cy="15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-1270" y="71120"/>
            <a:ext cx="2506980" cy="325755"/>
          </a:xfrm>
          <a:prstGeom prst="rect"/>
          <a:solidFill>
            <a:srgbClr val="595959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   </a:t>
            </a:r>
            <a:r>
              <a:rPr sz="14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Information Architecture</a:t>
            </a:r>
            <a:endParaRPr lang="ko-KR" altLang="en-US" sz="14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>
            <a:spLocks/>
          </p:cNvSpPr>
          <p:nvPr/>
        </p:nvSpPr>
        <p:spPr>
          <a:xfrm rot="0">
            <a:off x="0" y="5394960"/>
            <a:ext cx="9906635" cy="1471295"/>
          </a:xfrm>
          <a:prstGeom prst="rect"/>
          <a:solidFill>
            <a:srgbClr val="D8E2F3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5715" y="5408930"/>
            <a:ext cx="1887220" cy="370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800" b="1">
                <a:solidFill>
                  <a:schemeClr val="dk1"/>
                </a:solidFill>
                <a:latin typeface="Malgun Gothic" charset="0"/>
                <a:ea typeface="Malgun Gothic" charset="0"/>
              </a:rPr>
              <a:t>Back</a:t>
            </a:r>
            <a:r>
              <a:rPr sz="1800" b="1">
                <a:solidFill>
                  <a:schemeClr val="dk1"/>
                </a:solidFill>
                <a:latin typeface="Malgun Gothic" charset="0"/>
                <a:ea typeface="맑은 고딕" charset="0"/>
              </a:rPr>
              <a:t> </a:t>
            </a:r>
            <a:r>
              <a:rPr sz="1800" b="1">
                <a:solidFill>
                  <a:schemeClr val="dk1"/>
                </a:solidFill>
                <a:latin typeface="Malgun Gothic" charset="0"/>
                <a:ea typeface="Malgun Gothic" charset="0"/>
              </a:rPr>
              <a:t>Office</a:t>
            </a:r>
          </a:p>
        </p:txBody>
      </p:sp>
      <p:cxnSp>
        <p:nvCxnSpPr>
          <p:cNvPr id="17" name="Rect 0"/>
          <p:cNvCxnSpPr/>
          <p:nvPr/>
        </p:nvCxnSpPr>
        <p:spPr>
          <a:xfrm rot="0">
            <a:off x="164465" y="548640"/>
            <a:ext cx="9540875" cy="254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 txBox="1">
            <a:spLocks/>
          </p:cNvSpPr>
          <p:nvPr/>
        </p:nvSpPr>
        <p:spPr>
          <a:xfrm rot="0">
            <a:off x="56515" y="140970"/>
            <a:ext cx="1584960" cy="4006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2000" i="0" b="1">
                <a:solidFill>
                  <a:schemeClr val="dk1"/>
                </a:solidFill>
                <a:latin typeface="Malgun Gothic" charset="0"/>
                <a:ea typeface="Malgun Gothic" charset="0"/>
              </a:rPr>
              <a:t>UI</a:t>
            </a:r>
            <a:r>
              <a:rPr sz="2000" i="0" b="1">
                <a:solidFill>
                  <a:schemeClr val="dk1"/>
                </a:solidFill>
                <a:latin typeface="Malgun Gothic" charset="0"/>
                <a:ea typeface="맑은 고딕" charset="0"/>
              </a:rPr>
              <a:t> </a:t>
            </a:r>
            <a:r>
              <a:rPr sz="2000" i="0" b="1">
                <a:solidFill>
                  <a:schemeClr val="dk1"/>
                </a:solidFill>
                <a:latin typeface="Malgun Gothic" charset="0"/>
                <a:ea typeface="Malgun Gothic" charset="0"/>
              </a:rPr>
              <a:t>Process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comp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 0"/>
          <p:cNvSpPr>
            <a:spLocks/>
          </p:cNvSpPr>
          <p:nvPr/>
        </p:nvSpPr>
        <p:spPr>
          <a:xfrm rot="0">
            <a:off x="57150" y="620395"/>
            <a:ext cx="9778365" cy="5923280"/>
          </a:xfrm>
          <a:prstGeom prst="rect"/>
          <a:noFill/>
          <a:ln w="9525" cap="flat" cmpd="sng">
            <a:solidFill>
              <a:srgbClr val="D8D8D8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57150" y="97155"/>
          <a:ext cx="9778365" cy="7461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76300"/>
                <a:gridCol w="2757170"/>
                <a:gridCol w="716915"/>
                <a:gridCol w="3216910"/>
                <a:gridCol w="621665"/>
                <a:gridCol w="1589405"/>
              </a:tblGrid>
              <a:tr h="377825"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</a:rPr>
                        <a:t>화면ID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</a:rPr>
                        <a:t>화면명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</a:rPr>
                        <a:t>TYPE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</a:rPr>
                        <a:t>화면경로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</a:rPr>
                        <a:t>작성자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5250" marR="91440" marT="45720" marB="45720" anchor="ctr">
                    <a:lnL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Rect 0"/>
          <p:cNvSpPr>
            <a:spLocks/>
          </p:cNvSpPr>
          <p:nvPr/>
        </p:nvSpPr>
        <p:spPr>
          <a:xfrm rot="0">
            <a:off x="57150" y="6597650"/>
            <a:ext cx="776351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fld id="{B9320F77-B9A0-41C5-862A-B4B631284C64}" type="slidenum">
              <a:rPr sz="800" cap="none" i="0" b="0" strike="noStrike">
                <a:solidFill>
                  <a:srgbClr val="7F7F7F"/>
                </a:solidFill>
                <a:latin typeface="Malgun Gothic" charset="0"/>
                <a:ea typeface="Malgun Gothic" charset="0"/>
              </a:rPr>
              <a:t>36</a:t>
            </a:fld>
            <a:r>
              <a:rPr sz="800" cap="none" i="0" b="0" strike="noStrike">
                <a:solidFill>
                  <a:srgbClr val="7F7F7F"/>
                </a:solidFill>
                <a:latin typeface="Malgun Gothic" charset="0"/>
                <a:ea typeface="Malgun Gothic" charset="0"/>
              </a:rPr>
              <a:t> Page</a:t>
            </a:r>
            <a:endParaRPr lang="ko-KR" altLang="en-US" sz="800" cap="none" i="0" b="0" strike="noStrike">
              <a:solidFill>
                <a:srgbClr val="7F7F7F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play">
  <p:cSld name="2_Displa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play">
  <p:cSld name="1_Displa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4"/>
          <p:cNvSpPr/>
          <p:nvPr/>
        </p:nvSpPr>
        <p:spPr>
          <a:xfrm>
            <a:off x="0" y="5395275"/>
            <a:ext cx="9906000" cy="147058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44"/>
          <p:cNvSpPr txBox="1"/>
          <p:nvPr/>
        </p:nvSpPr>
        <p:spPr>
          <a:xfrm>
            <a:off x="5828" y="5409220"/>
            <a:ext cx="1886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 Office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Google Shape;17;p44"/>
          <p:cNvCxnSpPr/>
          <p:nvPr/>
        </p:nvCxnSpPr>
        <p:spPr>
          <a:xfrm>
            <a:off x="164468" y="548680"/>
            <a:ext cx="954000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44"/>
          <p:cNvSpPr txBox="1"/>
          <p:nvPr/>
        </p:nvSpPr>
        <p:spPr>
          <a:xfrm>
            <a:off x="56456" y="141097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Process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onent">
  <p:cSld name="compon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/>
          <p:nvPr/>
        </p:nvSpPr>
        <p:spPr>
          <a:xfrm>
            <a:off x="57150" y="620395"/>
            <a:ext cx="9777730" cy="592264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21;p45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22;p45"/>
          <p:cNvSpPr/>
          <p:nvPr/>
        </p:nvSpPr>
        <p:spPr>
          <a:xfrm>
            <a:off x="57150" y="6597650"/>
            <a:ext cx="776287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play">
  <p:cSld name="3_Displa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onent">
  <p:cSld name="compon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/>
          <p:nvPr/>
        </p:nvSpPr>
        <p:spPr>
          <a:xfrm>
            <a:off x="57150" y="620395"/>
            <a:ext cx="9777730" cy="592264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28;p47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" name="Google Shape;29;p47"/>
          <p:cNvSpPr/>
          <p:nvPr/>
        </p:nvSpPr>
        <p:spPr>
          <a:xfrm>
            <a:off x="57150" y="6597650"/>
            <a:ext cx="776287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histor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9"/>
          <p:cNvSpPr/>
          <p:nvPr/>
        </p:nvSpPr>
        <p:spPr>
          <a:xfrm>
            <a:off x="48895" y="6597650"/>
            <a:ext cx="718185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Page</a:t>
            </a:r>
            <a:endParaRPr/>
          </a:p>
        </p:txBody>
      </p:sp>
      <p:graphicFrame>
        <p:nvGraphicFramePr>
          <p:cNvPr id="35" name="Google Shape;35;p49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" name="Google Shape;37;p49"/>
          <p:cNvSpPr/>
          <p:nvPr/>
        </p:nvSpPr>
        <p:spPr>
          <a:xfrm>
            <a:off x="54864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54864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">
  <p:cSld name="Displa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0"/>
          <p:cNvSpPr/>
          <p:nvPr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Google Shape;47;p50"/>
          <p:cNvGraphicFramePr/>
          <p:nvPr/>
        </p:nvGraphicFramePr>
        <p:xfrm>
          <a:off x="57150" y="97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876175"/>
                <a:gridCol w="2757025"/>
                <a:gridCol w="716850"/>
                <a:gridCol w="3216850"/>
                <a:gridCol w="621450"/>
                <a:gridCol w="15894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TYPE</a:t>
                      </a:r>
                      <a:endParaRPr/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52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Google Shape;48;p50"/>
          <p:cNvSpPr/>
          <p:nvPr/>
        </p:nvSpPr>
        <p:spPr>
          <a:xfrm>
            <a:off x="548640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50"/>
          <p:cNvSpPr/>
          <p:nvPr/>
        </p:nvSpPr>
        <p:spPr>
          <a:xfrm>
            <a:off x="548640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50"/>
          <p:cNvSpPr/>
          <p:nvPr/>
        </p:nvSpPr>
        <p:spPr>
          <a:xfrm>
            <a:off x="3954145" y="17646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50"/>
          <p:cNvSpPr/>
          <p:nvPr/>
        </p:nvSpPr>
        <p:spPr>
          <a:xfrm>
            <a:off x="3954145" y="2310765"/>
            <a:ext cx="55880" cy="433070"/>
          </a:xfrm>
          <a:prstGeom prst="roundRect">
            <a:avLst>
              <a:gd fmla="val 1666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50"/>
          <p:cNvSpPr/>
          <p:nvPr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50"/>
          <p:cNvSpPr/>
          <p:nvPr/>
        </p:nvSpPr>
        <p:spPr>
          <a:xfrm>
            <a:off x="4018915" y="883285"/>
            <a:ext cx="2684145" cy="540067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9.xml"></Relationship><Relationship Id="rId4" Type="http://schemas.openxmlformats.org/officeDocument/2006/relationships/slideLayout" Target="../slideLayouts/slideLayout10.xml"></Relationship><Relationship Id="rId5" Type="http://schemas.openxmlformats.org/officeDocument/2006/relationships/slideLayout" Target="../slideLayouts/slideLayout11.xml"></Relationship><Relationship Id="rId6" Type="http://schemas.openxmlformats.org/officeDocument/2006/relationships/slideLayout" Target="../slideLayouts/slideLayout12.xml"></Relationship><Relationship Id="rId7" Type="http://schemas.openxmlformats.org/officeDocument/2006/relationships/slideLayout" Target="../slideLayouts/slideLayout13.xml"></Relationship><Relationship Id="rId8" Type="http://schemas.openxmlformats.org/officeDocument/2006/relationships/slideLayout" Target="../slideLayouts/slideLayout14.xml"></Relationship><Relationship Id="rId9" Type="http://schemas.openxmlformats.org/officeDocument/2006/relationships/slideLayout" Target="../slideLayouts/slideLayout15.xml"></Relationship><Relationship Id="rId10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slideLayout" Target="../slideLayouts/slideLayout17.xml"></Relationship><Relationship Id="rId3" Type="http://schemas.openxmlformats.org/officeDocument/2006/relationships/slideLayout" Target="../slideLayouts/slideLayout18.xml"></Relationship><Relationship Id="rId4" Type="http://schemas.openxmlformats.org/officeDocument/2006/relationships/slideLayout" Target="../slideLayouts/slideLayout19.xml"></Relationship><Relationship Id="rId5" Type="http://schemas.openxmlformats.org/officeDocument/2006/relationships/slideLayout" Target="../slideLayouts/slideLayout20.xml"></Relationship><Relationship Id="rId6" Type="http://schemas.openxmlformats.org/officeDocument/2006/relationships/slideLayout" Target="../slideLayouts/slideLayout21.xml"></Relationship><Relationship Id="rId7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6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6.png"></Relationship><Relationship Id="rId4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comments" Target="../comments/commen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jpg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jpg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jpg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notesSlide" Target="../notesSlides/notesSlide24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jpg"></Relationship><Relationship Id="rId6" Type="http://schemas.openxmlformats.org/officeDocument/2006/relationships/slideLayout" Target="../slideLayouts/slideLayout5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4" Type="http://schemas.openxmlformats.org/officeDocument/2006/relationships/image" Target="../media/image5.png"></Relationship><Relationship Id="rId5" Type="http://schemas.openxmlformats.org/officeDocument/2006/relationships/image" Target="../media/image6.png"></Relationship><Relationship Id="rId6" Type="http://schemas.openxmlformats.org/officeDocument/2006/relationships/image" Target="../media/image7.jpg"></Relationship><Relationship Id="rId7" Type="http://schemas.openxmlformats.org/officeDocument/2006/relationships/slideLayout" Target="../slideLayouts/slideLayout5.xml"></Relationship><Relationship Id="rId8" Type="http://schemas.openxmlformats.org/officeDocument/2006/relationships/comments" Target="../comments/commen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jpg"></Relationship><Relationship Id="rId6" Type="http://schemas.openxmlformats.org/officeDocument/2006/relationships/slideLayout" Target="../slideLayouts/slideLayout5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5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20.xml"></Relationship><Relationship Id="rId4" Type="http://schemas.openxmlformats.org/officeDocument/2006/relationships/comments" Target="../comments/comment3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1179210941.png"></Relationship><Relationship Id="rId3" Type="http://schemas.openxmlformats.org/officeDocument/2006/relationships/image" Target="../media/fImage117921128467.png"></Relationship><Relationship Id="rId4" Type="http://schemas.openxmlformats.org/officeDocument/2006/relationships/notesSlide" Target="../notesSlides/notesSlide29.xml"></Relationship><Relationship Id="rId5" Type="http://schemas.openxmlformats.org/officeDocument/2006/relationships/slideLayout" Target="../slideLayouts/slideLayout20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117921686334.png"></Relationship><Relationship Id="rId3" Type="http://schemas.openxmlformats.org/officeDocument/2006/relationships/image" Target="../media/fImage117921716500.png"></Relationship><Relationship Id="rId4" Type="http://schemas.openxmlformats.org/officeDocument/2006/relationships/notesSlide" Target="../notesSlides/notesSlide30.xml"></Relationship><Relationship Id="rId5" Type="http://schemas.openxmlformats.org/officeDocument/2006/relationships/slideLayout" Target="../slideLayouts/slideLayout20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117922149169.png"></Relationship><Relationship Id="rId3" Type="http://schemas.openxmlformats.org/officeDocument/2006/relationships/image" Target="../media/fImage117922175724.png"></Relationship><Relationship Id="rId4" Type="http://schemas.openxmlformats.org/officeDocument/2006/relationships/notesSlide" Target="../notesSlides/notesSlide31.xml"></Relationship><Relationship Id="rId5" Type="http://schemas.openxmlformats.org/officeDocument/2006/relationships/slideLayout" Target="../slideLayouts/slideLayout20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3" Type="http://schemas.openxmlformats.org/officeDocument/2006/relationships/slideLayout" Target="../slideLayouts/slideLayout20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3" Type="http://schemas.openxmlformats.org/officeDocument/2006/relationships/slideLayout" Target="../slideLayouts/slideLayout20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notesSlide" Target="../notesSlides/notesSlide34.xml"></Relationship><Relationship Id="rId3" Type="http://schemas.openxmlformats.org/officeDocument/2006/relationships/slideLayout" Target="../slideLayouts/slideLayout20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notesSlide" Target="../notesSlides/notesSlide35.xml"></Relationship><Relationship Id="rId3" Type="http://schemas.openxmlformats.org/officeDocument/2006/relationships/slideLayout" Target="../slideLayouts/slideLayout20.xml"></Relationship></Relationships>
</file>

<file path=ppt/slides/_rels/slide36.xml.rels><?xml version="1.0" encoding="UTF-8"?>
<Relationships xmlns="http://schemas.openxmlformats.org/package/2006/relationships"><Relationship Id="rId2" Type="http://schemas.openxmlformats.org/officeDocument/2006/relationships/image" Target="../media/fImage914024731478.png"></Relationship><Relationship Id="rId3" Type="http://schemas.openxmlformats.org/officeDocument/2006/relationships/notesSlide" Target="../notesSlides/notesSlide36.xml"></Relationship><Relationship Id="rId4" Type="http://schemas.openxmlformats.org/officeDocument/2006/relationships/slideLayout" Target="../slideLayouts/slideLayout20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3" Type="http://schemas.openxmlformats.org/officeDocument/2006/relationships/slideLayout" Target="../slideLayouts/slideLayout20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image" Target="../media/fImage2321825199358.png"></Relationship><Relationship Id="rId3" Type="http://schemas.openxmlformats.org/officeDocument/2006/relationships/notesSlide" Target="../notesSlides/notesSlide38.xml"></Relationship><Relationship Id="rId4" Type="http://schemas.openxmlformats.org/officeDocument/2006/relationships/slideLayout" Target="../slideLayouts/slideLayout20.xml"></Relationship><Relationship Id="rId5" Type="http://schemas.openxmlformats.org/officeDocument/2006/relationships/comments" Target="../comments/comment4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image" Target="../media/fImage2663525556962.png"></Relationship><Relationship Id="rId3" Type="http://schemas.openxmlformats.org/officeDocument/2006/relationships/notesSlide" Target="../notesSlides/notesSlide39.xml"></Relationship><Relationship Id="rId4" Type="http://schemas.openxmlformats.org/officeDocument/2006/relationships/slideLayout" Target="../slideLayouts/slideLayout20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/>
        </p:nvSpPr>
        <p:spPr>
          <a:xfrm>
            <a:off x="1618615" y="3402965"/>
            <a:ext cx="1078230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75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type</a:t>
            </a:r>
            <a:endParaRPr b="1" i="0" sz="975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1717040" y="3659505"/>
            <a:ext cx="323850" cy="2476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5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</a:t>
            </a:r>
            <a:endParaRPr b="0" i="0" sz="65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2428240" y="3659505"/>
            <a:ext cx="323850" cy="2476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5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</a:t>
            </a:r>
            <a:endParaRPr b="0" i="0" sz="65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236220" y="595630"/>
            <a:ext cx="9396730" cy="5670550"/>
          </a:xfrm>
          <a:prstGeom prst="rect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p1"/>
          <p:cNvGrpSpPr/>
          <p:nvPr/>
        </p:nvGrpSpPr>
        <p:grpSpPr>
          <a:xfrm>
            <a:off x="8625205" y="872490"/>
            <a:ext cx="748665" cy="493395"/>
            <a:chOff x="8625205" y="872490"/>
            <a:chExt cx="748665" cy="493395"/>
          </a:xfrm>
        </p:grpSpPr>
        <p:sp>
          <p:nvSpPr>
            <p:cNvPr id="160" name="Google Shape;160;p1"/>
            <p:cNvSpPr/>
            <p:nvPr/>
          </p:nvSpPr>
          <p:spPr>
            <a:xfrm>
              <a:off x="8625205" y="872490"/>
              <a:ext cx="288290" cy="28829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8992870" y="1149985"/>
              <a:ext cx="215900" cy="2159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5920" y="1014095"/>
              <a:ext cx="107950" cy="1079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3" name="Google Shape;163;p1"/>
          <p:cNvSpPr/>
          <p:nvPr/>
        </p:nvSpPr>
        <p:spPr>
          <a:xfrm>
            <a:off x="2794000" y="3659505"/>
            <a:ext cx="323850" cy="2476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5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AD</a:t>
            </a:r>
            <a:endParaRPr b="0" i="0" sz="65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072640" y="3659505"/>
            <a:ext cx="323850" cy="24765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</a:t>
            </a:r>
            <a:endParaRPr b="0" i="0" sz="6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712595" y="4203700"/>
            <a:ext cx="6614795" cy="13233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38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38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                               </a:t>
            </a:r>
            <a:endParaRPr b="0" i="0" sz="1138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1818640" y="4227830"/>
            <a:ext cx="1188085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75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b="0" i="0" lang="ko-KR" sz="975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INFO</a:t>
            </a:r>
            <a:endParaRPr b="0" i="0" sz="975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980" y="5657215"/>
            <a:ext cx="648335" cy="14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9210" y="5641975"/>
            <a:ext cx="648335" cy="1149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"/>
          <p:cNvGraphicFramePr>
            <a:graphicFrameLocks noGrp="1"/>
          </p:cNvGraphicFramePr>
          <p:nvPr/>
        </p:nvGraphicFramePr>
        <p:xfrm>
          <a:off x="1905635" y="4516755"/>
          <a:ext cx="6256655" cy="8674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62990"/>
                <a:gridCol w="2016760"/>
                <a:gridCol w="1062355"/>
                <a:gridCol w="2114550"/>
              </a:tblGrid>
              <a:tr h="22733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SUBJECT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SUMY</a:t>
                      </a: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Game</a:t>
                      </a: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Shop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DATE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2021.06.16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PROJECT TITLE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Game Shopping mall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LAST UPDATE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2021.06.17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VERSION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1.0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PREPARED BY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한의진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3F3F3F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MENU</a:t>
                      </a:r>
                      <a:endParaRPr lang="ko-KR" altLang="en-US" sz="800" kern="1200" cap="none" strike="noStrike">
                        <a:solidFill>
                          <a:srgbClr val="3F3F3F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all</a:t>
                      </a:r>
                      <a:endParaRPr lang="ko-KR" altLang="en-US" sz="800" kern="1200" cap="none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>
                    <a:lnL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70" name="Google Shape;170;p1"/>
          <p:cNvSpPr txBox="1"/>
          <p:nvPr/>
        </p:nvSpPr>
        <p:spPr>
          <a:xfrm>
            <a:off x="1712595" y="2060575"/>
            <a:ext cx="3765550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SUMY Game Shop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1712595" y="2649220"/>
            <a:ext cx="60960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/>
          <p:nvPr/>
        </p:nvSpPr>
        <p:spPr>
          <a:xfrm>
            <a:off x="522605" y="987425"/>
            <a:ext cx="6158865" cy="5343525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408" name="Google Shape;408;p11"/>
          <p:cNvGraphicFramePr>
            <a:graphicFrameLocks noGrp="1"/>
          </p:cNvGraphicFramePr>
          <p:nvPr/>
        </p:nvGraphicFramePr>
        <p:xfrm>
          <a:off x="7244080" y="872490"/>
          <a:ext cx="2588260" cy="37960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22694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세일 미리보기(5개 고정)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게임 이미지, 게임 정보, 더보기 버튼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-1-1 타이틀명 ‘메가 세일‘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-1-2에 관리자가 올린 세일 이미지 보여줌.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할인율 높은 순으로 게임 5개 조회.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화면으로 이동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-1-3에 해당 게임의 정보 보여줌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-게임사 이름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-게임가격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-할인율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-세일가격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-1-4클릭 시 전체 세일 리스트로 이동</a:t>
                      </a: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(서브 화면)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5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무료게임 미리보기(4개 고정)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게임 이미지, 게임 정보, 더보기 버튼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 타이틀명 ‘무료 게임‘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-2-2에 관리자가 올린 무료 이미지 보여줌.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화면으로 이동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-2-3에 해당 게임의 정보 보여줌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게임사 노출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-2-4클릭 시 전체 무료 게임 리스트로 이동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p11"/>
          <p:cNvSpPr/>
          <p:nvPr/>
        </p:nvSpPr>
        <p:spPr>
          <a:xfrm>
            <a:off x="856615" y="3866515"/>
            <a:ext cx="1251585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1"/>
          <p:cNvSpPr txBox="1"/>
          <p:nvPr/>
        </p:nvSpPr>
        <p:spPr>
          <a:xfrm>
            <a:off x="612140" y="1285875"/>
            <a:ext cx="92900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메가 세일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5744845" y="1285875"/>
            <a:ext cx="765810" cy="19939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11"/>
          <p:cNvSpPr txBox="1"/>
          <p:nvPr/>
        </p:nvSpPr>
        <p:spPr>
          <a:xfrm>
            <a:off x="1169670" y="407670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18" name="Google Shape;418;p11"/>
          <p:cNvSpPr txBox="1"/>
          <p:nvPr/>
        </p:nvSpPr>
        <p:spPr>
          <a:xfrm>
            <a:off x="557530" y="3481705"/>
            <a:ext cx="92900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 게임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5744845" y="3499485"/>
            <a:ext cx="765810" cy="19939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2287270" y="3866515"/>
            <a:ext cx="1251585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3630295" y="3866515"/>
            <a:ext cx="1251585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5016500" y="3866515"/>
            <a:ext cx="1251585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2521585" y="407670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24" name="Google Shape;424;p11"/>
          <p:cNvSpPr txBox="1"/>
          <p:nvPr/>
        </p:nvSpPr>
        <p:spPr>
          <a:xfrm>
            <a:off x="3996055" y="407670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5311140" y="407670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612140" y="3284855"/>
            <a:ext cx="5996940" cy="259207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1"/>
          <p:cNvSpPr txBox="1">
            <a:spLocks/>
          </p:cNvSpPr>
          <p:nvPr/>
        </p:nvSpPr>
        <p:spPr>
          <a:xfrm rot="0">
            <a:off x="826770" y="5376545"/>
            <a:ext cx="1209040" cy="3384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431" name="Google Shape;4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355" y="1529715"/>
            <a:ext cx="977900" cy="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1"/>
          <p:cNvSpPr txBox="1"/>
          <p:nvPr/>
        </p:nvSpPr>
        <p:spPr>
          <a:xfrm>
            <a:off x="1096645" y="199707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33" name="Google Shape;433;p11"/>
          <p:cNvSpPr/>
          <p:nvPr/>
        </p:nvSpPr>
        <p:spPr>
          <a:xfrm>
            <a:off x="962660" y="25025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1"/>
          <p:cNvSpPr txBox="1"/>
          <p:nvPr/>
        </p:nvSpPr>
        <p:spPr>
          <a:xfrm>
            <a:off x="925195" y="2496185"/>
            <a:ext cx="92900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55" y="1529715"/>
            <a:ext cx="977900" cy="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1"/>
          <p:cNvSpPr txBox="1"/>
          <p:nvPr/>
        </p:nvSpPr>
        <p:spPr>
          <a:xfrm>
            <a:off x="2201545" y="199707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pic>
        <p:nvPicPr>
          <p:cNvPr id="437" name="Google Shape;4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790" y="1529715"/>
            <a:ext cx="977900" cy="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1"/>
          <p:cNvSpPr txBox="1"/>
          <p:nvPr/>
        </p:nvSpPr>
        <p:spPr>
          <a:xfrm>
            <a:off x="3306445" y="199707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pic>
        <p:nvPicPr>
          <p:cNvPr id="439" name="Google Shape;4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485" y="1529715"/>
            <a:ext cx="977900" cy="96710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1"/>
          <p:cNvSpPr txBox="1"/>
          <p:nvPr/>
        </p:nvSpPr>
        <p:spPr>
          <a:xfrm>
            <a:off x="4422140" y="199707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pic>
        <p:nvPicPr>
          <p:cNvPr id="441" name="Google Shape;4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1529715"/>
            <a:ext cx="977900" cy="93916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1"/>
          <p:cNvSpPr txBox="1"/>
          <p:nvPr/>
        </p:nvSpPr>
        <p:spPr>
          <a:xfrm>
            <a:off x="5504180" y="199707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477520" y="12858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636270" y="13354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817880" y="15113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876935" y="239141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546100" y="321881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2085340" y="25025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1"/>
          <p:cNvSpPr txBox="1"/>
          <p:nvPr/>
        </p:nvSpPr>
        <p:spPr>
          <a:xfrm>
            <a:off x="2047875" y="2496185"/>
            <a:ext cx="92900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1"/>
          <p:cNvSpPr/>
          <p:nvPr/>
        </p:nvSpPr>
        <p:spPr>
          <a:xfrm>
            <a:off x="3201035" y="25025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1"/>
          <p:cNvSpPr txBox="1"/>
          <p:nvPr/>
        </p:nvSpPr>
        <p:spPr>
          <a:xfrm>
            <a:off x="3163570" y="2496185"/>
            <a:ext cx="92900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1"/>
          <p:cNvSpPr/>
          <p:nvPr/>
        </p:nvSpPr>
        <p:spPr>
          <a:xfrm>
            <a:off x="4316730" y="25025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4279265" y="2496185"/>
            <a:ext cx="92900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5403215" y="25025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1"/>
          <p:cNvSpPr txBox="1"/>
          <p:nvPr/>
        </p:nvSpPr>
        <p:spPr>
          <a:xfrm>
            <a:off x="5365750" y="2496185"/>
            <a:ext cx="92900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572135" y="352171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745490" y="379031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5626100" y="12776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737235" y="53365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5674995" y="345884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텍스트 상자 13"/>
          <p:cNvSpPr txBox="1">
            <a:spLocks/>
          </p:cNvSpPr>
          <p:nvPr/>
        </p:nvSpPr>
        <p:spPr>
          <a:xfrm rot="0">
            <a:off x="522605" y="90297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65" name="텍스트 상자 14"/>
          <p:cNvSpPr txBox="1">
            <a:spLocks/>
          </p:cNvSpPr>
          <p:nvPr/>
        </p:nvSpPr>
        <p:spPr>
          <a:xfrm rot="0">
            <a:off x="522605" y="90297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66" name="텍스트 상자 15"/>
          <p:cNvSpPr txBox="1">
            <a:spLocks/>
          </p:cNvSpPr>
          <p:nvPr/>
        </p:nvSpPr>
        <p:spPr>
          <a:xfrm rot="0">
            <a:off x="1664970" y="90297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67" name="텍스트 상자 16"/>
          <p:cNvSpPr txBox="1">
            <a:spLocks/>
          </p:cNvSpPr>
          <p:nvPr/>
        </p:nvSpPr>
        <p:spPr>
          <a:xfrm rot="0">
            <a:off x="2310130" y="90741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68" name="텍스트 상자 17"/>
          <p:cNvSpPr txBox="1">
            <a:spLocks/>
          </p:cNvSpPr>
          <p:nvPr/>
        </p:nvSpPr>
        <p:spPr>
          <a:xfrm rot="0">
            <a:off x="6031230" y="90297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69" name="텍스트 상자 18"/>
          <p:cNvSpPr txBox="1">
            <a:spLocks/>
          </p:cNvSpPr>
          <p:nvPr/>
        </p:nvSpPr>
        <p:spPr>
          <a:xfrm rot="0">
            <a:off x="1056005" y="90297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70" name="텍스트 상자 153"/>
          <p:cNvSpPr txBox="1">
            <a:spLocks/>
          </p:cNvSpPr>
          <p:nvPr/>
        </p:nvSpPr>
        <p:spPr>
          <a:xfrm rot="0">
            <a:off x="2291080" y="5376545"/>
            <a:ext cx="1209040" cy="3384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71" name="텍스트 상자 154"/>
          <p:cNvSpPr txBox="1">
            <a:spLocks/>
          </p:cNvSpPr>
          <p:nvPr/>
        </p:nvSpPr>
        <p:spPr>
          <a:xfrm rot="0">
            <a:off x="3626485" y="5376545"/>
            <a:ext cx="1209040" cy="3384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72" name="텍스트 상자 155"/>
          <p:cNvSpPr txBox="1">
            <a:spLocks/>
          </p:cNvSpPr>
          <p:nvPr/>
        </p:nvSpPr>
        <p:spPr>
          <a:xfrm rot="0">
            <a:off x="5004435" y="5376545"/>
            <a:ext cx="1209040" cy="3384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2"/>
          <p:cNvSpPr/>
          <p:nvPr/>
        </p:nvSpPr>
        <p:spPr>
          <a:xfrm>
            <a:off x="522605" y="987425"/>
            <a:ext cx="6158865" cy="5343525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12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470" name="Google Shape;470;p12"/>
          <p:cNvGraphicFramePr>
            <a:graphicFrameLocks noGrp="1"/>
          </p:cNvGraphicFramePr>
          <p:nvPr/>
        </p:nvGraphicFramePr>
        <p:xfrm>
          <a:off x="7244080" y="872490"/>
          <a:ext cx="2588260" cy="5613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51181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신규 및 인기작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-1-1 타이틀명 ‘신규 및 인기작‘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0" marT="45720" marB="4572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신규 출시 컨테이너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이미지 컨테이너, 이미지, 게임정보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-2-1에 신규 출시 컨테이너 타이틀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타이틀명 ‘신규 출시‘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-2-2에 이미지와 게임정보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정보 화면으로 이동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-2-3이미지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-2-4게임 정보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-게임가격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리스트(이미지, 게임정보)클릭 시 해당 게임 상세 화면으로 이동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0" marT="45720" marB="4572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리뷰 많은 순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컨테이너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이미지 컨테이너, 이미지, 게임정보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-3-1에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리뷰 많은 순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컨테이너 타이틀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타이틀명 ‘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리뷰 많은 순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‘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-3-2에 이미지와 게임정보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정보 화면으로 이동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-3-3이미지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-3-4게임 정보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-게임가격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-리뷰 갯수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0" marT="45720" marB="4572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전체이용가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이미지 컨테이너, 이미지, 게임정보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-1에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전체이용가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타이틀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타이틀명 ‘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전체이용가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‘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-2에 이미지와 게임정보 표시.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정보 화면으로 이동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-3이미지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-4게임 정보 표시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-게임가격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0" marT="45720" marB="4572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12"/>
          <p:cNvSpPr/>
          <p:nvPr/>
        </p:nvSpPr>
        <p:spPr>
          <a:xfrm>
            <a:off x="735965" y="19888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12"/>
          <p:cNvSpPr/>
          <p:nvPr/>
        </p:nvSpPr>
        <p:spPr>
          <a:xfrm>
            <a:off x="353695" y="127571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2"/>
          <p:cNvSpPr txBox="1"/>
          <p:nvPr/>
        </p:nvSpPr>
        <p:spPr>
          <a:xfrm>
            <a:off x="544830" y="1301115"/>
            <a:ext cx="11677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및 인기작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2"/>
          <p:cNvSpPr txBox="1"/>
          <p:nvPr/>
        </p:nvSpPr>
        <p:spPr>
          <a:xfrm>
            <a:off x="678815" y="20694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560705" y="1685290"/>
            <a:ext cx="92900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출시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587375" y="1628775"/>
            <a:ext cx="1913255" cy="345630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2"/>
          <p:cNvSpPr txBox="1"/>
          <p:nvPr/>
        </p:nvSpPr>
        <p:spPr>
          <a:xfrm>
            <a:off x="1266190" y="19329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735965" y="260604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12"/>
          <p:cNvSpPr txBox="1"/>
          <p:nvPr/>
        </p:nvSpPr>
        <p:spPr>
          <a:xfrm>
            <a:off x="678815" y="268668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85" name="Google Shape;485;p12"/>
          <p:cNvSpPr txBox="1"/>
          <p:nvPr/>
        </p:nvSpPr>
        <p:spPr>
          <a:xfrm>
            <a:off x="1266190" y="255016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2"/>
          <p:cNvSpPr/>
          <p:nvPr/>
        </p:nvSpPr>
        <p:spPr>
          <a:xfrm>
            <a:off x="735965" y="3254375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12"/>
          <p:cNvSpPr txBox="1"/>
          <p:nvPr/>
        </p:nvSpPr>
        <p:spPr>
          <a:xfrm>
            <a:off x="678815" y="3335020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88" name="Google Shape;488;p12"/>
          <p:cNvSpPr txBox="1"/>
          <p:nvPr/>
        </p:nvSpPr>
        <p:spPr>
          <a:xfrm>
            <a:off x="1266190" y="319849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735965" y="38557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2"/>
          <p:cNvSpPr txBox="1"/>
          <p:nvPr/>
        </p:nvSpPr>
        <p:spPr>
          <a:xfrm>
            <a:off x="678815" y="39363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91" name="Google Shape;491;p12"/>
          <p:cNvSpPr txBox="1"/>
          <p:nvPr/>
        </p:nvSpPr>
        <p:spPr>
          <a:xfrm>
            <a:off x="1266190" y="379920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12"/>
          <p:cNvSpPr/>
          <p:nvPr/>
        </p:nvSpPr>
        <p:spPr>
          <a:xfrm>
            <a:off x="735965" y="44653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12"/>
          <p:cNvSpPr txBox="1"/>
          <p:nvPr/>
        </p:nvSpPr>
        <p:spPr>
          <a:xfrm>
            <a:off x="678815" y="45459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94" name="Google Shape;494;p12"/>
          <p:cNvSpPr txBox="1"/>
          <p:nvPr/>
        </p:nvSpPr>
        <p:spPr>
          <a:xfrm>
            <a:off x="1266190" y="44094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2795270" y="19888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12"/>
          <p:cNvSpPr txBox="1"/>
          <p:nvPr/>
        </p:nvSpPr>
        <p:spPr>
          <a:xfrm>
            <a:off x="2738120" y="20694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497" name="Google Shape;497;p12"/>
          <p:cNvSpPr txBox="1"/>
          <p:nvPr/>
        </p:nvSpPr>
        <p:spPr>
          <a:xfrm>
            <a:off x="2619375" y="1685290"/>
            <a:ext cx="1168400" cy="2457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0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리뷰 많은 순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2551430" y="1628775"/>
            <a:ext cx="1913255" cy="345630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2"/>
          <p:cNvSpPr txBox="1"/>
          <p:nvPr/>
        </p:nvSpPr>
        <p:spPr>
          <a:xfrm>
            <a:off x="3325495" y="19329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12"/>
          <p:cNvSpPr/>
          <p:nvPr/>
        </p:nvSpPr>
        <p:spPr>
          <a:xfrm>
            <a:off x="2795270" y="260604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12"/>
          <p:cNvSpPr txBox="1"/>
          <p:nvPr/>
        </p:nvSpPr>
        <p:spPr>
          <a:xfrm>
            <a:off x="2738120" y="268668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02" name="Google Shape;502;p12"/>
          <p:cNvSpPr txBox="1"/>
          <p:nvPr/>
        </p:nvSpPr>
        <p:spPr>
          <a:xfrm>
            <a:off x="3325495" y="255016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2795270" y="3254375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12"/>
          <p:cNvSpPr txBox="1"/>
          <p:nvPr/>
        </p:nvSpPr>
        <p:spPr>
          <a:xfrm>
            <a:off x="2738120" y="3335020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05" name="Google Shape;505;p12"/>
          <p:cNvSpPr txBox="1"/>
          <p:nvPr/>
        </p:nvSpPr>
        <p:spPr>
          <a:xfrm>
            <a:off x="3325495" y="319849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12"/>
          <p:cNvSpPr/>
          <p:nvPr/>
        </p:nvSpPr>
        <p:spPr>
          <a:xfrm>
            <a:off x="2795270" y="38557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12"/>
          <p:cNvSpPr txBox="1"/>
          <p:nvPr/>
        </p:nvSpPr>
        <p:spPr>
          <a:xfrm>
            <a:off x="2738120" y="39363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08" name="Google Shape;508;p12"/>
          <p:cNvSpPr txBox="1"/>
          <p:nvPr/>
        </p:nvSpPr>
        <p:spPr>
          <a:xfrm>
            <a:off x="3325495" y="379920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2795270" y="44653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12"/>
          <p:cNvSpPr txBox="1"/>
          <p:nvPr/>
        </p:nvSpPr>
        <p:spPr>
          <a:xfrm>
            <a:off x="2738120" y="45459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11" name="Google Shape;511;p12"/>
          <p:cNvSpPr txBox="1"/>
          <p:nvPr/>
        </p:nvSpPr>
        <p:spPr>
          <a:xfrm>
            <a:off x="3325495" y="44094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4844415" y="19888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4787265" y="20694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14" name="Google Shape;514;p12"/>
          <p:cNvSpPr txBox="1"/>
          <p:nvPr/>
        </p:nvSpPr>
        <p:spPr>
          <a:xfrm>
            <a:off x="4668520" y="1685290"/>
            <a:ext cx="92900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전체이용가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4569460" y="1628775"/>
            <a:ext cx="1913255" cy="345630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5374640" y="19329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4844415" y="260604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2"/>
          <p:cNvSpPr txBox="1"/>
          <p:nvPr/>
        </p:nvSpPr>
        <p:spPr>
          <a:xfrm>
            <a:off x="4787265" y="268668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19" name="Google Shape;519;p12"/>
          <p:cNvSpPr txBox="1"/>
          <p:nvPr/>
        </p:nvSpPr>
        <p:spPr>
          <a:xfrm>
            <a:off x="5374640" y="255016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4844415" y="3254375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2"/>
          <p:cNvSpPr txBox="1"/>
          <p:nvPr/>
        </p:nvSpPr>
        <p:spPr>
          <a:xfrm>
            <a:off x="4787265" y="3335020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22" name="Google Shape;522;p12"/>
          <p:cNvSpPr txBox="1"/>
          <p:nvPr/>
        </p:nvSpPr>
        <p:spPr>
          <a:xfrm>
            <a:off x="5374640" y="319849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4844415" y="38557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4787265" y="39363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25" name="Google Shape;525;p12"/>
          <p:cNvSpPr txBox="1"/>
          <p:nvPr/>
        </p:nvSpPr>
        <p:spPr>
          <a:xfrm>
            <a:off x="5374640" y="3799205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4844415" y="4465320"/>
            <a:ext cx="423545" cy="42608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4787265" y="4545965"/>
            <a:ext cx="53086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28" name="Google Shape;528;p12"/>
          <p:cNvSpPr txBox="1"/>
          <p:nvPr/>
        </p:nvSpPr>
        <p:spPr>
          <a:xfrm>
            <a:off x="5374640" y="4409440"/>
            <a:ext cx="8858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\00.000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2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2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533400" y="13341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2"/>
          <p:cNvSpPr/>
          <p:nvPr/>
        </p:nvSpPr>
        <p:spPr>
          <a:xfrm>
            <a:off x="464820" y="15506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581660" y="17170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12"/>
          <p:cNvSpPr/>
          <p:nvPr/>
        </p:nvSpPr>
        <p:spPr>
          <a:xfrm>
            <a:off x="514985" y="193484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739140" y="193484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1194435" y="193484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12"/>
          <p:cNvSpPr/>
          <p:nvPr/>
        </p:nvSpPr>
        <p:spPr>
          <a:xfrm>
            <a:off x="2513330" y="15506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12"/>
          <p:cNvSpPr/>
          <p:nvPr/>
        </p:nvSpPr>
        <p:spPr>
          <a:xfrm>
            <a:off x="2630170" y="17170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12"/>
          <p:cNvSpPr/>
          <p:nvPr/>
        </p:nvSpPr>
        <p:spPr>
          <a:xfrm>
            <a:off x="2562860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12"/>
          <p:cNvSpPr/>
          <p:nvPr/>
        </p:nvSpPr>
        <p:spPr>
          <a:xfrm>
            <a:off x="2787015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12"/>
          <p:cNvSpPr/>
          <p:nvPr/>
        </p:nvSpPr>
        <p:spPr>
          <a:xfrm>
            <a:off x="3242310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12"/>
          <p:cNvSpPr/>
          <p:nvPr/>
        </p:nvSpPr>
        <p:spPr>
          <a:xfrm>
            <a:off x="4580255" y="15506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4697095" y="17170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4630420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4854575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5309870" y="19348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텍스트 상자 25"/>
          <p:cNvSpPr txBox="1">
            <a:spLocks/>
          </p:cNvSpPr>
          <p:nvPr/>
        </p:nvSpPr>
        <p:spPr>
          <a:xfrm rot="0">
            <a:off x="522605" y="94996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49" name="텍스트 상자 26"/>
          <p:cNvSpPr txBox="1">
            <a:spLocks/>
          </p:cNvSpPr>
          <p:nvPr/>
        </p:nvSpPr>
        <p:spPr>
          <a:xfrm rot="0">
            <a:off x="522605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50" name="텍스트 상자 27"/>
          <p:cNvSpPr txBox="1">
            <a:spLocks/>
          </p:cNvSpPr>
          <p:nvPr/>
        </p:nvSpPr>
        <p:spPr>
          <a:xfrm rot="0">
            <a:off x="1664970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51" name="텍스트 상자 28"/>
          <p:cNvSpPr txBox="1">
            <a:spLocks/>
          </p:cNvSpPr>
          <p:nvPr/>
        </p:nvSpPr>
        <p:spPr>
          <a:xfrm rot="0">
            <a:off x="2310130" y="95440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52" name="텍스트 상자 29"/>
          <p:cNvSpPr txBox="1">
            <a:spLocks/>
          </p:cNvSpPr>
          <p:nvPr/>
        </p:nvSpPr>
        <p:spPr>
          <a:xfrm rot="0">
            <a:off x="6031230" y="94996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53" name="텍스트 상자 30"/>
          <p:cNvSpPr txBox="1">
            <a:spLocks/>
          </p:cNvSpPr>
          <p:nvPr/>
        </p:nvSpPr>
        <p:spPr>
          <a:xfrm rot="0">
            <a:off x="1056005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3"/>
          <p:cNvSpPr/>
          <p:nvPr/>
        </p:nvSpPr>
        <p:spPr>
          <a:xfrm>
            <a:off x="522605" y="987425"/>
            <a:ext cx="6158865" cy="5343525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554" name="Google Shape;554;p13"/>
          <p:cNvGraphicFramePr>
            <a:graphicFrameLocks noGrp="1"/>
          </p:cNvGraphicFramePr>
          <p:nvPr/>
        </p:nvGraphicFramePr>
        <p:xfrm>
          <a:off x="7244080" y="872490"/>
          <a:ext cx="2588260" cy="34950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20015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1, 배너 컨테이너 박스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(2개 리스트인 경우)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구성: 썸네일 이미지, 타이틀, 부제목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- 1.1 썸네일 이미지 보여줌 이미지 클릭 시 게임                                 상세보기 화면으로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- 1.2 제목 노출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- 1.3 부제목 노출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관리자 메뉴X. 이미지, 제목, 부제목 전부 고정형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8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최근 업데이트 (5개 고정)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구성: 타이틀, 게임 이미지, 게임 정보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내용이 수정된 게임의 최신 순으로 나열되게 함.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- 2. 최신 게임 5개 노출시킴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 타이틀명 ‘최근 업데이트‘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-2-2에 관리자가 올린 세일 이미지 보여줌.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 시 해당 게임 상세 화면으로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-2-3에 해당 게임의 정보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-게임명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-게임사 이름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-게임가격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-할인율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-세일가격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13"/>
          <p:cNvSpPr/>
          <p:nvPr/>
        </p:nvSpPr>
        <p:spPr>
          <a:xfrm>
            <a:off x="989330" y="131635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13"/>
          <p:cNvSpPr txBox="1"/>
          <p:nvPr/>
        </p:nvSpPr>
        <p:spPr>
          <a:xfrm>
            <a:off x="1208405" y="2597150"/>
            <a:ext cx="21082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게임이름 혹은 이벤트 명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13"/>
          <p:cNvSpPr/>
          <p:nvPr/>
        </p:nvSpPr>
        <p:spPr>
          <a:xfrm>
            <a:off x="1091565" y="1412875"/>
            <a:ext cx="2410460" cy="2144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3695065" y="1412875"/>
            <a:ext cx="2410460" cy="2144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4" name="Google Shape;564;p13"/>
          <p:cNvCxnSpPr>
            <a:stCxn id="562" idx="1"/>
            <a:endCxn id="562" idx="3"/>
          </p:cNvCxnSpPr>
          <p:nvPr/>
        </p:nvCxnSpPr>
        <p:spPr>
          <a:xfrm>
            <a:off x="1091565" y="2484755"/>
            <a:ext cx="24104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13"/>
          <p:cNvCxnSpPr>
            <a:stCxn id="563" idx="1"/>
            <a:endCxn id="563" idx="3"/>
          </p:cNvCxnSpPr>
          <p:nvPr/>
        </p:nvCxnSpPr>
        <p:spPr>
          <a:xfrm>
            <a:off x="3695065" y="2484755"/>
            <a:ext cx="24104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13"/>
          <p:cNvSpPr txBox="1"/>
          <p:nvPr/>
        </p:nvSpPr>
        <p:spPr>
          <a:xfrm>
            <a:off x="4455160" y="1699895"/>
            <a:ext cx="85725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67" name="Google Shape;567;p13"/>
          <p:cNvSpPr txBox="1"/>
          <p:nvPr/>
        </p:nvSpPr>
        <p:spPr>
          <a:xfrm>
            <a:off x="1856740" y="1711325"/>
            <a:ext cx="85725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68" name="Google Shape;568;p13"/>
          <p:cNvSpPr txBox="1"/>
          <p:nvPr/>
        </p:nvSpPr>
        <p:spPr>
          <a:xfrm>
            <a:off x="1208405" y="2874645"/>
            <a:ext cx="20161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설명이이아이ㅏㅓ이ㅏㅓ이ㅏㅓ아ㅣㅓ아ㅣㅓ아ㅣㅓ아ㅣㅓ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13"/>
          <p:cNvSpPr txBox="1"/>
          <p:nvPr/>
        </p:nvSpPr>
        <p:spPr>
          <a:xfrm>
            <a:off x="3806190" y="2597150"/>
            <a:ext cx="21082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게임이름 혹은 이벤트 명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3"/>
          <p:cNvSpPr txBox="1"/>
          <p:nvPr/>
        </p:nvSpPr>
        <p:spPr>
          <a:xfrm>
            <a:off x="3806190" y="2874645"/>
            <a:ext cx="201612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설명이이아이ㅏㅓ이ㅏㅓ이ㅏㅓ아ㅣㅓ아ㅣㅓ아ㅣㅓ아ㅣㅓ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3"/>
          <p:cNvSpPr txBox="1"/>
          <p:nvPr/>
        </p:nvSpPr>
        <p:spPr>
          <a:xfrm>
            <a:off x="612140" y="3721735"/>
            <a:ext cx="125920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업데이트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2" name="Google Shape;5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355" y="400494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3"/>
          <p:cNvSpPr txBox="1"/>
          <p:nvPr/>
        </p:nvSpPr>
        <p:spPr>
          <a:xfrm>
            <a:off x="1096645" y="447294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962660" y="497776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13"/>
          <p:cNvSpPr txBox="1"/>
          <p:nvPr/>
        </p:nvSpPr>
        <p:spPr>
          <a:xfrm>
            <a:off x="925195" y="497205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6" name="Google Shape;5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255" y="400494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3"/>
          <p:cNvSpPr txBox="1"/>
          <p:nvPr/>
        </p:nvSpPr>
        <p:spPr>
          <a:xfrm>
            <a:off x="2201545" y="447294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2067560" y="497776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13"/>
          <p:cNvSpPr txBox="1"/>
          <p:nvPr/>
        </p:nvSpPr>
        <p:spPr>
          <a:xfrm>
            <a:off x="2030730" y="497205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0" name="Google Shape;5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790" y="400494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3"/>
          <p:cNvSpPr txBox="1"/>
          <p:nvPr/>
        </p:nvSpPr>
        <p:spPr>
          <a:xfrm>
            <a:off x="3306445" y="447294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3172460" y="497776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13"/>
          <p:cNvSpPr txBox="1"/>
          <p:nvPr/>
        </p:nvSpPr>
        <p:spPr>
          <a:xfrm>
            <a:off x="3135630" y="497205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4" name="Google Shape;5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485" y="400494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3"/>
          <p:cNvSpPr txBox="1"/>
          <p:nvPr/>
        </p:nvSpPr>
        <p:spPr>
          <a:xfrm>
            <a:off x="4422140" y="447294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4288155" y="497776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4251325" y="497205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8" name="Google Shape;5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400494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13"/>
          <p:cNvSpPr txBox="1"/>
          <p:nvPr/>
        </p:nvSpPr>
        <p:spPr>
          <a:xfrm>
            <a:off x="5504180" y="447294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590" name="Google Shape;590;p13"/>
          <p:cNvSpPr/>
          <p:nvPr/>
        </p:nvSpPr>
        <p:spPr>
          <a:xfrm>
            <a:off x="5370195" y="497776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3"/>
          <p:cNvSpPr txBox="1"/>
          <p:nvPr/>
        </p:nvSpPr>
        <p:spPr>
          <a:xfrm>
            <a:off x="5333365" y="497205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3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13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1209040" y="147891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1209040" y="254698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13"/>
          <p:cNvSpPr/>
          <p:nvPr/>
        </p:nvSpPr>
        <p:spPr>
          <a:xfrm>
            <a:off x="594995" y="352171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13"/>
          <p:cNvSpPr/>
          <p:nvPr/>
        </p:nvSpPr>
        <p:spPr>
          <a:xfrm>
            <a:off x="709930" y="363918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3"/>
          <p:cNvSpPr/>
          <p:nvPr/>
        </p:nvSpPr>
        <p:spPr>
          <a:xfrm>
            <a:off x="877570" y="387413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3"/>
          <p:cNvSpPr/>
          <p:nvPr/>
        </p:nvSpPr>
        <p:spPr>
          <a:xfrm>
            <a:off x="989330" y="431355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13"/>
          <p:cNvSpPr/>
          <p:nvPr/>
        </p:nvSpPr>
        <p:spPr>
          <a:xfrm>
            <a:off x="989330" y="482409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13"/>
          <p:cNvSpPr/>
          <p:nvPr/>
        </p:nvSpPr>
        <p:spPr>
          <a:xfrm>
            <a:off x="1209040" y="274193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텍스트 상자 31"/>
          <p:cNvSpPr txBox="1">
            <a:spLocks/>
          </p:cNvSpPr>
          <p:nvPr/>
        </p:nvSpPr>
        <p:spPr>
          <a:xfrm rot="0">
            <a:off x="522605" y="94996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04" name="텍스트 상자 32"/>
          <p:cNvSpPr txBox="1">
            <a:spLocks/>
          </p:cNvSpPr>
          <p:nvPr/>
        </p:nvSpPr>
        <p:spPr>
          <a:xfrm rot="0">
            <a:off x="522605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05" name="텍스트 상자 33"/>
          <p:cNvSpPr txBox="1">
            <a:spLocks/>
          </p:cNvSpPr>
          <p:nvPr/>
        </p:nvSpPr>
        <p:spPr>
          <a:xfrm rot="0">
            <a:off x="1664970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06" name="텍스트 상자 34"/>
          <p:cNvSpPr txBox="1">
            <a:spLocks/>
          </p:cNvSpPr>
          <p:nvPr/>
        </p:nvSpPr>
        <p:spPr>
          <a:xfrm rot="0">
            <a:off x="2310130" y="95440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07" name="텍스트 상자 35"/>
          <p:cNvSpPr txBox="1">
            <a:spLocks/>
          </p:cNvSpPr>
          <p:nvPr/>
        </p:nvSpPr>
        <p:spPr>
          <a:xfrm rot="0">
            <a:off x="6031230" y="94996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08" name="텍스트 상자 36"/>
          <p:cNvSpPr txBox="1">
            <a:spLocks/>
          </p:cNvSpPr>
          <p:nvPr/>
        </p:nvSpPr>
        <p:spPr>
          <a:xfrm rot="0">
            <a:off x="1056005" y="94996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"/>
          <p:cNvSpPr/>
          <p:nvPr/>
        </p:nvSpPr>
        <p:spPr>
          <a:xfrm>
            <a:off x="520700" y="1096645"/>
            <a:ext cx="6158865" cy="5343525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610" name="Google Shape;610;p14"/>
          <p:cNvGraphicFramePr>
            <a:graphicFrameLocks noGrp="1"/>
          </p:cNvGraphicFramePr>
          <p:nvPr/>
        </p:nvGraphicFramePr>
        <p:xfrm>
          <a:off x="7244080" y="872490"/>
          <a:ext cx="2588260" cy="17729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77292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게임 리스트(1개 고정)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구성: 게임타이틀, 게임카테고리, 배너 이미지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-1. 1개의 게임 정보를 노출시킴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- 1.1 게임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- 1.2 게임 카테고리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- 1.3 지금구매 버튼을 클릭 시 게임          상세보기 페이지로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- 1.4 게임 썸네일 노출 썸네일 클릭 시 게임          상세보기 페이지로 이동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관리자 메뉴X. 이미지, 제목, 설명문구 전부 고정형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p14"/>
          <p:cNvSpPr/>
          <p:nvPr/>
        </p:nvSpPr>
        <p:spPr>
          <a:xfrm>
            <a:off x="2648585" y="1489710"/>
            <a:ext cx="3888105" cy="30607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14"/>
          <p:cNvSpPr txBox="1"/>
          <p:nvPr/>
        </p:nvSpPr>
        <p:spPr>
          <a:xfrm>
            <a:off x="4338955" y="2736850"/>
            <a:ext cx="9398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 이미지</a:t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1004570" y="3722370"/>
            <a:ext cx="963930" cy="2051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구매</a:t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699135" y="1817370"/>
            <a:ext cx="1949450" cy="2717165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4"/>
          <p:cNvSpPr txBox="1"/>
          <p:nvPr/>
        </p:nvSpPr>
        <p:spPr>
          <a:xfrm>
            <a:off x="906780" y="2249805"/>
            <a:ext cx="107759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문명 VI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Anthology</a:t>
            </a:r>
            <a:endParaRPr b="1"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4"/>
          <p:cNvSpPr txBox="1"/>
          <p:nvPr/>
        </p:nvSpPr>
        <p:spPr>
          <a:xfrm>
            <a:off x="906780" y="2864485"/>
            <a:ext cx="1381760" cy="8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게임, DLC 팩, Rise djkldjdjlsjljdkljfjsldkfjsldjfkls</a:t>
            </a:r>
            <a:endParaRPr sz="12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14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14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14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14"/>
          <p:cNvSpPr/>
          <p:nvPr/>
        </p:nvSpPr>
        <p:spPr>
          <a:xfrm>
            <a:off x="613410" y="175323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14"/>
          <p:cNvSpPr/>
          <p:nvPr/>
        </p:nvSpPr>
        <p:spPr>
          <a:xfrm>
            <a:off x="861060" y="212534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4"/>
          <p:cNvSpPr/>
          <p:nvPr/>
        </p:nvSpPr>
        <p:spPr>
          <a:xfrm>
            <a:off x="861060" y="277749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4"/>
          <p:cNvSpPr/>
          <p:nvPr/>
        </p:nvSpPr>
        <p:spPr>
          <a:xfrm>
            <a:off x="2557780" y="137477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4"/>
          <p:cNvSpPr/>
          <p:nvPr/>
        </p:nvSpPr>
        <p:spPr>
          <a:xfrm>
            <a:off x="909955" y="3890010"/>
            <a:ext cx="1381760" cy="35433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861060" y="379666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14"/>
          <p:cNvSpPr txBox="1"/>
          <p:nvPr/>
        </p:nvSpPr>
        <p:spPr>
          <a:xfrm>
            <a:off x="1263650" y="3954145"/>
            <a:ext cx="754380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지금구매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텍스트 상자 37"/>
          <p:cNvSpPr txBox="1">
            <a:spLocks/>
          </p:cNvSpPr>
          <p:nvPr/>
        </p:nvSpPr>
        <p:spPr>
          <a:xfrm rot="0">
            <a:off x="522605" y="104394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32" name="텍스트 상자 38"/>
          <p:cNvSpPr txBox="1">
            <a:spLocks/>
          </p:cNvSpPr>
          <p:nvPr/>
        </p:nvSpPr>
        <p:spPr>
          <a:xfrm rot="0">
            <a:off x="522605" y="104394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33" name="텍스트 상자 39"/>
          <p:cNvSpPr txBox="1">
            <a:spLocks/>
          </p:cNvSpPr>
          <p:nvPr/>
        </p:nvSpPr>
        <p:spPr>
          <a:xfrm rot="0">
            <a:off x="1664970" y="104394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34" name="텍스트 상자 40"/>
          <p:cNvSpPr txBox="1">
            <a:spLocks/>
          </p:cNvSpPr>
          <p:nvPr/>
        </p:nvSpPr>
        <p:spPr>
          <a:xfrm rot="0">
            <a:off x="2310130" y="104838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35" name="텍스트 상자 41"/>
          <p:cNvSpPr txBox="1">
            <a:spLocks/>
          </p:cNvSpPr>
          <p:nvPr/>
        </p:nvSpPr>
        <p:spPr>
          <a:xfrm rot="0">
            <a:off x="6031230" y="104394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36" name="텍스트 상자 42"/>
          <p:cNvSpPr txBox="1">
            <a:spLocks/>
          </p:cNvSpPr>
          <p:nvPr/>
        </p:nvSpPr>
        <p:spPr>
          <a:xfrm rot="0">
            <a:off x="1056005" y="104394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"/>
          <p:cNvSpPr/>
          <p:nvPr/>
        </p:nvSpPr>
        <p:spPr>
          <a:xfrm>
            <a:off x="520700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15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638" name="Google Shape;638;p15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구성: 배경이미지, 타이틀, 설명, 문의하기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기능: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문의하기 컨테이너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- 1.1 문의하기 텍스트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- 1.2 문의하기 안내문구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- 1.3 문의하기 버튼 클릭 시 문의하기 폼이 모달로 나옴, 비로그인 시 로그인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- 1.4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보여줄 배경 이미지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p15"/>
          <p:cNvSpPr txBox="1"/>
          <p:nvPr/>
        </p:nvSpPr>
        <p:spPr>
          <a:xfrm>
            <a:off x="612140" y="134048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 인기작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15"/>
          <p:cNvSpPr/>
          <p:nvPr/>
        </p:nvSpPr>
        <p:spPr>
          <a:xfrm>
            <a:off x="716915" y="3223895"/>
            <a:ext cx="5793740" cy="149034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15"/>
          <p:cNvSpPr txBox="1"/>
          <p:nvPr/>
        </p:nvSpPr>
        <p:spPr>
          <a:xfrm>
            <a:off x="1136015" y="4338955"/>
            <a:ext cx="1080770" cy="26162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 버튼</a:t>
            </a:r>
            <a:endParaRPr/>
          </a:p>
        </p:txBody>
      </p:sp>
      <p:sp>
        <p:nvSpPr>
          <p:cNvPr id="646" name="Google Shape;646;p15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5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15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9" name="Google Shape;6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35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15"/>
          <p:cNvSpPr txBox="1"/>
          <p:nvPr/>
        </p:nvSpPr>
        <p:spPr>
          <a:xfrm>
            <a:off x="10966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51" name="Google Shape;651;p15"/>
          <p:cNvSpPr/>
          <p:nvPr/>
        </p:nvSpPr>
        <p:spPr>
          <a:xfrm>
            <a:off x="962660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15"/>
          <p:cNvSpPr txBox="1"/>
          <p:nvPr/>
        </p:nvSpPr>
        <p:spPr>
          <a:xfrm>
            <a:off x="925195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3" name="Google Shape;6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25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15"/>
          <p:cNvSpPr txBox="1"/>
          <p:nvPr/>
        </p:nvSpPr>
        <p:spPr>
          <a:xfrm>
            <a:off x="22015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55" name="Google Shape;655;p15"/>
          <p:cNvSpPr/>
          <p:nvPr/>
        </p:nvSpPr>
        <p:spPr>
          <a:xfrm>
            <a:off x="2067560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15"/>
          <p:cNvSpPr txBox="1"/>
          <p:nvPr/>
        </p:nvSpPr>
        <p:spPr>
          <a:xfrm>
            <a:off x="2030730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7" name="Google Shape;6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5790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15"/>
          <p:cNvSpPr txBox="1"/>
          <p:nvPr/>
        </p:nvSpPr>
        <p:spPr>
          <a:xfrm>
            <a:off x="33064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59" name="Google Shape;659;p15"/>
          <p:cNvSpPr/>
          <p:nvPr/>
        </p:nvSpPr>
        <p:spPr>
          <a:xfrm>
            <a:off x="3172460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15"/>
          <p:cNvSpPr txBox="1"/>
          <p:nvPr/>
        </p:nvSpPr>
        <p:spPr>
          <a:xfrm>
            <a:off x="3135630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1" name="Google Shape;6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48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15"/>
          <p:cNvSpPr txBox="1"/>
          <p:nvPr/>
        </p:nvSpPr>
        <p:spPr>
          <a:xfrm>
            <a:off x="4422140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>
            <a:off x="4288155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15"/>
          <p:cNvSpPr txBox="1"/>
          <p:nvPr/>
        </p:nvSpPr>
        <p:spPr>
          <a:xfrm>
            <a:off x="4251325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5" name="Google Shape;6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5"/>
          <p:cNvSpPr txBox="1"/>
          <p:nvPr/>
        </p:nvSpPr>
        <p:spPr>
          <a:xfrm>
            <a:off x="5504180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5370195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15"/>
          <p:cNvSpPr txBox="1"/>
          <p:nvPr/>
        </p:nvSpPr>
        <p:spPr>
          <a:xfrm>
            <a:off x="5333365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15"/>
          <p:cNvSpPr txBox="1"/>
          <p:nvPr/>
        </p:nvSpPr>
        <p:spPr>
          <a:xfrm>
            <a:off x="3451860" y="370776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670" name="Google Shape;670;p15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15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15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15"/>
          <p:cNvSpPr/>
          <p:nvPr/>
        </p:nvSpPr>
        <p:spPr>
          <a:xfrm>
            <a:off x="628015" y="314642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15"/>
          <p:cNvSpPr/>
          <p:nvPr/>
        </p:nvSpPr>
        <p:spPr>
          <a:xfrm>
            <a:off x="1052195" y="331660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15"/>
          <p:cNvSpPr/>
          <p:nvPr/>
        </p:nvSpPr>
        <p:spPr>
          <a:xfrm>
            <a:off x="1052195" y="424180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15"/>
          <p:cNvSpPr txBox="1"/>
          <p:nvPr/>
        </p:nvSpPr>
        <p:spPr>
          <a:xfrm>
            <a:off x="1096645" y="3359150"/>
            <a:ext cx="85471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/>
          </a:p>
        </p:txBody>
      </p:sp>
      <p:sp>
        <p:nvSpPr>
          <p:cNvPr id="677" name="Google Shape;677;p15"/>
          <p:cNvSpPr txBox="1"/>
          <p:nvPr/>
        </p:nvSpPr>
        <p:spPr>
          <a:xfrm>
            <a:off x="1136015" y="3691890"/>
            <a:ext cx="200914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사이트를 사용하면서 불편한 점이나 개선사항이 있으시면 문의해주세요</a:t>
            </a:r>
            <a:endParaRPr/>
          </a:p>
        </p:txBody>
      </p:sp>
      <p:sp>
        <p:nvSpPr>
          <p:cNvPr id="678" name="Google Shape;678;p15"/>
          <p:cNvSpPr/>
          <p:nvPr/>
        </p:nvSpPr>
        <p:spPr>
          <a:xfrm>
            <a:off x="3361690" y="362077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15"/>
          <p:cNvSpPr/>
          <p:nvPr/>
        </p:nvSpPr>
        <p:spPr>
          <a:xfrm>
            <a:off x="1052195" y="362204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텍스트 상자 43"/>
          <p:cNvSpPr txBox="1">
            <a:spLocks/>
          </p:cNvSpPr>
          <p:nvPr/>
        </p:nvSpPr>
        <p:spPr>
          <a:xfrm rot="0">
            <a:off x="522605" y="97345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81" name="텍스트 상자 44"/>
          <p:cNvSpPr txBox="1">
            <a:spLocks/>
          </p:cNvSpPr>
          <p:nvPr/>
        </p:nvSpPr>
        <p:spPr>
          <a:xfrm rot="0">
            <a:off x="522605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82" name="텍스트 상자 45"/>
          <p:cNvSpPr txBox="1">
            <a:spLocks/>
          </p:cNvSpPr>
          <p:nvPr/>
        </p:nvSpPr>
        <p:spPr>
          <a:xfrm rot="0">
            <a:off x="1664970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83" name="텍스트 상자 46"/>
          <p:cNvSpPr txBox="1">
            <a:spLocks/>
          </p:cNvSpPr>
          <p:nvPr/>
        </p:nvSpPr>
        <p:spPr>
          <a:xfrm rot="0">
            <a:off x="2310130" y="97790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84" name="텍스트 상자 47"/>
          <p:cNvSpPr txBox="1">
            <a:spLocks/>
          </p:cNvSpPr>
          <p:nvPr/>
        </p:nvSpPr>
        <p:spPr>
          <a:xfrm rot="0">
            <a:off x="6031230" y="97345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85" name="텍스트 상자 48"/>
          <p:cNvSpPr txBox="1">
            <a:spLocks/>
          </p:cNvSpPr>
          <p:nvPr/>
        </p:nvSpPr>
        <p:spPr>
          <a:xfrm rot="0">
            <a:off x="1056005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6"/>
          <p:cNvSpPr/>
          <p:nvPr/>
        </p:nvSpPr>
        <p:spPr>
          <a:xfrm>
            <a:off x="520700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16"/>
          <p:cNvSpPr txBox="1"/>
          <p:nvPr/>
        </p:nvSpPr>
        <p:spPr>
          <a:xfrm>
            <a:off x="522605" y="965835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6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 팝업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16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688" name="Google Shape;688;p16"/>
          <p:cNvGraphicFramePr>
            <a:graphicFrameLocks noGrp="1"/>
          </p:cNvGraphicFramePr>
          <p:nvPr/>
        </p:nvGraphicFramePr>
        <p:xfrm>
          <a:off x="7244080" y="872490"/>
          <a:ext cx="2588260" cy="18961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89611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문의하기 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구성: 타이틀, 문의제목, 문의내용, 제출하기버튼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- 1. 문의하기 모달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- 1.1.  “문의하기” 텍스트 표시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- 1.2  x 버튼 클릭 시 모달화면 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- 1.3 문의하기 제목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- 1.4 문의할 내용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글자 수 제한 미정. MYSQL TEXT자료형으로 생성.(확인)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- 1.5 이미지 찾기 버튼 눌러서 로컬의 이미지를 업데이트 하면 1.6 화면에서 미리볼 수 있음.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- 1.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7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제출하기 버튼을 누를 시 관리자의 문의하기 게시판으로 전송이 된 후 문의하기 화면이 닫힌다.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9" name="Google Shape;689;p16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16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16"/>
          <p:cNvSpPr txBox="1"/>
          <p:nvPr/>
        </p:nvSpPr>
        <p:spPr>
          <a:xfrm>
            <a:off x="522605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16"/>
          <p:cNvSpPr txBox="1"/>
          <p:nvPr/>
        </p:nvSpPr>
        <p:spPr>
          <a:xfrm>
            <a:off x="1209040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16"/>
          <p:cNvSpPr txBox="1"/>
          <p:nvPr/>
        </p:nvSpPr>
        <p:spPr>
          <a:xfrm>
            <a:off x="1853565" y="970280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16"/>
          <p:cNvSpPr txBox="1"/>
          <p:nvPr/>
        </p:nvSpPr>
        <p:spPr>
          <a:xfrm>
            <a:off x="6031230" y="965835"/>
            <a:ext cx="64833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612140" y="134048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 인기작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16"/>
          <p:cNvSpPr/>
          <p:nvPr/>
        </p:nvSpPr>
        <p:spPr>
          <a:xfrm>
            <a:off x="716915" y="3223895"/>
            <a:ext cx="5793740" cy="21494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16"/>
          <p:cNvSpPr txBox="1"/>
          <p:nvPr/>
        </p:nvSpPr>
        <p:spPr>
          <a:xfrm>
            <a:off x="3239770" y="3588385"/>
            <a:ext cx="7486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1784350" y="3856990"/>
            <a:ext cx="1146810" cy="1670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이름입력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16"/>
          <p:cNvSpPr/>
          <p:nvPr/>
        </p:nvSpPr>
        <p:spPr>
          <a:xfrm>
            <a:off x="3061970" y="3854450"/>
            <a:ext cx="1146810" cy="1670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주소 입력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16"/>
          <p:cNvSpPr/>
          <p:nvPr/>
        </p:nvSpPr>
        <p:spPr>
          <a:xfrm>
            <a:off x="4335780" y="3858260"/>
            <a:ext cx="1146810" cy="1670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핸드폰 번호 입력</a:t>
            </a: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1784350" y="4188460"/>
            <a:ext cx="3697605" cy="19177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제목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16"/>
          <p:cNvSpPr/>
          <p:nvPr/>
        </p:nvSpPr>
        <p:spPr>
          <a:xfrm>
            <a:off x="1784350" y="4149725"/>
            <a:ext cx="3697605" cy="79121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내용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16"/>
          <p:cNvSpPr/>
          <p:nvPr/>
        </p:nvSpPr>
        <p:spPr>
          <a:xfrm>
            <a:off x="1784350" y="5019675"/>
            <a:ext cx="3697605" cy="19177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제출하기</a:t>
            </a: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16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16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7" name="Google Shape;7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35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6"/>
          <p:cNvSpPr txBox="1"/>
          <p:nvPr/>
        </p:nvSpPr>
        <p:spPr>
          <a:xfrm>
            <a:off x="10966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962660" y="254317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16"/>
          <p:cNvSpPr txBox="1"/>
          <p:nvPr/>
        </p:nvSpPr>
        <p:spPr>
          <a:xfrm>
            <a:off x="925195" y="2537460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1" name="Google Shape;7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25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16"/>
          <p:cNvSpPr txBox="1"/>
          <p:nvPr/>
        </p:nvSpPr>
        <p:spPr>
          <a:xfrm>
            <a:off x="22015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2067560" y="2849880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16"/>
          <p:cNvSpPr txBox="1"/>
          <p:nvPr/>
        </p:nvSpPr>
        <p:spPr>
          <a:xfrm>
            <a:off x="2030730" y="284416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5" name="Google Shape;7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5790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16"/>
          <p:cNvSpPr txBox="1"/>
          <p:nvPr/>
        </p:nvSpPr>
        <p:spPr>
          <a:xfrm>
            <a:off x="3306445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3172460" y="2849880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16"/>
          <p:cNvSpPr txBox="1"/>
          <p:nvPr/>
        </p:nvSpPr>
        <p:spPr>
          <a:xfrm>
            <a:off x="3135630" y="284416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9" name="Google Shape;7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48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6"/>
          <p:cNvSpPr txBox="1"/>
          <p:nvPr/>
        </p:nvSpPr>
        <p:spPr>
          <a:xfrm>
            <a:off x="4422140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21" name="Google Shape;721;p16"/>
          <p:cNvSpPr/>
          <p:nvPr/>
        </p:nvSpPr>
        <p:spPr>
          <a:xfrm>
            <a:off x="4288155" y="2849880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16"/>
          <p:cNvSpPr txBox="1"/>
          <p:nvPr/>
        </p:nvSpPr>
        <p:spPr>
          <a:xfrm>
            <a:off x="4251325" y="284416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3" name="Google Shape;7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157035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6"/>
          <p:cNvSpPr txBox="1"/>
          <p:nvPr/>
        </p:nvSpPr>
        <p:spPr>
          <a:xfrm>
            <a:off x="5504180" y="203835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5370195" y="2849880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6"/>
          <p:cNvSpPr txBox="1"/>
          <p:nvPr/>
        </p:nvSpPr>
        <p:spPr>
          <a:xfrm>
            <a:off x="5333365" y="284416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16"/>
          <p:cNvSpPr/>
          <p:nvPr/>
        </p:nvSpPr>
        <p:spPr>
          <a:xfrm>
            <a:off x="514350" y="965835"/>
            <a:ext cx="6158865" cy="5343525"/>
          </a:xfrm>
          <a:prstGeom prst="rect">
            <a:avLst/>
          </a:prstGeom>
          <a:solidFill>
            <a:schemeClr val="dk1">
              <a:alpha val="50980"/>
            </a:schemeClr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16"/>
          <p:cNvSpPr/>
          <p:nvPr/>
        </p:nvSpPr>
        <p:spPr>
          <a:xfrm>
            <a:off x="1077595" y="1738630"/>
            <a:ext cx="5147945" cy="366331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9" name="Google Shape;729;p16"/>
          <p:cNvCxnSpPr/>
          <p:nvPr/>
        </p:nvCxnSpPr>
        <p:spPr>
          <a:xfrm>
            <a:off x="5817235" y="1804035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16"/>
          <p:cNvCxnSpPr/>
          <p:nvPr/>
        </p:nvCxnSpPr>
        <p:spPr>
          <a:xfrm flipH="1">
            <a:off x="5817235" y="1804035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16"/>
          <p:cNvSpPr txBox="1"/>
          <p:nvPr/>
        </p:nvSpPr>
        <p:spPr>
          <a:xfrm>
            <a:off x="3181350" y="1779270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하기</a:t>
            </a:r>
            <a:endParaRPr b="1" sz="14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16"/>
          <p:cNvSpPr txBox="1"/>
          <p:nvPr/>
        </p:nvSpPr>
        <p:spPr>
          <a:xfrm>
            <a:off x="3414395" y="3075305"/>
            <a:ext cx="7486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/>
          </a:p>
        </p:txBody>
      </p:sp>
      <p:sp>
        <p:nvSpPr>
          <p:cNvPr id="733" name="Google Shape;733;p16"/>
          <p:cNvSpPr/>
          <p:nvPr/>
        </p:nvSpPr>
        <p:spPr>
          <a:xfrm>
            <a:off x="1784350" y="2660650"/>
            <a:ext cx="3697605" cy="19177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제목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16"/>
          <p:cNvSpPr/>
          <p:nvPr/>
        </p:nvSpPr>
        <p:spPr>
          <a:xfrm>
            <a:off x="1784350" y="2928620"/>
            <a:ext cx="3697605" cy="79121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내용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16"/>
          <p:cNvSpPr/>
          <p:nvPr/>
        </p:nvSpPr>
        <p:spPr>
          <a:xfrm>
            <a:off x="5221605" y="5015230"/>
            <a:ext cx="817245" cy="187960"/>
          </a:xfrm>
          <a:prstGeom prst="roundRect">
            <a:avLst>
              <a:gd fmla="val 16667" name="adj"/>
            </a:avLst>
          </a:prstGeom>
          <a:solidFill>
            <a:srgbClr val="C4BD97"/>
          </a:solidFill>
          <a:ln cap="flat" cmpd="sng" w="9525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제출하기</a:t>
            </a:r>
            <a:endParaRPr/>
          </a:p>
        </p:txBody>
      </p:sp>
      <p:sp>
        <p:nvSpPr>
          <p:cNvPr id="736" name="Google Shape;736;p16"/>
          <p:cNvSpPr/>
          <p:nvPr/>
        </p:nvSpPr>
        <p:spPr>
          <a:xfrm>
            <a:off x="1181735" y="1843405"/>
            <a:ext cx="4903470" cy="3497580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16"/>
          <p:cNvSpPr/>
          <p:nvPr/>
        </p:nvSpPr>
        <p:spPr>
          <a:xfrm>
            <a:off x="995045" y="165290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16"/>
          <p:cNvSpPr/>
          <p:nvPr/>
        </p:nvSpPr>
        <p:spPr>
          <a:xfrm>
            <a:off x="3097530" y="175323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16"/>
          <p:cNvSpPr/>
          <p:nvPr/>
        </p:nvSpPr>
        <p:spPr>
          <a:xfrm>
            <a:off x="5636895" y="1710055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16"/>
          <p:cNvSpPr/>
          <p:nvPr/>
        </p:nvSpPr>
        <p:spPr>
          <a:xfrm>
            <a:off x="1722120" y="256032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16"/>
          <p:cNvSpPr/>
          <p:nvPr/>
        </p:nvSpPr>
        <p:spPr>
          <a:xfrm>
            <a:off x="1722120" y="3475990"/>
            <a:ext cx="180340" cy="18034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algun Gothic"/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16"/>
          <p:cNvSpPr/>
          <p:nvPr/>
        </p:nvSpPr>
        <p:spPr>
          <a:xfrm>
            <a:off x="5142865" y="4914265"/>
            <a:ext cx="180975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1-7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43" name="도형 156"/>
          <p:cNvSpPr>
            <a:spLocks/>
          </p:cNvSpPr>
          <p:nvPr/>
        </p:nvSpPr>
        <p:spPr>
          <a:xfrm rot="0">
            <a:off x="1748155" y="4004945"/>
            <a:ext cx="3698240" cy="9067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45" name="도형 159"/>
          <p:cNvSpPr>
            <a:spLocks/>
          </p:cNvSpPr>
          <p:nvPr/>
        </p:nvSpPr>
        <p:spPr>
          <a:xfrm rot="0">
            <a:off x="1852295" y="3735705"/>
            <a:ext cx="2692400" cy="22669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6" name="도형 161"/>
          <p:cNvSpPr>
            <a:spLocks/>
          </p:cNvSpPr>
          <p:nvPr/>
        </p:nvSpPr>
        <p:spPr>
          <a:xfrm rot="0">
            <a:off x="3700780" y="3721100"/>
            <a:ext cx="918845" cy="226695"/>
          </a:xfrm>
          <a:prstGeom prst="rect"/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이미지찾기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4" name="도형 157"/>
          <p:cNvSpPr>
            <a:spLocks/>
          </p:cNvSpPr>
          <p:nvPr/>
        </p:nvSpPr>
        <p:spPr>
          <a:xfrm rot="0">
            <a:off x="3592195" y="3676015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47" name="도형 164"/>
          <p:cNvSpPr>
            <a:spLocks/>
          </p:cNvSpPr>
          <p:nvPr/>
        </p:nvSpPr>
        <p:spPr>
          <a:xfrm rot="0">
            <a:off x="1682750" y="401701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48" name="도형 175"/>
          <p:cNvSpPr>
            <a:spLocks/>
          </p:cNvSpPr>
          <p:nvPr/>
        </p:nvSpPr>
        <p:spPr>
          <a:xfrm rot="0">
            <a:off x="5321300" y="1189355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Rect 0"/>
          <p:cNvSpPr>
            <a:spLocks/>
          </p:cNvSpPr>
          <p:nvPr/>
        </p:nvSpPr>
        <p:spPr>
          <a:xfrm rot="0">
            <a:off x="520700" y="1037590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85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86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문의하기 팝업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87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graphicFrame>
        <p:nvGraphicFramePr>
          <p:cNvPr id="688" name="Table 3"/>
          <p:cNvGraphicFramePr>
            <a:graphicFrameLocks noGrp="1"/>
          </p:cNvGraphicFramePr>
          <p:nvPr/>
        </p:nvGraphicFramePr>
        <p:xfrm>
          <a:off x="7244080" y="872490"/>
          <a:ext cx="2588260" cy="10553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05537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작성중인 모달 EXIT 경고 알림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작성중인 모달이 있을 시 해당 알림 호출.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- 1.1클릭 시 해당 얼럿과 작성중인 모달을 닫고 원래 화면을 볼 수 있음.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-1.2클릭 시 해당 알림만 닫고 작성중인 모달 이어서 작성할 수 있음.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9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메인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0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web_01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1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2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3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4" name="Rect 0"/>
          <p:cNvSpPr txBox="1">
            <a:spLocks/>
          </p:cNvSpPr>
          <p:nvPr/>
        </p:nvSpPr>
        <p:spPr>
          <a:xfrm rot="0">
            <a:off x="6031230" y="96583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5" name="Rect 0"/>
          <p:cNvSpPr txBox="1">
            <a:spLocks/>
          </p:cNvSpPr>
          <p:nvPr/>
        </p:nvSpPr>
        <p:spPr>
          <a:xfrm rot="0">
            <a:off x="612140" y="1340485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최고 인기작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6" name="Rect 0"/>
          <p:cNvSpPr>
            <a:spLocks/>
          </p:cNvSpPr>
          <p:nvPr/>
        </p:nvSpPr>
        <p:spPr>
          <a:xfrm rot="0">
            <a:off x="716915" y="3223895"/>
            <a:ext cx="5794375" cy="215011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97" name="Rect 0"/>
          <p:cNvSpPr txBox="1">
            <a:spLocks/>
          </p:cNvSpPr>
          <p:nvPr/>
        </p:nvSpPr>
        <p:spPr>
          <a:xfrm rot="0">
            <a:off x="3239770" y="3588385"/>
            <a:ext cx="7493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문의하기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8" name="Rect 0"/>
          <p:cNvSpPr>
            <a:spLocks/>
          </p:cNvSpPr>
          <p:nvPr/>
        </p:nvSpPr>
        <p:spPr>
          <a:xfrm rot="0">
            <a:off x="1784350" y="3856990"/>
            <a:ext cx="1147445" cy="1676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이름입력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99" name="Rect 0"/>
          <p:cNvSpPr>
            <a:spLocks/>
          </p:cNvSpPr>
          <p:nvPr/>
        </p:nvSpPr>
        <p:spPr>
          <a:xfrm rot="0">
            <a:off x="3061970" y="3854450"/>
            <a:ext cx="1147445" cy="1676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이메일 주소 입력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0" name="Rect 0"/>
          <p:cNvSpPr>
            <a:spLocks/>
          </p:cNvSpPr>
          <p:nvPr/>
        </p:nvSpPr>
        <p:spPr>
          <a:xfrm rot="0">
            <a:off x="4335780" y="3858260"/>
            <a:ext cx="1147445" cy="1676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핸드폰 번호 입력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1" name="Rect 0"/>
          <p:cNvSpPr>
            <a:spLocks/>
          </p:cNvSpPr>
          <p:nvPr/>
        </p:nvSpPr>
        <p:spPr>
          <a:xfrm rot="0">
            <a:off x="1784350" y="4188460"/>
            <a:ext cx="3698240" cy="1924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문의 제목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2" name="Rect 0"/>
          <p:cNvSpPr>
            <a:spLocks/>
          </p:cNvSpPr>
          <p:nvPr/>
        </p:nvSpPr>
        <p:spPr>
          <a:xfrm rot="0">
            <a:off x="1784350" y="4149725"/>
            <a:ext cx="3698240" cy="79184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문의 내용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3" name="Rect 0"/>
          <p:cNvSpPr>
            <a:spLocks/>
          </p:cNvSpPr>
          <p:nvPr/>
        </p:nvSpPr>
        <p:spPr>
          <a:xfrm rot="0">
            <a:off x="1784350" y="5019675"/>
            <a:ext cx="3698240" cy="1924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제출하기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4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05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00">
                <a:solidFill>
                  <a:srgbClr val="F2F2F2"/>
                </a:solidFill>
                <a:latin typeface="Malgun Gothic" charset="0"/>
                <a:ea typeface="Malgun Gothic" charset="0"/>
                <a:cs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6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700">
                <a:solidFill>
                  <a:srgbClr val="F2F2F2"/>
                </a:solidFill>
                <a:latin typeface="Malgun Gothic" charset="0"/>
                <a:ea typeface="Malgun Gothic" charset="0"/>
                <a:cs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707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5355" y="1570355"/>
            <a:ext cx="978535" cy="1612265"/>
          </a:xfrm>
          <a:prstGeom prst="rect"/>
          <a:noFill/>
          <a:ln w="0">
            <a:noFill/>
            <a:prstDash/>
          </a:ln>
        </p:spPr>
      </p:pic>
      <p:sp>
        <p:nvSpPr>
          <p:cNvPr id="708" name="Rect 0"/>
          <p:cNvSpPr txBox="1">
            <a:spLocks/>
          </p:cNvSpPr>
          <p:nvPr/>
        </p:nvSpPr>
        <p:spPr>
          <a:xfrm rot="0">
            <a:off x="1096645" y="203835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09" name="Rect 0"/>
          <p:cNvSpPr>
            <a:spLocks/>
          </p:cNvSpPr>
          <p:nvPr/>
        </p:nvSpPr>
        <p:spPr>
          <a:xfrm rot="0">
            <a:off x="962660" y="2543175"/>
            <a:ext cx="855345" cy="62103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10" name="Rect 0"/>
          <p:cNvSpPr txBox="1">
            <a:spLocks/>
          </p:cNvSpPr>
          <p:nvPr/>
        </p:nvSpPr>
        <p:spPr>
          <a:xfrm rot="0">
            <a:off x="925195" y="2537460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711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0255" y="1570355"/>
            <a:ext cx="978535" cy="1612265"/>
          </a:xfrm>
          <a:prstGeom prst="rect"/>
          <a:noFill/>
          <a:ln w="0">
            <a:noFill/>
            <a:prstDash/>
          </a:ln>
        </p:spPr>
      </p:pic>
      <p:sp>
        <p:nvSpPr>
          <p:cNvPr id="712" name="Rect 0"/>
          <p:cNvSpPr txBox="1">
            <a:spLocks/>
          </p:cNvSpPr>
          <p:nvPr/>
        </p:nvSpPr>
        <p:spPr>
          <a:xfrm rot="0">
            <a:off x="2201545" y="203835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13" name="Rect 0"/>
          <p:cNvSpPr>
            <a:spLocks/>
          </p:cNvSpPr>
          <p:nvPr/>
        </p:nvSpPr>
        <p:spPr>
          <a:xfrm rot="0">
            <a:off x="2067560" y="2849880"/>
            <a:ext cx="855345" cy="62103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14" name="Rect 0"/>
          <p:cNvSpPr txBox="1">
            <a:spLocks/>
          </p:cNvSpPr>
          <p:nvPr/>
        </p:nvSpPr>
        <p:spPr>
          <a:xfrm rot="0">
            <a:off x="2030730" y="2844165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715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5790" y="1570355"/>
            <a:ext cx="978535" cy="1612265"/>
          </a:xfrm>
          <a:prstGeom prst="rect"/>
          <a:noFill/>
          <a:ln w="0">
            <a:noFill/>
            <a:prstDash/>
          </a:ln>
        </p:spPr>
      </p:pic>
      <p:sp>
        <p:nvSpPr>
          <p:cNvPr id="716" name="Rect 0"/>
          <p:cNvSpPr txBox="1">
            <a:spLocks/>
          </p:cNvSpPr>
          <p:nvPr/>
        </p:nvSpPr>
        <p:spPr>
          <a:xfrm rot="0">
            <a:off x="3306445" y="203835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17" name="Rect 0"/>
          <p:cNvSpPr>
            <a:spLocks/>
          </p:cNvSpPr>
          <p:nvPr/>
        </p:nvSpPr>
        <p:spPr>
          <a:xfrm rot="0">
            <a:off x="3172460" y="2849880"/>
            <a:ext cx="855345" cy="62103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18" name="Rect 0"/>
          <p:cNvSpPr txBox="1">
            <a:spLocks/>
          </p:cNvSpPr>
          <p:nvPr/>
        </p:nvSpPr>
        <p:spPr>
          <a:xfrm rot="0">
            <a:off x="3135630" y="2844165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719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1485" y="1570355"/>
            <a:ext cx="978535" cy="1612265"/>
          </a:xfrm>
          <a:prstGeom prst="rect"/>
          <a:noFill/>
          <a:ln w="0">
            <a:noFill/>
            <a:prstDash/>
          </a:ln>
        </p:spPr>
      </p:pic>
      <p:sp>
        <p:nvSpPr>
          <p:cNvPr id="720" name="Rect 0"/>
          <p:cNvSpPr txBox="1">
            <a:spLocks/>
          </p:cNvSpPr>
          <p:nvPr/>
        </p:nvSpPr>
        <p:spPr>
          <a:xfrm rot="0">
            <a:off x="4422140" y="203835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21" name="Rect 0"/>
          <p:cNvSpPr>
            <a:spLocks/>
          </p:cNvSpPr>
          <p:nvPr/>
        </p:nvSpPr>
        <p:spPr>
          <a:xfrm rot="0">
            <a:off x="4288155" y="2849880"/>
            <a:ext cx="855345" cy="62103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22" name="Rect 0"/>
          <p:cNvSpPr txBox="1">
            <a:spLocks/>
          </p:cNvSpPr>
          <p:nvPr/>
        </p:nvSpPr>
        <p:spPr>
          <a:xfrm rot="0">
            <a:off x="4251325" y="2844165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723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43525" y="1570355"/>
            <a:ext cx="978535" cy="1612265"/>
          </a:xfrm>
          <a:prstGeom prst="rect"/>
          <a:noFill/>
          <a:ln w="0">
            <a:noFill/>
            <a:prstDash/>
          </a:ln>
        </p:spPr>
      </p:pic>
      <p:sp>
        <p:nvSpPr>
          <p:cNvPr id="724" name="Rect 0"/>
          <p:cNvSpPr txBox="1">
            <a:spLocks/>
          </p:cNvSpPr>
          <p:nvPr/>
        </p:nvSpPr>
        <p:spPr>
          <a:xfrm rot="0">
            <a:off x="5504180" y="203835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25" name="Rect 0"/>
          <p:cNvSpPr>
            <a:spLocks/>
          </p:cNvSpPr>
          <p:nvPr/>
        </p:nvSpPr>
        <p:spPr>
          <a:xfrm rot="0">
            <a:off x="5370195" y="2849880"/>
            <a:ext cx="855345" cy="62103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26" name="Rect 0"/>
          <p:cNvSpPr txBox="1">
            <a:spLocks/>
          </p:cNvSpPr>
          <p:nvPr/>
        </p:nvSpPr>
        <p:spPr>
          <a:xfrm rot="0">
            <a:off x="5333365" y="2844165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27" name="Rect 0"/>
          <p:cNvSpPr>
            <a:spLocks/>
          </p:cNvSpPr>
          <p:nvPr/>
        </p:nvSpPr>
        <p:spPr>
          <a:xfrm rot="0">
            <a:off x="514350" y="965835"/>
            <a:ext cx="6159500" cy="5344160"/>
          </a:xfrm>
          <a:prstGeom prst="rect"/>
          <a:solidFill>
            <a:schemeClr val="dk1">
              <a:alpha val="49847"/>
            </a:schemeClr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28" name="Rect 0"/>
          <p:cNvSpPr>
            <a:spLocks/>
          </p:cNvSpPr>
          <p:nvPr/>
        </p:nvSpPr>
        <p:spPr>
          <a:xfrm rot="0">
            <a:off x="1077595" y="1738630"/>
            <a:ext cx="5148580" cy="3663950"/>
          </a:xfrm>
          <a:prstGeom prst="rect"/>
          <a:solidFill>
            <a:schemeClr val="lt1"/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729" name="Rect 0"/>
          <p:cNvCxnSpPr/>
          <p:nvPr/>
        </p:nvCxnSpPr>
        <p:spPr>
          <a:xfrm rot="0">
            <a:off x="5817235" y="1804035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Rect 0"/>
          <p:cNvCxnSpPr/>
          <p:nvPr/>
        </p:nvCxnSpPr>
        <p:spPr>
          <a:xfrm rot="0" flipH="1">
            <a:off x="5817235" y="1804035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Rect 0"/>
          <p:cNvSpPr txBox="1">
            <a:spLocks/>
          </p:cNvSpPr>
          <p:nvPr/>
        </p:nvSpPr>
        <p:spPr>
          <a:xfrm rot="0">
            <a:off x="3181350" y="1779270"/>
            <a:ext cx="1797050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0C0C0C"/>
                </a:solidFill>
                <a:latin typeface="Malgun Gothic" charset="0"/>
                <a:ea typeface="Malgun Gothic" charset="0"/>
                <a:cs typeface="Malgun Gothic" charset="0"/>
              </a:rPr>
              <a:t>문의 하기</a:t>
            </a:r>
            <a:endParaRPr lang="ko-KR" altLang="en-US" sz="1400" b="1">
              <a:solidFill>
                <a:srgbClr val="0C0C0C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32" name="Rect 0"/>
          <p:cNvSpPr txBox="1">
            <a:spLocks/>
          </p:cNvSpPr>
          <p:nvPr/>
        </p:nvSpPr>
        <p:spPr>
          <a:xfrm rot="0">
            <a:off x="3414395" y="3075305"/>
            <a:ext cx="7493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문의하기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33" name="Rect 0"/>
          <p:cNvSpPr>
            <a:spLocks/>
          </p:cNvSpPr>
          <p:nvPr/>
        </p:nvSpPr>
        <p:spPr>
          <a:xfrm rot="0">
            <a:off x="1784350" y="2660650"/>
            <a:ext cx="3698240" cy="1924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문의 제목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34" name="Rect 0"/>
          <p:cNvSpPr>
            <a:spLocks/>
          </p:cNvSpPr>
          <p:nvPr/>
        </p:nvSpPr>
        <p:spPr>
          <a:xfrm rot="0">
            <a:off x="1784350" y="2928620"/>
            <a:ext cx="3698240" cy="79184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문의 내용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35" name="Rect 0"/>
          <p:cNvSpPr>
            <a:spLocks/>
          </p:cNvSpPr>
          <p:nvPr/>
        </p:nvSpPr>
        <p:spPr>
          <a:xfrm rot="0">
            <a:off x="5221605" y="5015230"/>
            <a:ext cx="817880" cy="188595"/>
          </a:xfrm>
          <a:prstGeom prst="roundRect">
            <a:avLst>
              <a:gd name="adj" fmla="val 16667"/>
            </a:avLst>
          </a:prstGeom>
          <a:solidFill>
            <a:srgbClr val="C4BD97"/>
          </a:solidFill>
          <a:ln w="9525" cap="flat" cmpd="sng">
            <a:solidFill>
              <a:srgbClr val="C4BD97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0C0C0C"/>
                </a:solidFill>
                <a:latin typeface="Malgun Gothic" charset="0"/>
                <a:ea typeface="Malgun Gothic" charset="0"/>
                <a:cs typeface="Malgun Gothic" charset="0"/>
              </a:rPr>
              <a:t>제출하기</a:t>
            </a:r>
            <a:endParaRPr lang="ko-KR" altLang="en-US" sz="900">
              <a:solidFill>
                <a:srgbClr val="0C0C0C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36" name="Rect 0"/>
          <p:cNvSpPr>
            <a:spLocks/>
          </p:cNvSpPr>
          <p:nvPr/>
        </p:nvSpPr>
        <p:spPr>
          <a:xfrm rot="0">
            <a:off x="1181735" y="1843405"/>
            <a:ext cx="4904105" cy="3498215"/>
          </a:xfrm>
          <a:prstGeom prst="rect"/>
          <a:noFill/>
          <a:ln w="9525" cap="flat" cmpd="sng">
            <a:solidFill>
              <a:srgbClr val="76923C">
                <a:alpha val="100000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43" name="Rect 0"/>
          <p:cNvSpPr>
            <a:spLocks/>
          </p:cNvSpPr>
          <p:nvPr/>
        </p:nvSpPr>
        <p:spPr>
          <a:xfrm rot="0">
            <a:off x="1748155" y="4004945"/>
            <a:ext cx="3698240" cy="9067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rgbClr val="A5A5A5"/>
                </a:solidFill>
                <a:latin typeface="Malgun Gothic" charset="0"/>
                <a:ea typeface="Malgun Gothic" charset="0"/>
                <a:cs typeface="Malgun Gothic" charset="0"/>
              </a:rPr>
              <a:t>이미지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45" name="Rect 0"/>
          <p:cNvSpPr>
            <a:spLocks/>
          </p:cNvSpPr>
          <p:nvPr/>
        </p:nvSpPr>
        <p:spPr>
          <a:xfrm rot="0">
            <a:off x="1852295" y="3735705"/>
            <a:ext cx="2692400" cy="22669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6" name="Rect 0"/>
          <p:cNvSpPr>
            <a:spLocks/>
          </p:cNvSpPr>
          <p:nvPr/>
        </p:nvSpPr>
        <p:spPr>
          <a:xfrm rot="0">
            <a:off x="3700780" y="3721100"/>
            <a:ext cx="918845" cy="226695"/>
          </a:xfrm>
          <a:prstGeom prst="rect"/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이미지찾기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7" name="도형 165"/>
          <p:cNvSpPr>
            <a:spLocks/>
          </p:cNvSpPr>
          <p:nvPr/>
        </p:nvSpPr>
        <p:spPr>
          <a:xfrm rot="0">
            <a:off x="586105" y="1037590"/>
            <a:ext cx="6159500" cy="5344160"/>
          </a:xfrm>
          <a:prstGeom prst="rect"/>
          <a:solidFill>
            <a:schemeClr val="dk1">
              <a:alpha val="49847"/>
            </a:schemeClr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48" name="도형 166"/>
          <p:cNvSpPr>
            <a:spLocks/>
          </p:cNvSpPr>
          <p:nvPr/>
        </p:nvSpPr>
        <p:spPr>
          <a:xfrm rot="0">
            <a:off x="1399540" y="2035175"/>
            <a:ext cx="4403090" cy="3041015"/>
          </a:xfrm>
          <a:prstGeom prst="rect"/>
          <a:solidFill>
            <a:schemeClr val="lt1"/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round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작성중인 내용을 저장하지 않고 나가시겠습니까?</a:t>
            </a:r>
            <a:endParaRPr lang="ko-KR" altLang="en-US"/>
          </a:p>
        </p:txBody>
      </p:sp>
      <p:sp>
        <p:nvSpPr>
          <p:cNvPr id="749" name="텍스트 상자 167"/>
          <p:cNvSpPr txBox="1">
            <a:spLocks/>
          </p:cNvSpPr>
          <p:nvPr/>
        </p:nvSpPr>
        <p:spPr>
          <a:xfrm rot="0">
            <a:off x="1400810" y="2002155"/>
            <a:ext cx="4403725" cy="27686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1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! 알립니다.</a:t>
            </a:r>
            <a:endParaRPr lang="ko-KR" altLang="en-US" sz="1200" b="1">
              <a:solidFill>
                <a:schemeClr val="bg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50" name="도형 169"/>
          <p:cNvSpPr>
            <a:spLocks/>
          </p:cNvSpPr>
          <p:nvPr/>
        </p:nvSpPr>
        <p:spPr>
          <a:xfrm rot="0">
            <a:off x="2136140" y="4665345"/>
            <a:ext cx="918845" cy="226695"/>
          </a:xfrm>
          <a:prstGeom prst="rect"/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1" name="도형 170"/>
          <p:cNvSpPr>
            <a:spLocks/>
          </p:cNvSpPr>
          <p:nvPr/>
        </p:nvSpPr>
        <p:spPr>
          <a:xfrm rot="0">
            <a:off x="3758565" y="4650740"/>
            <a:ext cx="918845" cy="226695"/>
          </a:xfrm>
          <a:prstGeom prst="rect"/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아니오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2" name="도형 171"/>
          <p:cNvSpPr>
            <a:spLocks/>
          </p:cNvSpPr>
          <p:nvPr/>
        </p:nvSpPr>
        <p:spPr>
          <a:xfrm rot="0">
            <a:off x="1307465" y="1922145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53" name="도형 172"/>
          <p:cNvSpPr>
            <a:spLocks/>
          </p:cNvSpPr>
          <p:nvPr/>
        </p:nvSpPr>
        <p:spPr>
          <a:xfrm rot="0">
            <a:off x="2046605" y="453517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754" name="도형 173"/>
          <p:cNvSpPr>
            <a:spLocks/>
          </p:cNvSpPr>
          <p:nvPr/>
        </p:nvSpPr>
        <p:spPr>
          <a:xfrm rot="0">
            <a:off x="3690620" y="457454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7"/>
          <p:cNvSpPr/>
          <p:nvPr/>
        </p:nvSpPr>
        <p:spPr>
          <a:xfrm>
            <a:off x="520700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17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17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sp>
        <p:nvSpPr>
          <p:cNvPr id="751" name="Google Shape;751;p17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7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57" name="Google Shape;7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85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7"/>
          <p:cNvSpPr txBox="1"/>
          <p:nvPr/>
        </p:nvSpPr>
        <p:spPr>
          <a:xfrm>
            <a:off x="1616075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60" name="Google Shape;760;p17"/>
          <p:cNvSpPr/>
          <p:nvPr/>
        </p:nvSpPr>
        <p:spPr>
          <a:xfrm>
            <a:off x="1482090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17"/>
          <p:cNvSpPr txBox="1"/>
          <p:nvPr/>
        </p:nvSpPr>
        <p:spPr>
          <a:xfrm>
            <a:off x="1444625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17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3" name="Google Shape;7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64" name="Google Shape;764;p17"/>
          <p:cNvSpPr/>
          <p:nvPr/>
        </p:nvSpPr>
        <p:spPr>
          <a:xfrm>
            <a:off x="4922520" y="13347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17"/>
          <p:cNvSpPr/>
          <p:nvPr/>
        </p:nvSpPr>
        <p:spPr>
          <a:xfrm>
            <a:off x="5755005" y="15252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6" name="Google Shape;7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510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7"/>
          <p:cNvSpPr txBox="1"/>
          <p:nvPr/>
        </p:nvSpPr>
        <p:spPr>
          <a:xfrm>
            <a:off x="2717800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68" name="Google Shape;768;p17"/>
          <p:cNvSpPr/>
          <p:nvPr/>
        </p:nvSpPr>
        <p:spPr>
          <a:xfrm>
            <a:off x="2583815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17"/>
          <p:cNvSpPr txBox="1"/>
          <p:nvPr/>
        </p:nvSpPr>
        <p:spPr>
          <a:xfrm>
            <a:off x="2546350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0" name="Google Shape;7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645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7"/>
          <p:cNvSpPr txBox="1"/>
          <p:nvPr/>
        </p:nvSpPr>
        <p:spPr>
          <a:xfrm>
            <a:off x="3797935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72" name="Google Shape;772;p17"/>
          <p:cNvSpPr/>
          <p:nvPr/>
        </p:nvSpPr>
        <p:spPr>
          <a:xfrm>
            <a:off x="3663950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17"/>
          <p:cNvSpPr txBox="1"/>
          <p:nvPr/>
        </p:nvSpPr>
        <p:spPr>
          <a:xfrm>
            <a:off x="3626485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4" name="Google Shape;7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780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7"/>
          <p:cNvSpPr txBox="1"/>
          <p:nvPr/>
        </p:nvSpPr>
        <p:spPr>
          <a:xfrm>
            <a:off x="4878070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76" name="Google Shape;776;p17"/>
          <p:cNvSpPr/>
          <p:nvPr/>
        </p:nvSpPr>
        <p:spPr>
          <a:xfrm>
            <a:off x="4744085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17"/>
          <p:cNvSpPr txBox="1"/>
          <p:nvPr/>
        </p:nvSpPr>
        <p:spPr>
          <a:xfrm>
            <a:off x="4706620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8" name="Google Shape;7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85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7"/>
          <p:cNvSpPr txBox="1"/>
          <p:nvPr/>
        </p:nvSpPr>
        <p:spPr>
          <a:xfrm>
            <a:off x="1616075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1482090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17"/>
          <p:cNvSpPr txBox="1"/>
          <p:nvPr/>
        </p:nvSpPr>
        <p:spPr>
          <a:xfrm>
            <a:off x="1444625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2" name="Google Shape;7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510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7"/>
          <p:cNvSpPr txBox="1"/>
          <p:nvPr/>
        </p:nvSpPr>
        <p:spPr>
          <a:xfrm>
            <a:off x="2717800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2583815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17"/>
          <p:cNvSpPr txBox="1"/>
          <p:nvPr/>
        </p:nvSpPr>
        <p:spPr>
          <a:xfrm>
            <a:off x="2546350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6" name="Google Shape;7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645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7"/>
          <p:cNvSpPr txBox="1"/>
          <p:nvPr/>
        </p:nvSpPr>
        <p:spPr>
          <a:xfrm>
            <a:off x="3797935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3663950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17"/>
          <p:cNvSpPr txBox="1"/>
          <p:nvPr/>
        </p:nvSpPr>
        <p:spPr>
          <a:xfrm>
            <a:off x="3626485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0" name="Google Shape;7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780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7"/>
          <p:cNvSpPr txBox="1"/>
          <p:nvPr/>
        </p:nvSpPr>
        <p:spPr>
          <a:xfrm>
            <a:off x="4878070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792" name="Google Shape;792;p17"/>
          <p:cNvSpPr/>
          <p:nvPr/>
        </p:nvSpPr>
        <p:spPr>
          <a:xfrm>
            <a:off x="4744085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17"/>
          <p:cNvSpPr txBox="1"/>
          <p:nvPr/>
        </p:nvSpPr>
        <p:spPr>
          <a:xfrm>
            <a:off x="4706620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17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17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7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17"/>
          <p:cNvSpPr txBox="1"/>
          <p:nvPr/>
        </p:nvSpPr>
        <p:spPr>
          <a:xfrm>
            <a:off x="676275" y="1572260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최근등록순 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17"/>
          <p:cNvSpPr/>
          <p:nvPr/>
        </p:nvSpPr>
        <p:spPr>
          <a:xfrm rot="-8140790">
            <a:off x="2002790" y="163258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17"/>
          <p:cNvSpPr txBox="1"/>
          <p:nvPr/>
        </p:nvSpPr>
        <p:spPr>
          <a:xfrm>
            <a:off x="4706620" y="1802765"/>
            <a:ext cx="977900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17"/>
          <p:cNvSpPr txBox="1"/>
          <p:nvPr/>
        </p:nvSpPr>
        <p:spPr>
          <a:xfrm>
            <a:off x="2864485" y="5463540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7"/>
          <p:cNvSpPr/>
          <p:nvPr/>
        </p:nvSpPr>
        <p:spPr>
          <a:xfrm>
            <a:off x="342265" y="130429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17"/>
          <p:cNvSpPr/>
          <p:nvPr/>
        </p:nvSpPr>
        <p:spPr>
          <a:xfrm>
            <a:off x="1104265" y="188531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7"/>
          <p:cNvSpPr/>
          <p:nvPr/>
        </p:nvSpPr>
        <p:spPr>
          <a:xfrm>
            <a:off x="522605" y="15951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17"/>
          <p:cNvSpPr/>
          <p:nvPr/>
        </p:nvSpPr>
        <p:spPr>
          <a:xfrm>
            <a:off x="1403985" y="20300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17"/>
          <p:cNvSpPr/>
          <p:nvPr/>
        </p:nvSpPr>
        <p:spPr>
          <a:xfrm>
            <a:off x="1583690" y="24542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17"/>
          <p:cNvSpPr/>
          <p:nvPr/>
        </p:nvSpPr>
        <p:spPr>
          <a:xfrm>
            <a:off x="1403985" y="29718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17"/>
          <p:cNvSpPr/>
          <p:nvPr/>
        </p:nvSpPr>
        <p:spPr>
          <a:xfrm>
            <a:off x="2803525" y="54082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17"/>
          <p:cNvSpPr/>
          <p:nvPr/>
        </p:nvSpPr>
        <p:spPr>
          <a:xfrm>
            <a:off x="4719320" y="1764665"/>
            <a:ext cx="977900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17"/>
          <p:cNvSpPr/>
          <p:nvPr/>
        </p:nvSpPr>
        <p:spPr>
          <a:xfrm>
            <a:off x="4632325" y="16744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1" name="Google Shape;811;p17"/>
          <p:cNvGraphicFramePr>
            <a:graphicFrameLocks noGrp="1"/>
          </p:cNvGraphicFramePr>
          <p:nvPr/>
        </p:nvGraphicFramePr>
        <p:xfrm>
          <a:off x="7244080" y="872490"/>
          <a:ext cx="2588260" cy="50374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0769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서브 페이지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구성: 검색창, 정렬 콤보박스, 최고인기작 컨테이너, 페이지네이션, 필터(모달)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게임의 전체 리스트를 보여주는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게임을 정렬하는 기능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필터링하여 조회하는 기능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게임 타이틀을 키워드로 검색하는 기능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5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검색창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돋보기 아이콘, 검색어 입력창, X버튼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 검색 키워드를 입력 후 돋보기 버튼을 누르면 검색한 키워드가 포함된 타이틀을 전부 조회함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게임 리스트를 정렬할 수 있는 콤보박스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최근등록순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인기순(구매높은순)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가나다순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가격오름차순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가격내림차순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할인율 높은순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서브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컨테이너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타이틀, 게임정보 컨테이너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필터링과 정렬된 결과의 게임리스트를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한 줄에 게임 4개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5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줄로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6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게임정보 컨테이너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게임 이미지, 게임정보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- 6.1 게임 이미지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- 6.2 게임명, 게임사, 할인율, 가격or 세일가격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7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필터 모달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클릭하면 필터가 화면 오른쪽에 나타남.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8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페이지네이션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2" name="텍스트 상자 49"/>
          <p:cNvSpPr txBox="1">
            <a:spLocks/>
          </p:cNvSpPr>
          <p:nvPr/>
        </p:nvSpPr>
        <p:spPr>
          <a:xfrm rot="0">
            <a:off x="522605" y="99695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813" name="텍스트 상자 50"/>
          <p:cNvSpPr txBox="1">
            <a:spLocks/>
          </p:cNvSpPr>
          <p:nvPr/>
        </p:nvSpPr>
        <p:spPr>
          <a:xfrm rot="0">
            <a:off x="522605" y="99695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14" name="텍스트 상자 51"/>
          <p:cNvSpPr txBox="1">
            <a:spLocks/>
          </p:cNvSpPr>
          <p:nvPr/>
        </p:nvSpPr>
        <p:spPr>
          <a:xfrm rot="0">
            <a:off x="1664970" y="99695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15" name="텍스트 상자 52"/>
          <p:cNvSpPr txBox="1">
            <a:spLocks/>
          </p:cNvSpPr>
          <p:nvPr/>
        </p:nvSpPr>
        <p:spPr>
          <a:xfrm rot="0">
            <a:off x="2310130" y="100139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16" name="텍스트 상자 53"/>
          <p:cNvSpPr txBox="1">
            <a:spLocks/>
          </p:cNvSpPr>
          <p:nvPr/>
        </p:nvSpPr>
        <p:spPr>
          <a:xfrm rot="0">
            <a:off x="6031230" y="99695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17" name="텍스트 상자 54"/>
          <p:cNvSpPr txBox="1">
            <a:spLocks/>
          </p:cNvSpPr>
          <p:nvPr/>
        </p:nvSpPr>
        <p:spPr>
          <a:xfrm rot="0">
            <a:off x="1056005" y="99695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0dc5e6a89_0_1"/>
          <p:cNvSpPr/>
          <p:nvPr/>
        </p:nvSpPr>
        <p:spPr>
          <a:xfrm>
            <a:off x="520700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ge0dc5e6a89_0_1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ge0dc5e6a89_0_1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820" name="Google Shape;820;ge0dc5e6a89_0_1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필터 컨테이너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타이틀, 초기화버튼, 이벤트, 가격, 장르, 확인버튼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필터는 다중선택이 가능함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- 1.1 타이틀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- 1.2 초기화버튼을 누르면 필터에서 선택한 항목들을 선택해제하며 초기화함.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- 1.3 이벤트는 에픽메가세일이벤트가 있음.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- 1.4 가격은 무료, 11,000미만, 22,000미만, 33,000미만, 15,000이상 으로 구성됨.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- 1.5 장르는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액션, 플랫포머, 어드벤쳐, 파티, 인디, 생존, RPG, 퀴즈, 전략, 도시 건설, 오픈월드, 잠입, 슈팅, 전투, 퍼즐, 코미디, 1인칭, 액션 어드벤쳐, 내레이션, 레이싱, 시뮬레이션, 로그라이트, 캐주얼, 카드 게임, 턴 기반, 스포츠, 탐험, 호러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있음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- 1.6 확인버튼을 누르면 필터 적용 대상이 되는 게임들을 화면에 보여줌.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1" name="Google Shape;821;ge0dc5e6a89_0_1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ge0dc5e6a89_0_1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7" name="Google Shape;827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85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e0dc5e6a89_0_1"/>
          <p:cNvSpPr txBox="1"/>
          <p:nvPr/>
        </p:nvSpPr>
        <p:spPr>
          <a:xfrm>
            <a:off x="854075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29" name="Google Shape;829;ge0dc5e6a89_0_1"/>
          <p:cNvSpPr txBox="1"/>
          <p:nvPr/>
        </p:nvSpPr>
        <p:spPr>
          <a:xfrm>
            <a:off x="612140" y="184467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 인기작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ge0dc5e6a89_0_1"/>
          <p:cNvSpPr/>
          <p:nvPr/>
        </p:nvSpPr>
        <p:spPr>
          <a:xfrm>
            <a:off x="720090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ge0dc5e6a89_0_1"/>
          <p:cNvSpPr txBox="1"/>
          <p:nvPr/>
        </p:nvSpPr>
        <p:spPr>
          <a:xfrm>
            <a:off x="682625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ge0dc5e6a89_0_1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3" name="Google Shape;833;ge0dc5e6a89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834" name="Google Shape;834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510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e0dc5e6a89_0_1"/>
          <p:cNvSpPr txBox="1"/>
          <p:nvPr/>
        </p:nvSpPr>
        <p:spPr>
          <a:xfrm>
            <a:off x="1955800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36" name="Google Shape;836;ge0dc5e6a89_0_1"/>
          <p:cNvSpPr/>
          <p:nvPr/>
        </p:nvSpPr>
        <p:spPr>
          <a:xfrm>
            <a:off x="1821815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ge0dc5e6a89_0_1"/>
          <p:cNvSpPr txBox="1"/>
          <p:nvPr/>
        </p:nvSpPr>
        <p:spPr>
          <a:xfrm>
            <a:off x="1784350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8" name="Google Shape;838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645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e0dc5e6a89_0_1"/>
          <p:cNvSpPr txBox="1"/>
          <p:nvPr/>
        </p:nvSpPr>
        <p:spPr>
          <a:xfrm>
            <a:off x="3035935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40" name="Google Shape;840;ge0dc5e6a89_0_1"/>
          <p:cNvSpPr/>
          <p:nvPr/>
        </p:nvSpPr>
        <p:spPr>
          <a:xfrm>
            <a:off x="2901950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ge0dc5e6a89_0_1"/>
          <p:cNvSpPr txBox="1"/>
          <p:nvPr/>
        </p:nvSpPr>
        <p:spPr>
          <a:xfrm>
            <a:off x="2864485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2" name="Google Shape;842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780" y="210121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e0dc5e6a89_0_1"/>
          <p:cNvSpPr txBox="1"/>
          <p:nvPr/>
        </p:nvSpPr>
        <p:spPr>
          <a:xfrm>
            <a:off x="4116070" y="256921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44" name="Google Shape;844;ge0dc5e6a89_0_1"/>
          <p:cNvSpPr/>
          <p:nvPr/>
        </p:nvSpPr>
        <p:spPr>
          <a:xfrm>
            <a:off x="3982085" y="307403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ge0dc5e6a89_0_1"/>
          <p:cNvSpPr txBox="1"/>
          <p:nvPr/>
        </p:nvSpPr>
        <p:spPr>
          <a:xfrm>
            <a:off x="3944620" y="306768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6" name="Google Shape;846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85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e0dc5e6a89_0_1"/>
          <p:cNvSpPr txBox="1"/>
          <p:nvPr/>
        </p:nvSpPr>
        <p:spPr>
          <a:xfrm>
            <a:off x="854075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48" name="Google Shape;848;ge0dc5e6a89_0_1"/>
          <p:cNvSpPr/>
          <p:nvPr/>
        </p:nvSpPr>
        <p:spPr>
          <a:xfrm>
            <a:off x="720090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ge0dc5e6a89_0_1"/>
          <p:cNvSpPr txBox="1"/>
          <p:nvPr/>
        </p:nvSpPr>
        <p:spPr>
          <a:xfrm>
            <a:off x="682625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0" name="Google Shape;850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510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ge0dc5e6a89_0_1"/>
          <p:cNvSpPr txBox="1"/>
          <p:nvPr/>
        </p:nvSpPr>
        <p:spPr>
          <a:xfrm>
            <a:off x="1955800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52" name="Google Shape;852;ge0dc5e6a89_0_1"/>
          <p:cNvSpPr/>
          <p:nvPr/>
        </p:nvSpPr>
        <p:spPr>
          <a:xfrm>
            <a:off x="1821815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ge0dc5e6a89_0_1"/>
          <p:cNvSpPr txBox="1"/>
          <p:nvPr/>
        </p:nvSpPr>
        <p:spPr>
          <a:xfrm>
            <a:off x="1784350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4" name="Google Shape;854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645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e0dc5e6a89_0_1"/>
          <p:cNvSpPr txBox="1"/>
          <p:nvPr/>
        </p:nvSpPr>
        <p:spPr>
          <a:xfrm>
            <a:off x="3035935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56" name="Google Shape;856;ge0dc5e6a89_0_1"/>
          <p:cNvSpPr/>
          <p:nvPr/>
        </p:nvSpPr>
        <p:spPr>
          <a:xfrm>
            <a:off x="2901950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e0dc5e6a89_0_1"/>
          <p:cNvSpPr txBox="1"/>
          <p:nvPr/>
        </p:nvSpPr>
        <p:spPr>
          <a:xfrm>
            <a:off x="2864485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8" name="Google Shape;858;ge0dc5e6a8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780" y="3819525"/>
            <a:ext cx="977900" cy="161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e0dc5e6a89_0_1"/>
          <p:cNvSpPr txBox="1"/>
          <p:nvPr/>
        </p:nvSpPr>
        <p:spPr>
          <a:xfrm>
            <a:off x="4116070" y="42868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860" name="Google Shape;860;ge0dc5e6a89_0_1"/>
          <p:cNvSpPr/>
          <p:nvPr/>
        </p:nvSpPr>
        <p:spPr>
          <a:xfrm>
            <a:off x="3982085" y="4792345"/>
            <a:ext cx="854710" cy="62039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ge0dc5e6a89_0_1"/>
          <p:cNvSpPr txBox="1"/>
          <p:nvPr/>
        </p:nvSpPr>
        <p:spPr>
          <a:xfrm>
            <a:off x="3944620" y="4785995"/>
            <a:ext cx="92900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게임사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할인율, 가격or 세일가격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ge0dc5e6a89_0_1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ge0dc5e6a89_0_1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ge0dc5e6a89_0_1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ge0dc5e6a89_0_1"/>
          <p:cNvSpPr txBox="1"/>
          <p:nvPr/>
        </p:nvSpPr>
        <p:spPr>
          <a:xfrm>
            <a:off x="676275" y="1572260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최근등록순 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ge0dc5e6a89_0_1"/>
          <p:cNvSpPr/>
          <p:nvPr/>
        </p:nvSpPr>
        <p:spPr>
          <a:xfrm rot="-8142589">
            <a:off x="2002790" y="163258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ge0dc5e6a89_0_1"/>
          <p:cNvSpPr txBox="1"/>
          <p:nvPr/>
        </p:nvSpPr>
        <p:spPr>
          <a:xfrm>
            <a:off x="5071745" y="1979295"/>
            <a:ext cx="146494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                     초기화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8" name="Google Shape;868;ge0dc5e6a89_0_1"/>
          <p:cNvCxnSpPr/>
          <p:nvPr/>
        </p:nvCxnSpPr>
        <p:spPr>
          <a:xfrm>
            <a:off x="5102860" y="2210435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9" name="Google Shape;869;ge0dc5e6a89_0_1"/>
          <p:cNvSpPr txBox="1"/>
          <p:nvPr/>
        </p:nvSpPr>
        <p:spPr>
          <a:xfrm>
            <a:off x="5071745" y="226441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ge0dc5e6a89_0_1"/>
          <p:cNvSpPr/>
          <p:nvPr/>
        </p:nvSpPr>
        <p:spPr>
          <a:xfrm rot="2639269">
            <a:off x="6343015" y="235521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ge0dc5e6a89_0_1"/>
          <p:cNvSpPr txBox="1"/>
          <p:nvPr/>
        </p:nvSpPr>
        <p:spPr>
          <a:xfrm>
            <a:off x="5071745" y="250063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에픽 메가 세일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2" name="Google Shape;872;ge0dc5e6a89_0_1"/>
          <p:cNvCxnSpPr/>
          <p:nvPr/>
        </p:nvCxnSpPr>
        <p:spPr>
          <a:xfrm>
            <a:off x="5102860" y="3000375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3" name="Google Shape;873;ge0dc5e6a89_0_1"/>
          <p:cNvSpPr txBox="1"/>
          <p:nvPr/>
        </p:nvSpPr>
        <p:spPr>
          <a:xfrm>
            <a:off x="5071745" y="305435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ge0dc5e6a89_0_1"/>
          <p:cNvSpPr/>
          <p:nvPr/>
        </p:nvSpPr>
        <p:spPr>
          <a:xfrm rot="2639269">
            <a:off x="6343015" y="314515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ge0dc5e6a89_0_1"/>
          <p:cNvSpPr txBox="1"/>
          <p:nvPr/>
        </p:nvSpPr>
        <p:spPr>
          <a:xfrm>
            <a:off x="5071745" y="331470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ge0dc5e6a89_0_1"/>
          <p:cNvSpPr txBox="1"/>
          <p:nvPr/>
        </p:nvSpPr>
        <p:spPr>
          <a:xfrm>
            <a:off x="5071745" y="3556635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\11,000 미만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ge0dc5e6a89_0_1"/>
          <p:cNvSpPr txBox="1"/>
          <p:nvPr/>
        </p:nvSpPr>
        <p:spPr>
          <a:xfrm>
            <a:off x="5071745" y="3797935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\22,000 미만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e0dc5e6a89_0_1"/>
          <p:cNvSpPr txBox="1"/>
          <p:nvPr/>
        </p:nvSpPr>
        <p:spPr>
          <a:xfrm>
            <a:off x="5071745" y="4029075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\33,000 미만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e0dc5e6a89_0_1"/>
          <p:cNvSpPr txBox="1"/>
          <p:nvPr/>
        </p:nvSpPr>
        <p:spPr>
          <a:xfrm>
            <a:off x="5071745" y="426974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\15,000 미만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0" name="Google Shape;880;ge0dc5e6a89_0_1"/>
          <p:cNvCxnSpPr/>
          <p:nvPr/>
        </p:nvCxnSpPr>
        <p:spPr>
          <a:xfrm>
            <a:off x="5102860" y="4562475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ge0dc5e6a89_0_1"/>
          <p:cNvSpPr txBox="1"/>
          <p:nvPr/>
        </p:nvSpPr>
        <p:spPr>
          <a:xfrm>
            <a:off x="5071745" y="4616450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장르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ge0dc5e6a89_0_1"/>
          <p:cNvSpPr/>
          <p:nvPr/>
        </p:nvSpPr>
        <p:spPr>
          <a:xfrm rot="2639269">
            <a:off x="6343015" y="470725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ge0dc5e6a89_0_1"/>
          <p:cNvSpPr txBox="1"/>
          <p:nvPr/>
        </p:nvSpPr>
        <p:spPr>
          <a:xfrm>
            <a:off x="5071745" y="4887595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액션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ge0dc5e6a89_0_1"/>
          <p:cNvSpPr txBox="1"/>
          <p:nvPr/>
        </p:nvSpPr>
        <p:spPr>
          <a:xfrm>
            <a:off x="5071745" y="5100955"/>
            <a:ext cx="1464945" cy="23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어드벤쳐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5" name="Google Shape;885;ge0dc5e6a89_0_1"/>
          <p:cNvSpPr/>
          <p:nvPr/>
        </p:nvSpPr>
        <p:spPr>
          <a:xfrm>
            <a:off x="5283200" y="5364480"/>
            <a:ext cx="1146810" cy="1670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sp>
        <p:nvSpPr>
          <p:cNvPr id="886" name="Google Shape;886;ge0dc5e6a89_0_1"/>
          <p:cNvSpPr txBox="1"/>
          <p:nvPr/>
        </p:nvSpPr>
        <p:spPr>
          <a:xfrm>
            <a:off x="2102485" y="5463540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ge0dc5e6a89_0_1"/>
          <p:cNvSpPr/>
          <p:nvPr/>
        </p:nvSpPr>
        <p:spPr>
          <a:xfrm>
            <a:off x="5013325" y="18268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ge0dc5e6a89_0_1"/>
          <p:cNvSpPr/>
          <p:nvPr/>
        </p:nvSpPr>
        <p:spPr>
          <a:xfrm>
            <a:off x="5013325" y="20085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ge0dc5e6a89_0_1"/>
          <p:cNvSpPr/>
          <p:nvPr/>
        </p:nvSpPr>
        <p:spPr>
          <a:xfrm>
            <a:off x="5470525" y="20085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ge0dc5e6a89_0_1"/>
          <p:cNvSpPr/>
          <p:nvPr/>
        </p:nvSpPr>
        <p:spPr>
          <a:xfrm>
            <a:off x="4937125" y="22371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ge0dc5e6a89_0_1"/>
          <p:cNvSpPr/>
          <p:nvPr/>
        </p:nvSpPr>
        <p:spPr>
          <a:xfrm>
            <a:off x="4937125" y="29991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ge0dc5e6a89_0_1"/>
          <p:cNvSpPr/>
          <p:nvPr/>
        </p:nvSpPr>
        <p:spPr>
          <a:xfrm>
            <a:off x="4937125" y="45231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ge0dc5e6a89_0_1"/>
          <p:cNvSpPr/>
          <p:nvPr/>
        </p:nvSpPr>
        <p:spPr>
          <a:xfrm>
            <a:off x="5241925" y="52851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텍스트 상자 55"/>
          <p:cNvSpPr txBox="1">
            <a:spLocks/>
          </p:cNvSpPr>
          <p:nvPr/>
        </p:nvSpPr>
        <p:spPr>
          <a:xfrm rot="0">
            <a:off x="522605" y="102044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895" name="텍스트 상자 56"/>
          <p:cNvSpPr txBox="1">
            <a:spLocks/>
          </p:cNvSpPr>
          <p:nvPr/>
        </p:nvSpPr>
        <p:spPr>
          <a:xfrm rot="0">
            <a:off x="522605" y="102044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96" name="텍스트 상자 57"/>
          <p:cNvSpPr txBox="1">
            <a:spLocks/>
          </p:cNvSpPr>
          <p:nvPr/>
        </p:nvSpPr>
        <p:spPr>
          <a:xfrm rot="0">
            <a:off x="1664970" y="102044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97" name="텍스트 상자 58"/>
          <p:cNvSpPr txBox="1">
            <a:spLocks/>
          </p:cNvSpPr>
          <p:nvPr/>
        </p:nvSpPr>
        <p:spPr>
          <a:xfrm rot="0">
            <a:off x="2310130" y="102489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98" name="텍스트 상자 59"/>
          <p:cNvSpPr txBox="1">
            <a:spLocks/>
          </p:cNvSpPr>
          <p:nvPr/>
        </p:nvSpPr>
        <p:spPr>
          <a:xfrm rot="0">
            <a:off x="6031230" y="102044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899" name="텍스트 상자 60"/>
          <p:cNvSpPr txBox="1">
            <a:spLocks/>
          </p:cNvSpPr>
          <p:nvPr/>
        </p:nvSpPr>
        <p:spPr>
          <a:xfrm rot="0">
            <a:off x="1056005" y="102044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18"/>
          <p:cNvGraphicFramePr/>
          <p:nvPr/>
        </p:nvGraphicFramePr>
        <p:xfrm>
          <a:off x="992560" y="649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{5413C727-2422-4B73-97E8-926AE56F6B41}</a:tableStyleId>
              </a:tblPr>
              <a:tblGrid>
                <a:gridCol w="1956975"/>
                <a:gridCol w="1956975"/>
                <a:gridCol w="2079275"/>
                <a:gridCol w="183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이벤트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가격</a:t>
                      </a:r>
                      <a:endParaRPr sz="12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장르</a:t>
                      </a:r>
                      <a:endParaRPr sz="1200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에픽 메가 세일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무료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액션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플랫포머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11,000원 미만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어드벤쳐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파티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22,000원 미만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인디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생존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33,000원 미만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RPG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퀴즈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15,000원 이상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전략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도시 건설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할인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오픈월드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잠입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슈팅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전투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퍼즐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코미디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1인칭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액션 어드벤쳐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내레이션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레이싱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시뮬레이션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로그라이트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캐주얼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카드 게임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턴 기반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스포츠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탐험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호러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9" name="Google Shape;899;p18"/>
          <p:cNvSpPr txBox="1"/>
          <p:nvPr/>
        </p:nvSpPr>
        <p:spPr>
          <a:xfrm>
            <a:off x="1136650" y="260350"/>
            <a:ext cx="244856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 목록 정리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텍스트 상자 90"/>
          <p:cNvSpPr txBox="1"/>
          <p:nvPr/>
        </p:nvSpPr>
        <p:spPr>
          <a:xfrm>
            <a:off x="128270" y="140970"/>
            <a:ext cx="33115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Revision History</a:t>
            </a:r>
            <a:endParaRPr/>
          </a:p>
        </p:txBody>
      </p:sp>
      <p:graphicFrame>
        <p:nvGraphicFramePr>
          <p:cNvPr id="177" name="표 91"/>
          <p:cNvGraphicFramePr>
            <a:graphicFrameLocks noGrp="1"/>
          </p:cNvGraphicFramePr>
          <p:nvPr/>
        </p:nvGraphicFramePr>
        <p:xfrm>
          <a:off x="200660" y="541020"/>
          <a:ext cx="9491345" cy="6423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67995"/>
                <a:gridCol w="648335"/>
                <a:gridCol w="1764030"/>
                <a:gridCol w="5040630"/>
                <a:gridCol w="828040"/>
                <a:gridCol w="742315"/>
              </a:tblGrid>
              <a:tr h="3327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호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date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menu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description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요청자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작성자</a:t>
                      </a:r>
                      <a:endParaRPr lang="ko-KR" altLang="en-US" sz="800" kern="1200" i="0" cap="none" b="1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1.0</a:t>
                      </a:r>
                      <a:endParaRPr lang="ko-KR" altLang="en-US" sz="8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2021.06.17</a:t>
                      </a:r>
                      <a:endParaRPr lang="ko-KR" altLang="en-US" sz="8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전체</a:t>
                      </a:r>
                      <a:endParaRPr lang="ko-KR" altLang="en-US" sz="8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초안</a:t>
                      </a:r>
                      <a:r>
                        <a:rPr lang="ko-KR" sz="8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8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작성</a:t>
                      </a:r>
                      <a:endParaRPr lang="ko-KR" altLang="en-US" sz="8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한의진</a:t>
                      </a:r>
                      <a:endParaRPr lang="ko-KR" altLang="en-US" sz="8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71755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9"/>
          <p:cNvSpPr/>
          <p:nvPr/>
        </p:nvSpPr>
        <p:spPr>
          <a:xfrm>
            <a:off x="515620" y="965835"/>
            <a:ext cx="61715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19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907" name="Google Shape;907;p19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상세 페이지 화면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기능: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게임에 대한 소개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구매할 수 있는 기능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리뷰를 조회할 수 있는 기능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- 1.1 게임 타이틀을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- 1.2 최소 1개 최대 5개까지 저장된 이미지를 이미지슬라이드로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- 1.3 썸네일 화면을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- 1.4 카테고리, 게임가격/할인된 가격, 개발사 명, 게임등급을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- 1.5 게임을 구매할 수 있는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비로그인시 로그인화면으로 전환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구매되어있는 게임인 경우         “구매됨”으로 표기됨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 게임 게임도 동일하게 표현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-1.6 위시리스트 추가 버튼을 누르면 위시리스트에 추가되며 “위시리스트에 있음” 버튼으로 바뀜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비로그인인 경우 로그인화면으로 전환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위시리스트에 추가되있는 경우 “위시리스트에 있음”으로 표시 다시 위시리스트를 누르면 위시리스트에서 제거되고 “위시리스트 추가” 버튼으로 바뀜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1.7 이미지슬라이드 를 이동시켜주는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- 1.8 게임을 설명하는 텍스트 8즐이 넘어가면 그 이상의 내용은 보여지지 않고 자세히 알아보기 버튼을 누르면 모든 내용을 볼 수 있음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검색기능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키워드를 검색하면 서브페이지로 넘어가고 타이틀에 키워드가 포함된 게임들을 전부 조회함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2" name="Google Shape;9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770" y="3475355"/>
            <a:ext cx="786130" cy="17081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9"/>
          <p:cNvSpPr txBox="1"/>
          <p:nvPr/>
        </p:nvSpPr>
        <p:spPr>
          <a:xfrm>
            <a:off x="5327015" y="2292985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4697095" y="286893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6" name="Google Shape;9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17" name="Google Shape;917;p19"/>
          <p:cNvSpPr/>
          <p:nvPr/>
        </p:nvSpPr>
        <p:spPr>
          <a:xfrm>
            <a:off x="4922520" y="13347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19"/>
          <p:cNvSpPr/>
          <p:nvPr/>
        </p:nvSpPr>
        <p:spPr>
          <a:xfrm>
            <a:off x="5755005" y="15252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p19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1" name="Google Shape;9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625" y="193230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9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p19"/>
          <p:cNvSpPr txBox="1"/>
          <p:nvPr/>
        </p:nvSpPr>
        <p:spPr>
          <a:xfrm>
            <a:off x="4689475" y="319849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p19"/>
          <p:cNvSpPr txBox="1"/>
          <p:nvPr/>
        </p:nvSpPr>
        <p:spPr>
          <a:xfrm>
            <a:off x="4729480" y="346265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19"/>
          <p:cNvSpPr/>
          <p:nvPr/>
        </p:nvSpPr>
        <p:spPr>
          <a:xfrm>
            <a:off x="4799330" y="3941445"/>
            <a:ext cx="1776095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926" name="Google Shape;926;p19"/>
          <p:cNvSpPr/>
          <p:nvPr/>
        </p:nvSpPr>
        <p:spPr>
          <a:xfrm>
            <a:off x="4779645" y="3717925"/>
            <a:ext cx="1790700" cy="17526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cxnSp>
        <p:nvCxnSpPr>
          <p:cNvPr id="927" name="Google Shape;927;p19"/>
          <p:cNvCxnSpPr/>
          <p:nvPr/>
        </p:nvCxnSpPr>
        <p:spPr>
          <a:xfrm>
            <a:off x="614680" y="6182360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8" name="Google Shape;928;p19"/>
          <p:cNvCxnSpPr/>
          <p:nvPr/>
        </p:nvCxnSpPr>
        <p:spPr>
          <a:xfrm>
            <a:off x="2225675" y="6182360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9" name="Google Shape;929;p19"/>
          <p:cNvCxnSpPr/>
          <p:nvPr/>
        </p:nvCxnSpPr>
        <p:spPr>
          <a:xfrm>
            <a:off x="3838575" y="6182360"/>
            <a:ext cx="143446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0" name="Google Shape;930;p19"/>
          <p:cNvSpPr txBox="1"/>
          <p:nvPr/>
        </p:nvSpPr>
        <p:spPr>
          <a:xfrm>
            <a:off x="2489835" y="270129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pic>
        <p:nvPicPr>
          <p:cNvPr id="931" name="Google Shape;9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95" y="1939925"/>
            <a:ext cx="3752215" cy="19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9"/>
          <p:cNvSpPr txBox="1"/>
          <p:nvPr/>
        </p:nvSpPr>
        <p:spPr>
          <a:xfrm>
            <a:off x="2079625" y="3911600"/>
            <a:ext cx="30416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19"/>
          <p:cNvSpPr txBox="1"/>
          <p:nvPr/>
        </p:nvSpPr>
        <p:spPr>
          <a:xfrm>
            <a:off x="2382520" y="3850005"/>
            <a:ext cx="78613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. . . .</a:t>
            </a:r>
            <a:endParaRPr/>
          </a:p>
        </p:txBody>
      </p:sp>
      <p:sp>
        <p:nvSpPr>
          <p:cNvPr id="934" name="Google Shape;934;p19"/>
          <p:cNvSpPr/>
          <p:nvPr/>
        </p:nvSpPr>
        <p:spPr>
          <a:xfrm>
            <a:off x="4471035" y="2747645"/>
            <a:ext cx="217805" cy="1682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19"/>
          <p:cNvSpPr txBox="1"/>
          <p:nvPr/>
        </p:nvSpPr>
        <p:spPr>
          <a:xfrm>
            <a:off x="848995" y="4211955"/>
            <a:ext cx="384746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거실에 마법의 공장이 딱 나타났다고 상상해보세요. 노동자와 작업대, 기계를 관리하고 멋진 물건을 만들며 </a:t>
            </a: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작지만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공방을 꿈꾸던 공장으로 키워보세요!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19"/>
          <p:cNvSpPr/>
          <p:nvPr/>
        </p:nvSpPr>
        <p:spPr>
          <a:xfrm>
            <a:off x="5135880" y="3972560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19"/>
          <p:cNvSpPr txBox="1"/>
          <p:nvPr/>
        </p:nvSpPr>
        <p:spPr>
          <a:xfrm>
            <a:off x="829945" y="1517015"/>
            <a:ext cx="261620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Little Big Workshop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19"/>
          <p:cNvSpPr/>
          <p:nvPr/>
        </p:nvSpPr>
        <p:spPr>
          <a:xfrm>
            <a:off x="522605" y="16122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19"/>
          <p:cNvSpPr/>
          <p:nvPr/>
        </p:nvSpPr>
        <p:spPr>
          <a:xfrm>
            <a:off x="709930" y="16122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19"/>
          <p:cNvSpPr/>
          <p:nvPr/>
        </p:nvSpPr>
        <p:spPr>
          <a:xfrm>
            <a:off x="795655" y="18821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19"/>
          <p:cNvSpPr/>
          <p:nvPr/>
        </p:nvSpPr>
        <p:spPr>
          <a:xfrm>
            <a:off x="4667250" y="18434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19"/>
          <p:cNvSpPr/>
          <p:nvPr/>
        </p:nvSpPr>
        <p:spPr>
          <a:xfrm>
            <a:off x="4667250" y="28067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19"/>
          <p:cNvSpPr/>
          <p:nvPr/>
        </p:nvSpPr>
        <p:spPr>
          <a:xfrm>
            <a:off x="4667250" y="36068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19"/>
          <p:cNvSpPr/>
          <p:nvPr/>
        </p:nvSpPr>
        <p:spPr>
          <a:xfrm>
            <a:off x="4667250" y="38474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19"/>
          <p:cNvSpPr/>
          <p:nvPr/>
        </p:nvSpPr>
        <p:spPr>
          <a:xfrm>
            <a:off x="2091055" y="38474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1-7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p19"/>
          <p:cNvSpPr/>
          <p:nvPr/>
        </p:nvSpPr>
        <p:spPr>
          <a:xfrm>
            <a:off x="795655" y="409829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1-8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19"/>
          <p:cNvSpPr txBox="1"/>
          <p:nvPr/>
        </p:nvSpPr>
        <p:spPr>
          <a:xfrm>
            <a:off x="3060700" y="3911600"/>
            <a:ext cx="30416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p19"/>
          <p:cNvSpPr txBox="1"/>
          <p:nvPr/>
        </p:nvSpPr>
        <p:spPr>
          <a:xfrm>
            <a:off x="865505" y="4997450"/>
            <a:ext cx="3885565" cy="63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19"/>
          <p:cNvSpPr/>
          <p:nvPr/>
        </p:nvSpPr>
        <p:spPr>
          <a:xfrm>
            <a:off x="2232025" y="5668645"/>
            <a:ext cx="1028700" cy="12509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자세히 알아보기</a:t>
            </a:r>
            <a:endParaRPr sz="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텍스트 상자 61"/>
          <p:cNvSpPr txBox="1">
            <a:spLocks/>
          </p:cNvSpPr>
          <p:nvPr/>
        </p:nvSpPr>
        <p:spPr>
          <a:xfrm rot="0">
            <a:off x="522605" y="92646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51" name="텍스트 상자 62"/>
          <p:cNvSpPr txBox="1">
            <a:spLocks/>
          </p:cNvSpPr>
          <p:nvPr/>
        </p:nvSpPr>
        <p:spPr>
          <a:xfrm rot="0">
            <a:off x="5226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2" name="텍스트 상자 63"/>
          <p:cNvSpPr txBox="1">
            <a:spLocks/>
          </p:cNvSpPr>
          <p:nvPr/>
        </p:nvSpPr>
        <p:spPr>
          <a:xfrm rot="0">
            <a:off x="1664970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3" name="텍스트 상자 64"/>
          <p:cNvSpPr txBox="1">
            <a:spLocks/>
          </p:cNvSpPr>
          <p:nvPr/>
        </p:nvSpPr>
        <p:spPr>
          <a:xfrm rot="0">
            <a:off x="2310130" y="93091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4" name="텍스트 상자 65"/>
          <p:cNvSpPr txBox="1">
            <a:spLocks/>
          </p:cNvSpPr>
          <p:nvPr/>
        </p:nvSpPr>
        <p:spPr>
          <a:xfrm rot="0">
            <a:off x="6031230" y="92646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55" name="텍스트 상자 66"/>
          <p:cNvSpPr txBox="1">
            <a:spLocks/>
          </p:cNvSpPr>
          <p:nvPr/>
        </p:nvSpPr>
        <p:spPr>
          <a:xfrm rot="0">
            <a:off x="10560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0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6" name="Google Shape;956;p20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957" name="Google Shape;957;p20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상세 페이지의 아랫쪽 부분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기능: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리뷰에 대한 별점통계와 좋아요가 높은 리뷰 5개를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-1.1 별점 평균을 소수점 한자리까지 표기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-1.2 별점 평균을 별표시로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-1.3 리뷰작성된 수를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-1.4 1~5점까지 각각 얼마나 리뷰가 작성되었는지 막대그래프로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검색기능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79400" lvl="0" marL="45720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키워드를 검색하면 서브페이지로 넘어가고 타이틀에 키워드가 포함된 게임들을 전부 조회함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리뷰(5개이하로 고정)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5개 넘어갈 시 리뷰 더보기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자세히보기 버튼 클릭 시 해당 게임의 리뷰페이지로 전환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- 3-1 사용자 프로필이미지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- 3-2 사용자 이름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- 3-3 별점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- 3-4 리뷰 작성날짜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- 3-5 리뷰내용 200자 제한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- 3-6 좋아요 버튼(손모양 아래 숫자로 좋아요 수 표기)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- 3-7 추가기능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- 신고하기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- 본인리뷰글, 관리자일시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수정,삭제버튼노출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2" name="Google Shape;962;p20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3" name="Google Shape;9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64" name="Google Shape;964;p20"/>
          <p:cNvSpPr/>
          <p:nvPr/>
        </p:nvSpPr>
        <p:spPr>
          <a:xfrm>
            <a:off x="4922520" y="13347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5" name="Google Shape;965;p20"/>
          <p:cNvSpPr/>
          <p:nvPr/>
        </p:nvSpPr>
        <p:spPr>
          <a:xfrm>
            <a:off x="5755005" y="15252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7" name="Google Shape;967;p20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서브화면&gt; 상세화면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8" name="Google Shape;968;p20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9" name="Google Shape;969;p20"/>
          <p:cNvSpPr txBox="1"/>
          <p:nvPr/>
        </p:nvSpPr>
        <p:spPr>
          <a:xfrm>
            <a:off x="1146175" y="306514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p20"/>
          <p:cNvSpPr/>
          <p:nvPr/>
        </p:nvSpPr>
        <p:spPr>
          <a:xfrm>
            <a:off x="789305" y="2793365"/>
            <a:ext cx="300990" cy="300990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p20"/>
          <p:cNvSpPr/>
          <p:nvPr/>
        </p:nvSpPr>
        <p:spPr>
          <a:xfrm rot="-5400000">
            <a:off x="899795" y="2903220"/>
            <a:ext cx="80645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p20"/>
          <p:cNvSpPr/>
          <p:nvPr/>
        </p:nvSpPr>
        <p:spPr>
          <a:xfrm>
            <a:off x="904240" y="284353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20"/>
          <p:cNvSpPr txBox="1"/>
          <p:nvPr/>
        </p:nvSpPr>
        <p:spPr>
          <a:xfrm>
            <a:off x="1146175" y="273812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20"/>
          <p:cNvSpPr/>
          <p:nvPr/>
        </p:nvSpPr>
        <p:spPr>
          <a:xfrm>
            <a:off x="1238250" y="290957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20"/>
          <p:cNvSpPr/>
          <p:nvPr/>
        </p:nvSpPr>
        <p:spPr>
          <a:xfrm>
            <a:off x="1353820" y="290957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20"/>
          <p:cNvSpPr/>
          <p:nvPr/>
        </p:nvSpPr>
        <p:spPr>
          <a:xfrm>
            <a:off x="1477645" y="290957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p20"/>
          <p:cNvSpPr/>
          <p:nvPr/>
        </p:nvSpPr>
        <p:spPr>
          <a:xfrm>
            <a:off x="1602740" y="290957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20"/>
          <p:cNvSpPr/>
          <p:nvPr/>
        </p:nvSpPr>
        <p:spPr>
          <a:xfrm>
            <a:off x="1726565" y="290957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1811020" y="287020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20"/>
          <p:cNvSpPr/>
          <p:nvPr/>
        </p:nvSpPr>
        <p:spPr>
          <a:xfrm>
            <a:off x="1167130" y="186944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20"/>
          <p:cNvSpPr/>
          <p:nvPr/>
        </p:nvSpPr>
        <p:spPr>
          <a:xfrm>
            <a:off x="1282700" y="186944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p20"/>
          <p:cNvSpPr/>
          <p:nvPr/>
        </p:nvSpPr>
        <p:spPr>
          <a:xfrm>
            <a:off x="1406525" y="186944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20"/>
          <p:cNvSpPr/>
          <p:nvPr/>
        </p:nvSpPr>
        <p:spPr>
          <a:xfrm>
            <a:off x="1531620" y="186944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20"/>
          <p:cNvSpPr/>
          <p:nvPr/>
        </p:nvSpPr>
        <p:spPr>
          <a:xfrm>
            <a:off x="1655445" y="186944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20"/>
          <p:cNvSpPr txBox="1"/>
          <p:nvPr/>
        </p:nvSpPr>
        <p:spPr>
          <a:xfrm>
            <a:off x="961390" y="1998980"/>
            <a:ext cx="84264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4400000000000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20"/>
          <p:cNvSpPr/>
          <p:nvPr/>
        </p:nvSpPr>
        <p:spPr>
          <a:xfrm rot="-5400000">
            <a:off x="1668145" y="2077085"/>
            <a:ext cx="80645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20"/>
          <p:cNvSpPr/>
          <p:nvPr/>
        </p:nvSpPr>
        <p:spPr>
          <a:xfrm>
            <a:off x="1671955" y="201803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p20"/>
          <p:cNvSpPr txBox="1"/>
          <p:nvPr/>
        </p:nvSpPr>
        <p:spPr>
          <a:xfrm>
            <a:off x="1179195" y="1497330"/>
            <a:ext cx="52260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4.2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9" name="Google Shape;989;p20"/>
          <p:cNvSpPr txBox="1"/>
          <p:nvPr/>
        </p:nvSpPr>
        <p:spPr>
          <a:xfrm>
            <a:off x="2070735" y="1524000"/>
            <a:ext cx="2406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0" name="Google Shape;990;p20"/>
          <p:cNvSpPr txBox="1"/>
          <p:nvPr/>
        </p:nvSpPr>
        <p:spPr>
          <a:xfrm>
            <a:off x="2070735" y="1744345"/>
            <a:ext cx="2406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p20"/>
          <p:cNvSpPr txBox="1"/>
          <p:nvPr/>
        </p:nvSpPr>
        <p:spPr>
          <a:xfrm>
            <a:off x="2070735" y="1959610"/>
            <a:ext cx="2406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20"/>
          <p:cNvSpPr txBox="1"/>
          <p:nvPr/>
        </p:nvSpPr>
        <p:spPr>
          <a:xfrm>
            <a:off x="2070735" y="2157730"/>
            <a:ext cx="2406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20"/>
          <p:cNvSpPr txBox="1"/>
          <p:nvPr/>
        </p:nvSpPr>
        <p:spPr>
          <a:xfrm>
            <a:off x="2070735" y="2390140"/>
            <a:ext cx="2406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20"/>
          <p:cNvSpPr/>
          <p:nvPr/>
        </p:nvSpPr>
        <p:spPr>
          <a:xfrm>
            <a:off x="2312035" y="1562735"/>
            <a:ext cx="2435225" cy="1346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20"/>
          <p:cNvSpPr/>
          <p:nvPr/>
        </p:nvSpPr>
        <p:spPr>
          <a:xfrm>
            <a:off x="2312035" y="1796415"/>
            <a:ext cx="1335405" cy="15113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20"/>
          <p:cNvSpPr/>
          <p:nvPr/>
        </p:nvSpPr>
        <p:spPr>
          <a:xfrm>
            <a:off x="2312035" y="2019935"/>
            <a:ext cx="597535" cy="141605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20"/>
          <p:cNvSpPr/>
          <p:nvPr/>
        </p:nvSpPr>
        <p:spPr>
          <a:xfrm>
            <a:off x="2312035" y="2235200"/>
            <a:ext cx="431165" cy="15430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20"/>
          <p:cNvSpPr/>
          <p:nvPr/>
        </p:nvSpPr>
        <p:spPr>
          <a:xfrm>
            <a:off x="2312035" y="2444115"/>
            <a:ext cx="86995" cy="12509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9" name="Google Shape;9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0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002" name="Google Shape;1002;p20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20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5" name="Google Shape;1005;p20"/>
          <p:cNvSpPr/>
          <p:nvPr/>
        </p:nvSpPr>
        <p:spPr>
          <a:xfrm>
            <a:off x="4828540" y="3829050"/>
            <a:ext cx="1776095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006" name="Google Shape;1006;p20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20"/>
          <p:cNvSpPr txBox="1"/>
          <p:nvPr/>
        </p:nvSpPr>
        <p:spPr>
          <a:xfrm>
            <a:off x="1148080" y="520890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20"/>
          <p:cNvSpPr/>
          <p:nvPr/>
        </p:nvSpPr>
        <p:spPr>
          <a:xfrm>
            <a:off x="791845" y="4937125"/>
            <a:ext cx="300990" cy="30099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20"/>
          <p:cNvSpPr/>
          <p:nvPr/>
        </p:nvSpPr>
        <p:spPr>
          <a:xfrm rot="-5400000">
            <a:off x="902335" y="5046980"/>
            <a:ext cx="80645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20"/>
          <p:cNvSpPr/>
          <p:nvPr/>
        </p:nvSpPr>
        <p:spPr>
          <a:xfrm>
            <a:off x="906145" y="498729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20"/>
          <p:cNvSpPr txBox="1"/>
          <p:nvPr/>
        </p:nvSpPr>
        <p:spPr>
          <a:xfrm>
            <a:off x="1148080" y="488188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20"/>
          <p:cNvSpPr/>
          <p:nvPr/>
        </p:nvSpPr>
        <p:spPr>
          <a:xfrm>
            <a:off x="1240790" y="5053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4" name="Google Shape;1014;p20"/>
          <p:cNvSpPr/>
          <p:nvPr/>
        </p:nvSpPr>
        <p:spPr>
          <a:xfrm>
            <a:off x="1356360" y="5053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5" name="Google Shape;1015;p20"/>
          <p:cNvSpPr/>
          <p:nvPr/>
        </p:nvSpPr>
        <p:spPr>
          <a:xfrm>
            <a:off x="1480185" y="5053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20"/>
          <p:cNvSpPr/>
          <p:nvPr/>
        </p:nvSpPr>
        <p:spPr>
          <a:xfrm>
            <a:off x="1605280" y="5053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20"/>
          <p:cNvSpPr/>
          <p:nvPr/>
        </p:nvSpPr>
        <p:spPr>
          <a:xfrm>
            <a:off x="1729105" y="5053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20"/>
          <p:cNvSpPr txBox="1"/>
          <p:nvPr/>
        </p:nvSpPr>
        <p:spPr>
          <a:xfrm>
            <a:off x="1813560" y="501396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9" name="Google Shape;10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60" y="275463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20"/>
          <p:cNvSpPr txBox="1"/>
          <p:nvPr/>
        </p:nvSpPr>
        <p:spPr>
          <a:xfrm>
            <a:off x="4670425" y="269113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1" name="Google Shape;10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60" y="495554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20"/>
          <p:cNvSpPr txBox="1"/>
          <p:nvPr/>
        </p:nvSpPr>
        <p:spPr>
          <a:xfrm>
            <a:off x="4670425" y="489204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p20"/>
          <p:cNvSpPr/>
          <p:nvPr/>
        </p:nvSpPr>
        <p:spPr>
          <a:xfrm>
            <a:off x="941705" y="18421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024;p20"/>
          <p:cNvSpPr/>
          <p:nvPr/>
        </p:nvSpPr>
        <p:spPr>
          <a:xfrm>
            <a:off x="746125" y="13366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20"/>
          <p:cNvSpPr/>
          <p:nvPr/>
        </p:nvSpPr>
        <p:spPr>
          <a:xfrm>
            <a:off x="941705" y="16084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20"/>
          <p:cNvSpPr/>
          <p:nvPr/>
        </p:nvSpPr>
        <p:spPr>
          <a:xfrm>
            <a:off x="865505" y="20224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20"/>
          <p:cNvSpPr/>
          <p:nvPr/>
        </p:nvSpPr>
        <p:spPr>
          <a:xfrm>
            <a:off x="1952625" y="13976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028;p20"/>
          <p:cNvSpPr/>
          <p:nvPr/>
        </p:nvSpPr>
        <p:spPr>
          <a:xfrm>
            <a:off x="560705" y="26320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20"/>
          <p:cNvSpPr/>
          <p:nvPr/>
        </p:nvSpPr>
        <p:spPr>
          <a:xfrm>
            <a:off x="739775" y="26320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20"/>
          <p:cNvSpPr/>
          <p:nvPr/>
        </p:nvSpPr>
        <p:spPr>
          <a:xfrm>
            <a:off x="1094105" y="26320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</a:t>
            </a: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031;p20"/>
          <p:cNvSpPr/>
          <p:nvPr/>
        </p:nvSpPr>
        <p:spPr>
          <a:xfrm>
            <a:off x="1039495" y="28714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20"/>
          <p:cNvSpPr/>
          <p:nvPr/>
        </p:nvSpPr>
        <p:spPr>
          <a:xfrm>
            <a:off x="1856105" y="27031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20"/>
          <p:cNvSpPr/>
          <p:nvPr/>
        </p:nvSpPr>
        <p:spPr>
          <a:xfrm>
            <a:off x="1170305" y="30130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20"/>
          <p:cNvSpPr/>
          <p:nvPr/>
        </p:nvSpPr>
        <p:spPr>
          <a:xfrm>
            <a:off x="4294505" y="27082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20"/>
          <p:cNvSpPr/>
          <p:nvPr/>
        </p:nvSpPr>
        <p:spPr>
          <a:xfrm>
            <a:off x="4599305" y="270827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20"/>
          <p:cNvSpPr txBox="1"/>
          <p:nvPr/>
        </p:nvSpPr>
        <p:spPr>
          <a:xfrm>
            <a:off x="1148080" y="4065905"/>
            <a:ext cx="3885565" cy="63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20"/>
          <p:cNvSpPr/>
          <p:nvPr/>
        </p:nvSpPr>
        <p:spPr>
          <a:xfrm>
            <a:off x="791845" y="3794125"/>
            <a:ext cx="300990" cy="30099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20"/>
          <p:cNvSpPr/>
          <p:nvPr/>
        </p:nvSpPr>
        <p:spPr>
          <a:xfrm rot="-5400000">
            <a:off x="902335" y="3903980"/>
            <a:ext cx="80645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20"/>
          <p:cNvSpPr/>
          <p:nvPr/>
        </p:nvSpPr>
        <p:spPr>
          <a:xfrm>
            <a:off x="1240790" y="3910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20"/>
          <p:cNvSpPr/>
          <p:nvPr/>
        </p:nvSpPr>
        <p:spPr>
          <a:xfrm>
            <a:off x="1356360" y="3910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20"/>
          <p:cNvSpPr/>
          <p:nvPr/>
        </p:nvSpPr>
        <p:spPr>
          <a:xfrm>
            <a:off x="1480185" y="3910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20"/>
          <p:cNvSpPr/>
          <p:nvPr/>
        </p:nvSpPr>
        <p:spPr>
          <a:xfrm>
            <a:off x="1605280" y="3910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20"/>
          <p:cNvSpPr/>
          <p:nvPr/>
        </p:nvSpPr>
        <p:spPr>
          <a:xfrm>
            <a:off x="1729105" y="391033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20"/>
          <p:cNvSpPr txBox="1"/>
          <p:nvPr/>
        </p:nvSpPr>
        <p:spPr>
          <a:xfrm>
            <a:off x="1813560" y="3870960"/>
            <a:ext cx="76263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5" name="Google Shape;10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60" y="381254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20"/>
          <p:cNvSpPr txBox="1"/>
          <p:nvPr/>
        </p:nvSpPr>
        <p:spPr>
          <a:xfrm>
            <a:off x="4670425" y="374904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20"/>
          <p:cNvSpPr/>
          <p:nvPr/>
        </p:nvSpPr>
        <p:spPr>
          <a:xfrm>
            <a:off x="906145" y="384429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p20"/>
          <p:cNvSpPr txBox="1"/>
          <p:nvPr/>
        </p:nvSpPr>
        <p:spPr>
          <a:xfrm>
            <a:off x="1148080" y="373888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텍스트 상자 67"/>
          <p:cNvSpPr txBox="1">
            <a:spLocks/>
          </p:cNvSpPr>
          <p:nvPr/>
        </p:nvSpPr>
        <p:spPr>
          <a:xfrm rot="0">
            <a:off x="522605" y="92646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50" name="텍스트 상자 68"/>
          <p:cNvSpPr txBox="1">
            <a:spLocks/>
          </p:cNvSpPr>
          <p:nvPr/>
        </p:nvSpPr>
        <p:spPr>
          <a:xfrm rot="0">
            <a:off x="5226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51" name="텍스트 상자 69"/>
          <p:cNvSpPr txBox="1">
            <a:spLocks/>
          </p:cNvSpPr>
          <p:nvPr/>
        </p:nvSpPr>
        <p:spPr>
          <a:xfrm rot="0">
            <a:off x="1664970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52" name="텍스트 상자 70"/>
          <p:cNvSpPr txBox="1">
            <a:spLocks/>
          </p:cNvSpPr>
          <p:nvPr/>
        </p:nvSpPr>
        <p:spPr>
          <a:xfrm rot="0">
            <a:off x="2310130" y="93091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53" name="텍스트 상자 71"/>
          <p:cNvSpPr txBox="1">
            <a:spLocks/>
          </p:cNvSpPr>
          <p:nvPr/>
        </p:nvSpPr>
        <p:spPr>
          <a:xfrm rot="0">
            <a:off x="6031230" y="92646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54" name="텍스트 상자 72"/>
          <p:cNvSpPr txBox="1">
            <a:spLocks/>
          </p:cNvSpPr>
          <p:nvPr/>
        </p:nvSpPr>
        <p:spPr>
          <a:xfrm rot="0">
            <a:off x="10560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21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21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056" name="Google Shape;1056;p21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자세히 보기 버튼 클릭 시 해당 게임의 리뷰페이지로 넘어감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게임 정보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 “추가 정보” 표기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개발사, 태그, 출시일, 구매수 표기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1" name="Google Shape;1061;p21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2" name="Google Shape;10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63" name="Google Shape;1063;p21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p21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p21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7" name="Google Shape;10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21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070" name="Google Shape;1070;p21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21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21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21"/>
          <p:cNvSpPr/>
          <p:nvPr/>
        </p:nvSpPr>
        <p:spPr>
          <a:xfrm>
            <a:off x="4828540" y="3829050"/>
            <a:ext cx="1776095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074" name="Google Shape;1074;p21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075" name="Google Shape;1075;p21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p21"/>
          <p:cNvSpPr txBox="1"/>
          <p:nvPr/>
        </p:nvSpPr>
        <p:spPr>
          <a:xfrm>
            <a:off x="1017270" y="176276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21"/>
          <p:cNvSpPr/>
          <p:nvPr/>
        </p:nvSpPr>
        <p:spPr>
          <a:xfrm>
            <a:off x="660400" y="1491615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21"/>
          <p:cNvSpPr/>
          <p:nvPr/>
        </p:nvSpPr>
        <p:spPr>
          <a:xfrm rot="-5400000">
            <a:off x="770890" y="160147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21"/>
          <p:cNvSpPr/>
          <p:nvPr/>
        </p:nvSpPr>
        <p:spPr>
          <a:xfrm>
            <a:off x="775335" y="154178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080;p21"/>
          <p:cNvSpPr txBox="1"/>
          <p:nvPr/>
        </p:nvSpPr>
        <p:spPr>
          <a:xfrm>
            <a:off x="1017270" y="143637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21"/>
          <p:cNvSpPr/>
          <p:nvPr/>
        </p:nvSpPr>
        <p:spPr>
          <a:xfrm>
            <a:off x="1109345" y="160782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21"/>
          <p:cNvSpPr/>
          <p:nvPr/>
        </p:nvSpPr>
        <p:spPr>
          <a:xfrm>
            <a:off x="1224915" y="160782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21"/>
          <p:cNvSpPr/>
          <p:nvPr/>
        </p:nvSpPr>
        <p:spPr>
          <a:xfrm>
            <a:off x="1348740" y="160782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21"/>
          <p:cNvSpPr/>
          <p:nvPr/>
        </p:nvSpPr>
        <p:spPr>
          <a:xfrm>
            <a:off x="1473835" y="160782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p21"/>
          <p:cNvSpPr/>
          <p:nvPr/>
        </p:nvSpPr>
        <p:spPr>
          <a:xfrm>
            <a:off x="1597660" y="160782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21"/>
          <p:cNvSpPr txBox="1"/>
          <p:nvPr/>
        </p:nvSpPr>
        <p:spPr>
          <a:xfrm>
            <a:off x="1682115" y="156781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7" name="Google Shape;10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5450" y="150939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21"/>
          <p:cNvSpPr txBox="1"/>
          <p:nvPr/>
        </p:nvSpPr>
        <p:spPr>
          <a:xfrm>
            <a:off x="4538980" y="144589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089;p21"/>
          <p:cNvSpPr txBox="1"/>
          <p:nvPr/>
        </p:nvSpPr>
        <p:spPr>
          <a:xfrm>
            <a:off x="945515" y="2710180"/>
            <a:ext cx="21469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정보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     태그     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개발사명    폭력, 어드벤쳐, 슈팅</a:t>
            </a: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출시일       구매 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2021.6.13    500,000,000+</a:t>
            </a:r>
            <a:endParaRPr sz="10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090;p21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p21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092;p21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21"/>
          <p:cNvSpPr/>
          <p:nvPr/>
        </p:nvSpPr>
        <p:spPr>
          <a:xfrm>
            <a:off x="1988185" y="2345690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자세히 </a:t>
            </a: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보기</a:t>
            </a:r>
            <a:endParaRPr/>
          </a:p>
        </p:txBody>
      </p:sp>
      <p:sp>
        <p:nvSpPr>
          <p:cNvPr id="1094" name="Google Shape;1094;p21"/>
          <p:cNvSpPr/>
          <p:nvPr/>
        </p:nvSpPr>
        <p:spPr>
          <a:xfrm>
            <a:off x="1874520" y="22491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21"/>
          <p:cNvSpPr/>
          <p:nvPr/>
        </p:nvSpPr>
        <p:spPr>
          <a:xfrm>
            <a:off x="502920" y="25539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21"/>
          <p:cNvSpPr/>
          <p:nvPr/>
        </p:nvSpPr>
        <p:spPr>
          <a:xfrm>
            <a:off x="840105" y="25539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p21"/>
          <p:cNvSpPr/>
          <p:nvPr/>
        </p:nvSpPr>
        <p:spPr>
          <a:xfrm>
            <a:off x="840105" y="31635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텍스트 상자 73"/>
          <p:cNvSpPr txBox="1">
            <a:spLocks/>
          </p:cNvSpPr>
          <p:nvPr/>
        </p:nvSpPr>
        <p:spPr>
          <a:xfrm rot="0">
            <a:off x="522605" y="92646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99" name="텍스트 상자 74"/>
          <p:cNvSpPr txBox="1">
            <a:spLocks/>
          </p:cNvSpPr>
          <p:nvPr/>
        </p:nvSpPr>
        <p:spPr>
          <a:xfrm rot="0">
            <a:off x="5226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00" name="텍스트 상자 75"/>
          <p:cNvSpPr txBox="1">
            <a:spLocks/>
          </p:cNvSpPr>
          <p:nvPr/>
        </p:nvSpPr>
        <p:spPr>
          <a:xfrm rot="0">
            <a:off x="1664970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01" name="텍스트 상자 76"/>
          <p:cNvSpPr txBox="1">
            <a:spLocks/>
          </p:cNvSpPr>
          <p:nvPr/>
        </p:nvSpPr>
        <p:spPr>
          <a:xfrm rot="0">
            <a:off x="2310130" y="93091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02" name="텍스트 상자 77"/>
          <p:cNvSpPr txBox="1">
            <a:spLocks/>
          </p:cNvSpPr>
          <p:nvPr/>
        </p:nvSpPr>
        <p:spPr>
          <a:xfrm rot="0">
            <a:off x="6031230" y="92646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03" name="텍스트 상자 78"/>
          <p:cNvSpPr txBox="1">
            <a:spLocks/>
          </p:cNvSpPr>
          <p:nvPr/>
        </p:nvSpPr>
        <p:spPr>
          <a:xfrm rot="0">
            <a:off x="1056005" y="9264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2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22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105" name="Google Shape;1105;p22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시 1항목 볼 수 있으며 리뷰를 작성했을 시에도 노출되지 않고 관리자도 노출되지 않음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리뷰 작성하기(최대 200자)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 별점 주기 버튼 클릭시 별점 주기 모달 화면 나옴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 작성 완료를 누르면 해당 내용이 리뷰리스트에 적용됨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9" name="Google Shape;1109;p22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0" name="Google Shape;11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11" name="Google Shape;1111;p22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상세 화면 (로그인)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22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 &gt; 리뷰화면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22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22"/>
          <p:cNvSpPr txBox="1"/>
          <p:nvPr/>
        </p:nvSpPr>
        <p:spPr>
          <a:xfrm>
            <a:off x="1049655" y="331279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22"/>
          <p:cNvSpPr/>
          <p:nvPr/>
        </p:nvSpPr>
        <p:spPr>
          <a:xfrm>
            <a:off x="692785" y="3041650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22"/>
          <p:cNvSpPr/>
          <p:nvPr/>
        </p:nvSpPr>
        <p:spPr>
          <a:xfrm rot="-5400000">
            <a:off x="803275" y="315150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22"/>
          <p:cNvSpPr/>
          <p:nvPr/>
        </p:nvSpPr>
        <p:spPr>
          <a:xfrm>
            <a:off x="807720" y="30918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22"/>
          <p:cNvSpPr txBox="1"/>
          <p:nvPr/>
        </p:nvSpPr>
        <p:spPr>
          <a:xfrm>
            <a:off x="1049655" y="298640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22"/>
          <p:cNvSpPr/>
          <p:nvPr/>
        </p:nvSpPr>
        <p:spPr>
          <a:xfrm>
            <a:off x="1141730" y="31578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22"/>
          <p:cNvSpPr/>
          <p:nvPr/>
        </p:nvSpPr>
        <p:spPr>
          <a:xfrm>
            <a:off x="1257300" y="31578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22"/>
          <p:cNvSpPr/>
          <p:nvPr/>
        </p:nvSpPr>
        <p:spPr>
          <a:xfrm>
            <a:off x="1381125" y="31578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1122;p22"/>
          <p:cNvSpPr/>
          <p:nvPr/>
        </p:nvSpPr>
        <p:spPr>
          <a:xfrm>
            <a:off x="1506220" y="31578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22"/>
          <p:cNvSpPr/>
          <p:nvPr/>
        </p:nvSpPr>
        <p:spPr>
          <a:xfrm>
            <a:off x="1630045" y="31578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22"/>
          <p:cNvSpPr txBox="1"/>
          <p:nvPr/>
        </p:nvSpPr>
        <p:spPr>
          <a:xfrm>
            <a:off x="1714500" y="311785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5" name="Google Shape;1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22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128" name="Google Shape;1128;p22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22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22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p22"/>
          <p:cNvSpPr/>
          <p:nvPr/>
        </p:nvSpPr>
        <p:spPr>
          <a:xfrm>
            <a:off x="4869180" y="3829050"/>
            <a:ext cx="1734820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132" name="Google Shape;1132;p22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133" name="Google Shape;1133;p22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1134;p22"/>
          <p:cNvSpPr txBox="1"/>
          <p:nvPr/>
        </p:nvSpPr>
        <p:spPr>
          <a:xfrm>
            <a:off x="1051560" y="416115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22"/>
          <p:cNvSpPr/>
          <p:nvPr/>
        </p:nvSpPr>
        <p:spPr>
          <a:xfrm>
            <a:off x="695325" y="3890010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22"/>
          <p:cNvSpPr/>
          <p:nvPr/>
        </p:nvSpPr>
        <p:spPr>
          <a:xfrm rot="-5400000">
            <a:off x="805815" y="399986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22"/>
          <p:cNvSpPr/>
          <p:nvPr/>
        </p:nvSpPr>
        <p:spPr>
          <a:xfrm>
            <a:off x="809625" y="394017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22"/>
          <p:cNvSpPr txBox="1"/>
          <p:nvPr/>
        </p:nvSpPr>
        <p:spPr>
          <a:xfrm>
            <a:off x="1051560" y="383476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22"/>
          <p:cNvSpPr/>
          <p:nvPr/>
        </p:nvSpPr>
        <p:spPr>
          <a:xfrm>
            <a:off x="1144270" y="40062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p22"/>
          <p:cNvSpPr/>
          <p:nvPr/>
        </p:nvSpPr>
        <p:spPr>
          <a:xfrm>
            <a:off x="1259840" y="40062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1" name="Google Shape;1141;p22"/>
          <p:cNvSpPr/>
          <p:nvPr/>
        </p:nvSpPr>
        <p:spPr>
          <a:xfrm>
            <a:off x="1383665" y="40062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1142;p22"/>
          <p:cNvSpPr/>
          <p:nvPr/>
        </p:nvSpPr>
        <p:spPr>
          <a:xfrm>
            <a:off x="1508760" y="40062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3" name="Google Shape;1143;p22"/>
          <p:cNvSpPr/>
          <p:nvPr/>
        </p:nvSpPr>
        <p:spPr>
          <a:xfrm>
            <a:off x="1632585" y="40062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4" name="Google Shape;1144;p22"/>
          <p:cNvSpPr txBox="1"/>
          <p:nvPr/>
        </p:nvSpPr>
        <p:spPr>
          <a:xfrm>
            <a:off x="1717040" y="396621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5" name="Google Shape;11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300228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2"/>
          <p:cNvSpPr txBox="1"/>
          <p:nvPr/>
        </p:nvSpPr>
        <p:spPr>
          <a:xfrm>
            <a:off x="4573905" y="293878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7" name="Google Shape;11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390779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2"/>
          <p:cNvSpPr txBox="1"/>
          <p:nvPr/>
        </p:nvSpPr>
        <p:spPr>
          <a:xfrm>
            <a:off x="4573905" y="384429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22"/>
          <p:cNvSpPr txBox="1"/>
          <p:nvPr/>
        </p:nvSpPr>
        <p:spPr>
          <a:xfrm>
            <a:off x="1049655" y="506603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1150;p22"/>
          <p:cNvSpPr/>
          <p:nvPr/>
        </p:nvSpPr>
        <p:spPr>
          <a:xfrm>
            <a:off x="692785" y="4794250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p22"/>
          <p:cNvSpPr/>
          <p:nvPr/>
        </p:nvSpPr>
        <p:spPr>
          <a:xfrm rot="-5400000">
            <a:off x="803275" y="490410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1152;p22"/>
          <p:cNvSpPr/>
          <p:nvPr/>
        </p:nvSpPr>
        <p:spPr>
          <a:xfrm>
            <a:off x="807720" y="48444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p22"/>
          <p:cNvSpPr txBox="1"/>
          <p:nvPr/>
        </p:nvSpPr>
        <p:spPr>
          <a:xfrm>
            <a:off x="1049655" y="473964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4" name="Google Shape;1154;p22"/>
          <p:cNvSpPr/>
          <p:nvPr/>
        </p:nvSpPr>
        <p:spPr>
          <a:xfrm>
            <a:off x="1141730" y="49110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5" name="Google Shape;1155;p22"/>
          <p:cNvSpPr/>
          <p:nvPr/>
        </p:nvSpPr>
        <p:spPr>
          <a:xfrm>
            <a:off x="1257300" y="49110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156;p22"/>
          <p:cNvSpPr/>
          <p:nvPr/>
        </p:nvSpPr>
        <p:spPr>
          <a:xfrm>
            <a:off x="1381125" y="49110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157;p22"/>
          <p:cNvSpPr/>
          <p:nvPr/>
        </p:nvSpPr>
        <p:spPr>
          <a:xfrm>
            <a:off x="1506220" y="49110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158;p22"/>
          <p:cNvSpPr/>
          <p:nvPr/>
        </p:nvSpPr>
        <p:spPr>
          <a:xfrm>
            <a:off x="1630045" y="49110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159;p22"/>
          <p:cNvSpPr txBox="1"/>
          <p:nvPr/>
        </p:nvSpPr>
        <p:spPr>
          <a:xfrm>
            <a:off x="1714500" y="48710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0" name="Google Shape;11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47555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22"/>
          <p:cNvSpPr txBox="1"/>
          <p:nvPr/>
        </p:nvSpPr>
        <p:spPr>
          <a:xfrm>
            <a:off x="4573905" y="46920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22"/>
          <p:cNvSpPr txBox="1"/>
          <p:nvPr/>
        </p:nvSpPr>
        <p:spPr>
          <a:xfrm>
            <a:off x="3076575" y="5528310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22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22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22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p22"/>
          <p:cNvSpPr txBox="1"/>
          <p:nvPr/>
        </p:nvSpPr>
        <p:spPr>
          <a:xfrm>
            <a:off x="989965" y="1798320"/>
            <a:ext cx="3651250" cy="73850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작성하기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p22"/>
          <p:cNvSpPr/>
          <p:nvPr/>
        </p:nvSpPr>
        <p:spPr>
          <a:xfrm>
            <a:off x="697230" y="1528445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22"/>
          <p:cNvSpPr/>
          <p:nvPr/>
        </p:nvSpPr>
        <p:spPr>
          <a:xfrm rot="-5400000">
            <a:off x="807720" y="163830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22"/>
          <p:cNvSpPr/>
          <p:nvPr/>
        </p:nvSpPr>
        <p:spPr>
          <a:xfrm>
            <a:off x="811530" y="157924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22"/>
          <p:cNvSpPr txBox="1"/>
          <p:nvPr/>
        </p:nvSpPr>
        <p:spPr>
          <a:xfrm>
            <a:off x="1053465" y="147383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22"/>
          <p:cNvSpPr/>
          <p:nvPr/>
        </p:nvSpPr>
        <p:spPr>
          <a:xfrm>
            <a:off x="114617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22"/>
          <p:cNvSpPr/>
          <p:nvPr/>
        </p:nvSpPr>
        <p:spPr>
          <a:xfrm>
            <a:off x="126174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3" name="Google Shape;1173;p22"/>
          <p:cNvSpPr/>
          <p:nvPr/>
        </p:nvSpPr>
        <p:spPr>
          <a:xfrm>
            <a:off x="1385570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22"/>
          <p:cNvSpPr/>
          <p:nvPr/>
        </p:nvSpPr>
        <p:spPr>
          <a:xfrm>
            <a:off x="151066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p22"/>
          <p:cNvSpPr/>
          <p:nvPr/>
        </p:nvSpPr>
        <p:spPr>
          <a:xfrm>
            <a:off x="1634490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p22"/>
          <p:cNvSpPr txBox="1"/>
          <p:nvPr/>
        </p:nvSpPr>
        <p:spPr>
          <a:xfrm>
            <a:off x="4204335" y="2562225"/>
            <a:ext cx="485140" cy="16954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22"/>
          <p:cNvSpPr txBox="1"/>
          <p:nvPr/>
        </p:nvSpPr>
        <p:spPr>
          <a:xfrm>
            <a:off x="4204335" y="1525270"/>
            <a:ext cx="485140" cy="16954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 주기</a:t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22"/>
          <p:cNvSpPr txBox="1"/>
          <p:nvPr/>
        </p:nvSpPr>
        <p:spPr>
          <a:xfrm>
            <a:off x="704215" y="2612390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별4개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22"/>
          <p:cNvSpPr/>
          <p:nvPr/>
        </p:nvSpPr>
        <p:spPr>
          <a:xfrm rot="-8140790">
            <a:off x="1879600" y="267398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22"/>
          <p:cNvSpPr/>
          <p:nvPr/>
        </p:nvSpPr>
        <p:spPr>
          <a:xfrm>
            <a:off x="879475" y="20078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22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 한 사람만 내부데이터 볼 수 있음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82" name="Google Shape;1182;p22"/>
          <p:cNvSpPr/>
          <p:nvPr/>
        </p:nvSpPr>
        <p:spPr>
          <a:xfrm>
            <a:off x="4079875" y="13982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22"/>
          <p:cNvSpPr/>
          <p:nvPr/>
        </p:nvSpPr>
        <p:spPr>
          <a:xfrm>
            <a:off x="694055" y="20078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22"/>
          <p:cNvSpPr/>
          <p:nvPr/>
        </p:nvSpPr>
        <p:spPr>
          <a:xfrm>
            <a:off x="4079875" y="24650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텍스트 상자 79"/>
          <p:cNvSpPr txBox="1">
            <a:spLocks/>
          </p:cNvSpPr>
          <p:nvPr/>
        </p:nvSpPr>
        <p:spPr>
          <a:xfrm rot="0">
            <a:off x="522605" y="961390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86" name="텍스트 상자 80"/>
          <p:cNvSpPr txBox="1">
            <a:spLocks/>
          </p:cNvSpPr>
          <p:nvPr/>
        </p:nvSpPr>
        <p:spPr>
          <a:xfrm rot="0">
            <a:off x="540385" y="96139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87" name="텍스트 상자 81"/>
          <p:cNvSpPr txBox="1">
            <a:spLocks/>
          </p:cNvSpPr>
          <p:nvPr/>
        </p:nvSpPr>
        <p:spPr>
          <a:xfrm rot="0">
            <a:off x="1673860" y="96139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88" name="텍스트 상자 82"/>
          <p:cNvSpPr txBox="1">
            <a:spLocks/>
          </p:cNvSpPr>
          <p:nvPr/>
        </p:nvSpPr>
        <p:spPr>
          <a:xfrm rot="0">
            <a:off x="231902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89" name="텍스트 상자 83"/>
          <p:cNvSpPr txBox="1">
            <a:spLocks/>
          </p:cNvSpPr>
          <p:nvPr/>
        </p:nvSpPr>
        <p:spPr>
          <a:xfrm rot="0">
            <a:off x="6031230" y="961390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홍길동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90" name="텍스트 상자 84"/>
          <p:cNvSpPr txBox="1">
            <a:spLocks/>
          </p:cNvSpPr>
          <p:nvPr/>
        </p:nvSpPr>
        <p:spPr>
          <a:xfrm rot="0">
            <a:off x="1073785" y="96139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191" name="도형 85"/>
          <p:cNvSpPr>
            <a:spLocks/>
          </p:cNvSpPr>
          <p:nvPr/>
        </p:nvSpPr>
        <p:spPr>
          <a:xfrm rot="16200000">
            <a:off x="5930265" y="1079500"/>
            <a:ext cx="80645" cy="144145"/>
          </a:xfrm>
          <a:prstGeom prst="flowChartDelay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192" name="도형 86"/>
          <p:cNvSpPr>
            <a:spLocks/>
          </p:cNvSpPr>
          <p:nvPr/>
        </p:nvSpPr>
        <p:spPr>
          <a:xfrm rot="0">
            <a:off x="5934075" y="1019810"/>
            <a:ext cx="72390" cy="72390"/>
          </a:xfrm>
          <a:prstGeom prst="ellipse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3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1" name="Google Shape;1191;p23"/>
          <p:cNvSpPr txBox="1"/>
          <p:nvPr/>
        </p:nvSpPr>
        <p:spPr>
          <a:xfrm>
            <a:off x="522605" y="965835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23"/>
          <p:cNvSpPr txBox="1"/>
          <p:nvPr/>
        </p:nvSpPr>
        <p:spPr>
          <a:xfrm>
            <a:off x="5912485" y="965835"/>
            <a:ext cx="76708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3" name="Google Shape;1193;p23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194" name="Google Shape;1194;p23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별점 주기 버튼을 눌렀을때 나오는 화면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“별점 주기” 고정 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 x버튼 누르면 화면이 꺼짐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 오른쪽 별부터 5부터 1까지의 별점을 줄 수 있음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 해당 텍스트 고정으로 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 별점 주기 버튼 클릭 시 1-3에서 선택한 별점 반영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5" name="Google Shape;1195;p23"/>
          <p:cNvSpPr txBox="1"/>
          <p:nvPr/>
        </p:nvSpPr>
        <p:spPr>
          <a:xfrm>
            <a:off x="522605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6" name="Google Shape;1196;p23"/>
          <p:cNvSpPr txBox="1"/>
          <p:nvPr/>
        </p:nvSpPr>
        <p:spPr>
          <a:xfrm>
            <a:off x="1209040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23"/>
          <p:cNvSpPr txBox="1"/>
          <p:nvPr/>
        </p:nvSpPr>
        <p:spPr>
          <a:xfrm>
            <a:off x="1853565" y="970280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23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9" name="Google Shape;1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00" name="Google Shape;1200;p23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상세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23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 &gt; 리뷰화면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23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23"/>
          <p:cNvSpPr txBox="1"/>
          <p:nvPr/>
        </p:nvSpPr>
        <p:spPr>
          <a:xfrm>
            <a:off x="1049655" y="309689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23"/>
          <p:cNvSpPr/>
          <p:nvPr/>
        </p:nvSpPr>
        <p:spPr>
          <a:xfrm>
            <a:off x="692785" y="2825115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p23"/>
          <p:cNvSpPr/>
          <p:nvPr/>
        </p:nvSpPr>
        <p:spPr>
          <a:xfrm rot="-5400000">
            <a:off x="803275" y="293497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23"/>
          <p:cNvSpPr/>
          <p:nvPr/>
        </p:nvSpPr>
        <p:spPr>
          <a:xfrm>
            <a:off x="807720" y="28759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7" name="Google Shape;1207;p23"/>
          <p:cNvSpPr txBox="1"/>
          <p:nvPr/>
        </p:nvSpPr>
        <p:spPr>
          <a:xfrm>
            <a:off x="1049655" y="277050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8" name="Google Shape;1208;p23"/>
          <p:cNvSpPr/>
          <p:nvPr/>
        </p:nvSpPr>
        <p:spPr>
          <a:xfrm>
            <a:off x="1141730" y="29419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9" name="Google Shape;1209;p23"/>
          <p:cNvSpPr/>
          <p:nvPr/>
        </p:nvSpPr>
        <p:spPr>
          <a:xfrm>
            <a:off x="1257300" y="29419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0" name="Google Shape;1210;p23"/>
          <p:cNvSpPr/>
          <p:nvPr/>
        </p:nvSpPr>
        <p:spPr>
          <a:xfrm>
            <a:off x="1381125" y="29419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1" name="Google Shape;1211;p23"/>
          <p:cNvSpPr/>
          <p:nvPr/>
        </p:nvSpPr>
        <p:spPr>
          <a:xfrm>
            <a:off x="1506220" y="29419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23"/>
          <p:cNvSpPr/>
          <p:nvPr/>
        </p:nvSpPr>
        <p:spPr>
          <a:xfrm>
            <a:off x="1630045" y="29419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p23"/>
          <p:cNvSpPr txBox="1"/>
          <p:nvPr/>
        </p:nvSpPr>
        <p:spPr>
          <a:xfrm>
            <a:off x="1714500" y="290195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4" name="Google Shape;1214;p23"/>
          <p:cNvCxnSpPr/>
          <p:nvPr/>
        </p:nvCxnSpPr>
        <p:spPr>
          <a:xfrm>
            <a:off x="796925" y="1174750"/>
            <a:ext cx="389255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5" name="Google Shape;12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23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218" name="Google Shape;1218;p23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219;p23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23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23"/>
          <p:cNvSpPr/>
          <p:nvPr/>
        </p:nvSpPr>
        <p:spPr>
          <a:xfrm>
            <a:off x="4869180" y="3829050"/>
            <a:ext cx="1734820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23"/>
          <p:cNvSpPr txBox="1"/>
          <p:nvPr/>
        </p:nvSpPr>
        <p:spPr>
          <a:xfrm>
            <a:off x="1051560" y="394525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23"/>
          <p:cNvSpPr/>
          <p:nvPr/>
        </p:nvSpPr>
        <p:spPr>
          <a:xfrm>
            <a:off x="695325" y="3673475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23"/>
          <p:cNvSpPr/>
          <p:nvPr/>
        </p:nvSpPr>
        <p:spPr>
          <a:xfrm rot="-5400000">
            <a:off x="805815" y="378333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227;p23"/>
          <p:cNvSpPr/>
          <p:nvPr/>
        </p:nvSpPr>
        <p:spPr>
          <a:xfrm>
            <a:off x="809625" y="372427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p23"/>
          <p:cNvSpPr txBox="1"/>
          <p:nvPr/>
        </p:nvSpPr>
        <p:spPr>
          <a:xfrm>
            <a:off x="1051560" y="361886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23"/>
          <p:cNvSpPr/>
          <p:nvPr/>
        </p:nvSpPr>
        <p:spPr>
          <a:xfrm>
            <a:off x="1144270" y="3790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p23"/>
          <p:cNvSpPr/>
          <p:nvPr/>
        </p:nvSpPr>
        <p:spPr>
          <a:xfrm>
            <a:off x="1259840" y="3790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23"/>
          <p:cNvSpPr/>
          <p:nvPr/>
        </p:nvSpPr>
        <p:spPr>
          <a:xfrm>
            <a:off x="1383665" y="3790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23"/>
          <p:cNvSpPr/>
          <p:nvPr/>
        </p:nvSpPr>
        <p:spPr>
          <a:xfrm>
            <a:off x="1508760" y="3790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3" name="Google Shape;1233;p23"/>
          <p:cNvSpPr/>
          <p:nvPr/>
        </p:nvSpPr>
        <p:spPr>
          <a:xfrm>
            <a:off x="1632585" y="3790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4" name="Google Shape;1234;p23"/>
          <p:cNvSpPr txBox="1"/>
          <p:nvPr/>
        </p:nvSpPr>
        <p:spPr>
          <a:xfrm>
            <a:off x="1717040" y="3750310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5" name="Google Shape;123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278638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23"/>
          <p:cNvSpPr txBox="1"/>
          <p:nvPr/>
        </p:nvSpPr>
        <p:spPr>
          <a:xfrm>
            <a:off x="4573905" y="272288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7" name="Google Shape;12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369189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23"/>
          <p:cNvSpPr txBox="1"/>
          <p:nvPr/>
        </p:nvSpPr>
        <p:spPr>
          <a:xfrm>
            <a:off x="4573905" y="362839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9" name="Google Shape;1239;p23"/>
          <p:cNvSpPr txBox="1"/>
          <p:nvPr/>
        </p:nvSpPr>
        <p:spPr>
          <a:xfrm>
            <a:off x="1049655" y="485013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p23"/>
          <p:cNvSpPr/>
          <p:nvPr/>
        </p:nvSpPr>
        <p:spPr>
          <a:xfrm>
            <a:off x="692785" y="4578350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1" name="Google Shape;1241;p23"/>
          <p:cNvSpPr/>
          <p:nvPr/>
        </p:nvSpPr>
        <p:spPr>
          <a:xfrm rot="-5400000">
            <a:off x="803275" y="468820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23"/>
          <p:cNvSpPr/>
          <p:nvPr/>
        </p:nvSpPr>
        <p:spPr>
          <a:xfrm>
            <a:off x="807720" y="46285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3" name="Google Shape;1243;p23"/>
          <p:cNvSpPr txBox="1"/>
          <p:nvPr/>
        </p:nvSpPr>
        <p:spPr>
          <a:xfrm>
            <a:off x="1049655" y="452310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4" name="Google Shape;1244;p23"/>
          <p:cNvSpPr/>
          <p:nvPr/>
        </p:nvSpPr>
        <p:spPr>
          <a:xfrm>
            <a:off x="1141730" y="46945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23"/>
          <p:cNvSpPr/>
          <p:nvPr/>
        </p:nvSpPr>
        <p:spPr>
          <a:xfrm>
            <a:off x="1257300" y="46945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23"/>
          <p:cNvSpPr/>
          <p:nvPr/>
        </p:nvSpPr>
        <p:spPr>
          <a:xfrm>
            <a:off x="1381125" y="46945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23"/>
          <p:cNvSpPr/>
          <p:nvPr/>
        </p:nvSpPr>
        <p:spPr>
          <a:xfrm>
            <a:off x="1506220" y="46945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23"/>
          <p:cNvSpPr/>
          <p:nvPr/>
        </p:nvSpPr>
        <p:spPr>
          <a:xfrm>
            <a:off x="1630045" y="469455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>
            <a:off x="1714500" y="46551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0" name="Google Shape;12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45396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23"/>
          <p:cNvSpPr txBox="1"/>
          <p:nvPr/>
        </p:nvSpPr>
        <p:spPr>
          <a:xfrm>
            <a:off x="4573905" y="44761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3076575" y="5528310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23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1254;p23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1255;p23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23"/>
          <p:cNvSpPr txBox="1"/>
          <p:nvPr/>
        </p:nvSpPr>
        <p:spPr>
          <a:xfrm>
            <a:off x="989965" y="1798320"/>
            <a:ext cx="3651250" cy="73850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작성하기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23"/>
          <p:cNvSpPr/>
          <p:nvPr/>
        </p:nvSpPr>
        <p:spPr>
          <a:xfrm>
            <a:off x="697230" y="1528445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1258;p23"/>
          <p:cNvSpPr/>
          <p:nvPr/>
        </p:nvSpPr>
        <p:spPr>
          <a:xfrm rot="-5400000">
            <a:off x="807720" y="163830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p23"/>
          <p:cNvSpPr/>
          <p:nvPr/>
        </p:nvSpPr>
        <p:spPr>
          <a:xfrm>
            <a:off x="811530" y="157924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23"/>
          <p:cNvSpPr txBox="1"/>
          <p:nvPr/>
        </p:nvSpPr>
        <p:spPr>
          <a:xfrm>
            <a:off x="1053465" y="1473835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1" name="Google Shape;1261;p23"/>
          <p:cNvSpPr/>
          <p:nvPr/>
        </p:nvSpPr>
        <p:spPr>
          <a:xfrm>
            <a:off x="114617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23"/>
          <p:cNvSpPr/>
          <p:nvPr/>
        </p:nvSpPr>
        <p:spPr>
          <a:xfrm>
            <a:off x="126174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23"/>
          <p:cNvSpPr/>
          <p:nvPr/>
        </p:nvSpPr>
        <p:spPr>
          <a:xfrm>
            <a:off x="1385570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23"/>
          <p:cNvSpPr/>
          <p:nvPr/>
        </p:nvSpPr>
        <p:spPr>
          <a:xfrm>
            <a:off x="1510665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23"/>
          <p:cNvSpPr/>
          <p:nvPr/>
        </p:nvSpPr>
        <p:spPr>
          <a:xfrm>
            <a:off x="1634490" y="164528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p23"/>
          <p:cNvSpPr txBox="1"/>
          <p:nvPr/>
        </p:nvSpPr>
        <p:spPr>
          <a:xfrm>
            <a:off x="4204335" y="2562225"/>
            <a:ext cx="485140" cy="16954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23"/>
          <p:cNvSpPr txBox="1"/>
          <p:nvPr/>
        </p:nvSpPr>
        <p:spPr>
          <a:xfrm>
            <a:off x="4204335" y="1525270"/>
            <a:ext cx="485140" cy="16954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 주기</a:t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23"/>
          <p:cNvSpPr/>
          <p:nvPr/>
        </p:nvSpPr>
        <p:spPr>
          <a:xfrm>
            <a:off x="514350" y="965835"/>
            <a:ext cx="6158865" cy="5343525"/>
          </a:xfrm>
          <a:prstGeom prst="rect">
            <a:avLst/>
          </a:prstGeom>
          <a:solidFill>
            <a:schemeClr val="dk1">
              <a:alpha val="50980"/>
            </a:schemeClr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23"/>
          <p:cNvSpPr/>
          <p:nvPr/>
        </p:nvSpPr>
        <p:spPr>
          <a:xfrm>
            <a:off x="2470785" y="2380615"/>
            <a:ext cx="2373630" cy="2322195"/>
          </a:xfrm>
          <a:prstGeom prst="rect">
            <a:avLst/>
          </a:prstGeom>
          <a:solidFill>
            <a:srgbClr val="FEE599"/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0" name="Google Shape;1270;p23"/>
          <p:cNvCxnSpPr/>
          <p:nvPr/>
        </p:nvCxnSpPr>
        <p:spPr>
          <a:xfrm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1" name="Google Shape;1271;p23"/>
          <p:cNvCxnSpPr/>
          <p:nvPr/>
        </p:nvCxnSpPr>
        <p:spPr>
          <a:xfrm flipH="1"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2" name="Google Shape;1272;p23"/>
          <p:cNvSpPr txBox="1"/>
          <p:nvPr/>
        </p:nvSpPr>
        <p:spPr>
          <a:xfrm>
            <a:off x="3250565" y="241871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 주기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273;p23"/>
          <p:cNvSpPr/>
          <p:nvPr/>
        </p:nvSpPr>
        <p:spPr>
          <a:xfrm>
            <a:off x="3250565" y="4517390"/>
            <a:ext cx="824230" cy="145415"/>
          </a:xfrm>
          <a:prstGeom prst="rect">
            <a:avLst/>
          </a:pr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별점주기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1274;p23"/>
          <p:cNvSpPr/>
          <p:nvPr/>
        </p:nvSpPr>
        <p:spPr>
          <a:xfrm>
            <a:off x="2715895" y="3026410"/>
            <a:ext cx="313055" cy="31940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595959">
              <a:alpha val="51764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275;p23"/>
          <p:cNvSpPr/>
          <p:nvPr/>
        </p:nvSpPr>
        <p:spPr>
          <a:xfrm>
            <a:off x="3096895" y="3026410"/>
            <a:ext cx="313055" cy="31940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595959">
              <a:alpha val="51764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276;p23"/>
          <p:cNvSpPr/>
          <p:nvPr/>
        </p:nvSpPr>
        <p:spPr>
          <a:xfrm>
            <a:off x="3465195" y="3026410"/>
            <a:ext cx="313055" cy="31940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595959">
              <a:alpha val="51764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23"/>
          <p:cNvSpPr/>
          <p:nvPr/>
        </p:nvSpPr>
        <p:spPr>
          <a:xfrm>
            <a:off x="3879850" y="3026410"/>
            <a:ext cx="313055" cy="31940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595959">
              <a:alpha val="51764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23"/>
          <p:cNvSpPr/>
          <p:nvPr/>
        </p:nvSpPr>
        <p:spPr>
          <a:xfrm>
            <a:off x="4286250" y="3026410"/>
            <a:ext cx="313055" cy="31940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595959">
              <a:alpha val="51764"/>
            </a:srgbClr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279;p23"/>
          <p:cNvSpPr/>
          <p:nvPr/>
        </p:nvSpPr>
        <p:spPr>
          <a:xfrm>
            <a:off x="2576830" y="3500755"/>
            <a:ext cx="2112645" cy="7918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마음에 드셨던 부분을 작성해 주세요.</a:t>
            </a:r>
            <a:endParaRPr sz="11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280;p23"/>
          <p:cNvSpPr/>
          <p:nvPr/>
        </p:nvSpPr>
        <p:spPr>
          <a:xfrm>
            <a:off x="56515" y="620395"/>
            <a:ext cx="4176395" cy="217170"/>
          </a:xfrm>
          <a:prstGeom prst="rect">
            <a:avLst/>
          </a:prstGeom>
          <a:solidFill>
            <a:srgbClr val="FF5050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한 사람만 내부데이터 볼 수 있음</a:t>
            </a:r>
            <a:endParaRPr/>
          </a:p>
        </p:txBody>
      </p:sp>
      <p:sp>
        <p:nvSpPr>
          <p:cNvPr id="1281" name="Google Shape;1281;p23"/>
          <p:cNvSpPr txBox="1"/>
          <p:nvPr/>
        </p:nvSpPr>
        <p:spPr>
          <a:xfrm>
            <a:off x="704215" y="2612390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별4개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282;p23"/>
          <p:cNvSpPr/>
          <p:nvPr/>
        </p:nvSpPr>
        <p:spPr>
          <a:xfrm rot="-8142589">
            <a:off x="1879600" y="267398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283;p23"/>
          <p:cNvSpPr/>
          <p:nvPr/>
        </p:nvSpPr>
        <p:spPr>
          <a:xfrm>
            <a:off x="2370455" y="23126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23"/>
          <p:cNvSpPr/>
          <p:nvPr/>
        </p:nvSpPr>
        <p:spPr>
          <a:xfrm>
            <a:off x="3132455" y="23888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23"/>
          <p:cNvSpPr/>
          <p:nvPr/>
        </p:nvSpPr>
        <p:spPr>
          <a:xfrm>
            <a:off x="2599055" y="29222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286;p23"/>
          <p:cNvSpPr/>
          <p:nvPr/>
        </p:nvSpPr>
        <p:spPr>
          <a:xfrm>
            <a:off x="2522855" y="33794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p23"/>
          <p:cNvSpPr/>
          <p:nvPr/>
        </p:nvSpPr>
        <p:spPr>
          <a:xfrm>
            <a:off x="4427855" y="23126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1288;p23"/>
          <p:cNvSpPr/>
          <p:nvPr/>
        </p:nvSpPr>
        <p:spPr>
          <a:xfrm>
            <a:off x="3132455" y="43700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4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24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296" name="Google Shape;1296;p24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수정, 댓글 삭제는 로그인(관리자포함) 된 사람만 볼 수 있음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신고하기는 비로그인만 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 댓글 수정을 누르면 좌측의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텍스트화면이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있도록 바뀜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 댓글 삭제 버튼을 누르면 팝업으로 확인이 뜬 후 삭제 가능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 신고하기 버튼을 누르면 신고할 수 있는 모달이 나옴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0" name="Google Shape;1300;p24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1" name="Google Shape;13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02" name="Google Shape;1302;p24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상세 화면 (비 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p24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 &gt; 리뷰화면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24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24"/>
          <p:cNvSpPr txBox="1"/>
          <p:nvPr/>
        </p:nvSpPr>
        <p:spPr>
          <a:xfrm>
            <a:off x="1049655" y="208153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6" name="Google Shape;1306;p24"/>
          <p:cNvSpPr/>
          <p:nvPr/>
        </p:nvSpPr>
        <p:spPr>
          <a:xfrm>
            <a:off x="692785" y="1809750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7" name="Google Shape;1307;p24"/>
          <p:cNvSpPr/>
          <p:nvPr/>
        </p:nvSpPr>
        <p:spPr>
          <a:xfrm rot="-5400000">
            <a:off x="803275" y="191960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p24"/>
          <p:cNvSpPr/>
          <p:nvPr/>
        </p:nvSpPr>
        <p:spPr>
          <a:xfrm>
            <a:off x="807720" y="18599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p24"/>
          <p:cNvSpPr txBox="1"/>
          <p:nvPr/>
        </p:nvSpPr>
        <p:spPr>
          <a:xfrm>
            <a:off x="1049655" y="175514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0" name="Google Shape;1310;p24"/>
          <p:cNvSpPr/>
          <p:nvPr/>
        </p:nvSpPr>
        <p:spPr>
          <a:xfrm>
            <a:off x="114173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24"/>
          <p:cNvSpPr/>
          <p:nvPr/>
        </p:nvSpPr>
        <p:spPr>
          <a:xfrm>
            <a:off x="125730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2" name="Google Shape;1312;p24"/>
          <p:cNvSpPr/>
          <p:nvPr/>
        </p:nvSpPr>
        <p:spPr>
          <a:xfrm>
            <a:off x="1381125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3" name="Google Shape;1313;p24"/>
          <p:cNvSpPr/>
          <p:nvPr/>
        </p:nvSpPr>
        <p:spPr>
          <a:xfrm>
            <a:off x="150622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4" name="Google Shape;1314;p24"/>
          <p:cNvSpPr/>
          <p:nvPr/>
        </p:nvSpPr>
        <p:spPr>
          <a:xfrm>
            <a:off x="1630045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5" name="Google Shape;1315;p24"/>
          <p:cNvSpPr txBox="1"/>
          <p:nvPr/>
        </p:nvSpPr>
        <p:spPr>
          <a:xfrm>
            <a:off x="1714500" y="18865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6" name="Google Shape;13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24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319" name="Google Shape;1319;p24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0" name="Google Shape;1320;p24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24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2" name="Google Shape;1322;p24"/>
          <p:cNvSpPr/>
          <p:nvPr/>
        </p:nvSpPr>
        <p:spPr>
          <a:xfrm>
            <a:off x="4869180" y="3829050"/>
            <a:ext cx="1734820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323" name="Google Shape;1323;p24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324" name="Google Shape;1324;p24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24"/>
          <p:cNvSpPr txBox="1"/>
          <p:nvPr/>
        </p:nvSpPr>
        <p:spPr>
          <a:xfrm>
            <a:off x="1051560" y="292989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24"/>
          <p:cNvSpPr/>
          <p:nvPr/>
        </p:nvSpPr>
        <p:spPr>
          <a:xfrm>
            <a:off x="695325" y="2658110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24"/>
          <p:cNvSpPr/>
          <p:nvPr/>
        </p:nvSpPr>
        <p:spPr>
          <a:xfrm rot="-5400000">
            <a:off x="805815" y="276796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1328;p24"/>
          <p:cNvSpPr/>
          <p:nvPr/>
        </p:nvSpPr>
        <p:spPr>
          <a:xfrm>
            <a:off x="809625" y="270827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9" name="Google Shape;1329;p24"/>
          <p:cNvSpPr txBox="1"/>
          <p:nvPr/>
        </p:nvSpPr>
        <p:spPr>
          <a:xfrm>
            <a:off x="1051560" y="260350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0" name="Google Shape;1330;p24"/>
          <p:cNvSpPr/>
          <p:nvPr/>
        </p:nvSpPr>
        <p:spPr>
          <a:xfrm>
            <a:off x="114427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24"/>
          <p:cNvSpPr/>
          <p:nvPr/>
        </p:nvSpPr>
        <p:spPr>
          <a:xfrm>
            <a:off x="125984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2" name="Google Shape;1332;p24"/>
          <p:cNvSpPr/>
          <p:nvPr/>
        </p:nvSpPr>
        <p:spPr>
          <a:xfrm>
            <a:off x="1383665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24"/>
          <p:cNvSpPr/>
          <p:nvPr/>
        </p:nvSpPr>
        <p:spPr>
          <a:xfrm>
            <a:off x="150876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p24"/>
          <p:cNvSpPr/>
          <p:nvPr/>
        </p:nvSpPr>
        <p:spPr>
          <a:xfrm>
            <a:off x="1632585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1335;p24"/>
          <p:cNvSpPr txBox="1"/>
          <p:nvPr/>
        </p:nvSpPr>
        <p:spPr>
          <a:xfrm>
            <a:off x="1717040" y="273494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6" name="Google Shape;133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9740" y="17710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4"/>
          <p:cNvSpPr txBox="1"/>
          <p:nvPr/>
        </p:nvSpPr>
        <p:spPr>
          <a:xfrm>
            <a:off x="4573905" y="17075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8" name="Google Shape;133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9740" y="267652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24"/>
          <p:cNvSpPr txBox="1"/>
          <p:nvPr/>
        </p:nvSpPr>
        <p:spPr>
          <a:xfrm>
            <a:off x="4573905" y="261302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0" name="Google Shape;1340;p24"/>
          <p:cNvSpPr txBox="1"/>
          <p:nvPr/>
        </p:nvSpPr>
        <p:spPr>
          <a:xfrm>
            <a:off x="1049655" y="383476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24"/>
          <p:cNvSpPr/>
          <p:nvPr/>
        </p:nvSpPr>
        <p:spPr>
          <a:xfrm>
            <a:off x="692785" y="3562985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2" name="Google Shape;1342;p24"/>
          <p:cNvSpPr/>
          <p:nvPr/>
        </p:nvSpPr>
        <p:spPr>
          <a:xfrm rot="-5400000">
            <a:off x="803275" y="367284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3" name="Google Shape;1343;p24"/>
          <p:cNvSpPr/>
          <p:nvPr/>
        </p:nvSpPr>
        <p:spPr>
          <a:xfrm>
            <a:off x="807720" y="361315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1344;p24"/>
          <p:cNvSpPr txBox="1"/>
          <p:nvPr/>
        </p:nvSpPr>
        <p:spPr>
          <a:xfrm>
            <a:off x="1049655" y="350774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1345;p24"/>
          <p:cNvSpPr/>
          <p:nvPr/>
        </p:nvSpPr>
        <p:spPr>
          <a:xfrm>
            <a:off x="114173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1346;p24"/>
          <p:cNvSpPr/>
          <p:nvPr/>
        </p:nvSpPr>
        <p:spPr>
          <a:xfrm>
            <a:off x="125730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7" name="Google Shape;1347;p24"/>
          <p:cNvSpPr/>
          <p:nvPr/>
        </p:nvSpPr>
        <p:spPr>
          <a:xfrm>
            <a:off x="1381125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8" name="Google Shape;1348;p24"/>
          <p:cNvSpPr/>
          <p:nvPr/>
        </p:nvSpPr>
        <p:spPr>
          <a:xfrm>
            <a:off x="150622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1349;p24"/>
          <p:cNvSpPr/>
          <p:nvPr/>
        </p:nvSpPr>
        <p:spPr>
          <a:xfrm>
            <a:off x="1630045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p24"/>
          <p:cNvSpPr txBox="1"/>
          <p:nvPr/>
        </p:nvSpPr>
        <p:spPr>
          <a:xfrm>
            <a:off x="1714500" y="36391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1351;p24"/>
          <p:cNvSpPr txBox="1"/>
          <p:nvPr/>
        </p:nvSpPr>
        <p:spPr>
          <a:xfrm>
            <a:off x="1051560" y="468249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1352;p24"/>
          <p:cNvSpPr/>
          <p:nvPr/>
        </p:nvSpPr>
        <p:spPr>
          <a:xfrm>
            <a:off x="695325" y="4411345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1353;p24"/>
          <p:cNvSpPr/>
          <p:nvPr/>
        </p:nvSpPr>
        <p:spPr>
          <a:xfrm rot="-5400000">
            <a:off x="805815" y="452120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24"/>
          <p:cNvSpPr/>
          <p:nvPr/>
        </p:nvSpPr>
        <p:spPr>
          <a:xfrm>
            <a:off x="809625" y="446151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24"/>
          <p:cNvSpPr txBox="1"/>
          <p:nvPr/>
        </p:nvSpPr>
        <p:spPr>
          <a:xfrm>
            <a:off x="1051560" y="435610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24"/>
          <p:cNvSpPr/>
          <p:nvPr/>
        </p:nvSpPr>
        <p:spPr>
          <a:xfrm>
            <a:off x="114427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24"/>
          <p:cNvSpPr/>
          <p:nvPr/>
        </p:nvSpPr>
        <p:spPr>
          <a:xfrm>
            <a:off x="125984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24"/>
          <p:cNvSpPr/>
          <p:nvPr/>
        </p:nvSpPr>
        <p:spPr>
          <a:xfrm>
            <a:off x="1383665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24"/>
          <p:cNvSpPr/>
          <p:nvPr/>
        </p:nvSpPr>
        <p:spPr>
          <a:xfrm>
            <a:off x="150876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24"/>
          <p:cNvSpPr/>
          <p:nvPr/>
        </p:nvSpPr>
        <p:spPr>
          <a:xfrm>
            <a:off x="1632585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24"/>
          <p:cNvSpPr txBox="1"/>
          <p:nvPr/>
        </p:nvSpPr>
        <p:spPr>
          <a:xfrm>
            <a:off x="1717040" y="448754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2" name="Google Shape;136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9740" y="35236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24"/>
          <p:cNvSpPr txBox="1"/>
          <p:nvPr/>
        </p:nvSpPr>
        <p:spPr>
          <a:xfrm>
            <a:off x="4573905" y="34601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4" name="Google Shape;136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9740" y="442976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24"/>
          <p:cNvSpPr txBox="1"/>
          <p:nvPr/>
        </p:nvSpPr>
        <p:spPr>
          <a:xfrm>
            <a:off x="4573905" y="436626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24"/>
          <p:cNvSpPr txBox="1"/>
          <p:nvPr/>
        </p:nvSpPr>
        <p:spPr>
          <a:xfrm>
            <a:off x="3076575" y="5456555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367;p24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368;p24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369;p24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370;p24"/>
          <p:cNvSpPr/>
          <p:nvPr/>
        </p:nvSpPr>
        <p:spPr>
          <a:xfrm>
            <a:off x="4689475" y="1679575"/>
            <a:ext cx="1341755" cy="985520"/>
          </a:xfrm>
          <a:prstGeom prst="rect">
            <a:avLst/>
          </a:prstGeom>
          <a:solidFill>
            <a:srgbClr val="FEE59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수정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삭제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신고하기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1" name="Google Shape;1371;p24"/>
          <p:cNvCxnSpPr/>
          <p:nvPr/>
        </p:nvCxnSpPr>
        <p:spPr>
          <a:xfrm>
            <a:off x="4689475" y="1988820"/>
            <a:ext cx="135128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2" name="Google Shape;1372;p24"/>
          <p:cNvCxnSpPr/>
          <p:nvPr/>
        </p:nvCxnSpPr>
        <p:spPr>
          <a:xfrm>
            <a:off x="4679950" y="2352040"/>
            <a:ext cx="135128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3" name="Google Shape;1373;p24"/>
          <p:cNvSpPr txBox="1"/>
          <p:nvPr/>
        </p:nvSpPr>
        <p:spPr>
          <a:xfrm>
            <a:off x="704215" y="1412875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별4개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374;p24"/>
          <p:cNvSpPr/>
          <p:nvPr/>
        </p:nvSpPr>
        <p:spPr>
          <a:xfrm rot="-8140790">
            <a:off x="1879600" y="147383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5" name="Google Shape;1375;p24"/>
          <p:cNvSpPr/>
          <p:nvPr/>
        </p:nvSpPr>
        <p:spPr>
          <a:xfrm>
            <a:off x="4597400" y="16008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7" name="Google Shape;1377;p24"/>
          <p:cNvSpPr/>
          <p:nvPr/>
        </p:nvSpPr>
        <p:spPr>
          <a:xfrm>
            <a:off x="4480560" y="1807845"/>
            <a:ext cx="300990" cy="24638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p24"/>
          <p:cNvSpPr/>
          <p:nvPr/>
        </p:nvSpPr>
        <p:spPr>
          <a:xfrm>
            <a:off x="4480560" y="2068195"/>
            <a:ext cx="300990" cy="24638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379;p24"/>
          <p:cNvSpPr/>
          <p:nvPr/>
        </p:nvSpPr>
        <p:spPr>
          <a:xfrm>
            <a:off x="4523105" y="2368550"/>
            <a:ext cx="300990" cy="24638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텍스트 상자 87"/>
          <p:cNvSpPr txBox="1">
            <a:spLocks/>
          </p:cNvSpPr>
          <p:nvPr/>
        </p:nvSpPr>
        <p:spPr>
          <a:xfrm rot="0">
            <a:off x="522605" y="96456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381" name="텍스트 상자 88"/>
          <p:cNvSpPr txBox="1">
            <a:spLocks/>
          </p:cNvSpPr>
          <p:nvPr/>
        </p:nvSpPr>
        <p:spPr>
          <a:xfrm rot="0">
            <a:off x="540385" y="9645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82" name="텍스트 상자 89"/>
          <p:cNvSpPr txBox="1">
            <a:spLocks/>
          </p:cNvSpPr>
          <p:nvPr/>
        </p:nvSpPr>
        <p:spPr>
          <a:xfrm rot="0">
            <a:off x="1673860" y="9645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83" name="텍스트 상자 90"/>
          <p:cNvSpPr txBox="1">
            <a:spLocks/>
          </p:cNvSpPr>
          <p:nvPr/>
        </p:nvSpPr>
        <p:spPr>
          <a:xfrm rot="0">
            <a:off x="2319020" y="96901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84" name="텍스트 상자 91"/>
          <p:cNvSpPr txBox="1">
            <a:spLocks/>
          </p:cNvSpPr>
          <p:nvPr/>
        </p:nvSpPr>
        <p:spPr>
          <a:xfrm rot="0">
            <a:off x="6031230" y="96456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홍길동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85" name="텍스트 상자 92"/>
          <p:cNvSpPr txBox="1">
            <a:spLocks/>
          </p:cNvSpPr>
          <p:nvPr/>
        </p:nvSpPr>
        <p:spPr>
          <a:xfrm rot="0">
            <a:off x="1073785" y="9645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86" name="도형 93"/>
          <p:cNvSpPr>
            <a:spLocks/>
          </p:cNvSpPr>
          <p:nvPr/>
        </p:nvSpPr>
        <p:spPr>
          <a:xfrm rot="16200000">
            <a:off x="5930265" y="1082675"/>
            <a:ext cx="80645" cy="144145"/>
          </a:xfrm>
          <a:prstGeom prst="flowChartDelay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387" name="도형 94"/>
          <p:cNvSpPr>
            <a:spLocks/>
          </p:cNvSpPr>
          <p:nvPr/>
        </p:nvSpPr>
        <p:spPr>
          <a:xfrm rot="0">
            <a:off x="5934075" y="1022985"/>
            <a:ext cx="72390" cy="72390"/>
          </a:xfrm>
          <a:prstGeom prst="ellipse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5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5" name="Google Shape;1385;p25"/>
          <p:cNvSpPr txBox="1"/>
          <p:nvPr/>
        </p:nvSpPr>
        <p:spPr>
          <a:xfrm>
            <a:off x="522605" y="965835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25"/>
          <p:cNvSpPr txBox="1"/>
          <p:nvPr/>
        </p:nvSpPr>
        <p:spPr>
          <a:xfrm>
            <a:off x="5912485" y="965835"/>
            <a:ext cx="76708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7" name="Google Shape;1387;p25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388" name="Google Shape;1388;p25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네비바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로고 버튼, 뉴스 버튼, Q&amp;A 버튼, 로그인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 클릭 시 해당 메인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 클릭 시 뉴스 게시판으로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마이페이지 &gt; Q&amp;A 화면으로 이동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9" name="Google Shape;1389;p25"/>
          <p:cNvSpPr txBox="1"/>
          <p:nvPr/>
        </p:nvSpPr>
        <p:spPr>
          <a:xfrm>
            <a:off x="522605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25"/>
          <p:cNvSpPr txBox="1"/>
          <p:nvPr/>
        </p:nvSpPr>
        <p:spPr>
          <a:xfrm>
            <a:off x="1209040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25"/>
          <p:cNvSpPr txBox="1"/>
          <p:nvPr/>
        </p:nvSpPr>
        <p:spPr>
          <a:xfrm>
            <a:off x="1853565" y="970280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2" name="Google Shape;1392;p25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: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3" name="Google Shape;13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94" name="Google Shape;1394;p25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상세 화면 (로그인)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5" name="Google Shape;1395;p25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서브화면 &gt; 상세화면 &gt; 리뷰화면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6" name="Google Shape;1396;p25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1397;p25"/>
          <p:cNvSpPr txBox="1"/>
          <p:nvPr/>
        </p:nvSpPr>
        <p:spPr>
          <a:xfrm>
            <a:off x="1049655" y="208153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1398;p25"/>
          <p:cNvSpPr/>
          <p:nvPr/>
        </p:nvSpPr>
        <p:spPr>
          <a:xfrm>
            <a:off x="692785" y="1809750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9" name="Google Shape;1399;p25"/>
          <p:cNvSpPr/>
          <p:nvPr/>
        </p:nvSpPr>
        <p:spPr>
          <a:xfrm rot="-5400000">
            <a:off x="803275" y="191960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0" name="Google Shape;1400;p25"/>
          <p:cNvSpPr/>
          <p:nvPr/>
        </p:nvSpPr>
        <p:spPr>
          <a:xfrm>
            <a:off x="807720" y="185991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25"/>
          <p:cNvSpPr txBox="1"/>
          <p:nvPr/>
        </p:nvSpPr>
        <p:spPr>
          <a:xfrm>
            <a:off x="1049655" y="175514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2" name="Google Shape;1402;p25"/>
          <p:cNvSpPr/>
          <p:nvPr/>
        </p:nvSpPr>
        <p:spPr>
          <a:xfrm>
            <a:off x="114173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3" name="Google Shape;1403;p25"/>
          <p:cNvSpPr/>
          <p:nvPr/>
        </p:nvSpPr>
        <p:spPr>
          <a:xfrm>
            <a:off x="125730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25"/>
          <p:cNvSpPr/>
          <p:nvPr/>
        </p:nvSpPr>
        <p:spPr>
          <a:xfrm>
            <a:off x="1381125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25"/>
          <p:cNvSpPr/>
          <p:nvPr/>
        </p:nvSpPr>
        <p:spPr>
          <a:xfrm>
            <a:off x="1506220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25"/>
          <p:cNvSpPr/>
          <p:nvPr/>
        </p:nvSpPr>
        <p:spPr>
          <a:xfrm>
            <a:off x="1630045" y="19265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7" name="Google Shape;1407;p25"/>
          <p:cNvSpPr txBox="1"/>
          <p:nvPr/>
        </p:nvSpPr>
        <p:spPr>
          <a:xfrm>
            <a:off x="1714500" y="18865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8" name="Google Shape;1408;p25"/>
          <p:cNvCxnSpPr/>
          <p:nvPr/>
        </p:nvCxnSpPr>
        <p:spPr>
          <a:xfrm>
            <a:off x="796925" y="1174750"/>
            <a:ext cx="389255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9" name="Google Shape;14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15" y="3397885"/>
            <a:ext cx="786130" cy="17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5" y="1854835"/>
            <a:ext cx="1746250" cy="9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25"/>
          <p:cNvSpPr txBox="1"/>
          <p:nvPr/>
        </p:nvSpPr>
        <p:spPr>
          <a:xfrm>
            <a:off x="5433060" y="2214880"/>
            <a:ext cx="60769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/>
          </a:p>
        </p:txBody>
      </p:sp>
      <p:sp>
        <p:nvSpPr>
          <p:cNvPr id="1412" name="Google Shape;1412;p25"/>
          <p:cNvSpPr txBox="1"/>
          <p:nvPr/>
        </p:nvSpPr>
        <p:spPr>
          <a:xfrm>
            <a:off x="4802505" y="2791460"/>
            <a:ext cx="1796415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게임 {카테고리}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가격 (할인률)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3" name="Google Shape;1413;p25"/>
          <p:cNvSpPr txBox="1"/>
          <p:nvPr/>
        </p:nvSpPr>
        <p:spPr>
          <a:xfrm>
            <a:off x="4794885" y="3121025"/>
            <a:ext cx="179641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개발사 명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20201.6.18 할인 종료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4" name="Google Shape;1414;p25"/>
          <p:cNvSpPr txBox="1"/>
          <p:nvPr/>
        </p:nvSpPr>
        <p:spPr>
          <a:xfrm>
            <a:off x="4835525" y="3385185"/>
            <a:ext cx="5765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몇 세 이상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1415;p25"/>
          <p:cNvSpPr/>
          <p:nvPr/>
        </p:nvSpPr>
        <p:spPr>
          <a:xfrm>
            <a:off x="4869180" y="3829050"/>
            <a:ext cx="1734820" cy="19812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+   위시 리스트 추가</a:t>
            </a:r>
            <a:endParaRPr/>
          </a:p>
        </p:txBody>
      </p:sp>
      <p:sp>
        <p:nvSpPr>
          <p:cNvPr id="1416" name="Google Shape;1416;p25"/>
          <p:cNvSpPr/>
          <p:nvPr/>
        </p:nvSpPr>
        <p:spPr>
          <a:xfrm>
            <a:off x="4859020" y="3606165"/>
            <a:ext cx="1739900" cy="15684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/>
          </a:p>
        </p:txBody>
      </p:sp>
      <p:sp>
        <p:nvSpPr>
          <p:cNvPr id="1417" name="Google Shape;1417;p25"/>
          <p:cNvSpPr/>
          <p:nvPr/>
        </p:nvSpPr>
        <p:spPr>
          <a:xfrm>
            <a:off x="5164455" y="3860165"/>
            <a:ext cx="180340" cy="167005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8" name="Google Shape;1418;p25"/>
          <p:cNvSpPr txBox="1"/>
          <p:nvPr/>
        </p:nvSpPr>
        <p:spPr>
          <a:xfrm>
            <a:off x="1051560" y="292989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9" name="Google Shape;1419;p25"/>
          <p:cNvSpPr/>
          <p:nvPr/>
        </p:nvSpPr>
        <p:spPr>
          <a:xfrm>
            <a:off x="695325" y="2658110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p25"/>
          <p:cNvSpPr/>
          <p:nvPr/>
        </p:nvSpPr>
        <p:spPr>
          <a:xfrm rot="-5400000">
            <a:off x="805815" y="2767965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1" name="Google Shape;1421;p25"/>
          <p:cNvSpPr/>
          <p:nvPr/>
        </p:nvSpPr>
        <p:spPr>
          <a:xfrm>
            <a:off x="809625" y="2708275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p25"/>
          <p:cNvSpPr txBox="1"/>
          <p:nvPr/>
        </p:nvSpPr>
        <p:spPr>
          <a:xfrm>
            <a:off x="1051560" y="260350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3" name="Google Shape;1423;p25"/>
          <p:cNvSpPr/>
          <p:nvPr/>
        </p:nvSpPr>
        <p:spPr>
          <a:xfrm>
            <a:off x="114427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25"/>
          <p:cNvSpPr/>
          <p:nvPr/>
        </p:nvSpPr>
        <p:spPr>
          <a:xfrm>
            <a:off x="125984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1383665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1508760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7" name="Google Shape;1427;p25"/>
          <p:cNvSpPr/>
          <p:nvPr/>
        </p:nvSpPr>
        <p:spPr>
          <a:xfrm>
            <a:off x="1632585" y="2774315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8" name="Google Shape;1428;p25"/>
          <p:cNvSpPr txBox="1"/>
          <p:nvPr/>
        </p:nvSpPr>
        <p:spPr>
          <a:xfrm>
            <a:off x="1717040" y="273494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9" name="Google Shape;14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17710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25"/>
          <p:cNvSpPr txBox="1"/>
          <p:nvPr/>
        </p:nvSpPr>
        <p:spPr>
          <a:xfrm>
            <a:off x="4573905" y="17075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1" name="Google Shape;14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267652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25"/>
          <p:cNvSpPr txBox="1"/>
          <p:nvPr/>
        </p:nvSpPr>
        <p:spPr>
          <a:xfrm>
            <a:off x="4573905" y="261302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3" name="Google Shape;1433;p25"/>
          <p:cNvSpPr txBox="1"/>
          <p:nvPr/>
        </p:nvSpPr>
        <p:spPr>
          <a:xfrm>
            <a:off x="1049655" y="3834765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4" name="Google Shape;1434;p25"/>
          <p:cNvSpPr/>
          <p:nvPr/>
        </p:nvSpPr>
        <p:spPr>
          <a:xfrm>
            <a:off x="692785" y="3562985"/>
            <a:ext cx="301625" cy="301625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25"/>
          <p:cNvSpPr/>
          <p:nvPr/>
        </p:nvSpPr>
        <p:spPr>
          <a:xfrm rot="-5400000">
            <a:off x="803275" y="367284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25"/>
          <p:cNvSpPr/>
          <p:nvPr/>
        </p:nvSpPr>
        <p:spPr>
          <a:xfrm>
            <a:off x="807720" y="361315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p25"/>
          <p:cNvSpPr txBox="1"/>
          <p:nvPr/>
        </p:nvSpPr>
        <p:spPr>
          <a:xfrm>
            <a:off x="1049655" y="350774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프로악플러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p25"/>
          <p:cNvSpPr/>
          <p:nvPr/>
        </p:nvSpPr>
        <p:spPr>
          <a:xfrm>
            <a:off x="114173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p25"/>
          <p:cNvSpPr/>
          <p:nvPr/>
        </p:nvSpPr>
        <p:spPr>
          <a:xfrm>
            <a:off x="125730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p25"/>
          <p:cNvSpPr/>
          <p:nvPr/>
        </p:nvSpPr>
        <p:spPr>
          <a:xfrm>
            <a:off x="1381125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p25"/>
          <p:cNvSpPr/>
          <p:nvPr/>
        </p:nvSpPr>
        <p:spPr>
          <a:xfrm>
            <a:off x="1506220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25"/>
          <p:cNvSpPr/>
          <p:nvPr/>
        </p:nvSpPr>
        <p:spPr>
          <a:xfrm>
            <a:off x="1630045" y="367919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3" name="Google Shape;1443;p25"/>
          <p:cNvSpPr txBox="1"/>
          <p:nvPr/>
        </p:nvSpPr>
        <p:spPr>
          <a:xfrm>
            <a:off x="1714500" y="363918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4" name="Google Shape;1444;p25"/>
          <p:cNvSpPr txBox="1"/>
          <p:nvPr/>
        </p:nvSpPr>
        <p:spPr>
          <a:xfrm>
            <a:off x="1051560" y="4682490"/>
            <a:ext cx="388556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프리파이어는 궁극의 모바일 생존 슈팅 게임입니다. 이 게임은 10분 동안 당신을 외딴섬에 다른 49명의 사람과 가두고 생존하는지를 지켜보게 될 것입니다. 플레이어는 낙하산을 통해 자유롭게 시작 지점을 선택할 수 있고, 최대한 안전 지역 안에서 살아남기를 목표로 할 수 있습니다. 차량을 운전해 넓은 지역을 탐험할 수 있고, 풀에 몸을 숨길 수도 있습니다. 매복, 저격, 생존. 단 하나의 목표는 ""생존""하고 끝가지 살아남는 것입니다.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5" name="Google Shape;1445;p25"/>
          <p:cNvSpPr/>
          <p:nvPr/>
        </p:nvSpPr>
        <p:spPr>
          <a:xfrm>
            <a:off x="695325" y="4411345"/>
            <a:ext cx="301625" cy="301625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6" name="Google Shape;1446;p25"/>
          <p:cNvSpPr/>
          <p:nvPr/>
        </p:nvSpPr>
        <p:spPr>
          <a:xfrm rot="-5400000">
            <a:off x="805815" y="4521200"/>
            <a:ext cx="80010" cy="143510"/>
          </a:xfrm>
          <a:prstGeom prst="flowChartDelay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7" name="Google Shape;1447;p25"/>
          <p:cNvSpPr/>
          <p:nvPr/>
        </p:nvSpPr>
        <p:spPr>
          <a:xfrm>
            <a:off x="809625" y="4461510"/>
            <a:ext cx="71755" cy="7175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25"/>
          <p:cNvSpPr txBox="1"/>
          <p:nvPr/>
        </p:nvSpPr>
        <p:spPr>
          <a:xfrm>
            <a:off x="1051560" y="4356100"/>
            <a:ext cx="70231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선플러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9" name="Google Shape;1449;p25"/>
          <p:cNvSpPr/>
          <p:nvPr/>
        </p:nvSpPr>
        <p:spPr>
          <a:xfrm>
            <a:off x="114427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25"/>
          <p:cNvSpPr/>
          <p:nvPr/>
        </p:nvSpPr>
        <p:spPr>
          <a:xfrm>
            <a:off x="125984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p25"/>
          <p:cNvSpPr/>
          <p:nvPr/>
        </p:nvSpPr>
        <p:spPr>
          <a:xfrm>
            <a:off x="1383665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p25"/>
          <p:cNvSpPr/>
          <p:nvPr/>
        </p:nvSpPr>
        <p:spPr>
          <a:xfrm>
            <a:off x="1508760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25"/>
          <p:cNvSpPr/>
          <p:nvPr/>
        </p:nvSpPr>
        <p:spPr>
          <a:xfrm>
            <a:off x="1632585" y="4527550"/>
            <a:ext cx="104140" cy="1041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4" name="Google Shape;1454;p25"/>
          <p:cNvSpPr txBox="1"/>
          <p:nvPr/>
        </p:nvSpPr>
        <p:spPr>
          <a:xfrm>
            <a:off x="1717040" y="4487545"/>
            <a:ext cx="76263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06월 10일</a:t>
            </a:r>
            <a:endParaRPr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5" name="Google Shape;14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3523615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25"/>
          <p:cNvSpPr txBox="1"/>
          <p:nvPr/>
        </p:nvSpPr>
        <p:spPr>
          <a:xfrm>
            <a:off x="4573905" y="3460115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7" name="Google Shape;14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740" y="4429760"/>
            <a:ext cx="210820" cy="2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25"/>
          <p:cNvSpPr txBox="1"/>
          <p:nvPr/>
        </p:nvSpPr>
        <p:spPr>
          <a:xfrm>
            <a:off x="4573905" y="4366260"/>
            <a:ext cx="19939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25"/>
          <p:cNvSpPr txBox="1"/>
          <p:nvPr/>
        </p:nvSpPr>
        <p:spPr>
          <a:xfrm>
            <a:off x="3076575" y="5456555"/>
            <a:ext cx="149733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&lt;1,2,3,4,5&gt; &gt;&gt;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0" name="Google Shape;1460;p25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1" name="Google Shape;1461;p25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2" name="Google Shape;1462;p25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3" name="Google Shape;1463;p25"/>
          <p:cNvSpPr txBox="1"/>
          <p:nvPr/>
        </p:nvSpPr>
        <p:spPr>
          <a:xfrm>
            <a:off x="704215" y="1412875"/>
            <a:ext cx="179641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정렬기준 : </a:t>
            </a:r>
            <a:r>
              <a:rPr lang="ko-KR" sz="1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별4개</a:t>
            </a:r>
            <a:endParaRPr sz="1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25"/>
          <p:cNvSpPr/>
          <p:nvPr/>
        </p:nvSpPr>
        <p:spPr>
          <a:xfrm rot="-8140790">
            <a:off x="1879600" y="1473835"/>
            <a:ext cx="120015" cy="111760"/>
          </a:xfrm>
          <a:prstGeom prst="halfFrame">
            <a:avLst>
              <a:gd fmla="val 4473" name="adj1"/>
              <a:gd fmla="val 639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25"/>
          <p:cNvSpPr/>
          <p:nvPr/>
        </p:nvSpPr>
        <p:spPr>
          <a:xfrm>
            <a:off x="514350" y="965835"/>
            <a:ext cx="6158865" cy="5343525"/>
          </a:xfrm>
          <a:prstGeom prst="rect">
            <a:avLst/>
          </a:prstGeom>
          <a:solidFill>
            <a:schemeClr val="dk1">
              <a:alpha val="50980"/>
            </a:schemeClr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25"/>
          <p:cNvSpPr/>
          <p:nvPr/>
        </p:nvSpPr>
        <p:spPr>
          <a:xfrm>
            <a:off x="2470785" y="2380615"/>
            <a:ext cx="2373630" cy="2322195"/>
          </a:xfrm>
          <a:prstGeom prst="rect">
            <a:avLst/>
          </a:prstGeom>
          <a:solidFill>
            <a:srgbClr val="FEE599"/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7" name="Google Shape;1467;p25"/>
          <p:cNvCxnSpPr/>
          <p:nvPr/>
        </p:nvCxnSpPr>
        <p:spPr>
          <a:xfrm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8" name="Google Shape;1468;p25"/>
          <p:cNvCxnSpPr/>
          <p:nvPr/>
        </p:nvCxnSpPr>
        <p:spPr>
          <a:xfrm flipH="1"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9" name="Google Shape;1469;p25"/>
          <p:cNvSpPr txBox="1"/>
          <p:nvPr/>
        </p:nvSpPr>
        <p:spPr>
          <a:xfrm>
            <a:off x="2769235" y="243395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신고하기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0" name="Google Shape;1470;p25"/>
          <p:cNvSpPr txBox="1"/>
          <p:nvPr/>
        </p:nvSpPr>
        <p:spPr>
          <a:xfrm>
            <a:off x="2815590" y="2956560"/>
            <a:ext cx="2190115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부정적인 태도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욕설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혐오 발언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불쾌감을 주거나 부적절한 언어 사용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1" name="Google Shape;1471;p25"/>
          <p:cNvSpPr/>
          <p:nvPr/>
        </p:nvSpPr>
        <p:spPr>
          <a:xfrm>
            <a:off x="2689860" y="3043555"/>
            <a:ext cx="102870" cy="95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2" name="Google Shape;1472;p25"/>
          <p:cNvSpPr/>
          <p:nvPr/>
        </p:nvSpPr>
        <p:spPr>
          <a:xfrm>
            <a:off x="2689860" y="3310255"/>
            <a:ext cx="102870" cy="95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3" name="Google Shape;1473;p25"/>
          <p:cNvSpPr/>
          <p:nvPr/>
        </p:nvSpPr>
        <p:spPr>
          <a:xfrm>
            <a:off x="2689860" y="3559175"/>
            <a:ext cx="102870" cy="95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4" name="Google Shape;1474;p25"/>
          <p:cNvSpPr/>
          <p:nvPr/>
        </p:nvSpPr>
        <p:spPr>
          <a:xfrm>
            <a:off x="2689860" y="3825240"/>
            <a:ext cx="102870" cy="95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5" name="Google Shape;1475;p25"/>
          <p:cNvSpPr/>
          <p:nvPr/>
        </p:nvSpPr>
        <p:spPr>
          <a:xfrm>
            <a:off x="2616835" y="4033520"/>
            <a:ext cx="2101850" cy="374015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6" name="Google Shape;1476;p25"/>
          <p:cNvSpPr/>
          <p:nvPr/>
        </p:nvSpPr>
        <p:spPr>
          <a:xfrm>
            <a:off x="3250565" y="4517390"/>
            <a:ext cx="824230" cy="145415"/>
          </a:xfrm>
          <a:prstGeom prst="rect">
            <a:avLst/>
          </a:prstGeom>
          <a:noFill/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25"/>
          <p:cNvSpPr/>
          <p:nvPr/>
        </p:nvSpPr>
        <p:spPr>
          <a:xfrm>
            <a:off x="56515" y="620395"/>
            <a:ext cx="4176395" cy="217170"/>
          </a:xfrm>
          <a:prstGeom prst="rect">
            <a:avLst/>
          </a:prstGeom>
          <a:solidFill>
            <a:srgbClr val="FF5050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한 사람만 내부데이터 볼 수 있음</a:t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>
            <a:off x="2387600" y="22866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25"/>
          <p:cNvSpPr/>
          <p:nvPr/>
        </p:nvSpPr>
        <p:spPr>
          <a:xfrm>
            <a:off x="2692400" y="24390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p25"/>
          <p:cNvSpPr/>
          <p:nvPr/>
        </p:nvSpPr>
        <p:spPr>
          <a:xfrm>
            <a:off x="4368800" y="23628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1" name="Google Shape;1481;p25"/>
          <p:cNvSpPr/>
          <p:nvPr/>
        </p:nvSpPr>
        <p:spPr>
          <a:xfrm>
            <a:off x="2540000" y="28200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2" name="Google Shape;1482;p25"/>
          <p:cNvSpPr/>
          <p:nvPr/>
        </p:nvSpPr>
        <p:spPr>
          <a:xfrm>
            <a:off x="2540000" y="39630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3" name="Google Shape;1483;p25"/>
          <p:cNvSpPr/>
          <p:nvPr/>
        </p:nvSpPr>
        <p:spPr>
          <a:xfrm>
            <a:off x="3149600" y="44202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6"/>
          <p:cNvSpPr/>
          <p:nvPr/>
        </p:nvSpPr>
        <p:spPr>
          <a:xfrm>
            <a:off x="522605" y="970915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9" name="Google Shape;1489;p26"/>
          <p:cNvSpPr txBox="1"/>
          <p:nvPr/>
        </p:nvSpPr>
        <p:spPr>
          <a:xfrm>
            <a:off x="522605" y="965835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0" name="Google Shape;1490;p26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1491" name="Google Shape;1491;p26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비밀번호 인증 팝업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타이틀, 닫기버튼, 아이디 입력칸, 비밀번호 입력칸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기능: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- 1-1 타이틀</a:t>
                      </a:r>
                      <a:b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- 1-2 팝업 닫기 버튼, 클릭 시 팝업 닫기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- 1-3 아이디를 입력할 수 있는 입력 칸에 아이디를 입력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- 1-4 비밀번호를 입력할 수 있는 입력 칸에 비밀번호를 입력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2" name="Google Shape;1492;p26"/>
          <p:cNvSpPr txBox="1"/>
          <p:nvPr/>
        </p:nvSpPr>
        <p:spPr>
          <a:xfrm>
            <a:off x="522605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3" name="Google Shape;1493;p26"/>
          <p:cNvSpPr txBox="1"/>
          <p:nvPr/>
        </p:nvSpPr>
        <p:spPr>
          <a:xfrm>
            <a:off x="1209040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26"/>
          <p:cNvSpPr txBox="1"/>
          <p:nvPr/>
        </p:nvSpPr>
        <p:spPr>
          <a:xfrm>
            <a:off x="1853565" y="970280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26"/>
          <p:cNvSpPr txBox="1"/>
          <p:nvPr/>
        </p:nvSpPr>
        <p:spPr>
          <a:xfrm>
            <a:off x="5912485" y="965835"/>
            <a:ext cx="76708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6" name="Google Shape;1496;p26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수정 (로그인)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26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마이페이지 &gt; 회원정보 수정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8" name="Google Shape;1498;p26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web_02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9" name="Google Shape;1499;p26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0" name="Google Shape;1500;p26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1" name="Google Shape;1501;p26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2" name="Google Shape;1502;p26"/>
          <p:cNvSpPr/>
          <p:nvPr/>
        </p:nvSpPr>
        <p:spPr>
          <a:xfrm>
            <a:off x="514350" y="965835"/>
            <a:ext cx="6158865" cy="5343525"/>
          </a:xfrm>
          <a:prstGeom prst="rect">
            <a:avLst/>
          </a:prstGeom>
          <a:solidFill>
            <a:schemeClr val="dk1">
              <a:alpha val="50980"/>
            </a:schemeClr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26"/>
          <p:cNvSpPr/>
          <p:nvPr/>
        </p:nvSpPr>
        <p:spPr>
          <a:xfrm>
            <a:off x="2470785" y="2380615"/>
            <a:ext cx="2373630" cy="23221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4" name="Google Shape;1504;p26"/>
          <p:cNvCxnSpPr/>
          <p:nvPr/>
        </p:nvCxnSpPr>
        <p:spPr>
          <a:xfrm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5" name="Google Shape;1505;p26"/>
          <p:cNvCxnSpPr/>
          <p:nvPr/>
        </p:nvCxnSpPr>
        <p:spPr>
          <a:xfrm flipH="1">
            <a:off x="4559935" y="2446020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6" name="Google Shape;1506;p26"/>
          <p:cNvSpPr txBox="1"/>
          <p:nvPr/>
        </p:nvSpPr>
        <p:spPr>
          <a:xfrm>
            <a:off x="3155315" y="3010535"/>
            <a:ext cx="914400" cy="43116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ID를 입력해주세요</a:t>
            </a:r>
            <a:endParaRPr b="1"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3155315" y="3594100"/>
            <a:ext cx="914400" cy="43116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PS를 입력해주세요</a:t>
            </a:r>
            <a:endParaRPr b="1" sz="7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8" name="Google Shape;1508;p26"/>
          <p:cNvSpPr txBox="1"/>
          <p:nvPr/>
        </p:nvSpPr>
        <p:spPr>
          <a:xfrm>
            <a:off x="2769235" y="2433955"/>
            <a:ext cx="179641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비밀번호 입력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9" name="Google Shape;1509;p26"/>
          <p:cNvSpPr/>
          <p:nvPr/>
        </p:nvSpPr>
        <p:spPr>
          <a:xfrm>
            <a:off x="56515" y="620395"/>
            <a:ext cx="4176395" cy="217170"/>
          </a:xfrm>
          <a:prstGeom prst="rect">
            <a:avLst/>
          </a:prstGeom>
          <a:solidFill>
            <a:srgbClr val="FF5050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한 사람만 내부데이터 볼 수 있음</a:t>
            </a:r>
            <a:endParaRPr/>
          </a:p>
        </p:txBody>
      </p:sp>
      <p:sp>
        <p:nvSpPr>
          <p:cNvPr id="1510" name="Google Shape;1510;p26"/>
          <p:cNvSpPr/>
          <p:nvPr/>
        </p:nvSpPr>
        <p:spPr>
          <a:xfrm>
            <a:off x="2387600" y="22866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1" name="Google Shape;1511;p26"/>
          <p:cNvSpPr/>
          <p:nvPr/>
        </p:nvSpPr>
        <p:spPr>
          <a:xfrm>
            <a:off x="2692400" y="23628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2" name="Google Shape;1512;p26"/>
          <p:cNvSpPr/>
          <p:nvPr/>
        </p:nvSpPr>
        <p:spPr>
          <a:xfrm>
            <a:off x="4445000" y="23628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3" name="Google Shape;1513;p26"/>
          <p:cNvSpPr/>
          <p:nvPr/>
        </p:nvSpPr>
        <p:spPr>
          <a:xfrm>
            <a:off x="3073400" y="28962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26"/>
          <p:cNvSpPr/>
          <p:nvPr/>
        </p:nvSpPr>
        <p:spPr>
          <a:xfrm>
            <a:off x="3073400" y="350583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20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21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2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3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4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5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6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회원정보 수정 (로그인)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7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회원정보 수정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8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29" name="Rect 0"/>
          <p:cNvSpPr txBox="1">
            <a:spLocks/>
          </p:cNvSpPr>
          <p:nvPr/>
        </p:nvSpPr>
        <p:spPr>
          <a:xfrm rot="0">
            <a:off x="848360" y="156464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아이디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아아아아아아앙(고정)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0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31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2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3" name="Rect 0"/>
          <p:cNvSpPr txBox="1">
            <a:spLocks/>
          </p:cNvSpPr>
          <p:nvPr/>
        </p:nvSpPr>
        <p:spPr>
          <a:xfrm rot="0">
            <a:off x="848360" y="321310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성명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4" name="Rect 0"/>
          <p:cNvSpPr txBox="1">
            <a:spLocks/>
          </p:cNvSpPr>
          <p:nvPr/>
        </p:nvSpPr>
        <p:spPr>
          <a:xfrm rot="0">
            <a:off x="848360" y="3776980"/>
            <a:ext cx="13970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주소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491-13(변경가능)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경기도 어쩌고 저꼬시히 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잉이아파트 104동  301호 </a:t>
            </a: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5" name="Rect 0"/>
          <p:cNvSpPr>
            <a:spLocks/>
          </p:cNvSpPr>
          <p:nvPr/>
        </p:nvSpPr>
        <p:spPr>
          <a:xfrm rot="0">
            <a:off x="1431290" y="3809365"/>
            <a:ext cx="814705" cy="1384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우편번호 검색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6" name="Rect 0"/>
          <p:cNvSpPr txBox="1">
            <a:spLocks/>
          </p:cNvSpPr>
          <p:nvPr/>
        </p:nvSpPr>
        <p:spPr>
          <a:xfrm rot="0">
            <a:off x="848360" y="4511040"/>
            <a:ext cx="13970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전화번호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7" name="Rect 0"/>
          <p:cNvSpPr txBox="1">
            <a:spLocks/>
          </p:cNvSpPr>
          <p:nvPr/>
        </p:nvSpPr>
        <p:spPr>
          <a:xfrm rot="0">
            <a:off x="848360" y="4818380"/>
            <a:ext cx="13970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휴대폰번호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8" name="Rect 0"/>
          <p:cNvSpPr txBox="1">
            <a:spLocks/>
          </p:cNvSpPr>
          <p:nvPr/>
        </p:nvSpPr>
        <p:spPr>
          <a:xfrm rot="0">
            <a:off x="648335" y="1268730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정보 변경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39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40" name="Rect 0"/>
          <p:cNvSpPr txBox="1">
            <a:spLocks/>
          </p:cNvSpPr>
          <p:nvPr/>
        </p:nvSpPr>
        <p:spPr>
          <a:xfrm rot="0">
            <a:off x="848360" y="211836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비밀번호 변경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현재 비밀전호 입력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41" name="Rect 0"/>
          <p:cNvSpPr txBox="1">
            <a:spLocks/>
          </p:cNvSpPr>
          <p:nvPr/>
        </p:nvSpPr>
        <p:spPr>
          <a:xfrm rot="0">
            <a:off x="848360" y="2562225"/>
            <a:ext cx="91503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새 </a:t>
            </a: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비밀전호 입력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42" name="Rect 0"/>
          <p:cNvSpPr txBox="1">
            <a:spLocks/>
          </p:cNvSpPr>
          <p:nvPr/>
        </p:nvSpPr>
        <p:spPr>
          <a:xfrm rot="0">
            <a:off x="848360" y="2777490"/>
            <a:ext cx="91503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새 </a:t>
            </a: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비밀전호 재입력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43" name="Rect 0"/>
          <p:cNvSpPr>
            <a:spLocks/>
          </p:cNvSpPr>
          <p:nvPr/>
        </p:nvSpPr>
        <p:spPr>
          <a:xfrm rot="0">
            <a:off x="1763395" y="2348865"/>
            <a:ext cx="1246505" cy="144780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44" name="Rect 0"/>
          <p:cNvSpPr>
            <a:spLocks/>
          </p:cNvSpPr>
          <p:nvPr/>
        </p:nvSpPr>
        <p:spPr>
          <a:xfrm rot="0">
            <a:off x="1763395" y="2607310"/>
            <a:ext cx="1246505" cy="144780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45" name="Rect 0"/>
          <p:cNvSpPr>
            <a:spLocks/>
          </p:cNvSpPr>
          <p:nvPr/>
        </p:nvSpPr>
        <p:spPr>
          <a:xfrm rot="0">
            <a:off x="1763395" y="2822575"/>
            <a:ext cx="1246505" cy="144780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46" name="Rect 0"/>
          <p:cNvSpPr>
            <a:spLocks/>
          </p:cNvSpPr>
          <p:nvPr/>
        </p:nvSpPr>
        <p:spPr>
          <a:xfrm rot="0">
            <a:off x="1763395" y="4557395"/>
            <a:ext cx="1246505" cy="144780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47" name="Rect 0"/>
          <p:cNvSpPr txBox="1">
            <a:spLocks/>
          </p:cNvSpPr>
          <p:nvPr/>
        </p:nvSpPr>
        <p:spPr>
          <a:xfrm rot="0">
            <a:off x="1763395" y="4521835"/>
            <a:ext cx="1397000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031-111-2222(변경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48" name="Rect 0"/>
          <p:cNvSpPr>
            <a:spLocks/>
          </p:cNvSpPr>
          <p:nvPr/>
        </p:nvSpPr>
        <p:spPr>
          <a:xfrm rot="0">
            <a:off x="1763395" y="4839335"/>
            <a:ext cx="1246505" cy="144780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49" name="Rect 0"/>
          <p:cNvSpPr>
            <a:spLocks/>
          </p:cNvSpPr>
          <p:nvPr/>
        </p:nvSpPr>
        <p:spPr>
          <a:xfrm rot="0">
            <a:off x="1732280" y="4797425"/>
            <a:ext cx="118554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010-1111-2222(변경 가능)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0" name="Rect 0"/>
          <p:cNvSpPr>
            <a:spLocks/>
          </p:cNvSpPr>
          <p:nvPr/>
        </p:nvSpPr>
        <p:spPr>
          <a:xfrm rot="0">
            <a:off x="358140" y="1296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1" name="Rect 0"/>
          <p:cNvSpPr>
            <a:spLocks/>
          </p:cNvSpPr>
          <p:nvPr/>
        </p:nvSpPr>
        <p:spPr>
          <a:xfrm rot="0">
            <a:off x="546735" y="1296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552" name="Table 3"/>
          <p:cNvGraphicFramePr>
            <a:graphicFrameLocks noGrp="1"/>
          </p:cNvGraphicFramePr>
          <p:nvPr/>
        </p:nvGraphicFramePr>
        <p:xfrm>
          <a:off x="7548880" y="872490"/>
          <a:ext cx="2588260" cy="55905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4864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정보 변경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회원아이디, 비밀번호 변경란, 성명,  주소 입력란, 휴대폰번호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정보 변경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아이디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회원 아이디 타이틀, 회원 아이디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 회원 아이디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- 3.2 회원 아이디(고정)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kern="1200"/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77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주소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주소 타이틀, 우편번호 검색버튼, 주소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- 5.1 주소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- 5.2 클릭 시 우편번호 검색 api를 실행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- 5.3 클릭 시 상세 주소를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744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kern="1200"/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성명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성명 타이틀, 이름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- 4.1 성명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- 4.2 클릭 시 사용자 이름을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휴대폰번호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휴대폰번호 타이틀, 휴대폰번호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- 7.1 휴대폰번호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- 7.2 클릭 시 휴대폰번호를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전화번호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전화번호 타이틀, 전화번호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- 6.1 전화번호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- 6.2 클릭 시 전화번호를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9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회원탈퇴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클릭 시 회원탈퇴 팝업이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53" name="Rect 0"/>
          <p:cNvSpPr>
            <a:spLocks/>
          </p:cNvSpPr>
          <p:nvPr/>
        </p:nvSpPr>
        <p:spPr>
          <a:xfrm rot="0">
            <a:off x="6813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4" name="Rect 0"/>
          <p:cNvSpPr>
            <a:spLocks/>
          </p:cNvSpPr>
          <p:nvPr/>
        </p:nvSpPr>
        <p:spPr>
          <a:xfrm rot="0">
            <a:off x="681355" y="17754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5" name="Rect 0"/>
          <p:cNvSpPr>
            <a:spLocks/>
          </p:cNvSpPr>
          <p:nvPr/>
        </p:nvSpPr>
        <p:spPr>
          <a:xfrm rot="0">
            <a:off x="6813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6" name="Rect 0"/>
          <p:cNvSpPr>
            <a:spLocks/>
          </p:cNvSpPr>
          <p:nvPr/>
        </p:nvSpPr>
        <p:spPr>
          <a:xfrm rot="0">
            <a:off x="681355" y="2308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7" name="Rect 0"/>
          <p:cNvSpPr>
            <a:spLocks/>
          </p:cNvSpPr>
          <p:nvPr/>
        </p:nvSpPr>
        <p:spPr>
          <a:xfrm rot="0">
            <a:off x="6813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8" name="Rect 0"/>
          <p:cNvSpPr>
            <a:spLocks/>
          </p:cNvSpPr>
          <p:nvPr/>
        </p:nvSpPr>
        <p:spPr>
          <a:xfrm rot="0">
            <a:off x="681355" y="28422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5-3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59" name="Rect 0"/>
          <p:cNvSpPr>
            <a:spLocks/>
          </p:cNvSpPr>
          <p:nvPr/>
        </p:nvSpPr>
        <p:spPr>
          <a:xfrm rot="0">
            <a:off x="6813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0" name="Rect 0"/>
          <p:cNvSpPr>
            <a:spLocks/>
          </p:cNvSpPr>
          <p:nvPr/>
        </p:nvSpPr>
        <p:spPr>
          <a:xfrm rot="0">
            <a:off x="681355" y="35655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1" name="Rect 0"/>
          <p:cNvSpPr>
            <a:spLocks/>
          </p:cNvSpPr>
          <p:nvPr/>
        </p:nvSpPr>
        <p:spPr>
          <a:xfrm rot="0">
            <a:off x="6813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2" name="Rect 0"/>
          <p:cNvSpPr>
            <a:spLocks/>
          </p:cNvSpPr>
          <p:nvPr/>
        </p:nvSpPr>
        <p:spPr>
          <a:xfrm rot="0">
            <a:off x="681355" y="408114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3" name="Rect 0"/>
          <p:cNvSpPr>
            <a:spLocks/>
          </p:cNvSpPr>
          <p:nvPr/>
        </p:nvSpPr>
        <p:spPr>
          <a:xfrm rot="0">
            <a:off x="6813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4" name="Rect 0"/>
          <p:cNvSpPr>
            <a:spLocks/>
          </p:cNvSpPr>
          <p:nvPr/>
        </p:nvSpPr>
        <p:spPr>
          <a:xfrm rot="0">
            <a:off x="681355" y="46710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9-1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5" name="Rect 0"/>
          <p:cNvSpPr>
            <a:spLocks/>
          </p:cNvSpPr>
          <p:nvPr/>
        </p:nvSpPr>
        <p:spPr>
          <a:xfrm rot="0">
            <a:off x="5289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6" name="Rect 0"/>
          <p:cNvSpPr>
            <a:spLocks/>
          </p:cNvSpPr>
          <p:nvPr/>
        </p:nvSpPr>
        <p:spPr>
          <a:xfrm rot="0">
            <a:off x="5289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7" name="Rect 0"/>
          <p:cNvSpPr>
            <a:spLocks/>
          </p:cNvSpPr>
          <p:nvPr/>
        </p:nvSpPr>
        <p:spPr>
          <a:xfrm rot="0">
            <a:off x="5289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8" name="Rect 0"/>
          <p:cNvSpPr>
            <a:spLocks/>
          </p:cNvSpPr>
          <p:nvPr/>
        </p:nvSpPr>
        <p:spPr>
          <a:xfrm rot="0">
            <a:off x="5289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69" name="Rect 0"/>
          <p:cNvSpPr>
            <a:spLocks/>
          </p:cNvSpPr>
          <p:nvPr/>
        </p:nvSpPr>
        <p:spPr>
          <a:xfrm rot="0">
            <a:off x="5289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70" name="Rect 0"/>
          <p:cNvSpPr>
            <a:spLocks/>
          </p:cNvSpPr>
          <p:nvPr/>
        </p:nvSpPr>
        <p:spPr>
          <a:xfrm rot="0">
            <a:off x="5289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71" name="Rect 0"/>
          <p:cNvSpPr>
            <a:spLocks/>
          </p:cNvSpPr>
          <p:nvPr/>
        </p:nvSpPr>
        <p:spPr>
          <a:xfrm rot="0">
            <a:off x="1290955" y="377634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7-3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72" name="Rect 0"/>
          <p:cNvSpPr>
            <a:spLocks/>
          </p:cNvSpPr>
          <p:nvPr/>
        </p:nvSpPr>
        <p:spPr>
          <a:xfrm rot="0">
            <a:off x="15957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73" name="Rect 0"/>
          <p:cNvSpPr>
            <a:spLocks/>
          </p:cNvSpPr>
          <p:nvPr/>
        </p:nvSpPr>
        <p:spPr>
          <a:xfrm rot="0">
            <a:off x="528955" y="47009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9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74" name="Rect 0"/>
          <p:cNvSpPr>
            <a:spLocks/>
          </p:cNvSpPr>
          <p:nvPr/>
        </p:nvSpPr>
        <p:spPr>
          <a:xfrm rot="0">
            <a:off x="1595755" y="47472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9-2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80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81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2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3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4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5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6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회원정보 수정 (로그인)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7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회원정보 수정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8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89" name="Rect 0"/>
          <p:cNvSpPr txBox="1">
            <a:spLocks/>
          </p:cNvSpPr>
          <p:nvPr/>
        </p:nvSpPr>
        <p:spPr>
          <a:xfrm rot="0">
            <a:off x="848360" y="156464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아이디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아아아아아아앙(고정)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0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591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2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3" name="Rect 0"/>
          <p:cNvSpPr txBox="1">
            <a:spLocks/>
          </p:cNvSpPr>
          <p:nvPr/>
        </p:nvSpPr>
        <p:spPr>
          <a:xfrm rot="0">
            <a:off x="848360" y="2060575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성명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4" name="Rect 0"/>
          <p:cNvSpPr txBox="1">
            <a:spLocks/>
          </p:cNvSpPr>
          <p:nvPr/>
        </p:nvSpPr>
        <p:spPr>
          <a:xfrm rot="0">
            <a:off x="848360" y="2629535"/>
            <a:ext cx="13970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주소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491-13(변경가능)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경기도 어쩌고 저꼬시히 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잉이아파트 104동  301호 </a:t>
            </a: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5" name="Rect 0"/>
          <p:cNvSpPr>
            <a:spLocks/>
          </p:cNvSpPr>
          <p:nvPr/>
        </p:nvSpPr>
        <p:spPr>
          <a:xfrm rot="0">
            <a:off x="1431290" y="2661920"/>
            <a:ext cx="814705" cy="1384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우편번호 검색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6" name="Rect 0"/>
          <p:cNvSpPr txBox="1">
            <a:spLocks/>
          </p:cNvSpPr>
          <p:nvPr/>
        </p:nvSpPr>
        <p:spPr>
          <a:xfrm rot="0">
            <a:off x="848360" y="3363595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전화번호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031-111-2222(변경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7" name="Rect 0"/>
          <p:cNvSpPr txBox="1">
            <a:spLocks/>
          </p:cNvSpPr>
          <p:nvPr/>
        </p:nvSpPr>
        <p:spPr>
          <a:xfrm rot="0">
            <a:off x="848360" y="3876040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휴대폰번호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010-1111-2222(변경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598" name="Rect 0"/>
          <p:cNvSpPr txBox="1">
            <a:spLocks/>
          </p:cNvSpPr>
          <p:nvPr/>
        </p:nvSpPr>
        <p:spPr>
          <a:xfrm rot="0">
            <a:off x="848360" y="4455160"/>
            <a:ext cx="234061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paro_85      @                                                                                        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599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830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600" name="Rect 0"/>
          <p:cNvSpPr txBox="1">
            <a:spLocks/>
          </p:cNvSpPr>
          <p:nvPr/>
        </p:nvSpPr>
        <p:spPr>
          <a:xfrm rot="0">
            <a:off x="1492250" y="4708525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 선택</a:t>
            </a:r>
            <a:endParaRPr lang="ko-KR" altLang="en-US" sz="7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1" name="Rect 0"/>
          <p:cNvSpPr txBox="1">
            <a:spLocks/>
          </p:cNvSpPr>
          <p:nvPr/>
        </p:nvSpPr>
        <p:spPr>
          <a:xfrm rot="5400000">
            <a:off x="2085340" y="4686300"/>
            <a:ext cx="29273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12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602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255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603" name="Rect 0"/>
          <p:cNvSpPr txBox="1">
            <a:spLocks/>
          </p:cNvSpPr>
          <p:nvPr/>
        </p:nvSpPr>
        <p:spPr>
          <a:xfrm rot="0">
            <a:off x="2421255" y="4677410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직접 입력</a:t>
            </a:r>
            <a:endParaRPr lang="ko-KR" altLang="en-US" sz="7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4" name="Rect 0"/>
          <p:cNvSpPr txBox="1">
            <a:spLocks/>
          </p:cNvSpPr>
          <p:nvPr/>
        </p:nvSpPr>
        <p:spPr>
          <a:xfrm rot="0">
            <a:off x="848360" y="5157470"/>
            <a:ext cx="2340610" cy="215900"/>
          </a:xfrm>
          <a:prstGeom prst="rect"/>
          <a:noFill/>
          <a:ln w="9525" cap="flat" cmpd="sng">
            <a:solidFill>
              <a:srgbClr val="F2F2F2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회원탈퇴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5" name="Rect 0"/>
          <p:cNvSpPr txBox="1">
            <a:spLocks/>
          </p:cNvSpPr>
          <p:nvPr/>
        </p:nvSpPr>
        <p:spPr>
          <a:xfrm rot="0">
            <a:off x="648335" y="1268730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정보 변경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6" name="Rect 0"/>
          <p:cNvSpPr>
            <a:spLocks/>
          </p:cNvSpPr>
          <p:nvPr/>
        </p:nvSpPr>
        <p:spPr>
          <a:xfrm rot="0">
            <a:off x="3641725" y="5494655"/>
            <a:ext cx="1735455" cy="19875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다시쓰기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7" name="Rect 0"/>
          <p:cNvSpPr>
            <a:spLocks/>
          </p:cNvSpPr>
          <p:nvPr/>
        </p:nvSpPr>
        <p:spPr>
          <a:xfrm rot="0">
            <a:off x="1772920" y="5504180"/>
            <a:ext cx="1740535" cy="157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저장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8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09" name="Rect 0"/>
          <p:cNvSpPr>
            <a:spLocks/>
          </p:cNvSpPr>
          <p:nvPr/>
        </p:nvSpPr>
        <p:spPr>
          <a:xfrm rot="0">
            <a:off x="347345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0" name="Rect 0"/>
          <p:cNvSpPr>
            <a:spLocks/>
          </p:cNvSpPr>
          <p:nvPr/>
        </p:nvSpPr>
        <p:spPr>
          <a:xfrm rot="0">
            <a:off x="528955" y="12992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1" name="Rect 0"/>
          <p:cNvSpPr>
            <a:spLocks/>
          </p:cNvSpPr>
          <p:nvPr/>
        </p:nvSpPr>
        <p:spPr>
          <a:xfrm rot="0">
            <a:off x="6813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2" name="Rect 0"/>
          <p:cNvSpPr>
            <a:spLocks/>
          </p:cNvSpPr>
          <p:nvPr/>
        </p:nvSpPr>
        <p:spPr>
          <a:xfrm rot="0">
            <a:off x="681355" y="17754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3" name="Rect 0"/>
          <p:cNvSpPr>
            <a:spLocks/>
          </p:cNvSpPr>
          <p:nvPr/>
        </p:nvSpPr>
        <p:spPr>
          <a:xfrm rot="0">
            <a:off x="6813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4" name="Rect 0"/>
          <p:cNvSpPr>
            <a:spLocks/>
          </p:cNvSpPr>
          <p:nvPr/>
        </p:nvSpPr>
        <p:spPr>
          <a:xfrm rot="0">
            <a:off x="681355" y="2308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5" name="Rect 0"/>
          <p:cNvSpPr>
            <a:spLocks/>
          </p:cNvSpPr>
          <p:nvPr/>
        </p:nvSpPr>
        <p:spPr>
          <a:xfrm rot="0">
            <a:off x="6813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6" name="Rect 0"/>
          <p:cNvSpPr>
            <a:spLocks/>
          </p:cNvSpPr>
          <p:nvPr/>
        </p:nvSpPr>
        <p:spPr>
          <a:xfrm rot="0">
            <a:off x="681355" y="28422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5-3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7" name="Rect 0"/>
          <p:cNvSpPr>
            <a:spLocks/>
          </p:cNvSpPr>
          <p:nvPr/>
        </p:nvSpPr>
        <p:spPr>
          <a:xfrm rot="0">
            <a:off x="6813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8" name="Rect 0"/>
          <p:cNvSpPr>
            <a:spLocks/>
          </p:cNvSpPr>
          <p:nvPr/>
        </p:nvSpPr>
        <p:spPr>
          <a:xfrm rot="0">
            <a:off x="681355" y="35655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19" name="Rect 0"/>
          <p:cNvSpPr>
            <a:spLocks/>
          </p:cNvSpPr>
          <p:nvPr/>
        </p:nvSpPr>
        <p:spPr>
          <a:xfrm rot="0">
            <a:off x="6813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0" name="Rect 0"/>
          <p:cNvSpPr>
            <a:spLocks/>
          </p:cNvSpPr>
          <p:nvPr/>
        </p:nvSpPr>
        <p:spPr>
          <a:xfrm rot="0">
            <a:off x="681355" y="408114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1" name="Rect 0"/>
          <p:cNvSpPr>
            <a:spLocks/>
          </p:cNvSpPr>
          <p:nvPr/>
        </p:nvSpPr>
        <p:spPr>
          <a:xfrm rot="0">
            <a:off x="6813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2" name="Rect 0"/>
          <p:cNvSpPr>
            <a:spLocks/>
          </p:cNvSpPr>
          <p:nvPr/>
        </p:nvSpPr>
        <p:spPr>
          <a:xfrm rot="0">
            <a:off x="681355" y="46710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3" name="Rect 0"/>
          <p:cNvSpPr>
            <a:spLocks/>
          </p:cNvSpPr>
          <p:nvPr/>
        </p:nvSpPr>
        <p:spPr>
          <a:xfrm rot="0">
            <a:off x="681355" y="5158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9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4" name="Rect 0"/>
          <p:cNvSpPr>
            <a:spLocks/>
          </p:cNvSpPr>
          <p:nvPr/>
        </p:nvSpPr>
        <p:spPr>
          <a:xfrm rot="0">
            <a:off x="1214755" y="2613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5" name="Rect 0"/>
          <p:cNvSpPr>
            <a:spLocks/>
          </p:cNvSpPr>
          <p:nvPr/>
        </p:nvSpPr>
        <p:spPr>
          <a:xfrm rot="0">
            <a:off x="1443355" y="4518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6" name="Rect 0"/>
          <p:cNvSpPr>
            <a:spLocks/>
          </p:cNvSpPr>
          <p:nvPr/>
        </p:nvSpPr>
        <p:spPr>
          <a:xfrm rot="0">
            <a:off x="2433955" y="4518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8-4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7" name="Rect 0"/>
          <p:cNvSpPr>
            <a:spLocks/>
          </p:cNvSpPr>
          <p:nvPr/>
        </p:nvSpPr>
        <p:spPr>
          <a:xfrm rot="0">
            <a:off x="1671955" y="5356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10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8" name="Rect 0"/>
          <p:cNvSpPr>
            <a:spLocks/>
          </p:cNvSpPr>
          <p:nvPr/>
        </p:nvSpPr>
        <p:spPr>
          <a:xfrm rot="0">
            <a:off x="3500755" y="5356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29" name="Rect 0"/>
          <p:cNvSpPr>
            <a:spLocks/>
          </p:cNvSpPr>
          <p:nvPr/>
        </p:nvSpPr>
        <p:spPr>
          <a:xfrm rot="0">
            <a:off x="5289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30" name="Rect 0"/>
          <p:cNvSpPr>
            <a:spLocks/>
          </p:cNvSpPr>
          <p:nvPr/>
        </p:nvSpPr>
        <p:spPr>
          <a:xfrm rot="0">
            <a:off x="5289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31" name="Rect 0"/>
          <p:cNvSpPr>
            <a:spLocks/>
          </p:cNvSpPr>
          <p:nvPr/>
        </p:nvSpPr>
        <p:spPr>
          <a:xfrm rot="0">
            <a:off x="5289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5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32" name="Rect 0"/>
          <p:cNvSpPr>
            <a:spLocks/>
          </p:cNvSpPr>
          <p:nvPr/>
        </p:nvSpPr>
        <p:spPr>
          <a:xfrm rot="0">
            <a:off x="5289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6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33" name="Rect 0"/>
          <p:cNvSpPr>
            <a:spLocks/>
          </p:cNvSpPr>
          <p:nvPr/>
        </p:nvSpPr>
        <p:spPr>
          <a:xfrm rot="0">
            <a:off x="5289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7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34" name="Rect 0"/>
          <p:cNvSpPr>
            <a:spLocks/>
          </p:cNvSpPr>
          <p:nvPr/>
        </p:nvSpPr>
        <p:spPr>
          <a:xfrm rot="0">
            <a:off x="5289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8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635" name="Table 3"/>
          <p:cNvGraphicFramePr>
            <a:graphicFrameLocks noGrp="1"/>
          </p:cNvGraphicFramePr>
          <p:nvPr/>
        </p:nvGraphicFramePr>
        <p:xfrm>
          <a:off x="7244080" y="872490"/>
          <a:ext cx="2588260" cy="7067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60960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정보 변경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회원아이디, 성명, 주소 입력란, 전화번호 읿력란, 휴대폰번호 입력란, 이메일 입력란, 회원탈퇴 버튼, 저장버튼, 다시쓰기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회원가입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아이디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회원 아이디 타이틀, 회원 아이디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 회원 아이디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- 3.2 회원 아이디(고정)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성명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성명 타이틀, 성명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- 4.1 성명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- 4.2 성명(고정)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77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주소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주소 타이틀, 우편번호 검색버튼, 주소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- 5.1 주소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- 5.2 클릭 시 우편번호 검색 api를 실행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- 5.3 클릭 시 상세 주소를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전화번호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전화번호 타이틀, 전화번호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- 6.1 전화번호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- 6.2 클릭 시 전화번호를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휴대폰번호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휴대폰번호 타이틀, 휴대폰번호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- 7.1 휴대폰번호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- 7.2 클릭 시 휴대폰번호를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이메일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이메일 타이틀, 이메일 앞자리 입력칸, 이메일 선택 셀렉트박스, 직접입력칸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- 8.1 이메일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- 8.2 클릭 시 이메일 앞부분을 입력할 수 있음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- 8.3 클릭 시 이메일을 선택할 수 있는 셀렉트 박스가 아래로 나옴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- 8.4 클릭 시 이메일 뒷부분을 직접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9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회원탈퇴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클릭 시 회원탈퇴 팝업이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10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저장버튼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 클릭 시 회원가입 완료 팝업이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11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다시쓰기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 클릭 시 회원가입 화면에서 작성한 모든 데이터가 초기화됨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2786380" y="678180"/>
            <a:ext cx="448500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정보구조도</a:t>
            </a:r>
            <a:endParaRPr b="1" sz="20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4377055" y="2503170"/>
            <a:ext cx="1303020" cy="3594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377055" y="2917825"/>
            <a:ext cx="1303655" cy="3600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000">
                <a:solidFill>
                  <a:srgbClr val="262626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000">
              <a:solidFill>
                <a:srgbClr val="262626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4377055" y="2060575"/>
            <a:ext cx="1303020" cy="3594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4377055" y="3332480"/>
            <a:ext cx="1303020" cy="3594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4377055" y="3744595"/>
            <a:ext cx="1303020" cy="3594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4377055" y="4149725"/>
            <a:ext cx="1303020" cy="3594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41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42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3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4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5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6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7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회원정보 수정 (로그인)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8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회원정보 수정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49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0" name="Rect 0"/>
          <p:cNvSpPr txBox="1">
            <a:spLocks/>
          </p:cNvSpPr>
          <p:nvPr/>
        </p:nvSpPr>
        <p:spPr>
          <a:xfrm rot="0">
            <a:off x="848360" y="156464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아이디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아아아아아아앙(고정)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1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52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3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 cap="none" i="0" b="0" strike="noStrike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4" name="Rect 0"/>
          <p:cNvSpPr txBox="1">
            <a:spLocks/>
          </p:cNvSpPr>
          <p:nvPr/>
        </p:nvSpPr>
        <p:spPr>
          <a:xfrm rot="0">
            <a:off x="848360" y="2060575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성명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홍길동(고정)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5" name="Rect 0"/>
          <p:cNvSpPr txBox="1">
            <a:spLocks/>
          </p:cNvSpPr>
          <p:nvPr/>
        </p:nvSpPr>
        <p:spPr>
          <a:xfrm rot="0">
            <a:off x="848360" y="2629535"/>
            <a:ext cx="1397000" cy="8782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주소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491-13(변경가능)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경기도 어쩌고 저꼬시히 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잉이아파트 104동  301호 (변경가능)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6" name="Rect 0"/>
          <p:cNvSpPr>
            <a:spLocks/>
          </p:cNvSpPr>
          <p:nvPr/>
        </p:nvSpPr>
        <p:spPr>
          <a:xfrm rot="0">
            <a:off x="1431290" y="2661920"/>
            <a:ext cx="814705" cy="1384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우편번호 검색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7" name="Rect 0"/>
          <p:cNvSpPr txBox="1">
            <a:spLocks/>
          </p:cNvSpPr>
          <p:nvPr/>
        </p:nvSpPr>
        <p:spPr>
          <a:xfrm rot="0">
            <a:off x="848360" y="3363595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전화번호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031-111-2222(변경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8" name="Rect 0"/>
          <p:cNvSpPr txBox="1">
            <a:spLocks/>
          </p:cNvSpPr>
          <p:nvPr/>
        </p:nvSpPr>
        <p:spPr>
          <a:xfrm rot="0">
            <a:off x="848360" y="3876040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휴대폰번호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010-1111-2222(변경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59" name="Rect 0"/>
          <p:cNvSpPr txBox="1">
            <a:spLocks/>
          </p:cNvSpPr>
          <p:nvPr/>
        </p:nvSpPr>
        <p:spPr>
          <a:xfrm rot="0">
            <a:off x="848360" y="4455160"/>
            <a:ext cx="234061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paro_85      @                                                                                        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(변경 가능)</a:t>
            </a:r>
            <a:endParaRPr lang="ko-KR" altLang="en-US" sz="7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660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830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661" name="Rect 0"/>
          <p:cNvSpPr txBox="1">
            <a:spLocks/>
          </p:cNvSpPr>
          <p:nvPr/>
        </p:nvSpPr>
        <p:spPr>
          <a:xfrm rot="0">
            <a:off x="1492250" y="4708525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 선택</a:t>
            </a:r>
            <a:endParaRPr lang="ko-KR" altLang="en-US" sz="7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2" name="Rect 0"/>
          <p:cNvSpPr txBox="1">
            <a:spLocks/>
          </p:cNvSpPr>
          <p:nvPr/>
        </p:nvSpPr>
        <p:spPr>
          <a:xfrm rot="5400000">
            <a:off x="2085340" y="4686300"/>
            <a:ext cx="29273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12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663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255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664" name="Rect 0"/>
          <p:cNvSpPr txBox="1">
            <a:spLocks/>
          </p:cNvSpPr>
          <p:nvPr/>
        </p:nvSpPr>
        <p:spPr>
          <a:xfrm rot="0">
            <a:off x="2421255" y="4677410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직접 입력</a:t>
            </a:r>
            <a:endParaRPr lang="ko-KR" altLang="en-US" sz="7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5" name="Rect 0"/>
          <p:cNvSpPr txBox="1">
            <a:spLocks/>
          </p:cNvSpPr>
          <p:nvPr/>
        </p:nvSpPr>
        <p:spPr>
          <a:xfrm rot="0">
            <a:off x="848360" y="5157470"/>
            <a:ext cx="2340610" cy="215900"/>
          </a:xfrm>
          <a:prstGeom prst="rect"/>
          <a:noFill/>
          <a:ln w="9525" cap="flat" cmpd="sng">
            <a:solidFill>
              <a:srgbClr val="F2F2F2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회원탈퇴</a:t>
            </a:r>
            <a:endParaRPr lang="ko-KR" altLang="en-US" sz="800" cap="none" i="0" b="1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6" name="Rect 0"/>
          <p:cNvSpPr txBox="1">
            <a:spLocks/>
          </p:cNvSpPr>
          <p:nvPr/>
        </p:nvSpPr>
        <p:spPr>
          <a:xfrm rot="0">
            <a:off x="648335" y="1268730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정보 변경</a:t>
            </a:r>
            <a:endParaRPr lang="ko-KR" altLang="en-US" sz="11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7" name="Rect 0"/>
          <p:cNvSpPr>
            <a:spLocks/>
          </p:cNvSpPr>
          <p:nvPr/>
        </p:nvSpPr>
        <p:spPr>
          <a:xfrm rot="0">
            <a:off x="3641725" y="5494655"/>
            <a:ext cx="1735455" cy="19875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다시쓰기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8" name="Rect 0"/>
          <p:cNvSpPr>
            <a:spLocks/>
          </p:cNvSpPr>
          <p:nvPr/>
        </p:nvSpPr>
        <p:spPr>
          <a:xfrm rot="0">
            <a:off x="1772920" y="5504180"/>
            <a:ext cx="1740535" cy="157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rgbClr val="A5A5A5"/>
                </a:solidFill>
                <a:latin typeface="Malgun Gothic" charset="0"/>
                <a:ea typeface="Malgun Gothic" charset="0"/>
              </a:rPr>
              <a:t>저장</a:t>
            </a:r>
            <a:endParaRPr lang="ko-KR" altLang="en-US" sz="900" cap="none" i="0" b="0" strike="noStrike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69" name="Rect 0"/>
          <p:cNvSpPr>
            <a:spLocks/>
          </p:cNvSpPr>
          <p:nvPr/>
        </p:nvSpPr>
        <p:spPr>
          <a:xfrm rot="0">
            <a:off x="514350" y="965835"/>
            <a:ext cx="6159500" cy="5344160"/>
          </a:xfrm>
          <a:prstGeom prst="rect"/>
          <a:solidFill>
            <a:schemeClr val="dk1">
              <a:alpha val="49847"/>
            </a:schemeClr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70" name="Rect 0"/>
          <p:cNvSpPr>
            <a:spLocks/>
          </p:cNvSpPr>
          <p:nvPr/>
        </p:nvSpPr>
        <p:spPr>
          <a:xfrm rot="0">
            <a:off x="2470785" y="2380615"/>
            <a:ext cx="2374265" cy="2322830"/>
          </a:xfrm>
          <a:prstGeom prst="rect"/>
          <a:solidFill>
            <a:schemeClr val="lt1"/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1671" name="Rect 0"/>
          <p:cNvCxnSpPr/>
          <p:nvPr/>
        </p:nvCxnSpPr>
        <p:spPr>
          <a:xfrm rot="0">
            <a:off x="4559935" y="2446020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Rect 0"/>
          <p:cNvCxnSpPr/>
          <p:nvPr/>
        </p:nvCxnSpPr>
        <p:spPr>
          <a:xfrm rot="0" flipH="1">
            <a:off x="4559935" y="2446020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3" name="Rect 0"/>
          <p:cNvSpPr txBox="1">
            <a:spLocks/>
          </p:cNvSpPr>
          <p:nvPr/>
        </p:nvSpPr>
        <p:spPr>
          <a:xfrm rot="0">
            <a:off x="3155315" y="3010535"/>
            <a:ext cx="915035" cy="431800"/>
          </a:xfrm>
          <a:prstGeom prst="rect"/>
          <a:noFill/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아이디</a:t>
            </a:r>
            <a:endParaRPr lang="ko-KR" altLang="en-US" sz="800" cap="none" i="0" b="1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rgbClr val="7F7F7F"/>
                </a:solidFill>
                <a:latin typeface="Malgun Gothic" charset="0"/>
                <a:ea typeface="Malgun Gothic" charset="0"/>
              </a:rPr>
              <a:t>ID를 입력해주세요</a:t>
            </a:r>
            <a:endParaRPr lang="ko-KR" altLang="en-US" sz="700" cap="none" i="0" b="1" strike="noStrike">
              <a:solidFill>
                <a:srgbClr val="7F7F7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4" name="Rect 0"/>
          <p:cNvSpPr txBox="1">
            <a:spLocks/>
          </p:cNvSpPr>
          <p:nvPr/>
        </p:nvSpPr>
        <p:spPr>
          <a:xfrm rot="0">
            <a:off x="3155315" y="3594100"/>
            <a:ext cx="915035" cy="431800"/>
          </a:xfrm>
          <a:prstGeom prst="rect"/>
          <a:noFill/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비밀번호</a:t>
            </a:r>
            <a:endParaRPr lang="ko-KR" altLang="en-US" sz="800" cap="none" i="0" b="1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cap="none" i="0" b="1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cap="none" i="0" b="1" strike="noStrike">
                <a:solidFill>
                  <a:srgbClr val="7F7F7F"/>
                </a:solidFill>
                <a:latin typeface="Malgun Gothic" charset="0"/>
                <a:ea typeface="Malgun Gothic" charset="0"/>
              </a:rPr>
              <a:t>PS를 입력해주세요</a:t>
            </a:r>
            <a:endParaRPr lang="ko-KR" altLang="en-US" sz="700" cap="none" i="0" b="1" strike="noStrike">
              <a:solidFill>
                <a:srgbClr val="7F7F7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5" name="Rect 0"/>
          <p:cNvSpPr txBox="1">
            <a:spLocks/>
          </p:cNvSpPr>
          <p:nvPr/>
        </p:nvSpPr>
        <p:spPr>
          <a:xfrm rot="0">
            <a:off x="2769235" y="2433955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</a:rPr>
              <a:t>아이디 비밀번호 입력</a:t>
            </a:r>
            <a:endParaRPr lang="ko-KR" altLang="en-US" sz="1100" cap="none" i="0" b="0" strike="noStrike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6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7" name="Rect 0"/>
          <p:cNvSpPr>
            <a:spLocks/>
          </p:cNvSpPr>
          <p:nvPr/>
        </p:nvSpPr>
        <p:spPr>
          <a:xfrm rot="0">
            <a:off x="2387600" y="22866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8" name="Rect 0"/>
          <p:cNvSpPr>
            <a:spLocks/>
          </p:cNvSpPr>
          <p:nvPr/>
        </p:nvSpPr>
        <p:spPr>
          <a:xfrm rot="0">
            <a:off x="2692400" y="2439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1-1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79" name="Rect 0"/>
          <p:cNvSpPr>
            <a:spLocks/>
          </p:cNvSpPr>
          <p:nvPr/>
        </p:nvSpPr>
        <p:spPr>
          <a:xfrm rot="0">
            <a:off x="4368800" y="2439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1-2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80" name="Rect 0"/>
          <p:cNvSpPr>
            <a:spLocks/>
          </p:cNvSpPr>
          <p:nvPr/>
        </p:nvSpPr>
        <p:spPr>
          <a:xfrm rot="0">
            <a:off x="3073400" y="2896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1-3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81" name="Rect 0"/>
          <p:cNvSpPr>
            <a:spLocks/>
          </p:cNvSpPr>
          <p:nvPr/>
        </p:nvSpPr>
        <p:spPr>
          <a:xfrm rot="0">
            <a:off x="3073400" y="35058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</a:rPr>
              <a:t>1-4</a:t>
            </a:r>
            <a:endParaRPr lang="ko-KR" altLang="en-US" sz="800" cap="none" i="0" b="0" strike="noStrike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682" name="Table 3"/>
          <p:cNvGraphicFramePr>
            <a:graphicFrameLocks noGrp="1"/>
          </p:cNvGraphicFramePr>
          <p:nvPr/>
        </p:nvGraphicFramePr>
        <p:xfrm>
          <a:off x="7244080" y="872490"/>
          <a:ext cx="2588260" cy="15735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5735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아이디 비밀번호 인증 팝업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닫기버튼, 아이디 입력칸, 비밀번호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- 1-1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- 1-2 팝업 닫기 버튼, 클릭 시 팝업 닫기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- 1-3 아이디를 입력할 수 있는 입력 칸에 아이디를 입력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- 1-4 비밀번호를 입력할 수 있는 입력 칸에 비밀번호를 입력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688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689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690" name="Table 3"/>
          <p:cNvGraphicFramePr>
            <a:graphicFrameLocks noGrp="1"/>
          </p:cNvGraphicFramePr>
          <p:nvPr/>
        </p:nvGraphicFramePr>
        <p:xfrm>
          <a:off x="7244080" y="872490"/>
          <a:ext cx="2588260" cy="17221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7221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회원탈퇴 팝업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탈퇴메시지, 닫기버튼, 네 버튼, 아니오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- 1-1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- 1-2 팝업 닫기 버튼, 클릭 시 팝업 닫기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- 1-3 탈퇴를 진행할 것인지 물어보는 메시지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- 1-4 네 버튼을 누르면 팝업이 종료되면서 회원 탈퇴 완료됨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 - 1-5 아니오 버튼을 누르면 팝업이 종료되기만 하고, 회원정보 변경 화면은 그대로 유지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91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2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3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4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회원정보 수정 (로그인)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6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회원정보 수정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7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8" name="Rect 0"/>
          <p:cNvSpPr txBox="1">
            <a:spLocks/>
          </p:cNvSpPr>
          <p:nvPr/>
        </p:nvSpPr>
        <p:spPr>
          <a:xfrm rot="0">
            <a:off x="848360" y="1564640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아이디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아아아아아아앙(고정)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699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700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1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2" name="Rect 0"/>
          <p:cNvSpPr txBox="1">
            <a:spLocks/>
          </p:cNvSpPr>
          <p:nvPr/>
        </p:nvSpPr>
        <p:spPr>
          <a:xfrm rot="0">
            <a:off x="848360" y="2060575"/>
            <a:ext cx="915035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성명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홍길동(고정)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3" name="Rect 0"/>
          <p:cNvSpPr txBox="1">
            <a:spLocks/>
          </p:cNvSpPr>
          <p:nvPr/>
        </p:nvSpPr>
        <p:spPr>
          <a:xfrm rot="0">
            <a:off x="848360" y="2629535"/>
            <a:ext cx="13970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주소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491-13(변경가능)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경기도 어쩌고 저꼬시히 (변경가능)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잉이아파트 104동  301호 (변경가능)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4" name="Rect 0"/>
          <p:cNvSpPr>
            <a:spLocks/>
          </p:cNvSpPr>
          <p:nvPr/>
        </p:nvSpPr>
        <p:spPr>
          <a:xfrm rot="0">
            <a:off x="1431290" y="2661920"/>
            <a:ext cx="814705" cy="1384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우편번호 검색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5" name="Rect 0"/>
          <p:cNvSpPr txBox="1">
            <a:spLocks/>
          </p:cNvSpPr>
          <p:nvPr/>
        </p:nvSpPr>
        <p:spPr>
          <a:xfrm rot="0">
            <a:off x="848360" y="3363595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전화번호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031-111-2222(변경 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6" name="Rect 0"/>
          <p:cNvSpPr txBox="1">
            <a:spLocks/>
          </p:cNvSpPr>
          <p:nvPr/>
        </p:nvSpPr>
        <p:spPr>
          <a:xfrm rot="0">
            <a:off x="848360" y="3876040"/>
            <a:ext cx="1397000" cy="4318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휴대폰번호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010-1111-2222(변경 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07" name="Rect 0"/>
          <p:cNvSpPr txBox="1">
            <a:spLocks/>
          </p:cNvSpPr>
          <p:nvPr/>
        </p:nvSpPr>
        <p:spPr>
          <a:xfrm rot="0">
            <a:off x="848360" y="4455160"/>
            <a:ext cx="234061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paro_85      @                                                                                        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7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(변경 가능)</a:t>
            </a:r>
            <a:endParaRPr lang="ko-KR" altLang="en-US" sz="7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708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830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709" name="Rect 0"/>
          <p:cNvSpPr txBox="1">
            <a:spLocks/>
          </p:cNvSpPr>
          <p:nvPr/>
        </p:nvSpPr>
        <p:spPr>
          <a:xfrm rot="0">
            <a:off x="1492250" y="4708525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이메일 선택</a:t>
            </a:r>
            <a:endParaRPr lang="ko-KR" altLang="en-US" sz="7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0" name="Rect 0"/>
          <p:cNvSpPr txBox="1">
            <a:spLocks/>
          </p:cNvSpPr>
          <p:nvPr/>
        </p:nvSpPr>
        <p:spPr>
          <a:xfrm rot="5400000">
            <a:off x="2085340" y="4686300"/>
            <a:ext cx="29273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>
                <a:solidFill>
                  <a:schemeClr val="lt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12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711" name="Picture 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255" y="4683760"/>
            <a:ext cx="908050" cy="230505"/>
          </a:xfrm>
          <a:prstGeom prst="rect"/>
          <a:noFill/>
          <a:ln w="0">
            <a:noFill/>
            <a:prstDash/>
          </a:ln>
        </p:spPr>
      </p:pic>
      <p:sp>
        <p:nvSpPr>
          <p:cNvPr id="1712" name="Rect 0"/>
          <p:cNvSpPr txBox="1">
            <a:spLocks/>
          </p:cNvSpPr>
          <p:nvPr/>
        </p:nvSpPr>
        <p:spPr>
          <a:xfrm rot="0">
            <a:off x="2421255" y="4677410"/>
            <a:ext cx="82994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chemeClr val="lt1"/>
                </a:solidFill>
                <a:latin typeface="Malgun Gothic" charset="0"/>
                <a:ea typeface="Malgun Gothic" charset="0"/>
              </a:rPr>
              <a:t>직접 입력</a:t>
            </a:r>
            <a:endParaRPr lang="ko-KR" altLang="en-US" sz="7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3" name="Rect 0"/>
          <p:cNvSpPr txBox="1">
            <a:spLocks/>
          </p:cNvSpPr>
          <p:nvPr/>
        </p:nvSpPr>
        <p:spPr>
          <a:xfrm rot="0">
            <a:off x="848360" y="5157470"/>
            <a:ext cx="2340610" cy="215900"/>
          </a:xfrm>
          <a:prstGeom prst="rect"/>
          <a:noFill/>
          <a:ln w="9525" cap="flat" cmpd="sng">
            <a:solidFill>
              <a:srgbClr val="F2F2F2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회원탈퇴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4" name="Rect 0"/>
          <p:cNvSpPr txBox="1">
            <a:spLocks/>
          </p:cNvSpPr>
          <p:nvPr/>
        </p:nvSpPr>
        <p:spPr>
          <a:xfrm rot="0">
            <a:off x="648335" y="1268730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회원 정보 변경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5" name="Rect 0"/>
          <p:cNvSpPr>
            <a:spLocks/>
          </p:cNvSpPr>
          <p:nvPr/>
        </p:nvSpPr>
        <p:spPr>
          <a:xfrm rot="0">
            <a:off x="3641725" y="5494655"/>
            <a:ext cx="1735455" cy="19875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다시쓰기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6" name="Rect 0"/>
          <p:cNvSpPr>
            <a:spLocks/>
          </p:cNvSpPr>
          <p:nvPr/>
        </p:nvSpPr>
        <p:spPr>
          <a:xfrm rot="0">
            <a:off x="1772920" y="5504180"/>
            <a:ext cx="1740535" cy="157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저장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17" name="Rect 0"/>
          <p:cNvSpPr>
            <a:spLocks/>
          </p:cNvSpPr>
          <p:nvPr/>
        </p:nvSpPr>
        <p:spPr>
          <a:xfrm rot="0">
            <a:off x="514350" y="965835"/>
            <a:ext cx="6159500" cy="5344160"/>
          </a:xfrm>
          <a:prstGeom prst="rect"/>
          <a:solidFill>
            <a:schemeClr val="dk1">
              <a:alpha val="49847"/>
            </a:schemeClr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18" name="Rect 0"/>
          <p:cNvSpPr>
            <a:spLocks/>
          </p:cNvSpPr>
          <p:nvPr/>
        </p:nvSpPr>
        <p:spPr>
          <a:xfrm rot="0">
            <a:off x="2470785" y="2380615"/>
            <a:ext cx="2374265" cy="2322830"/>
          </a:xfrm>
          <a:prstGeom prst="rect"/>
          <a:solidFill>
            <a:schemeClr val="lt1"/>
          </a:solidFill>
          <a:ln w="9525" cap="flat" cmpd="sng">
            <a:solidFill>
              <a:srgbClr val="7F7F7F">
                <a:alpha val="14901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cxnSp>
        <p:nvCxnSpPr>
          <p:cNvPr id="1719" name="Rect 0"/>
          <p:cNvCxnSpPr/>
          <p:nvPr/>
        </p:nvCxnSpPr>
        <p:spPr>
          <a:xfrm rot="0">
            <a:off x="4559935" y="2446020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Rect 0"/>
          <p:cNvCxnSpPr/>
          <p:nvPr/>
        </p:nvCxnSpPr>
        <p:spPr>
          <a:xfrm rot="0" flipH="1">
            <a:off x="4559935" y="2446020"/>
            <a:ext cx="216535" cy="21653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1" name="Rect 0"/>
          <p:cNvSpPr txBox="1">
            <a:spLocks/>
          </p:cNvSpPr>
          <p:nvPr/>
        </p:nvSpPr>
        <p:spPr>
          <a:xfrm rot="0">
            <a:off x="3077845" y="3008630"/>
            <a:ext cx="136588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정말로</a:t>
            </a:r>
            <a:r>
              <a:rPr sz="800" b="1">
                <a:solidFill>
                  <a:srgbClr val="FF0000"/>
                </a:solidFill>
                <a:latin typeface="Malgun Gothic" charset="0"/>
                <a:ea typeface="맑은 고딕" charset="0"/>
              </a:rPr>
              <a:t> </a:t>
            </a:r>
            <a:r>
              <a:rPr sz="80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탈퇴하시겠습니까?</a:t>
            </a:r>
            <a:endParaRPr lang="ko-KR" altLang="en-US" sz="800" b="1">
              <a:solidFill>
                <a:srgbClr val="FF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2" name="Rect 0"/>
          <p:cNvSpPr txBox="1">
            <a:spLocks/>
          </p:cNvSpPr>
          <p:nvPr/>
        </p:nvSpPr>
        <p:spPr>
          <a:xfrm rot="0">
            <a:off x="2654935" y="4427220"/>
            <a:ext cx="1038225" cy="215900"/>
          </a:xfrm>
          <a:prstGeom prst="rect"/>
          <a:noFill/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800" b="1">
                <a:solidFill>
                  <a:schemeClr val="dk1"/>
                </a:solidFill>
                <a:latin typeface="Malgun Gothic" charset="0"/>
                <a:ea typeface="Malgun Gothic" charset="0"/>
              </a:rPr>
              <a:t>녜</a:t>
            </a:r>
            <a:endParaRPr lang="ko-KR" altLang="en-US" sz="800" b="1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3" name="Rect 0"/>
          <p:cNvSpPr txBox="1">
            <a:spLocks/>
          </p:cNvSpPr>
          <p:nvPr/>
        </p:nvSpPr>
        <p:spPr>
          <a:xfrm rot="0">
            <a:off x="2769235" y="2433955"/>
            <a:ext cx="179705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 탈퇴</a:t>
            </a:r>
            <a:endParaRPr lang="ko-KR" altLang="en-US" sz="11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4" name="Rect 0"/>
          <p:cNvSpPr txBox="1">
            <a:spLocks/>
          </p:cNvSpPr>
          <p:nvPr/>
        </p:nvSpPr>
        <p:spPr>
          <a:xfrm rot="0">
            <a:off x="3693160" y="4427220"/>
            <a:ext cx="1038225" cy="215900"/>
          </a:xfrm>
          <a:prstGeom prst="rect"/>
          <a:solidFill>
            <a:srgbClr val="262626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8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아니오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5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6" name="Rect 0"/>
          <p:cNvSpPr>
            <a:spLocks/>
          </p:cNvSpPr>
          <p:nvPr/>
        </p:nvSpPr>
        <p:spPr>
          <a:xfrm rot="0">
            <a:off x="2387600" y="22866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7" name="Rect 0"/>
          <p:cNvSpPr>
            <a:spLocks/>
          </p:cNvSpPr>
          <p:nvPr/>
        </p:nvSpPr>
        <p:spPr>
          <a:xfrm rot="0">
            <a:off x="2692400" y="2439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8" name="Rect 0"/>
          <p:cNvSpPr>
            <a:spLocks/>
          </p:cNvSpPr>
          <p:nvPr/>
        </p:nvSpPr>
        <p:spPr>
          <a:xfrm rot="0">
            <a:off x="4368800" y="2439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29" name="Rect 0"/>
          <p:cNvSpPr>
            <a:spLocks/>
          </p:cNvSpPr>
          <p:nvPr/>
        </p:nvSpPr>
        <p:spPr>
          <a:xfrm rot="0">
            <a:off x="2997200" y="2896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30" name="Rect 0"/>
          <p:cNvSpPr>
            <a:spLocks/>
          </p:cNvSpPr>
          <p:nvPr/>
        </p:nvSpPr>
        <p:spPr>
          <a:xfrm rot="0">
            <a:off x="2616200" y="4344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31" name="Rect 0"/>
          <p:cNvSpPr>
            <a:spLocks/>
          </p:cNvSpPr>
          <p:nvPr/>
        </p:nvSpPr>
        <p:spPr>
          <a:xfrm rot="0">
            <a:off x="4597400" y="4344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Rect 0"/>
          <p:cNvSpPr>
            <a:spLocks/>
          </p:cNvSpPr>
          <p:nvPr/>
        </p:nvSpPr>
        <p:spPr>
          <a:xfrm rot="0">
            <a:off x="522605" y="1037590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37" name="Rect 0"/>
          <p:cNvSpPr>
            <a:spLocks/>
          </p:cNvSpPr>
          <p:nvPr/>
        </p:nvSpPr>
        <p:spPr>
          <a:xfrm rot="0">
            <a:off x="1593215" y="2163445"/>
            <a:ext cx="4133850" cy="1414145"/>
          </a:xfrm>
          <a:prstGeom prst="rect"/>
          <a:solidFill>
            <a:srgbClr val="262626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38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39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740" name="Table 3"/>
          <p:cNvGraphicFramePr>
            <a:graphicFrameLocks noGrp="1"/>
          </p:cNvGraphicFramePr>
          <p:nvPr/>
        </p:nvGraphicFramePr>
        <p:xfrm>
          <a:off x="7244080" y="872490"/>
          <a:ext cx="2588260" cy="20497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내가 보유한 게임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내가 보유한 게임목록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화면 설명(title)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내가 보유한 게임목록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게임 이미지, 게임 정보, 상세보기 버튼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- 3-1 해당 컨테이너의 타이틀을 보여줌.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- 3-2 해당 게임의 대표이미지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- 3-3 해당 게임의 게임명, 게임사, 할인율, 가격or 세일가격을 보여줌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- 3-4 상세보기 버튼을 클릭하면 해당 게임 상세페이지로 이동함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1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2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3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4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보유한 게임 화면(로그인)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6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보유한 게임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7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48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749" name="Rect 0"/>
          <p:cNvSpPr txBox="1">
            <a:spLocks/>
          </p:cNvSpPr>
          <p:nvPr/>
        </p:nvSpPr>
        <p:spPr>
          <a:xfrm rot="0">
            <a:off x="563880" y="5828665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0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1" name="Rect 0"/>
          <p:cNvSpPr>
            <a:spLocks/>
          </p:cNvSpPr>
          <p:nvPr/>
        </p:nvSpPr>
        <p:spPr>
          <a:xfrm rot="0">
            <a:off x="1741805" y="2230755"/>
            <a:ext cx="424180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52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내가 보유한 게임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3" name="Rect 0"/>
          <p:cNvSpPr txBox="1">
            <a:spLocks/>
          </p:cNvSpPr>
          <p:nvPr/>
        </p:nvSpPr>
        <p:spPr>
          <a:xfrm rot="0">
            <a:off x="1684655" y="2312035"/>
            <a:ext cx="531495" cy="2317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4" name="Rect 0"/>
          <p:cNvSpPr txBox="1">
            <a:spLocks/>
          </p:cNvSpPr>
          <p:nvPr/>
        </p:nvSpPr>
        <p:spPr>
          <a:xfrm rot="0">
            <a:off x="1566545" y="1927225"/>
            <a:ext cx="23768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내가 보유한 게임 목록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5" name="Rect 0"/>
          <p:cNvSpPr>
            <a:spLocks/>
          </p:cNvSpPr>
          <p:nvPr/>
        </p:nvSpPr>
        <p:spPr>
          <a:xfrm rot="0">
            <a:off x="1593215" y="1870710"/>
            <a:ext cx="4133850" cy="345694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56" name="Rect 0"/>
          <p:cNvSpPr>
            <a:spLocks/>
          </p:cNvSpPr>
          <p:nvPr/>
        </p:nvSpPr>
        <p:spPr>
          <a:xfrm rot="0">
            <a:off x="1741805" y="2985770"/>
            <a:ext cx="424180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57" name="Rect 0"/>
          <p:cNvSpPr txBox="1">
            <a:spLocks/>
          </p:cNvSpPr>
          <p:nvPr/>
        </p:nvSpPr>
        <p:spPr>
          <a:xfrm rot="0">
            <a:off x="1684655" y="3066415"/>
            <a:ext cx="531495" cy="2317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58" name="Rect 0"/>
          <p:cNvSpPr>
            <a:spLocks/>
          </p:cNvSpPr>
          <p:nvPr/>
        </p:nvSpPr>
        <p:spPr>
          <a:xfrm rot="0">
            <a:off x="1741805" y="3778250"/>
            <a:ext cx="424180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59" name="Rect 0"/>
          <p:cNvSpPr txBox="1">
            <a:spLocks/>
          </p:cNvSpPr>
          <p:nvPr/>
        </p:nvSpPr>
        <p:spPr>
          <a:xfrm rot="0">
            <a:off x="1684655" y="3858895"/>
            <a:ext cx="531495" cy="2317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60" name="Rect 0"/>
          <p:cNvSpPr txBox="1">
            <a:spLocks/>
          </p:cNvSpPr>
          <p:nvPr/>
        </p:nvSpPr>
        <p:spPr>
          <a:xfrm rot="0">
            <a:off x="2272030" y="3721735"/>
            <a:ext cx="886460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\00.000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61" name="Rect 0"/>
          <p:cNvSpPr>
            <a:spLocks/>
          </p:cNvSpPr>
          <p:nvPr/>
        </p:nvSpPr>
        <p:spPr>
          <a:xfrm rot="0">
            <a:off x="1741805" y="4573270"/>
            <a:ext cx="424180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62" name="Rect 0"/>
          <p:cNvSpPr txBox="1">
            <a:spLocks/>
          </p:cNvSpPr>
          <p:nvPr/>
        </p:nvSpPr>
        <p:spPr>
          <a:xfrm rot="0">
            <a:off x="1684655" y="4653915"/>
            <a:ext cx="531495" cy="2317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63" name="Rect 0"/>
          <p:cNvSpPr txBox="1">
            <a:spLocks/>
          </p:cNvSpPr>
          <p:nvPr/>
        </p:nvSpPr>
        <p:spPr>
          <a:xfrm rot="0">
            <a:off x="2272030" y="4517390"/>
            <a:ext cx="886460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\00.000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64" name="Rect 0"/>
          <p:cNvSpPr>
            <a:spLocks/>
          </p:cNvSpPr>
          <p:nvPr/>
        </p:nvSpPr>
        <p:spPr>
          <a:xfrm rot="0">
            <a:off x="4812665" y="2258060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상세보기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765" name="Rect 0"/>
          <p:cNvCxnSpPr/>
          <p:nvPr/>
        </p:nvCxnSpPr>
        <p:spPr>
          <a:xfrm rot="0">
            <a:off x="1651000" y="279971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6" name="Rect 0"/>
          <p:cNvCxnSpPr/>
          <p:nvPr/>
        </p:nvCxnSpPr>
        <p:spPr>
          <a:xfrm rot="0">
            <a:off x="1651000" y="357695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7" name="Rect 0"/>
          <p:cNvCxnSpPr/>
          <p:nvPr/>
        </p:nvCxnSpPr>
        <p:spPr>
          <a:xfrm rot="0">
            <a:off x="1651000" y="437324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8" name="Rect 0"/>
          <p:cNvSpPr txBox="1">
            <a:spLocks/>
          </p:cNvSpPr>
          <p:nvPr/>
        </p:nvSpPr>
        <p:spPr>
          <a:xfrm rot="0">
            <a:off x="2263775" y="2163445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69" name="Rect 0"/>
          <p:cNvSpPr txBox="1">
            <a:spLocks/>
          </p:cNvSpPr>
          <p:nvPr/>
        </p:nvSpPr>
        <p:spPr>
          <a:xfrm rot="0">
            <a:off x="2272030" y="2913380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0" name="Rect 0"/>
          <p:cNvSpPr>
            <a:spLocks/>
          </p:cNvSpPr>
          <p:nvPr/>
        </p:nvSpPr>
        <p:spPr>
          <a:xfrm rot="0">
            <a:off x="4812665" y="3088005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상세보기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1" name="Rect 0"/>
          <p:cNvSpPr>
            <a:spLocks/>
          </p:cNvSpPr>
          <p:nvPr/>
        </p:nvSpPr>
        <p:spPr>
          <a:xfrm rot="0">
            <a:off x="4812665" y="3851275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상세보기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2" name="Rect 0"/>
          <p:cNvSpPr>
            <a:spLocks/>
          </p:cNvSpPr>
          <p:nvPr/>
        </p:nvSpPr>
        <p:spPr>
          <a:xfrm rot="0">
            <a:off x="4812665" y="4703445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상세보기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3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4" name="Rect 0"/>
          <p:cNvSpPr>
            <a:spLocks/>
          </p:cNvSpPr>
          <p:nvPr/>
        </p:nvSpPr>
        <p:spPr>
          <a:xfrm rot="0">
            <a:off x="558800" y="1067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5" name="Rect 0"/>
          <p:cNvSpPr>
            <a:spLocks/>
          </p:cNvSpPr>
          <p:nvPr/>
        </p:nvSpPr>
        <p:spPr>
          <a:xfrm rot="0">
            <a:off x="1473200" y="1753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6" name="Rect 0"/>
          <p:cNvSpPr>
            <a:spLocks/>
          </p:cNvSpPr>
          <p:nvPr/>
        </p:nvSpPr>
        <p:spPr>
          <a:xfrm rot="0">
            <a:off x="1684655" y="21926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7" name="Rect 0"/>
          <p:cNvSpPr>
            <a:spLocks/>
          </p:cNvSpPr>
          <p:nvPr/>
        </p:nvSpPr>
        <p:spPr>
          <a:xfrm rot="0">
            <a:off x="2218055" y="21926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8" name="Rect 0"/>
          <p:cNvSpPr>
            <a:spLocks/>
          </p:cNvSpPr>
          <p:nvPr/>
        </p:nvSpPr>
        <p:spPr>
          <a:xfrm rot="0">
            <a:off x="4732655" y="21926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79" name="Rect 0"/>
          <p:cNvSpPr>
            <a:spLocks/>
          </p:cNvSpPr>
          <p:nvPr/>
        </p:nvSpPr>
        <p:spPr>
          <a:xfrm rot="0">
            <a:off x="1684655" y="18116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80" name="Rect 0"/>
          <p:cNvSpPr>
            <a:spLocks/>
          </p:cNvSpPr>
          <p:nvPr/>
        </p:nvSpPr>
        <p:spPr>
          <a:xfrm rot="0">
            <a:off x="558800" y="1372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Rect 0"/>
          <p:cNvSpPr>
            <a:spLocks/>
          </p:cNvSpPr>
          <p:nvPr/>
        </p:nvSpPr>
        <p:spPr>
          <a:xfrm rot="0">
            <a:off x="522605" y="1037590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86" name="Rect 0"/>
          <p:cNvSpPr>
            <a:spLocks/>
          </p:cNvSpPr>
          <p:nvPr/>
        </p:nvSpPr>
        <p:spPr>
          <a:xfrm rot="0">
            <a:off x="587375" y="2155190"/>
            <a:ext cx="4133850" cy="1414145"/>
          </a:xfrm>
          <a:prstGeom prst="rect"/>
          <a:solidFill>
            <a:srgbClr val="595959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787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788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789" name="Table 3"/>
          <p:cNvGraphicFramePr>
            <a:graphicFrameLocks noGrp="1"/>
          </p:cNvGraphicFramePr>
          <p:nvPr/>
        </p:nvGraphicFramePr>
        <p:xfrm>
          <a:off x="7244080" y="872490"/>
          <a:ext cx="2588260" cy="41770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4610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위시리스트 화면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선택한 위시리스트 목록 컨테이너, 내가 추가한 위시리스트 목록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선택한 위시리스트 게임들의 정보와 금액을 보여주는 컨테이너</a:t>
                      </a: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(스크롤 이동 시 고정)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상품 상세, 전체주문금액, 결제버튼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- 2.1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- 2.2 상품 수, 상품금액, 할인금액을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- 2.3 전체 주문 금액을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- 2.4 결제버튼을 누르면 결제페이지로 이동함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06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내가 추가한 위시 리스트 목록 컨테이너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정렬기준 선택 박스, 게임 이미지, 게임정보, 삭제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- 3.2 </a:t>
                      </a: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정렬기준 선택 박스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-최근등록순(기본)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-인기순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-가나다순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-가격오름차순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-가격내림차순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-할인율 높은순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- 3.3 상품이미지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- 3.4 게임명, 게임사, 할인율, 가격 or 세일가격 을 보여줌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- 3.5 삭제버튼을 누르면 위시리스트 목록에서 게임이 삭제됨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90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1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2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3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4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위시리스트(로그인)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5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위시리스트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6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7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798" name="Rect 0"/>
          <p:cNvSpPr txBox="1">
            <a:spLocks/>
          </p:cNvSpPr>
          <p:nvPr/>
        </p:nvSpPr>
        <p:spPr>
          <a:xfrm rot="0">
            <a:off x="604520" y="580898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799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0" name="Rect 0"/>
          <p:cNvSpPr>
            <a:spLocks/>
          </p:cNvSpPr>
          <p:nvPr/>
        </p:nvSpPr>
        <p:spPr>
          <a:xfrm rot="0">
            <a:off x="735965" y="2222500"/>
            <a:ext cx="424815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01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위시리스트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2" name="Rect 0"/>
          <p:cNvSpPr txBox="1">
            <a:spLocks/>
          </p:cNvSpPr>
          <p:nvPr/>
        </p:nvSpPr>
        <p:spPr>
          <a:xfrm rot="0">
            <a:off x="678815" y="2303780"/>
            <a:ext cx="531495" cy="23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3" name="Rect 0"/>
          <p:cNvSpPr txBox="1">
            <a:spLocks/>
          </p:cNvSpPr>
          <p:nvPr/>
        </p:nvSpPr>
        <p:spPr>
          <a:xfrm rot="0">
            <a:off x="560705" y="1919605"/>
            <a:ext cx="23768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내가 추가한 위시 리스트 목록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4" name="Rect 0"/>
          <p:cNvSpPr>
            <a:spLocks/>
          </p:cNvSpPr>
          <p:nvPr/>
        </p:nvSpPr>
        <p:spPr>
          <a:xfrm rot="0">
            <a:off x="587375" y="1862455"/>
            <a:ext cx="4133850" cy="345694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05" name="Rect 0"/>
          <p:cNvSpPr>
            <a:spLocks/>
          </p:cNvSpPr>
          <p:nvPr/>
        </p:nvSpPr>
        <p:spPr>
          <a:xfrm rot="0">
            <a:off x="735965" y="2977515"/>
            <a:ext cx="424815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06" name="Rect 0"/>
          <p:cNvSpPr txBox="1">
            <a:spLocks/>
          </p:cNvSpPr>
          <p:nvPr/>
        </p:nvSpPr>
        <p:spPr>
          <a:xfrm rot="0">
            <a:off x="678815" y="3058160"/>
            <a:ext cx="531495" cy="23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7" name="Rect 0"/>
          <p:cNvSpPr>
            <a:spLocks/>
          </p:cNvSpPr>
          <p:nvPr/>
        </p:nvSpPr>
        <p:spPr>
          <a:xfrm rot="0">
            <a:off x="735965" y="3769995"/>
            <a:ext cx="424815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08" name="Rect 0"/>
          <p:cNvSpPr txBox="1">
            <a:spLocks/>
          </p:cNvSpPr>
          <p:nvPr/>
        </p:nvSpPr>
        <p:spPr>
          <a:xfrm rot="0">
            <a:off x="678815" y="3850640"/>
            <a:ext cx="531495" cy="23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09" name="Rect 0"/>
          <p:cNvSpPr txBox="1">
            <a:spLocks/>
          </p:cNvSpPr>
          <p:nvPr/>
        </p:nvSpPr>
        <p:spPr>
          <a:xfrm rot="0">
            <a:off x="1266190" y="3713480"/>
            <a:ext cx="886460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\00.000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10" name="Rect 0"/>
          <p:cNvSpPr>
            <a:spLocks/>
          </p:cNvSpPr>
          <p:nvPr/>
        </p:nvSpPr>
        <p:spPr>
          <a:xfrm rot="0">
            <a:off x="735965" y="4565015"/>
            <a:ext cx="424815" cy="42672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11" name="Rect 0"/>
          <p:cNvSpPr txBox="1">
            <a:spLocks/>
          </p:cNvSpPr>
          <p:nvPr/>
        </p:nvSpPr>
        <p:spPr>
          <a:xfrm rot="0">
            <a:off x="678815" y="4646295"/>
            <a:ext cx="531495" cy="2311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12" name="Rect 0"/>
          <p:cNvSpPr txBox="1">
            <a:spLocks/>
          </p:cNvSpPr>
          <p:nvPr/>
        </p:nvSpPr>
        <p:spPr>
          <a:xfrm rot="0">
            <a:off x="1266190" y="4509135"/>
            <a:ext cx="886460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\00.000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13" name="Rect 0"/>
          <p:cNvSpPr txBox="1">
            <a:spLocks/>
          </p:cNvSpPr>
          <p:nvPr/>
        </p:nvSpPr>
        <p:spPr>
          <a:xfrm rot="0">
            <a:off x="4772660" y="3107690"/>
            <a:ext cx="1926590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전체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맑은 고딕" charset="0"/>
              </a:rPr>
              <a:t> 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주문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맑은 고딕" charset="0"/>
              </a:rPr>
              <a:t> 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금액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맑은 고딕" charset="0"/>
              </a:rPr>
              <a:t>      </a:t>
            </a:r>
            <a:r>
              <a:rPr sz="1200" b="1">
                <a:solidFill>
                  <a:schemeClr val="lt1"/>
                </a:solidFill>
                <a:latin typeface="Malgun Gothic" charset="0"/>
                <a:ea typeface="Malgun Gothic" charset="0"/>
              </a:rPr>
              <a:t>25,400원</a:t>
            </a:r>
            <a:endParaRPr lang="ko-KR" altLang="en-US" sz="1200" b="1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14" name="Rect 0"/>
          <p:cNvSpPr>
            <a:spLocks/>
          </p:cNvSpPr>
          <p:nvPr/>
        </p:nvSpPr>
        <p:spPr>
          <a:xfrm rot="0">
            <a:off x="4791075" y="3586480"/>
            <a:ext cx="1776730" cy="392430"/>
          </a:xfrm>
          <a:prstGeom prst="roundRect">
            <a:avLst>
              <a:gd name="adj" fmla="val 16667"/>
            </a:avLst>
          </a:prstGeom>
          <a:solidFill>
            <a:srgbClr val="385623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결제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15" name="Rect 0"/>
          <p:cNvSpPr>
            <a:spLocks/>
          </p:cNvSpPr>
          <p:nvPr/>
        </p:nvSpPr>
        <p:spPr>
          <a:xfrm rot="0">
            <a:off x="3806825" y="2249805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16" name="Rect 0"/>
          <p:cNvCxnSpPr/>
          <p:nvPr/>
        </p:nvCxnSpPr>
        <p:spPr>
          <a:xfrm rot="0">
            <a:off x="645160" y="279146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Rect 0"/>
          <p:cNvCxnSpPr/>
          <p:nvPr/>
        </p:nvCxnSpPr>
        <p:spPr>
          <a:xfrm rot="0">
            <a:off x="645160" y="356870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Rect 0"/>
          <p:cNvCxnSpPr/>
          <p:nvPr/>
        </p:nvCxnSpPr>
        <p:spPr>
          <a:xfrm rot="0">
            <a:off x="645160" y="436499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9" name="Rect 0"/>
          <p:cNvSpPr txBox="1">
            <a:spLocks/>
          </p:cNvSpPr>
          <p:nvPr/>
        </p:nvSpPr>
        <p:spPr>
          <a:xfrm rot="0">
            <a:off x="1257935" y="2155190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0" name="Rect 0"/>
          <p:cNvSpPr>
            <a:spLocks/>
          </p:cNvSpPr>
          <p:nvPr/>
        </p:nvSpPr>
        <p:spPr>
          <a:xfrm rot="0">
            <a:off x="3806825" y="3048635"/>
            <a:ext cx="708025" cy="238760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1" name="Rect 0"/>
          <p:cNvSpPr>
            <a:spLocks/>
          </p:cNvSpPr>
          <p:nvPr/>
        </p:nvSpPr>
        <p:spPr>
          <a:xfrm rot="0">
            <a:off x="3806825" y="3846830"/>
            <a:ext cx="708025" cy="2387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2" name="Rect 0"/>
          <p:cNvSpPr>
            <a:spLocks/>
          </p:cNvSpPr>
          <p:nvPr/>
        </p:nvSpPr>
        <p:spPr>
          <a:xfrm rot="0">
            <a:off x="3806825" y="4645025"/>
            <a:ext cx="708025" cy="2387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rgbClr val="A5A5A5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900">
              <a:solidFill>
                <a:srgbClr val="A5A5A5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3" name="Rect 0"/>
          <p:cNvSpPr txBox="1">
            <a:spLocks/>
          </p:cNvSpPr>
          <p:nvPr/>
        </p:nvSpPr>
        <p:spPr>
          <a:xfrm rot="0">
            <a:off x="1257935" y="2847340"/>
            <a:ext cx="929640" cy="5854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게임사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할인율, 가격or 세일가격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4" name="Rect 0"/>
          <p:cNvSpPr txBox="1">
            <a:spLocks/>
          </p:cNvSpPr>
          <p:nvPr/>
        </p:nvSpPr>
        <p:spPr>
          <a:xfrm rot="0">
            <a:off x="4802505" y="1393190"/>
            <a:ext cx="1797050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전체 합계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25" name="Rect 0"/>
          <p:cNvCxnSpPr/>
          <p:nvPr/>
        </p:nvCxnSpPr>
        <p:spPr>
          <a:xfrm rot="0">
            <a:off x="4905375" y="1648460"/>
            <a:ext cx="1687195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6" name="Rect 0"/>
          <p:cNvSpPr txBox="1">
            <a:spLocks/>
          </p:cNvSpPr>
          <p:nvPr/>
        </p:nvSpPr>
        <p:spPr>
          <a:xfrm rot="0">
            <a:off x="4866640" y="1691005"/>
            <a:ext cx="1797050" cy="16287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상품 수                               2 개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상품 금액                       10023\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할인 금액                        -9823\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27" name="Rect 0"/>
          <p:cNvCxnSpPr/>
          <p:nvPr/>
        </p:nvCxnSpPr>
        <p:spPr>
          <a:xfrm rot="10800000" flipH="1">
            <a:off x="4850130" y="2912745"/>
            <a:ext cx="1830070" cy="317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8" name="Rect 0"/>
          <p:cNvSpPr txBox="1">
            <a:spLocks/>
          </p:cNvSpPr>
          <p:nvPr/>
        </p:nvSpPr>
        <p:spPr>
          <a:xfrm rot="0">
            <a:off x="3156585" y="1889760"/>
            <a:ext cx="14370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rgbClr val="7F7F7F"/>
                </a:solidFill>
                <a:latin typeface="Malgun Gothic" charset="0"/>
                <a:ea typeface="Malgun Gothic" charset="0"/>
              </a:rPr>
              <a:t>정렬기준 : </a:t>
            </a:r>
            <a:r>
              <a:rPr sz="1000">
                <a:solidFill>
                  <a:srgbClr val="BFBFBF"/>
                </a:solidFill>
                <a:latin typeface="Malgun Gothic" charset="0"/>
                <a:ea typeface="Malgun Gothic" charset="0"/>
              </a:rPr>
              <a:t>최근등록순</a:t>
            </a:r>
            <a:endParaRPr lang="ko-KR" altLang="en-US" sz="1000">
              <a:solidFill>
                <a:srgbClr val="BFBFB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29" name="Rect 0"/>
          <p:cNvSpPr>
            <a:spLocks/>
          </p:cNvSpPr>
          <p:nvPr/>
        </p:nvSpPr>
        <p:spPr>
          <a:xfrm rot="13500000">
            <a:off x="4440555" y="1950720"/>
            <a:ext cx="120650" cy="112395"/>
          </a:xfrm>
          <a:prstGeom prst="halfFrame">
            <a:avLst>
              <a:gd name="adj1" fmla="val 4473"/>
              <a:gd name="adj2" fmla="val 6397"/>
            </a:avLst>
          </a:prstGeom>
          <a:solidFill>
            <a:schemeClr val="lt1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30" name="Rect 0"/>
          <p:cNvSpPr>
            <a:spLocks/>
          </p:cNvSpPr>
          <p:nvPr/>
        </p:nvSpPr>
        <p:spPr>
          <a:xfrm rot="0">
            <a:off x="56515" y="620395"/>
            <a:ext cx="4177030" cy="217805"/>
          </a:xfrm>
          <a:prstGeom prst="rect"/>
          <a:solidFill>
            <a:srgbClr val="FF5050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 한 사람만 내부데이터 볼 수 있음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1" name="Rect 0"/>
          <p:cNvSpPr>
            <a:spLocks/>
          </p:cNvSpPr>
          <p:nvPr/>
        </p:nvSpPr>
        <p:spPr>
          <a:xfrm rot="0">
            <a:off x="444500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2" name="Rect 0"/>
          <p:cNvSpPr>
            <a:spLocks/>
          </p:cNvSpPr>
          <p:nvPr/>
        </p:nvSpPr>
        <p:spPr>
          <a:xfrm rot="0">
            <a:off x="515620" y="1753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3" name="Rect 0"/>
          <p:cNvSpPr>
            <a:spLocks/>
          </p:cNvSpPr>
          <p:nvPr/>
        </p:nvSpPr>
        <p:spPr>
          <a:xfrm rot="0">
            <a:off x="700405" y="1753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4" name="Rect 0"/>
          <p:cNvSpPr>
            <a:spLocks/>
          </p:cNvSpPr>
          <p:nvPr/>
        </p:nvSpPr>
        <p:spPr>
          <a:xfrm rot="0">
            <a:off x="700405" y="2134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5" name="Rect 0"/>
          <p:cNvSpPr>
            <a:spLocks/>
          </p:cNvSpPr>
          <p:nvPr/>
        </p:nvSpPr>
        <p:spPr>
          <a:xfrm rot="0">
            <a:off x="1233805" y="2134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6" name="Rect 0"/>
          <p:cNvSpPr>
            <a:spLocks/>
          </p:cNvSpPr>
          <p:nvPr/>
        </p:nvSpPr>
        <p:spPr>
          <a:xfrm rot="0">
            <a:off x="4281805" y="1829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7" name="Rect 0"/>
          <p:cNvSpPr>
            <a:spLocks/>
          </p:cNvSpPr>
          <p:nvPr/>
        </p:nvSpPr>
        <p:spPr>
          <a:xfrm rot="0">
            <a:off x="3693160" y="21501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8" name="Rect 0"/>
          <p:cNvSpPr>
            <a:spLocks/>
          </p:cNvSpPr>
          <p:nvPr/>
        </p:nvSpPr>
        <p:spPr>
          <a:xfrm rot="0">
            <a:off x="4553585" y="1296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39" name="Rect 0"/>
          <p:cNvSpPr>
            <a:spLocks/>
          </p:cNvSpPr>
          <p:nvPr/>
        </p:nvSpPr>
        <p:spPr>
          <a:xfrm rot="0">
            <a:off x="4739005" y="1677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40" name="Rect 0"/>
          <p:cNvSpPr>
            <a:spLocks/>
          </p:cNvSpPr>
          <p:nvPr/>
        </p:nvSpPr>
        <p:spPr>
          <a:xfrm rot="0">
            <a:off x="4739005" y="2972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41" name="Rect 0"/>
          <p:cNvSpPr>
            <a:spLocks/>
          </p:cNvSpPr>
          <p:nvPr/>
        </p:nvSpPr>
        <p:spPr>
          <a:xfrm rot="0">
            <a:off x="4739005" y="35058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42" name="Rect 0"/>
          <p:cNvSpPr>
            <a:spLocks/>
          </p:cNvSpPr>
          <p:nvPr/>
        </p:nvSpPr>
        <p:spPr>
          <a:xfrm rot="0">
            <a:off x="4737735" y="12960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Rect 0"/>
          <p:cNvSpPr>
            <a:spLocks/>
          </p:cNvSpPr>
          <p:nvPr/>
        </p:nvSpPr>
        <p:spPr>
          <a:xfrm rot="0">
            <a:off x="522605" y="1037590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48" name="Rect 0"/>
          <p:cNvSpPr>
            <a:spLocks/>
          </p:cNvSpPr>
          <p:nvPr/>
        </p:nvSpPr>
        <p:spPr>
          <a:xfrm rot="0">
            <a:off x="1593215" y="2163445"/>
            <a:ext cx="4133850" cy="1414145"/>
          </a:xfrm>
          <a:prstGeom prst="rect"/>
          <a:solidFill>
            <a:srgbClr val="262626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49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50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1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2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3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4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Q&amp;A(비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6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마이페이지 &gt; Q&amp;A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7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58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859" name="Rect 0"/>
          <p:cNvSpPr txBox="1">
            <a:spLocks/>
          </p:cNvSpPr>
          <p:nvPr/>
        </p:nvSpPr>
        <p:spPr>
          <a:xfrm rot="0">
            <a:off x="563880" y="5828665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0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1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2" name="Rect 0"/>
          <p:cNvSpPr txBox="1">
            <a:spLocks/>
          </p:cNvSpPr>
          <p:nvPr/>
        </p:nvSpPr>
        <p:spPr>
          <a:xfrm rot="0">
            <a:off x="1566545" y="1927225"/>
            <a:ext cx="23768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자주 묻는 질문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3" name="Rect 0"/>
          <p:cNvSpPr>
            <a:spLocks/>
          </p:cNvSpPr>
          <p:nvPr/>
        </p:nvSpPr>
        <p:spPr>
          <a:xfrm rot="0">
            <a:off x="1593215" y="1870710"/>
            <a:ext cx="4133850" cy="390588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cxnSp>
        <p:nvCxnSpPr>
          <p:cNvPr id="1864" name="Rect 0"/>
          <p:cNvCxnSpPr/>
          <p:nvPr/>
        </p:nvCxnSpPr>
        <p:spPr>
          <a:xfrm rot="0">
            <a:off x="1651000" y="299720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Rect 0"/>
          <p:cNvCxnSpPr/>
          <p:nvPr/>
        </p:nvCxnSpPr>
        <p:spPr>
          <a:xfrm rot="0">
            <a:off x="1651000" y="350075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6" name="Rect 0"/>
          <p:cNvSpPr txBox="1">
            <a:spLocks/>
          </p:cNvSpPr>
          <p:nvPr/>
        </p:nvSpPr>
        <p:spPr>
          <a:xfrm rot="0">
            <a:off x="1924685" y="216344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 이름이 왜 그래요?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7" name="Rect 0"/>
          <p:cNvSpPr txBox="1">
            <a:spLocks/>
          </p:cNvSpPr>
          <p:nvPr/>
        </p:nvSpPr>
        <p:spPr>
          <a:xfrm rot="0">
            <a:off x="1704340" y="2110105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68" name="Rect 0"/>
          <p:cNvSpPr>
            <a:spLocks/>
          </p:cNvSpPr>
          <p:nvPr/>
        </p:nvSpPr>
        <p:spPr>
          <a:xfrm rot="0">
            <a:off x="1853565" y="2446020"/>
            <a:ext cx="3458845" cy="47117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69" name="Rect 0"/>
          <p:cNvSpPr txBox="1">
            <a:spLocks/>
          </p:cNvSpPr>
          <p:nvPr/>
        </p:nvSpPr>
        <p:spPr>
          <a:xfrm rot="0">
            <a:off x="1924685" y="2494915"/>
            <a:ext cx="3245485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아ㅣ러니ㅏ어;리ㅏ너리;ㄴ얼;ㅣㄴ어라ㅣ너이;k러니;ㅏ러ㅣㅏㄴ어런ㅇ;ㅣㅏ런아ㅣ;ㄹ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70" name="Rect 0"/>
          <p:cNvSpPr txBox="1">
            <a:spLocks/>
          </p:cNvSpPr>
          <p:nvPr/>
        </p:nvSpPr>
        <p:spPr>
          <a:xfrm rot="0">
            <a:off x="1924685" y="312610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 플레이 어떻게 해요?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71" name="Rect 0"/>
          <p:cNvSpPr txBox="1">
            <a:spLocks/>
          </p:cNvSpPr>
          <p:nvPr/>
        </p:nvSpPr>
        <p:spPr>
          <a:xfrm rot="0">
            <a:off x="1704340" y="3072765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72" name="Rect 0"/>
          <p:cNvCxnSpPr/>
          <p:nvPr/>
        </p:nvCxnSpPr>
        <p:spPr>
          <a:xfrm rot="0">
            <a:off x="1651000" y="400494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3" name="Rect 0"/>
          <p:cNvSpPr txBox="1">
            <a:spLocks/>
          </p:cNvSpPr>
          <p:nvPr/>
        </p:nvSpPr>
        <p:spPr>
          <a:xfrm rot="0">
            <a:off x="1924685" y="363029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돈이 저절로 나갔어요 ㅡㅡ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74" name="Rect 0"/>
          <p:cNvSpPr txBox="1">
            <a:spLocks/>
          </p:cNvSpPr>
          <p:nvPr/>
        </p:nvSpPr>
        <p:spPr>
          <a:xfrm rot="0">
            <a:off x="1704340" y="3576955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75" name="Rect 0"/>
          <p:cNvCxnSpPr/>
          <p:nvPr/>
        </p:nvCxnSpPr>
        <p:spPr>
          <a:xfrm rot="0">
            <a:off x="1651000" y="449135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6" name="Rect 0"/>
          <p:cNvSpPr txBox="1">
            <a:spLocks/>
          </p:cNvSpPr>
          <p:nvPr/>
        </p:nvSpPr>
        <p:spPr>
          <a:xfrm rot="0">
            <a:off x="1924685" y="411670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 플레이 어떻게 해요?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77" name="Rect 0"/>
          <p:cNvSpPr txBox="1">
            <a:spLocks/>
          </p:cNvSpPr>
          <p:nvPr/>
        </p:nvSpPr>
        <p:spPr>
          <a:xfrm rot="0">
            <a:off x="1704340" y="4063365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78" name="Rect 0"/>
          <p:cNvCxnSpPr/>
          <p:nvPr/>
        </p:nvCxnSpPr>
        <p:spPr>
          <a:xfrm rot="0">
            <a:off x="1651000" y="498348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9" name="Rect 0"/>
          <p:cNvSpPr txBox="1">
            <a:spLocks/>
          </p:cNvSpPr>
          <p:nvPr/>
        </p:nvSpPr>
        <p:spPr>
          <a:xfrm rot="0">
            <a:off x="1924685" y="460819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 플레이 어떻게 해요?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0" name="Rect 0"/>
          <p:cNvSpPr txBox="1">
            <a:spLocks/>
          </p:cNvSpPr>
          <p:nvPr/>
        </p:nvSpPr>
        <p:spPr>
          <a:xfrm rot="0">
            <a:off x="1704340" y="4555490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881" name="Rect 0"/>
          <p:cNvCxnSpPr/>
          <p:nvPr/>
        </p:nvCxnSpPr>
        <p:spPr>
          <a:xfrm rot="0">
            <a:off x="1651000" y="549275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2" name="Rect 0"/>
          <p:cNvSpPr txBox="1">
            <a:spLocks/>
          </p:cNvSpPr>
          <p:nvPr/>
        </p:nvSpPr>
        <p:spPr>
          <a:xfrm rot="0">
            <a:off x="1924685" y="5118100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게임 플레이 어떻게 해요?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3" name="Rect 0"/>
          <p:cNvSpPr txBox="1">
            <a:spLocks/>
          </p:cNvSpPr>
          <p:nvPr/>
        </p:nvSpPr>
        <p:spPr>
          <a:xfrm rot="0">
            <a:off x="1704340" y="5064760"/>
            <a:ext cx="441325" cy="3086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>
                <a:solidFill>
                  <a:schemeClr val="lt1"/>
                </a:solidFill>
                <a:latin typeface="Malgun Gothic" charset="0"/>
                <a:ea typeface="Malgun Gothic" charset="0"/>
              </a:rPr>
              <a:t>Q</a:t>
            </a:r>
            <a:endParaRPr lang="ko-KR" altLang="en-US" sz="14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4" name="Rect 0"/>
          <p:cNvSpPr>
            <a:spLocks/>
          </p:cNvSpPr>
          <p:nvPr/>
        </p:nvSpPr>
        <p:spPr>
          <a:xfrm rot="0">
            <a:off x="477520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5" name="Rect 0"/>
          <p:cNvSpPr>
            <a:spLocks/>
          </p:cNvSpPr>
          <p:nvPr/>
        </p:nvSpPr>
        <p:spPr>
          <a:xfrm rot="0">
            <a:off x="1506220" y="1753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6" name="Rect 0"/>
          <p:cNvSpPr>
            <a:spLocks/>
          </p:cNvSpPr>
          <p:nvPr/>
        </p:nvSpPr>
        <p:spPr>
          <a:xfrm rot="0">
            <a:off x="1691005" y="1829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7" name="Rect 0"/>
          <p:cNvSpPr>
            <a:spLocks/>
          </p:cNvSpPr>
          <p:nvPr/>
        </p:nvSpPr>
        <p:spPr>
          <a:xfrm rot="0">
            <a:off x="1691005" y="2134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88" name="Rect 0"/>
          <p:cNvSpPr>
            <a:spLocks/>
          </p:cNvSpPr>
          <p:nvPr/>
        </p:nvSpPr>
        <p:spPr>
          <a:xfrm rot="0">
            <a:off x="1767205" y="23628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889" name="Table 3"/>
          <p:cNvGraphicFramePr>
            <a:graphicFrameLocks noGrp="1"/>
          </p:cNvGraphicFramePr>
          <p:nvPr/>
        </p:nvGraphicFramePr>
        <p:xfrm>
          <a:off x="7244080" y="872490"/>
          <a:ext cx="2588260" cy="1557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Q&amp;A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자주 묻는 질문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화면 설명(title)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자주 묻는 질문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질문명, 질문내용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- 3-1 해당 컨테이너의 타이틀을 보여줌.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- 3-2 질문명을 보여줌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- 3-3 질문내용을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90" name="Rect 0"/>
          <p:cNvSpPr>
            <a:spLocks/>
          </p:cNvSpPr>
          <p:nvPr/>
        </p:nvSpPr>
        <p:spPr>
          <a:xfrm rot="0">
            <a:off x="782320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Rect 0"/>
          <p:cNvSpPr>
            <a:spLocks/>
          </p:cNvSpPr>
          <p:nvPr/>
        </p:nvSpPr>
        <p:spPr>
          <a:xfrm rot="0">
            <a:off x="522605" y="1037590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96" name="Rect 0"/>
          <p:cNvSpPr>
            <a:spLocks/>
          </p:cNvSpPr>
          <p:nvPr/>
        </p:nvSpPr>
        <p:spPr>
          <a:xfrm rot="0">
            <a:off x="1593215" y="2163445"/>
            <a:ext cx="4133850" cy="1414145"/>
          </a:xfrm>
          <a:prstGeom prst="rect"/>
          <a:solidFill>
            <a:srgbClr val="262626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97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898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899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0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1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2" name="Rect 0"/>
          <p:cNvSpPr txBox="1">
            <a:spLocks/>
          </p:cNvSpPr>
          <p:nvPr/>
        </p:nvSpPr>
        <p:spPr>
          <a:xfrm rot="0">
            <a:off x="5912485" y="965835"/>
            <a:ext cx="76771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홍길동님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3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약관(비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4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약관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5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6" name="Rect 0"/>
          <p:cNvSpPr>
            <a:spLocks/>
          </p:cNvSpPr>
          <p:nvPr/>
        </p:nvSpPr>
        <p:spPr>
          <a:xfrm rot="0">
            <a:off x="522605" y="5776595"/>
            <a:ext cx="6157595" cy="533400"/>
          </a:xfrm>
          <a:prstGeom prst="rect"/>
          <a:solidFill>
            <a:srgbClr val="3F3F3F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07" name="Rect 0"/>
          <p:cNvSpPr txBox="1">
            <a:spLocks/>
          </p:cNvSpPr>
          <p:nvPr/>
        </p:nvSpPr>
        <p:spPr>
          <a:xfrm rot="0">
            <a:off x="563880" y="5828665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회사소개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8" name="Rect 0"/>
          <p:cNvSpPr txBox="1">
            <a:spLocks/>
          </p:cNvSpPr>
          <p:nvPr/>
        </p:nvSpPr>
        <p:spPr>
          <a:xfrm rot="0">
            <a:off x="563880" y="6042660"/>
            <a:ext cx="5777865" cy="20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700">
                <a:solidFill>
                  <a:srgbClr val="F2F2F2"/>
                </a:solidFill>
                <a:latin typeface="Malgun Gothic" charset="0"/>
                <a:ea typeface="Malgun Gothic" charset="0"/>
              </a:rPr>
              <a:t>이용약관        개인정보처리방침  스토어 환불 정책</a:t>
            </a:r>
            <a:endParaRPr lang="ko-KR" altLang="en-US" sz="700">
              <a:solidFill>
                <a:srgbClr val="F2F2F2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09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약관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10" name="Rect 0"/>
          <p:cNvSpPr txBox="1">
            <a:spLocks/>
          </p:cNvSpPr>
          <p:nvPr/>
        </p:nvSpPr>
        <p:spPr>
          <a:xfrm rot="0">
            <a:off x="1566545" y="1927225"/>
            <a:ext cx="23768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chemeClr val="lt1"/>
                </a:solidFill>
                <a:latin typeface="Malgun Gothic" charset="0"/>
                <a:ea typeface="Malgun Gothic" charset="0"/>
              </a:rPr>
              <a:t>약관 보기</a:t>
            </a:r>
            <a:endParaRPr lang="ko-KR" altLang="en-US" sz="10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11" name="Rect 0"/>
          <p:cNvSpPr>
            <a:spLocks/>
          </p:cNvSpPr>
          <p:nvPr/>
        </p:nvSpPr>
        <p:spPr>
          <a:xfrm rot="0">
            <a:off x="1593215" y="1870710"/>
            <a:ext cx="4133850" cy="390588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cxnSp>
        <p:nvCxnSpPr>
          <p:cNvPr id="1912" name="Rect 0"/>
          <p:cNvCxnSpPr/>
          <p:nvPr/>
        </p:nvCxnSpPr>
        <p:spPr>
          <a:xfrm rot="0">
            <a:off x="1651000" y="299720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Rect 0"/>
          <p:cNvCxnSpPr/>
          <p:nvPr/>
        </p:nvCxnSpPr>
        <p:spPr>
          <a:xfrm rot="0">
            <a:off x="1651000" y="350075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4" name="Rect 0"/>
          <p:cNvSpPr txBox="1">
            <a:spLocks/>
          </p:cNvSpPr>
          <p:nvPr/>
        </p:nvSpPr>
        <p:spPr>
          <a:xfrm rot="0">
            <a:off x="1651000" y="216344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15" name="Rect 0"/>
          <p:cNvSpPr>
            <a:spLocks/>
          </p:cNvSpPr>
          <p:nvPr/>
        </p:nvSpPr>
        <p:spPr>
          <a:xfrm rot="0">
            <a:off x="1853565" y="2446020"/>
            <a:ext cx="3458845" cy="47117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916" name="Rect 0"/>
          <p:cNvSpPr txBox="1">
            <a:spLocks/>
          </p:cNvSpPr>
          <p:nvPr/>
        </p:nvSpPr>
        <p:spPr>
          <a:xfrm rot="0">
            <a:off x="1924685" y="2494915"/>
            <a:ext cx="3245485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제 1조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어쩌고저꺼고 너는 이미 누워있다 집에가자 화이팅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cxnSp>
        <p:nvCxnSpPr>
          <p:cNvPr id="1917" name="Rect 0"/>
          <p:cNvCxnSpPr/>
          <p:nvPr/>
        </p:nvCxnSpPr>
        <p:spPr>
          <a:xfrm rot="0">
            <a:off x="1651000" y="400494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Rect 0"/>
          <p:cNvCxnSpPr/>
          <p:nvPr/>
        </p:nvCxnSpPr>
        <p:spPr>
          <a:xfrm rot="0">
            <a:off x="1651000" y="4491355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Rect 0"/>
          <p:cNvCxnSpPr/>
          <p:nvPr/>
        </p:nvCxnSpPr>
        <p:spPr>
          <a:xfrm rot="0">
            <a:off x="1651000" y="498348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Rect 0"/>
          <p:cNvCxnSpPr/>
          <p:nvPr/>
        </p:nvCxnSpPr>
        <p:spPr>
          <a:xfrm rot="0">
            <a:off x="1651000" y="5492750"/>
            <a:ext cx="3948430" cy="635"/>
          </a:xfrm>
          <a:prstGeom prst="straightConnector1"/>
          <a:noFill/>
          <a:ln w="9525" cap="flat" cmpd="sng">
            <a:solidFill>
              <a:srgbClr val="3F3F3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1" name="Rect 0"/>
          <p:cNvSpPr txBox="1">
            <a:spLocks/>
          </p:cNvSpPr>
          <p:nvPr/>
        </p:nvSpPr>
        <p:spPr>
          <a:xfrm rot="0">
            <a:off x="1651000" y="3135630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2" name="Rect 0"/>
          <p:cNvSpPr txBox="1">
            <a:spLocks/>
          </p:cNvSpPr>
          <p:nvPr/>
        </p:nvSpPr>
        <p:spPr>
          <a:xfrm rot="0">
            <a:off x="1651000" y="364553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3" name="Rect 0"/>
          <p:cNvSpPr txBox="1">
            <a:spLocks/>
          </p:cNvSpPr>
          <p:nvPr/>
        </p:nvSpPr>
        <p:spPr>
          <a:xfrm rot="0">
            <a:off x="1651000" y="4119245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4" name="Rect 0"/>
          <p:cNvSpPr txBox="1">
            <a:spLocks/>
          </p:cNvSpPr>
          <p:nvPr/>
        </p:nvSpPr>
        <p:spPr>
          <a:xfrm rot="0">
            <a:off x="1651000" y="4626610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5" name="Rect 0"/>
          <p:cNvSpPr txBox="1">
            <a:spLocks/>
          </p:cNvSpPr>
          <p:nvPr/>
        </p:nvSpPr>
        <p:spPr>
          <a:xfrm rot="0">
            <a:off x="1651000" y="5124450"/>
            <a:ext cx="1790700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개인정보 처리방짐 의 어쩌고 약관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6" name="Rect 0"/>
          <p:cNvSpPr>
            <a:spLocks/>
          </p:cNvSpPr>
          <p:nvPr/>
        </p:nvSpPr>
        <p:spPr>
          <a:xfrm rot="0">
            <a:off x="477520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7" name="Rect 0"/>
          <p:cNvSpPr>
            <a:spLocks/>
          </p:cNvSpPr>
          <p:nvPr/>
        </p:nvSpPr>
        <p:spPr>
          <a:xfrm rot="0">
            <a:off x="1506220" y="1753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8" name="Rect 0"/>
          <p:cNvSpPr>
            <a:spLocks/>
          </p:cNvSpPr>
          <p:nvPr/>
        </p:nvSpPr>
        <p:spPr>
          <a:xfrm rot="0">
            <a:off x="1691005" y="1829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29" name="Rect 0"/>
          <p:cNvSpPr>
            <a:spLocks/>
          </p:cNvSpPr>
          <p:nvPr/>
        </p:nvSpPr>
        <p:spPr>
          <a:xfrm rot="0">
            <a:off x="1691005" y="2134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30" name="Rect 0"/>
          <p:cNvSpPr>
            <a:spLocks/>
          </p:cNvSpPr>
          <p:nvPr/>
        </p:nvSpPr>
        <p:spPr>
          <a:xfrm rot="0">
            <a:off x="1767205" y="23628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31" name="Rect 0"/>
          <p:cNvSpPr>
            <a:spLocks/>
          </p:cNvSpPr>
          <p:nvPr/>
        </p:nvSpPr>
        <p:spPr>
          <a:xfrm rot="0">
            <a:off x="782320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932" name="Table 3"/>
          <p:cNvGraphicFramePr>
            <a:graphicFrameLocks noGrp="1"/>
          </p:cNvGraphicFramePr>
          <p:nvPr/>
        </p:nvGraphicFramePr>
        <p:xfrm>
          <a:off x="7244080" y="872490"/>
          <a:ext cx="2588260" cy="1557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약관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약관 보기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화면 설명(title)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약관 보기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약관명, 약관내용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- 3-1 해당 컨테이너의 타이틀을 보여줌.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- 3-2 약관명을 보여줌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- 3-3 약관내용을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938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939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940" name="Table 3"/>
          <p:cNvGraphicFramePr>
            <a:graphicFrameLocks noGrp="1"/>
          </p:cNvGraphicFramePr>
          <p:nvPr/>
        </p:nvGraphicFramePr>
        <p:xfrm>
          <a:off x="7244080" y="872490"/>
          <a:ext cx="2588260" cy="24415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4864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뉴스화면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검색창, 타이틀, 정렬기준 선택 박스, 뉴스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검색창(스크롤 이동 시 고정)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2-1클릭 시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정렬기준 선택 박스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-최근등록순(기본)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-인기순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-가나다순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뉴스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뉴스이미지, 뉴스내용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- 5.1 클릭 시 뉴스 상세보기 페이지로 넘어감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- 5.2 뉴스 내용을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1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2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3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4" name="Rect 0"/>
          <p:cNvSpPr txBox="1">
            <a:spLocks/>
          </p:cNvSpPr>
          <p:nvPr/>
        </p:nvSpPr>
        <p:spPr>
          <a:xfrm rot="0">
            <a:off x="6031230" y="96583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뉴스 화면 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6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뉴스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7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8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49" name="Rect 0"/>
          <p:cNvSpPr>
            <a:spLocks/>
          </p:cNvSpPr>
          <p:nvPr/>
        </p:nvSpPr>
        <p:spPr>
          <a:xfrm rot="0">
            <a:off x="699135" y="1628775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50" name="Rect 0"/>
          <p:cNvSpPr>
            <a:spLocks/>
          </p:cNvSpPr>
          <p:nvPr/>
        </p:nvSpPr>
        <p:spPr>
          <a:xfrm rot="0">
            <a:off x="2709545" y="1638300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51" name="Rect 0"/>
          <p:cNvSpPr>
            <a:spLocks/>
          </p:cNvSpPr>
          <p:nvPr/>
        </p:nvSpPr>
        <p:spPr>
          <a:xfrm rot="0">
            <a:off x="4737100" y="1638300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cxnSp>
        <p:nvCxnSpPr>
          <p:cNvPr id="1952" name="Rect 0"/>
          <p:cNvCxnSpPr>
            <a:stCxn id="1949" idx="1"/>
            <a:endCxn id="1949" idx="3"/>
          </p:cNvCxnSpPr>
          <p:nvPr/>
        </p:nvCxnSpPr>
        <p:spPr>
          <a:xfrm rot="0">
            <a:off x="699135" y="2348865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Rect 0"/>
          <p:cNvCxnSpPr>
            <a:stCxn id="1950" idx="1"/>
            <a:endCxn id="1950" idx="3"/>
          </p:cNvCxnSpPr>
          <p:nvPr/>
        </p:nvCxnSpPr>
        <p:spPr>
          <a:xfrm rot="0">
            <a:off x="2709545" y="2358390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Rect 0"/>
          <p:cNvCxnSpPr>
            <a:stCxn id="1951" idx="1"/>
            <a:endCxn id="1951" idx="3"/>
          </p:cNvCxnSpPr>
          <p:nvPr/>
        </p:nvCxnSpPr>
        <p:spPr>
          <a:xfrm rot="0">
            <a:off x="4737100" y="2358390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5" name="Rect 0"/>
          <p:cNvSpPr txBox="1">
            <a:spLocks/>
          </p:cNvSpPr>
          <p:nvPr/>
        </p:nvSpPr>
        <p:spPr>
          <a:xfrm rot="0">
            <a:off x="1209040" y="1913255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NEWS1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56" name="Rect 0"/>
          <p:cNvSpPr txBox="1">
            <a:spLocks/>
          </p:cNvSpPr>
          <p:nvPr/>
        </p:nvSpPr>
        <p:spPr>
          <a:xfrm rot="0">
            <a:off x="5283200" y="1900555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NEWS3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57" name="Rect 0"/>
          <p:cNvSpPr txBox="1">
            <a:spLocks/>
          </p:cNvSpPr>
          <p:nvPr/>
        </p:nvSpPr>
        <p:spPr>
          <a:xfrm rot="0">
            <a:off x="3260090" y="1911985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NEWS2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58" name="Rect 0"/>
          <p:cNvSpPr>
            <a:spLocks/>
          </p:cNvSpPr>
          <p:nvPr/>
        </p:nvSpPr>
        <p:spPr>
          <a:xfrm rot="0">
            <a:off x="699135" y="3335655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59" name="Rect 0"/>
          <p:cNvSpPr>
            <a:spLocks/>
          </p:cNvSpPr>
          <p:nvPr/>
        </p:nvSpPr>
        <p:spPr>
          <a:xfrm rot="0">
            <a:off x="2709545" y="3345180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60" name="Rect 0"/>
          <p:cNvSpPr>
            <a:spLocks/>
          </p:cNvSpPr>
          <p:nvPr/>
        </p:nvSpPr>
        <p:spPr>
          <a:xfrm rot="0">
            <a:off x="4737100" y="3345180"/>
            <a:ext cx="171005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cxnSp>
        <p:nvCxnSpPr>
          <p:cNvPr id="1961" name="Rect 0"/>
          <p:cNvCxnSpPr>
            <a:stCxn id="1958" idx="1"/>
            <a:endCxn id="1958" idx="3"/>
          </p:cNvCxnSpPr>
          <p:nvPr/>
        </p:nvCxnSpPr>
        <p:spPr>
          <a:xfrm rot="0">
            <a:off x="699135" y="4055745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Rect 0"/>
          <p:cNvCxnSpPr>
            <a:stCxn id="1959" idx="1"/>
            <a:endCxn id="1959" idx="3"/>
          </p:cNvCxnSpPr>
          <p:nvPr/>
        </p:nvCxnSpPr>
        <p:spPr>
          <a:xfrm rot="0">
            <a:off x="2709545" y="4065270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Rect 0"/>
          <p:cNvCxnSpPr>
            <a:stCxn id="1960" idx="1"/>
            <a:endCxn id="1960" idx="3"/>
          </p:cNvCxnSpPr>
          <p:nvPr/>
        </p:nvCxnSpPr>
        <p:spPr>
          <a:xfrm rot="0">
            <a:off x="4737100" y="4065270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4" name="Rect 0"/>
          <p:cNvSpPr txBox="1">
            <a:spLocks/>
          </p:cNvSpPr>
          <p:nvPr/>
        </p:nvSpPr>
        <p:spPr>
          <a:xfrm rot="0">
            <a:off x="1209040" y="3620135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NEWS1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65" name="Rect 0"/>
          <p:cNvSpPr txBox="1">
            <a:spLocks/>
          </p:cNvSpPr>
          <p:nvPr/>
        </p:nvSpPr>
        <p:spPr>
          <a:xfrm rot="0">
            <a:off x="5283200" y="3606800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NEWS3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66" name="Rect 0"/>
          <p:cNvSpPr txBox="1">
            <a:spLocks/>
          </p:cNvSpPr>
          <p:nvPr/>
        </p:nvSpPr>
        <p:spPr>
          <a:xfrm rot="0">
            <a:off x="3260090" y="3618865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NEWS2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67" name="Rect 0"/>
          <p:cNvSpPr>
            <a:spLocks/>
          </p:cNvSpPr>
          <p:nvPr/>
        </p:nvSpPr>
        <p:spPr>
          <a:xfrm rot="0">
            <a:off x="699135" y="4998720"/>
            <a:ext cx="1710055" cy="1244600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68" name="Rect 0"/>
          <p:cNvSpPr>
            <a:spLocks/>
          </p:cNvSpPr>
          <p:nvPr/>
        </p:nvSpPr>
        <p:spPr>
          <a:xfrm rot="0">
            <a:off x="2709545" y="5008245"/>
            <a:ext cx="1710055" cy="123507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69" name="Rect 0"/>
          <p:cNvSpPr>
            <a:spLocks/>
          </p:cNvSpPr>
          <p:nvPr/>
        </p:nvSpPr>
        <p:spPr>
          <a:xfrm rot="0">
            <a:off x="4737100" y="5008245"/>
            <a:ext cx="1710055" cy="123507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cxnSp>
        <p:nvCxnSpPr>
          <p:cNvPr id="1970" name="Rect 0"/>
          <p:cNvCxnSpPr>
            <a:stCxn id="1967" idx="1"/>
            <a:endCxn id="1967" idx="3"/>
          </p:cNvCxnSpPr>
          <p:nvPr/>
        </p:nvCxnSpPr>
        <p:spPr>
          <a:xfrm rot="0">
            <a:off x="699135" y="5621020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Rect 0"/>
          <p:cNvCxnSpPr>
            <a:stCxn id="1968" idx="1"/>
            <a:endCxn id="1968" idx="3"/>
          </p:cNvCxnSpPr>
          <p:nvPr/>
        </p:nvCxnSpPr>
        <p:spPr>
          <a:xfrm rot="0">
            <a:off x="2709545" y="5625465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" name="Rect 0"/>
          <p:cNvCxnSpPr>
            <a:stCxn id="1969" idx="1"/>
            <a:endCxn id="1969" idx="3"/>
          </p:cNvCxnSpPr>
          <p:nvPr/>
        </p:nvCxnSpPr>
        <p:spPr>
          <a:xfrm rot="0">
            <a:off x="4737100" y="5625465"/>
            <a:ext cx="171005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3" name="Rect 0"/>
          <p:cNvSpPr txBox="1">
            <a:spLocks/>
          </p:cNvSpPr>
          <p:nvPr/>
        </p:nvSpPr>
        <p:spPr>
          <a:xfrm rot="0">
            <a:off x="1209040" y="5283200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NEWS1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74" name="Rect 0"/>
          <p:cNvSpPr txBox="1">
            <a:spLocks/>
          </p:cNvSpPr>
          <p:nvPr/>
        </p:nvSpPr>
        <p:spPr>
          <a:xfrm rot="0">
            <a:off x="5283200" y="5270500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NEWS3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75" name="Rect 0"/>
          <p:cNvSpPr txBox="1">
            <a:spLocks/>
          </p:cNvSpPr>
          <p:nvPr/>
        </p:nvSpPr>
        <p:spPr>
          <a:xfrm rot="0">
            <a:off x="3260090" y="5281930"/>
            <a:ext cx="65468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NEWS2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76" name="Rect 0"/>
          <p:cNvSpPr>
            <a:spLocks/>
          </p:cNvSpPr>
          <p:nvPr/>
        </p:nvSpPr>
        <p:spPr>
          <a:xfrm rot="0">
            <a:off x="4953000" y="1322070"/>
            <a:ext cx="1470660" cy="28892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900">
                <a:solidFill>
                  <a:srgbClr val="3F3F3F"/>
                </a:solidFill>
                <a:latin typeface="Malgun Gothic" charset="0"/>
                <a:ea typeface="Malgun Gothic" charset="0"/>
              </a:rPr>
              <a:t>        </a:t>
            </a:r>
            <a:r>
              <a:rPr sz="900">
                <a:solidFill>
                  <a:schemeClr val="lt1"/>
                </a:solidFill>
                <a:latin typeface="Malgun Gothic" charset="0"/>
                <a:ea typeface="Malgun Gothic" charset="0"/>
              </a:rPr>
              <a:t>검색 :</a:t>
            </a:r>
            <a:endParaRPr lang="ko-KR" altLang="en-US" sz="9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1977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4120" y="1397000"/>
            <a:ext cx="145415" cy="145415"/>
          </a:xfrm>
          <a:prstGeom prst="rect"/>
          <a:solidFill>
            <a:schemeClr val="lt1"/>
          </a:solidFill>
          <a:ln w="0">
            <a:noFill/>
            <a:prstDash/>
          </a:ln>
        </p:spPr>
      </p:pic>
      <p:sp>
        <p:nvSpPr>
          <p:cNvPr id="1978" name="Rect 0"/>
          <p:cNvSpPr>
            <a:spLocks/>
          </p:cNvSpPr>
          <p:nvPr/>
        </p:nvSpPr>
        <p:spPr>
          <a:xfrm rot="0">
            <a:off x="4808855" y="11969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79" name="Rect 0"/>
          <p:cNvSpPr>
            <a:spLocks/>
          </p:cNvSpPr>
          <p:nvPr/>
        </p:nvSpPr>
        <p:spPr>
          <a:xfrm rot="0">
            <a:off x="5641340" y="13874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0" name="Rect 0"/>
          <p:cNvSpPr txBox="1">
            <a:spLocks/>
          </p:cNvSpPr>
          <p:nvPr/>
        </p:nvSpPr>
        <p:spPr>
          <a:xfrm rot="0">
            <a:off x="1016635" y="1316990"/>
            <a:ext cx="1437005" cy="247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000">
                <a:solidFill>
                  <a:srgbClr val="7F7F7F"/>
                </a:solidFill>
                <a:latin typeface="Malgun Gothic" charset="0"/>
                <a:ea typeface="Malgun Gothic" charset="0"/>
              </a:rPr>
              <a:t>정렬기준 : </a:t>
            </a:r>
            <a:r>
              <a:rPr sz="1000">
                <a:solidFill>
                  <a:srgbClr val="BFBFBF"/>
                </a:solidFill>
                <a:latin typeface="Malgun Gothic" charset="0"/>
                <a:ea typeface="Malgun Gothic" charset="0"/>
              </a:rPr>
              <a:t>최근등록순</a:t>
            </a:r>
            <a:endParaRPr lang="ko-KR" altLang="en-US" sz="1000">
              <a:solidFill>
                <a:srgbClr val="BFBFBF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1" name="Rect 0"/>
          <p:cNvSpPr>
            <a:spLocks/>
          </p:cNvSpPr>
          <p:nvPr/>
        </p:nvSpPr>
        <p:spPr>
          <a:xfrm rot="13500000">
            <a:off x="2300605" y="1377950"/>
            <a:ext cx="120650" cy="112395"/>
          </a:xfrm>
          <a:prstGeom prst="halfFrame">
            <a:avLst>
              <a:gd name="adj1" fmla="val 4473"/>
              <a:gd name="adj2" fmla="val 6397"/>
            </a:avLst>
          </a:prstGeom>
          <a:solidFill>
            <a:schemeClr val="lt1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1982" name="Rect 0"/>
          <p:cNvSpPr>
            <a:spLocks/>
          </p:cNvSpPr>
          <p:nvPr/>
        </p:nvSpPr>
        <p:spPr>
          <a:xfrm rot="0">
            <a:off x="325120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3" name="Rect 0"/>
          <p:cNvSpPr>
            <a:spLocks/>
          </p:cNvSpPr>
          <p:nvPr/>
        </p:nvSpPr>
        <p:spPr>
          <a:xfrm rot="0">
            <a:off x="515620" y="1372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4" name="Rect 0"/>
          <p:cNvSpPr>
            <a:spLocks/>
          </p:cNvSpPr>
          <p:nvPr/>
        </p:nvSpPr>
        <p:spPr>
          <a:xfrm rot="0">
            <a:off x="2115820" y="1372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5" name="Rect 0"/>
          <p:cNvSpPr>
            <a:spLocks/>
          </p:cNvSpPr>
          <p:nvPr/>
        </p:nvSpPr>
        <p:spPr>
          <a:xfrm rot="0">
            <a:off x="624205" y="15246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6" name="Rect 0"/>
          <p:cNvSpPr>
            <a:spLocks/>
          </p:cNvSpPr>
          <p:nvPr/>
        </p:nvSpPr>
        <p:spPr>
          <a:xfrm rot="0">
            <a:off x="1157605" y="18294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87" name="Rect 0"/>
          <p:cNvSpPr>
            <a:spLocks/>
          </p:cNvSpPr>
          <p:nvPr/>
        </p:nvSpPr>
        <p:spPr>
          <a:xfrm rot="0">
            <a:off x="1157605" y="25152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Rect 0"/>
          <p:cNvSpPr>
            <a:spLocks/>
          </p:cNvSpPr>
          <p:nvPr/>
        </p:nvSpPr>
        <p:spPr>
          <a:xfrm rot="0">
            <a:off x="522605" y="970915"/>
            <a:ext cx="6159500" cy="5272405"/>
          </a:xfrm>
          <a:prstGeom prst="rect"/>
          <a:solidFill>
            <a:srgbClr val="262626"/>
          </a:solidFill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993" name="Rect 0"/>
          <p:cNvSpPr txBox="1">
            <a:spLocks/>
          </p:cNvSpPr>
          <p:nvPr/>
        </p:nvSpPr>
        <p:spPr>
          <a:xfrm rot="0">
            <a:off x="522605" y="96583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/>
          </a:p>
        </p:txBody>
      </p:sp>
      <p:sp>
        <p:nvSpPr>
          <p:cNvPr id="1994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1995" name="Table 3"/>
          <p:cNvGraphicFramePr>
            <a:graphicFrameLocks noGrp="1"/>
          </p:cNvGraphicFramePr>
          <p:nvPr/>
        </p:nvGraphicFramePr>
        <p:xfrm>
          <a:off x="7244080" y="872490"/>
          <a:ext cx="2588260" cy="16325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632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뉴스 상세보기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뉴스 컨테이너, 목록보기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뉴스 컨테이너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이미지, 이벤트 내용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게임또는 공지를 뉴스의 내용으로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- 3-1 뉴스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- 3-2 뉴스 이미지를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- 3-3 뉴스 내용을 보여줌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목록보기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96" name="Rect 0"/>
          <p:cNvSpPr txBox="1">
            <a:spLocks/>
          </p:cNvSpPr>
          <p:nvPr/>
        </p:nvSpPr>
        <p:spPr>
          <a:xfrm rot="0">
            <a:off x="522605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97" name="Rect 0"/>
          <p:cNvSpPr txBox="1">
            <a:spLocks/>
          </p:cNvSpPr>
          <p:nvPr/>
        </p:nvSpPr>
        <p:spPr>
          <a:xfrm rot="0">
            <a:off x="1209040" y="96583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98" name="Rect 0"/>
          <p:cNvSpPr txBox="1">
            <a:spLocks/>
          </p:cNvSpPr>
          <p:nvPr/>
        </p:nvSpPr>
        <p:spPr>
          <a:xfrm rot="0">
            <a:off x="1853565" y="9702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1999" name="Rect 0"/>
          <p:cNvSpPr txBox="1">
            <a:spLocks/>
          </p:cNvSpPr>
          <p:nvPr/>
        </p:nvSpPr>
        <p:spPr>
          <a:xfrm rot="0">
            <a:off x="6031230" y="96583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0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뉴스 화면 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1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메인 화면 &gt; 뉴스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2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3" name="Rect 0"/>
          <p:cNvSpPr txBox="1">
            <a:spLocks/>
          </p:cNvSpPr>
          <p:nvPr/>
        </p:nvSpPr>
        <p:spPr>
          <a:xfrm rot="0">
            <a:off x="544830" y="1318895"/>
            <a:ext cx="116840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4" name="Rect 0"/>
          <p:cNvSpPr txBox="1">
            <a:spLocks/>
          </p:cNvSpPr>
          <p:nvPr/>
        </p:nvSpPr>
        <p:spPr>
          <a:xfrm rot="0">
            <a:off x="642620" y="1591945"/>
            <a:ext cx="1430655" cy="3390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600">
                <a:solidFill>
                  <a:schemeClr val="lt1"/>
                </a:solidFill>
                <a:latin typeface="Malgun Gothic" charset="0"/>
                <a:ea typeface="Malgun Gothic" charset="0"/>
              </a:rPr>
              <a:t>NEWS1</a:t>
            </a:r>
            <a:endParaRPr lang="ko-KR" altLang="en-US" sz="16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5" name="Rect 0"/>
          <p:cNvSpPr>
            <a:spLocks/>
          </p:cNvSpPr>
          <p:nvPr/>
        </p:nvSpPr>
        <p:spPr>
          <a:xfrm rot="0">
            <a:off x="699135" y="2033270"/>
            <a:ext cx="288607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2006" name="Rect 0"/>
          <p:cNvSpPr txBox="1">
            <a:spLocks/>
          </p:cNvSpPr>
          <p:nvPr/>
        </p:nvSpPr>
        <p:spPr>
          <a:xfrm rot="0">
            <a:off x="1408430" y="2541905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7" name="Rect 0"/>
          <p:cNvSpPr txBox="1">
            <a:spLocks/>
          </p:cNvSpPr>
          <p:nvPr/>
        </p:nvSpPr>
        <p:spPr>
          <a:xfrm rot="0">
            <a:off x="724535" y="3629025"/>
            <a:ext cx="259143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우리는 이벤트를 할것임미다 하하하하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8" name="Rect 0"/>
          <p:cNvSpPr txBox="1">
            <a:spLocks/>
          </p:cNvSpPr>
          <p:nvPr/>
        </p:nvSpPr>
        <p:spPr>
          <a:xfrm rot="0">
            <a:off x="3837940" y="2393315"/>
            <a:ext cx="259143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우리는 이벤트를 할것임미다 하하하하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09" name="Rect 0"/>
          <p:cNvSpPr>
            <a:spLocks/>
          </p:cNvSpPr>
          <p:nvPr/>
        </p:nvSpPr>
        <p:spPr>
          <a:xfrm rot="0">
            <a:off x="3598545" y="3573145"/>
            <a:ext cx="2886075" cy="1440815"/>
          </a:xfrm>
          <a:prstGeom prst="rect"/>
          <a:noFill/>
          <a:ln w="9525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/>
          </a:p>
        </p:txBody>
      </p:sp>
      <p:sp>
        <p:nvSpPr>
          <p:cNvPr id="2010" name="Rect 0"/>
          <p:cNvSpPr txBox="1">
            <a:spLocks/>
          </p:cNvSpPr>
          <p:nvPr/>
        </p:nvSpPr>
        <p:spPr>
          <a:xfrm rot="0">
            <a:off x="4307840" y="4081780"/>
            <a:ext cx="60833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100">
                <a:solidFill>
                  <a:schemeClr val="lt1"/>
                </a:solidFill>
                <a:latin typeface="Malgun Gothic" charset="0"/>
                <a:ea typeface="Malgun Gothic" charset="0"/>
              </a:rPr>
              <a:t>이미지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1" name="Rect 0"/>
          <p:cNvSpPr txBox="1">
            <a:spLocks/>
          </p:cNvSpPr>
          <p:nvPr/>
        </p:nvSpPr>
        <p:spPr>
          <a:xfrm rot="0">
            <a:off x="2943860" y="5638800"/>
            <a:ext cx="1775460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200">
                <a:solidFill>
                  <a:schemeClr val="lt1"/>
                </a:solidFill>
                <a:latin typeface="Malgun Gothic" charset="0"/>
                <a:ea typeface="Malgun Gothic" charset="0"/>
              </a:rPr>
              <a:t>&lt;&lt;     목록보기     &gt;&gt;</a:t>
            </a:r>
            <a:endParaRPr lang="ko-KR" altLang="en-US" sz="12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2" name="Rect 0"/>
          <p:cNvSpPr>
            <a:spLocks/>
          </p:cNvSpPr>
          <p:nvPr/>
        </p:nvSpPr>
        <p:spPr>
          <a:xfrm rot="0">
            <a:off x="271145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3" name="Rect 0"/>
          <p:cNvSpPr>
            <a:spLocks/>
          </p:cNvSpPr>
          <p:nvPr/>
        </p:nvSpPr>
        <p:spPr>
          <a:xfrm rot="0">
            <a:off x="444500" y="1365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4" name="Rect 0"/>
          <p:cNvSpPr>
            <a:spLocks/>
          </p:cNvSpPr>
          <p:nvPr/>
        </p:nvSpPr>
        <p:spPr>
          <a:xfrm rot="0">
            <a:off x="271145" y="1670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5" name="Rect 0"/>
          <p:cNvSpPr>
            <a:spLocks/>
          </p:cNvSpPr>
          <p:nvPr/>
        </p:nvSpPr>
        <p:spPr>
          <a:xfrm rot="0">
            <a:off x="447040" y="168338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6" name="Rect 0"/>
          <p:cNvSpPr>
            <a:spLocks/>
          </p:cNvSpPr>
          <p:nvPr/>
        </p:nvSpPr>
        <p:spPr>
          <a:xfrm rot="0">
            <a:off x="1358900" y="25082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7" name="Rect 0"/>
          <p:cNvSpPr>
            <a:spLocks/>
          </p:cNvSpPr>
          <p:nvPr/>
        </p:nvSpPr>
        <p:spPr>
          <a:xfrm rot="0">
            <a:off x="3797300" y="23558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18" name="Rect 0"/>
          <p:cNvSpPr>
            <a:spLocks/>
          </p:cNvSpPr>
          <p:nvPr/>
        </p:nvSpPr>
        <p:spPr>
          <a:xfrm rot="0">
            <a:off x="3111500" y="5480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24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회원가입 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25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회원가입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26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2027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6410" y="960120"/>
            <a:ext cx="6163310" cy="5353685"/>
          </a:xfrm>
          <a:prstGeom prst="rect"/>
          <a:noFill/>
          <a:ln w="0">
            <a:noFill/>
            <a:prstDash/>
          </a:ln>
        </p:spPr>
      </p:pic>
      <p:sp>
        <p:nvSpPr>
          <p:cNvPr id="2028" name="Rect 0"/>
          <p:cNvSpPr>
            <a:spLocks/>
          </p:cNvSpPr>
          <p:nvPr/>
        </p:nvSpPr>
        <p:spPr>
          <a:xfrm rot="0">
            <a:off x="347345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29" name="Rect 0"/>
          <p:cNvSpPr>
            <a:spLocks/>
          </p:cNvSpPr>
          <p:nvPr/>
        </p:nvSpPr>
        <p:spPr>
          <a:xfrm rot="0">
            <a:off x="528955" y="12992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0" name="Rect 0"/>
          <p:cNvSpPr>
            <a:spLocks/>
          </p:cNvSpPr>
          <p:nvPr/>
        </p:nvSpPr>
        <p:spPr>
          <a:xfrm rot="0">
            <a:off x="6813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1" name="Rect 0"/>
          <p:cNvSpPr>
            <a:spLocks/>
          </p:cNvSpPr>
          <p:nvPr/>
        </p:nvSpPr>
        <p:spPr>
          <a:xfrm rot="0">
            <a:off x="681355" y="17754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2" name="Rect 0"/>
          <p:cNvSpPr>
            <a:spLocks/>
          </p:cNvSpPr>
          <p:nvPr/>
        </p:nvSpPr>
        <p:spPr>
          <a:xfrm rot="0">
            <a:off x="6813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4-1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3" name="Rect 0"/>
          <p:cNvSpPr>
            <a:spLocks/>
          </p:cNvSpPr>
          <p:nvPr/>
        </p:nvSpPr>
        <p:spPr>
          <a:xfrm rot="0">
            <a:off x="681355" y="2308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4-2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4" name="Rect 0"/>
          <p:cNvSpPr>
            <a:spLocks/>
          </p:cNvSpPr>
          <p:nvPr/>
        </p:nvSpPr>
        <p:spPr>
          <a:xfrm rot="0">
            <a:off x="6813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5" name="Rect 0"/>
          <p:cNvSpPr>
            <a:spLocks/>
          </p:cNvSpPr>
          <p:nvPr/>
        </p:nvSpPr>
        <p:spPr>
          <a:xfrm rot="0">
            <a:off x="681355" y="28422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6" name="Rect 0"/>
          <p:cNvSpPr>
            <a:spLocks/>
          </p:cNvSpPr>
          <p:nvPr/>
        </p:nvSpPr>
        <p:spPr>
          <a:xfrm rot="0">
            <a:off x="6813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6-1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7" name="Rect 0"/>
          <p:cNvSpPr>
            <a:spLocks/>
          </p:cNvSpPr>
          <p:nvPr/>
        </p:nvSpPr>
        <p:spPr>
          <a:xfrm rot="0">
            <a:off x="681355" y="356552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6-2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8" name="Rect 0"/>
          <p:cNvSpPr>
            <a:spLocks/>
          </p:cNvSpPr>
          <p:nvPr/>
        </p:nvSpPr>
        <p:spPr>
          <a:xfrm rot="0">
            <a:off x="6813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7-1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39" name="Rect 0"/>
          <p:cNvSpPr>
            <a:spLocks/>
          </p:cNvSpPr>
          <p:nvPr/>
        </p:nvSpPr>
        <p:spPr>
          <a:xfrm rot="0">
            <a:off x="681355" y="408114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7-2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0" name="Rect 0"/>
          <p:cNvSpPr>
            <a:spLocks/>
          </p:cNvSpPr>
          <p:nvPr/>
        </p:nvSpPr>
        <p:spPr>
          <a:xfrm rot="0">
            <a:off x="6813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8-1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1" name="Rect 0"/>
          <p:cNvSpPr>
            <a:spLocks/>
          </p:cNvSpPr>
          <p:nvPr/>
        </p:nvSpPr>
        <p:spPr>
          <a:xfrm rot="0">
            <a:off x="681355" y="46710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8-2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2" name="Rect 0"/>
          <p:cNvSpPr>
            <a:spLocks/>
          </p:cNvSpPr>
          <p:nvPr/>
        </p:nvSpPr>
        <p:spPr>
          <a:xfrm rot="0">
            <a:off x="681355" y="5158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9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3" name="Rect 0"/>
          <p:cNvSpPr>
            <a:spLocks/>
          </p:cNvSpPr>
          <p:nvPr/>
        </p:nvSpPr>
        <p:spPr>
          <a:xfrm rot="0">
            <a:off x="1214755" y="2613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4" name="Rect 0"/>
          <p:cNvSpPr>
            <a:spLocks/>
          </p:cNvSpPr>
          <p:nvPr/>
        </p:nvSpPr>
        <p:spPr>
          <a:xfrm rot="0">
            <a:off x="1443355" y="4518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8-3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5" name="Rect 0"/>
          <p:cNvSpPr>
            <a:spLocks/>
          </p:cNvSpPr>
          <p:nvPr/>
        </p:nvSpPr>
        <p:spPr>
          <a:xfrm rot="0">
            <a:off x="2433955" y="4518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8-4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6" name="Rect 0"/>
          <p:cNvSpPr>
            <a:spLocks/>
          </p:cNvSpPr>
          <p:nvPr/>
        </p:nvSpPr>
        <p:spPr>
          <a:xfrm rot="0">
            <a:off x="1671955" y="5356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7" name="Rect 0"/>
          <p:cNvSpPr>
            <a:spLocks/>
          </p:cNvSpPr>
          <p:nvPr/>
        </p:nvSpPr>
        <p:spPr>
          <a:xfrm rot="0">
            <a:off x="3500755" y="5356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8" name="Rect 0"/>
          <p:cNvSpPr>
            <a:spLocks/>
          </p:cNvSpPr>
          <p:nvPr/>
        </p:nvSpPr>
        <p:spPr>
          <a:xfrm rot="0">
            <a:off x="528955" y="15767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49" name="Rect 0"/>
          <p:cNvSpPr>
            <a:spLocks/>
          </p:cNvSpPr>
          <p:nvPr/>
        </p:nvSpPr>
        <p:spPr>
          <a:xfrm rot="0">
            <a:off x="528955" y="21101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50" name="Rect 0"/>
          <p:cNvSpPr>
            <a:spLocks/>
          </p:cNvSpPr>
          <p:nvPr/>
        </p:nvSpPr>
        <p:spPr>
          <a:xfrm rot="0">
            <a:off x="528955" y="26435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51" name="Rect 0"/>
          <p:cNvSpPr>
            <a:spLocks/>
          </p:cNvSpPr>
          <p:nvPr/>
        </p:nvSpPr>
        <p:spPr>
          <a:xfrm rot="0">
            <a:off x="528955" y="336613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52" name="Rect 0"/>
          <p:cNvSpPr>
            <a:spLocks/>
          </p:cNvSpPr>
          <p:nvPr/>
        </p:nvSpPr>
        <p:spPr>
          <a:xfrm rot="0">
            <a:off x="528955" y="38817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7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53" name="Rect 0"/>
          <p:cNvSpPr>
            <a:spLocks/>
          </p:cNvSpPr>
          <p:nvPr/>
        </p:nvSpPr>
        <p:spPr>
          <a:xfrm rot="0">
            <a:off x="528955" y="447230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8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2054" name="Table 3"/>
          <p:cNvGraphicFramePr>
            <a:graphicFrameLocks noGrp="1"/>
          </p:cNvGraphicFramePr>
          <p:nvPr/>
        </p:nvGraphicFramePr>
        <p:xfrm>
          <a:off x="7244080" y="872490"/>
          <a:ext cx="2588260" cy="7313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7327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회원가입 화면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회원아이디 입력란, 성명 입력란, 주소 입력란, 전화번호 읿력란, 휴대폰번호 입력란, 이메일 입력란, 회원탈퇴 버튼, 저장버튼, 다시쓰기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회원가입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 아이디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회원 아이디 타이틀, 아이디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 회원 아이디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- 3.2 클릭 시 사용하고자 하는 아이디를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4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성명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성명 타이틀, 이름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- 4.1 성명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- 4.2 클릭 시 사용자 이름을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77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5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주소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주소 타이틀, 우편번호 검색버튼, 주소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- 5.1 주소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- 5.2 클릭 시 우편번호 검색 api를 실행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- 5.3 클릭 시 상세 주소를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전화번호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전화번호 타이틀, 전화번호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- 6.1 전화번호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- 6.2 클릭 시 전화번호를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휴대폰번호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휴대폰번호 타이틀, 휴대폰번호 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- 7.1 휴대폰번호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- 7.2 클릭 시 휴대폰번호를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이메일 입력란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이메일 타이틀, 이메일 앞자리 입력칸, 이메일 선택 셀렉트박스, 직접입력칸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- 8.1 이메일 타이틀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- 8.2 클릭 시 이메일 앞부분을 입력할 수 있음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- 8.3 클릭 시 이메일을 선택할 수 있는 셀렉트 박스가 아래로 나옴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 - 8.4 클릭 시 이메일 뒷부분을 직접 입력할 수 있음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9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회원탈퇴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 클릭 시 회원탈퇴 팝업이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10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저장버튼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 클릭 시 회원가입 완료 팝업이 발생함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11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다시쓰기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기능: 클릭 시 회원가입 화면에서 작성한 모든 데이터가 초기화됨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화면 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graphicFrame>
        <p:nvGraphicFramePr>
          <p:cNvPr id="2060" name="Table 3"/>
          <p:cNvGraphicFramePr>
            <a:graphicFrameLocks noGrp="1"/>
          </p:cNvGraphicFramePr>
          <p:nvPr/>
        </p:nvGraphicFramePr>
        <p:xfrm>
          <a:off x="7244080" y="872490"/>
          <a:ext cx="2588260" cy="3354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3378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로그인 화면</a:t>
                      </a: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/>
                      </a:r>
                      <a:b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</a:b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타이틀, 로그인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62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로그인 컨테이너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구성 : 로그인화면 타이틀, 아이디 타이틀, 아이디 입력칸, 비밀번호 타이틀, 비밀번호 입력칸, 아이디 저장 체크박스, 로그인 버튼, 카카오톡 로그인 버튼, 페이스북 로그인 버튼, 네이버 로그인 버튼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기능 :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 로그인 화면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- 3.2 아이디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- 3.3 아이디를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- 3.4 비밀번호 타이틀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- 3.5 비밀번호를 입력할 수 있는 입력칸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- 3.6 체크박스를 체크,해제할 수 있고, 체크하면 아이디가 사이트 로그인 할때마다 3.3입력칸에 자동으로 입력되어있음.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- 3.7 로그인 버튼을 누르면 3.3, 3.5 값을 검증하여 완료하면 로그인이 완료되어 사이트 메인페이지로 이동함. 검증값이 틀려서 로그인을 못할 경우 로그인 할 수 없다는 팝업 발생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- 3.8 카카오톡 api사용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- 3.9 페이스북 api사용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rtl="0" algn="l" latinLnBrk="0">
                        <a:buFontTx/>
                        <a:buNone/>
                      </a:pPr>
                      <a:r>
                        <a:rPr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</a:rPr>
                        <a:t>- 3.10 네이버 api사용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1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회원가입 (비 로그인)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2" name="Rect 0"/>
          <p:cNvSpPr>
            <a:spLocks/>
          </p:cNvSpPr>
          <p:nvPr/>
        </p:nvSpPr>
        <p:spPr>
          <a:xfrm rot="0">
            <a:off x="956310" y="324485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71755" rIns="91440" bIns="71755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회원가입 화면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3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latinLnBrk="0">
              <a:buFontTx/>
              <a:buNone/>
            </a:pPr>
            <a:r>
              <a:rPr sz="800">
                <a:solidFill>
                  <a:schemeClr val="dk1"/>
                </a:solidFill>
                <a:latin typeface="Malgun Gothic" charset="0"/>
                <a:ea typeface="Malgun Gothic" charset="0"/>
              </a:rPr>
              <a:t>web_02</a:t>
            </a:r>
            <a:endParaRPr lang="ko-KR" altLang="en-US" sz="800">
              <a:solidFill>
                <a:schemeClr val="dk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2064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" y="616585"/>
            <a:ext cx="6630035" cy="5696585"/>
          </a:xfrm>
          <a:prstGeom prst="rect"/>
          <a:noFill/>
          <a:ln w="0">
            <a:noFill/>
            <a:prstDash/>
          </a:ln>
        </p:spPr>
      </p:pic>
      <p:sp>
        <p:nvSpPr>
          <p:cNvPr id="2065" name="Rect 0"/>
          <p:cNvSpPr>
            <a:spLocks/>
          </p:cNvSpPr>
          <p:nvPr/>
        </p:nvSpPr>
        <p:spPr>
          <a:xfrm rot="0">
            <a:off x="347345" y="12890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6" name="Rect 0"/>
          <p:cNvSpPr>
            <a:spLocks/>
          </p:cNvSpPr>
          <p:nvPr/>
        </p:nvSpPr>
        <p:spPr>
          <a:xfrm rot="0">
            <a:off x="527050" y="129095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7" name="Rect 0"/>
          <p:cNvSpPr>
            <a:spLocks/>
          </p:cNvSpPr>
          <p:nvPr/>
        </p:nvSpPr>
        <p:spPr>
          <a:xfrm rot="0">
            <a:off x="1519555" y="16040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8" name="Rect 0"/>
          <p:cNvSpPr>
            <a:spLocks/>
          </p:cNvSpPr>
          <p:nvPr/>
        </p:nvSpPr>
        <p:spPr>
          <a:xfrm rot="0">
            <a:off x="2662555" y="20612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69" name="Rect 0"/>
          <p:cNvSpPr>
            <a:spLocks/>
          </p:cNvSpPr>
          <p:nvPr/>
        </p:nvSpPr>
        <p:spPr>
          <a:xfrm rot="0">
            <a:off x="2052955" y="27660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0" name="Rect 0"/>
          <p:cNvSpPr>
            <a:spLocks/>
          </p:cNvSpPr>
          <p:nvPr/>
        </p:nvSpPr>
        <p:spPr>
          <a:xfrm rot="0">
            <a:off x="2052955" y="2994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3-4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1" name="Rect 0"/>
          <p:cNvSpPr>
            <a:spLocks/>
          </p:cNvSpPr>
          <p:nvPr/>
        </p:nvSpPr>
        <p:spPr>
          <a:xfrm rot="0">
            <a:off x="3424555" y="27660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3-3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2" name="Rect 0"/>
          <p:cNvSpPr>
            <a:spLocks/>
          </p:cNvSpPr>
          <p:nvPr/>
        </p:nvSpPr>
        <p:spPr>
          <a:xfrm rot="0">
            <a:off x="3424555" y="2994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3-5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3" name="Rect 0"/>
          <p:cNvSpPr>
            <a:spLocks/>
          </p:cNvSpPr>
          <p:nvPr/>
        </p:nvSpPr>
        <p:spPr>
          <a:xfrm rot="0">
            <a:off x="2814955" y="3375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3-7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4" name="Rect 0"/>
          <p:cNvSpPr>
            <a:spLocks/>
          </p:cNvSpPr>
          <p:nvPr/>
        </p:nvSpPr>
        <p:spPr>
          <a:xfrm rot="0">
            <a:off x="2052955" y="32232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3-6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5" name="Rect 0"/>
          <p:cNvSpPr>
            <a:spLocks/>
          </p:cNvSpPr>
          <p:nvPr/>
        </p:nvSpPr>
        <p:spPr>
          <a:xfrm rot="0">
            <a:off x="2357755" y="38328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3-8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6" name="Rect 0"/>
          <p:cNvSpPr>
            <a:spLocks/>
          </p:cNvSpPr>
          <p:nvPr/>
        </p:nvSpPr>
        <p:spPr>
          <a:xfrm rot="0">
            <a:off x="2357755" y="4137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3-9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077" name="Rect 0"/>
          <p:cNvSpPr>
            <a:spLocks/>
          </p:cNvSpPr>
          <p:nvPr/>
        </p:nvSpPr>
        <p:spPr>
          <a:xfrm rot="0">
            <a:off x="2357755" y="451866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800">
                <a:solidFill>
                  <a:schemeClr val="lt1"/>
                </a:solidFill>
                <a:latin typeface="Malgun Gothic" charset="0"/>
                <a:ea typeface="Malgun Gothic" charset="0"/>
              </a:rPr>
              <a:t>3-10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/>
          <p:nvPr/>
        </p:nvSpPr>
        <p:spPr>
          <a:xfrm>
            <a:off x="1555115" y="8890"/>
            <a:ext cx="4406265" cy="49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[프로세스명]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612900" y="2455545"/>
            <a:ext cx="939165" cy="32766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cxnSp>
        <p:nvCxnSpPr>
          <p:cNvPr id="209" name="Google Shape;209;p5"/>
          <p:cNvCxnSpPr/>
          <p:nvPr/>
        </p:nvCxnSpPr>
        <p:spPr>
          <a:xfrm>
            <a:off x="3872865" y="2619375"/>
            <a:ext cx="26162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5"/>
          <p:cNvSpPr/>
          <p:nvPr/>
        </p:nvSpPr>
        <p:spPr>
          <a:xfrm>
            <a:off x="5511165" y="2259330"/>
            <a:ext cx="818515" cy="720090"/>
          </a:xfrm>
          <a:prstGeom prst="diamond">
            <a:avLst/>
          </a:prstGeom>
          <a:noFill/>
          <a:ln cap="flat" cmpd="sng" w="12700">
            <a:solidFill>
              <a:srgbClr val="3F3F3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5502275" y="2494915"/>
            <a:ext cx="86233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공인인증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5920740" y="2979420"/>
            <a:ext cx="0" cy="268605"/>
          </a:xfrm>
          <a:prstGeom prst="straightConnector1">
            <a:avLst/>
          </a:prstGeom>
          <a:noFill/>
          <a:ln cap="flat" cmpd="sng" w="9525">
            <a:solidFill>
              <a:srgbClr val="FF5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5"/>
          <p:cNvSpPr txBox="1"/>
          <p:nvPr/>
        </p:nvSpPr>
        <p:spPr>
          <a:xfrm>
            <a:off x="5905500" y="2988945"/>
            <a:ext cx="33655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FF3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sz="900">
              <a:solidFill>
                <a:srgbClr val="FF3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5588635" y="3275330"/>
            <a:ext cx="664845" cy="22669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진행불가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2864485" y="2420620"/>
            <a:ext cx="1008380" cy="396875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전자서명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5"/>
          <p:cNvCxnSpPr/>
          <p:nvPr/>
        </p:nvCxnSpPr>
        <p:spPr>
          <a:xfrm>
            <a:off x="6330315" y="2617470"/>
            <a:ext cx="26162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5"/>
          <p:cNvSpPr/>
          <p:nvPr/>
        </p:nvSpPr>
        <p:spPr>
          <a:xfrm>
            <a:off x="6647815" y="2420620"/>
            <a:ext cx="1008380" cy="396875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전자서명 완료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4185920" y="2420620"/>
            <a:ext cx="1008380" cy="396875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</a:t>
            </a:r>
            <a:endParaRPr/>
          </a:p>
        </p:txBody>
      </p:sp>
      <p:cxnSp>
        <p:nvCxnSpPr>
          <p:cNvPr id="219" name="Google Shape;219;p5"/>
          <p:cNvCxnSpPr/>
          <p:nvPr/>
        </p:nvCxnSpPr>
        <p:spPr>
          <a:xfrm>
            <a:off x="2552065" y="2619375"/>
            <a:ext cx="26162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5"/>
          <p:cNvCxnSpPr/>
          <p:nvPr/>
        </p:nvCxnSpPr>
        <p:spPr>
          <a:xfrm>
            <a:off x="5193665" y="2619375"/>
            <a:ext cx="26162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도형 254"/>
          <p:cNvSpPr/>
          <p:nvPr/>
        </p:nvSpPr>
        <p:spPr>
          <a:xfrm>
            <a:off x="520700" y="1388745"/>
            <a:ext cx="6158865" cy="74422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텍스트 상자 255"/>
          <p:cNvSpPr txBox="1"/>
          <p:nvPr/>
        </p:nvSpPr>
        <p:spPr>
          <a:xfrm>
            <a:off x="522605" y="1325880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도형 256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 바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도형 257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29" name="표 258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네비게이션 바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로고 버튼, 전체 버튼, 뉴스 버튼, Q&amp;A 버튼, 로그인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 클릭 시 메인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 클릭 시 서브 리스트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 클릭 시 뉴스 게시판으로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 클릭 시 Q&amp;A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비로그인 상태 : 클릭 시 로그인 모달 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상태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-6-1에 아이콘 보여줌.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-6-2에 사용자 명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-6-2 클릭 시 6-3 하위메뉴 보여줌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-6-4 클릭 시 내가 보유한 게임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-6-5 클릭 시 위시리스트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-6-6 클릭 시 ID/PW 팝업 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FF505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FF5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화면마다 고정</a:t>
                      </a:r>
                      <a:endParaRPr sz="800">
                        <a:solidFill>
                          <a:srgbClr val="FF5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0" name="도형 259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도형 260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common01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텍스트 상자 261"/>
          <p:cNvSpPr txBox="1">
            <a:spLocks/>
          </p:cNvSpPr>
          <p:nvPr/>
        </p:nvSpPr>
        <p:spPr>
          <a:xfrm rot="0">
            <a:off x="522605" y="13258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33" name="도형 262"/>
          <p:cNvSpPr/>
          <p:nvPr/>
        </p:nvSpPr>
        <p:spPr>
          <a:xfrm>
            <a:off x="387350" y="119761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텍스트 상자 263"/>
          <p:cNvSpPr txBox="1">
            <a:spLocks/>
          </p:cNvSpPr>
          <p:nvPr/>
        </p:nvSpPr>
        <p:spPr>
          <a:xfrm rot="0">
            <a:off x="1664970" y="13258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35" name="텍스트 상자 264"/>
          <p:cNvSpPr txBox="1">
            <a:spLocks/>
          </p:cNvSpPr>
          <p:nvPr/>
        </p:nvSpPr>
        <p:spPr>
          <a:xfrm rot="0">
            <a:off x="2310130" y="133032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36" name="텍스트 상자 265"/>
          <p:cNvSpPr txBox="1"/>
          <p:nvPr/>
        </p:nvSpPr>
        <p:spPr>
          <a:xfrm>
            <a:off x="6031230" y="1325880"/>
            <a:ext cx="64833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도형 266"/>
          <p:cNvSpPr/>
          <p:nvPr/>
        </p:nvSpPr>
        <p:spPr>
          <a:xfrm>
            <a:off x="430530" y="1379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도형 267"/>
          <p:cNvSpPr/>
          <p:nvPr/>
        </p:nvSpPr>
        <p:spPr>
          <a:xfrm>
            <a:off x="1574800" y="1379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도형 268"/>
          <p:cNvSpPr/>
          <p:nvPr/>
        </p:nvSpPr>
        <p:spPr>
          <a:xfrm>
            <a:off x="2261235" y="1379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도형 269"/>
          <p:cNvSpPr/>
          <p:nvPr/>
        </p:nvSpPr>
        <p:spPr>
          <a:xfrm>
            <a:off x="5910580" y="1379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텍스트 상자 270"/>
          <p:cNvSpPr txBox="1">
            <a:spLocks/>
          </p:cNvSpPr>
          <p:nvPr/>
        </p:nvSpPr>
        <p:spPr>
          <a:xfrm rot="0">
            <a:off x="1056005" y="132588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42" name="도형 271"/>
          <p:cNvSpPr/>
          <p:nvPr/>
        </p:nvSpPr>
        <p:spPr>
          <a:xfrm>
            <a:off x="965835" y="1379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텍스트 상자 272"/>
          <p:cNvSpPr txBox="1"/>
          <p:nvPr/>
        </p:nvSpPr>
        <p:spPr>
          <a:xfrm>
            <a:off x="387350" y="1020445"/>
            <a:ext cx="10026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[비 로그인]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도형 273"/>
          <p:cNvSpPr/>
          <p:nvPr/>
        </p:nvSpPr>
        <p:spPr>
          <a:xfrm>
            <a:off x="520700" y="2844165"/>
            <a:ext cx="6158865" cy="74422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텍스트 상자 274"/>
          <p:cNvSpPr txBox="1">
            <a:spLocks/>
          </p:cNvSpPr>
          <p:nvPr/>
        </p:nvSpPr>
        <p:spPr>
          <a:xfrm rot="0">
            <a:off x="522605" y="2780665"/>
            <a:ext cx="6158230" cy="304165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46" name="텍스트 상자 275"/>
          <p:cNvSpPr txBox="1">
            <a:spLocks/>
          </p:cNvSpPr>
          <p:nvPr/>
        </p:nvSpPr>
        <p:spPr>
          <a:xfrm rot="0">
            <a:off x="540385" y="27806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47" name="텍스트 상자 276"/>
          <p:cNvSpPr txBox="1">
            <a:spLocks/>
          </p:cNvSpPr>
          <p:nvPr/>
        </p:nvSpPr>
        <p:spPr>
          <a:xfrm rot="0">
            <a:off x="1673860" y="27806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48" name="텍스트 상자 277"/>
          <p:cNvSpPr txBox="1">
            <a:spLocks/>
          </p:cNvSpPr>
          <p:nvPr/>
        </p:nvSpPr>
        <p:spPr>
          <a:xfrm rot="0">
            <a:off x="2319020" y="278511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49" name="텍스트 상자 278"/>
          <p:cNvSpPr txBox="1">
            <a:spLocks/>
          </p:cNvSpPr>
          <p:nvPr/>
        </p:nvSpPr>
        <p:spPr>
          <a:xfrm rot="0">
            <a:off x="6031230" y="278066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홍길동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50" name="도형 279"/>
          <p:cNvSpPr/>
          <p:nvPr/>
        </p:nvSpPr>
        <p:spPr>
          <a:xfrm>
            <a:off x="5744210" y="272478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텍스트 상자 280"/>
          <p:cNvSpPr txBox="1">
            <a:spLocks/>
          </p:cNvSpPr>
          <p:nvPr/>
        </p:nvSpPr>
        <p:spPr>
          <a:xfrm rot="0">
            <a:off x="1073785" y="278066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52" name="텍스트 상자 281"/>
          <p:cNvSpPr txBox="1"/>
          <p:nvPr/>
        </p:nvSpPr>
        <p:spPr>
          <a:xfrm>
            <a:off x="387350" y="2475230"/>
            <a:ext cx="10026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[로그인]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도형 282"/>
          <p:cNvSpPr>
            <a:spLocks/>
          </p:cNvSpPr>
          <p:nvPr/>
        </p:nvSpPr>
        <p:spPr>
          <a:xfrm rot="16200000">
            <a:off x="5930265" y="2898775"/>
            <a:ext cx="80645" cy="144145"/>
          </a:xfrm>
          <a:prstGeom prst="flowChartDelay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54" name="도형 283"/>
          <p:cNvSpPr>
            <a:spLocks/>
          </p:cNvSpPr>
          <p:nvPr/>
        </p:nvSpPr>
        <p:spPr>
          <a:xfrm rot="0">
            <a:off x="5934075" y="2839085"/>
            <a:ext cx="72390" cy="72390"/>
          </a:xfrm>
          <a:prstGeom prst="ellipse"/>
          <a:solidFill>
            <a:srgbClr val="7F7F7F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55" name="도형 284"/>
          <p:cNvSpPr/>
          <p:nvPr/>
        </p:nvSpPr>
        <p:spPr>
          <a:xfrm>
            <a:off x="5889625" y="3042285"/>
            <a:ext cx="789940" cy="72834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텍스트 상자 285"/>
          <p:cNvSpPr txBox="1"/>
          <p:nvPr/>
        </p:nvSpPr>
        <p:spPr>
          <a:xfrm>
            <a:off x="5889625" y="3138805"/>
            <a:ext cx="78994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보유한 게임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텍스트 상자 286"/>
          <p:cNvSpPr txBox="1"/>
          <p:nvPr/>
        </p:nvSpPr>
        <p:spPr>
          <a:xfrm>
            <a:off x="5889625" y="3355340"/>
            <a:ext cx="78994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위시리스트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텍스트 상자 287"/>
          <p:cNvSpPr txBox="1"/>
          <p:nvPr/>
        </p:nvSpPr>
        <p:spPr>
          <a:xfrm>
            <a:off x="5889625" y="3570605"/>
            <a:ext cx="78994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도형 288"/>
          <p:cNvSpPr/>
          <p:nvPr/>
        </p:nvSpPr>
        <p:spPr>
          <a:xfrm>
            <a:off x="5975985" y="272478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도형 289"/>
          <p:cNvSpPr/>
          <p:nvPr/>
        </p:nvSpPr>
        <p:spPr>
          <a:xfrm>
            <a:off x="5798820" y="3073400"/>
            <a:ext cx="1113790" cy="1003300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도형 290"/>
          <p:cNvSpPr/>
          <p:nvPr/>
        </p:nvSpPr>
        <p:spPr>
          <a:xfrm>
            <a:off x="5730875" y="300672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도형 291"/>
          <p:cNvSpPr/>
          <p:nvPr/>
        </p:nvSpPr>
        <p:spPr>
          <a:xfrm>
            <a:off x="5815965" y="315595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도형 292"/>
          <p:cNvSpPr/>
          <p:nvPr/>
        </p:nvSpPr>
        <p:spPr>
          <a:xfrm>
            <a:off x="5815965" y="337248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도형 293"/>
          <p:cNvSpPr/>
          <p:nvPr/>
        </p:nvSpPr>
        <p:spPr>
          <a:xfrm>
            <a:off x="5815965" y="35807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6-6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70" name="Google Shape;270;p7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 바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회사소개 버튼, 이용약관 버튼, 개인정보처리방침 버튼, 스토어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환불 정책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 클릭 시 회사소개 모달 호출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 클릭 시 약관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 클릭 시 약관(개인정보처리방침) 화면으로 이동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 클릭 시 스토어 환불 정책 화면으로 이동.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FF505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FF5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화면마다 고정</a:t>
                      </a:r>
                      <a:endParaRPr sz="800">
                        <a:solidFill>
                          <a:srgbClr val="FF5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7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 바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522605" y="1092200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604520" y="1124585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563880" y="1358265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432435" y="100012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490220" y="126809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956310" y="12782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1701165" y="12782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644525" y="9779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520700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522605" y="965835"/>
            <a:ext cx="6156960" cy="30289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모달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290" name="Google Shape;290;p8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모달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모달 타이틀, 닫기 버튼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-1-1에 모달 타이틀 보여주며 1-2클릭 시 해당 모달 닫기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지도(API)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지도MAP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API는 구글, 다음(카카오), 네이버 중 무료를 택1하여 </a:t>
                      </a: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Iframe태그로 참조하여 보여주기.</a:t>
                      </a:r>
                      <a:endParaRPr/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소개문구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찾아오는 길 및 회사소개 문구 띄우기.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8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 &gt; 회사소개 모달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modal01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522605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1209040" y="965835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853565" y="970280"/>
            <a:ext cx="55499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6031230" y="965835"/>
            <a:ext cx="64833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604520" y="580898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520700" y="965835"/>
            <a:ext cx="6158865" cy="5343525"/>
          </a:xfrm>
          <a:prstGeom prst="rect">
            <a:avLst/>
          </a:prstGeom>
          <a:solidFill>
            <a:schemeClr val="dk1">
              <a:alpha val="50980"/>
            </a:schemeClr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008505" y="2043430"/>
            <a:ext cx="3304540" cy="21736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>
                <a:alpha val="1568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2127250" y="3605530"/>
            <a:ext cx="2872105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 : 어쩌고 저쩌고</a:t>
            </a:r>
            <a:endParaRPr sz="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 : 1231231546546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대표문의번호 : 1599-8888 </a:t>
            </a:r>
            <a:endParaRPr sz="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찾아오시는 길 : 경기도 안양시 구구구 구구구구 구구구구구</a:t>
            </a:r>
            <a:endParaRPr sz="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2183765" y="2649220"/>
            <a:ext cx="2952115" cy="8616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MAP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4" name="Google Shape;304;p8"/>
          <p:cNvCxnSpPr/>
          <p:nvPr/>
        </p:nvCxnSpPr>
        <p:spPr>
          <a:xfrm>
            <a:off x="5028565" y="2108835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8"/>
          <p:cNvCxnSpPr/>
          <p:nvPr/>
        </p:nvCxnSpPr>
        <p:spPr>
          <a:xfrm flipH="1">
            <a:off x="5028565" y="2108835"/>
            <a:ext cx="215900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8"/>
          <p:cNvSpPr/>
          <p:nvPr/>
        </p:nvSpPr>
        <p:spPr>
          <a:xfrm>
            <a:off x="1960880" y="19202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2089785" y="254952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2338705" y="357695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2008505" y="2077720"/>
            <a:ext cx="330454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b="1" sz="14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3152775" y="209232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4787265" y="212090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도형 174"/>
          <p:cNvSpPr>
            <a:spLocks/>
          </p:cNvSpPr>
          <p:nvPr/>
        </p:nvSpPr>
        <p:spPr>
          <a:xfrm rot="0">
            <a:off x="6032500" y="296799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txBody>
          <a:bodyPr wrap="square" lIns="0" tIns="45720" rIns="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1-2</a:t>
            </a:r>
            <a:endParaRPr lang="ko-KR" altLang="en-US" sz="8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/>
          <p:nvPr/>
        </p:nvSpPr>
        <p:spPr>
          <a:xfrm>
            <a:off x="522605" y="1037590"/>
            <a:ext cx="6158865" cy="5271770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1593215" y="2163445"/>
            <a:ext cx="4133215" cy="141351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320" name="Google Shape;320;p9"/>
          <p:cNvGraphicFramePr/>
          <p:nvPr/>
        </p:nvGraphicFramePr>
        <p:xfrm>
          <a:off x="7243816" y="87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{C556EEEC-F204-40ED-8A43-A9BB3FB26E16}</a:tableStyleId>
              </a:tblPr>
              <a:tblGrid>
                <a:gridCol w="278525"/>
                <a:gridCol w="2309650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화면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타이틀, 약관 컨테이너 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타이틀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화면 설명(title)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800" u="none" cap="none" strike="noStrik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컨테이너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 : 컨테이너 타이틀, 약관 리스트, 상세 컨테이너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: 3-1에 해당 컨테이너의 타이틀을 보여줌.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-3-2에 약관 리스트를 보여줌.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-3-2클릭 시 해당 약관의 상세내용이 담겨있는 3-3 show.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-3-2 한번 더 클릭 시 hide 처리.</a:t>
                      </a:r>
                      <a:endParaRPr sz="80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9"/>
          <p:cNvSpPr/>
          <p:nvPr/>
        </p:nvSpPr>
        <p:spPr>
          <a:xfrm>
            <a:off x="522605" y="5776595"/>
            <a:ext cx="6156960" cy="532765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63880" y="5828665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563880" y="6042660"/>
            <a:ext cx="577723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        개인정보처리방침  스토어 환불 정책</a:t>
            </a:r>
            <a:endParaRPr sz="7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544830" y="1318895"/>
            <a:ext cx="1167765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1566545" y="1927225"/>
            <a:ext cx="2376170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보기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1593215" y="1870710"/>
            <a:ext cx="4133215" cy="39052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1" name="Google Shape;331;p9"/>
          <p:cNvCxnSpPr/>
          <p:nvPr/>
        </p:nvCxnSpPr>
        <p:spPr>
          <a:xfrm>
            <a:off x="1651000" y="2997200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9"/>
          <p:cNvCxnSpPr/>
          <p:nvPr/>
        </p:nvCxnSpPr>
        <p:spPr>
          <a:xfrm>
            <a:off x="1651000" y="3500755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9"/>
          <p:cNvSpPr txBox="1"/>
          <p:nvPr/>
        </p:nvSpPr>
        <p:spPr>
          <a:xfrm>
            <a:off x="1651000" y="2163445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1853565" y="2446020"/>
            <a:ext cx="3458210" cy="47053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1924685" y="2494915"/>
            <a:ext cx="324485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 1조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어쩌고저꺼고 너는 이미 누워있다 집에가자 화이팅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6" name="Google Shape;336;p9"/>
          <p:cNvCxnSpPr/>
          <p:nvPr/>
        </p:nvCxnSpPr>
        <p:spPr>
          <a:xfrm>
            <a:off x="1651000" y="4004945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9"/>
          <p:cNvCxnSpPr/>
          <p:nvPr/>
        </p:nvCxnSpPr>
        <p:spPr>
          <a:xfrm>
            <a:off x="1651000" y="4491355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9"/>
          <p:cNvCxnSpPr/>
          <p:nvPr/>
        </p:nvCxnSpPr>
        <p:spPr>
          <a:xfrm>
            <a:off x="1651000" y="4983480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9"/>
          <p:cNvCxnSpPr/>
          <p:nvPr/>
        </p:nvCxnSpPr>
        <p:spPr>
          <a:xfrm>
            <a:off x="1651000" y="5492750"/>
            <a:ext cx="394779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9"/>
          <p:cNvSpPr txBox="1"/>
          <p:nvPr/>
        </p:nvSpPr>
        <p:spPr>
          <a:xfrm>
            <a:off x="1651000" y="3135630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1651000" y="3645535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1651000" y="4119245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1651000" y="4626610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1651000" y="5124450"/>
            <a:ext cx="1790065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처리방짐 의 어쩌고 약관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 &gt; 약관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619760" y="12776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822325" y="12947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1471295" y="176149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1457960" y="196723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1537970" y="21996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1773555" y="23571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1532255" y="308800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텍스트 상자 1"/>
          <p:cNvSpPr txBox="1">
            <a:spLocks/>
          </p:cNvSpPr>
          <p:nvPr/>
        </p:nvSpPr>
        <p:spPr>
          <a:xfrm rot="0">
            <a:off x="522605" y="93662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56" name="텍스트 상자 2"/>
          <p:cNvSpPr txBox="1">
            <a:spLocks/>
          </p:cNvSpPr>
          <p:nvPr/>
        </p:nvSpPr>
        <p:spPr>
          <a:xfrm rot="0">
            <a:off x="522605" y="93662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57" name="텍스트 상자 3"/>
          <p:cNvSpPr txBox="1">
            <a:spLocks/>
          </p:cNvSpPr>
          <p:nvPr/>
        </p:nvSpPr>
        <p:spPr>
          <a:xfrm rot="0">
            <a:off x="1664970" y="93662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58" name="텍스트 상자 4"/>
          <p:cNvSpPr txBox="1">
            <a:spLocks/>
          </p:cNvSpPr>
          <p:nvPr/>
        </p:nvSpPr>
        <p:spPr>
          <a:xfrm rot="0">
            <a:off x="2310130" y="94107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59" name="텍스트 상자 5"/>
          <p:cNvSpPr txBox="1">
            <a:spLocks/>
          </p:cNvSpPr>
          <p:nvPr/>
        </p:nvSpPr>
        <p:spPr>
          <a:xfrm rot="0">
            <a:off x="6031230" y="93662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60" name="텍스트 상자 6"/>
          <p:cNvSpPr txBox="1">
            <a:spLocks/>
          </p:cNvSpPr>
          <p:nvPr/>
        </p:nvSpPr>
        <p:spPr>
          <a:xfrm rot="0">
            <a:off x="1056005" y="93662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/>
          <p:nvPr/>
        </p:nvSpPr>
        <p:spPr>
          <a:xfrm>
            <a:off x="520700" y="1028700"/>
            <a:ext cx="6158865" cy="5343525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endParaRPr/>
          </a:p>
        </p:txBody>
      </p:sp>
      <p:graphicFrame>
        <p:nvGraphicFramePr>
          <p:cNvPr id="363" name="Google Shape;363;p10"/>
          <p:cNvGraphicFramePr>
            <a:graphicFrameLocks noGrp="1"/>
          </p:cNvGraphicFramePr>
          <p:nvPr/>
        </p:nvGraphicFramePr>
        <p:xfrm>
          <a:off x="7244080" y="872490"/>
          <a:ext cx="2588260" cy="50215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78765"/>
                <a:gridCol w="2309495"/>
              </a:tblGrid>
              <a:tr h="162433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검색창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돋보기 아이콘, 검색어 입력창, X버튼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-1-1에 돋보기 아이콘 고정으로 보여줌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-1-2에 플레이스 홀더는 ‘검색’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-1-2 클릭 시 검색어 입력 가능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-검색어 입력 후 엔터하면 서브 리스트 화면으로 이동 후 검색된 정보만 보여줌.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-이동된 화면에서 1-3에 보여지는 X버튼 클릭 시 검색된 정보를 해제하고 전체 검색된 서브 리스트 화면 정보 보여줌.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8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메인 배너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배너 컨테이너, 좌측 화살표, 우측 화살표, 자세히 보기 버튼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기능: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게임 이미지만 올라옴. 자세히 보기는 게임 상세 화면으로만 이동됨.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-2-1에 관리자 화면에서 업데이트 한 7개의 컨테이너의 배너 이미지 혹은 동영상 보여줌.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 컨테이너가 0개일 시 “등록된 배너 이미지가 없습니다 ㅜㅜ “ 문구로 대체하여 띄움.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-2-1컨테이너는 자동으로 다음으로 넘어가면 무한 루프.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-2-2클릭 시 이전 컨테이너 보여줌.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-2-3클릭 시 이후 컨테이너 보여줌. 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-2-4 클릭 시 해당 게임 상세 화면으로 이동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6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800" kern="1200" i="0" cap="none" b="0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0" marR="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뉴스 미리보기(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개)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구성 : 뉴스 컨테이너, 뉴스 이미지, 뉴스 설명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기능 : 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-3-1</a:t>
                      </a:r>
                      <a:r>
                        <a:rPr lang="ko-KR" sz="800" kern="1200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이미지 세 개로 고정</a:t>
                      </a:r>
                      <a:endParaRPr lang="ko-KR" altLang="en-US" sz="800" kern="1200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-3-1의 뉴스 컨테이너 클릭 시 해당 뉴스 상세보기 화면으로 이동.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-3-2에 관리자에서 올린 뉴스 이미지 보여주기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2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800" kern="1200" cap="none" strike="noStrike">
                          <a:solidFill>
                            <a:srgbClr val="262626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-3-3에 해당 뉴스의 설명 보여주기</a:t>
                      </a:r>
                      <a:endParaRPr lang="ko-KR" altLang="en-US" sz="800" kern="1200" cap="none" strike="noStrike">
                        <a:solidFill>
                          <a:srgbClr val="262626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5560" marR="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10"/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066665" y="1459865"/>
            <a:ext cx="1470025" cy="28829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0"/>
          <p:cNvSpPr/>
          <p:nvPr/>
        </p:nvSpPr>
        <p:spPr>
          <a:xfrm>
            <a:off x="704215" y="1813560"/>
            <a:ext cx="5832475" cy="273621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3094355" y="3037840"/>
            <a:ext cx="9398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배너 이미지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800100" y="4220845"/>
            <a:ext cx="963930" cy="2051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자세히 보기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6177280" y="3037840"/>
            <a:ext cx="360045" cy="2482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DE9D8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699135" y="4725035"/>
            <a:ext cx="1709420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2709545" y="4734560"/>
            <a:ext cx="1709420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4737100" y="4734560"/>
            <a:ext cx="1709420" cy="14401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p10"/>
          <p:cNvCxnSpPr>
            <a:stCxn id="375" idx="1"/>
            <a:endCxn id="375" idx="3"/>
          </p:cNvCxnSpPr>
          <p:nvPr/>
        </p:nvCxnSpPr>
        <p:spPr>
          <a:xfrm>
            <a:off x="699135" y="5445125"/>
            <a:ext cx="170942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0"/>
          <p:cNvCxnSpPr>
            <a:stCxn id="376" idx="1"/>
            <a:endCxn id="376" idx="3"/>
          </p:cNvCxnSpPr>
          <p:nvPr/>
        </p:nvCxnSpPr>
        <p:spPr>
          <a:xfrm>
            <a:off x="2709545" y="5454650"/>
            <a:ext cx="170942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0"/>
          <p:cNvCxnSpPr>
            <a:stCxn id="377" idx="1"/>
            <a:endCxn id="377" idx="3"/>
          </p:cNvCxnSpPr>
          <p:nvPr/>
        </p:nvCxnSpPr>
        <p:spPr>
          <a:xfrm>
            <a:off x="4737100" y="5454650"/>
            <a:ext cx="170942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10"/>
          <p:cNvSpPr txBox="1"/>
          <p:nvPr/>
        </p:nvSpPr>
        <p:spPr>
          <a:xfrm>
            <a:off x="1044575" y="4976495"/>
            <a:ext cx="9398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 이미지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2" name="Google Shape;3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420" y="1534795"/>
            <a:ext cx="144780" cy="144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383" name="Google Shape;3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9135" y="3025140"/>
            <a:ext cx="377825" cy="286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0"/>
          <p:cNvSpPr/>
          <p:nvPr/>
        </p:nvSpPr>
        <p:spPr>
          <a:xfrm>
            <a:off x="4922520" y="13347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4935220" y="14884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619760" y="176784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987425" y="205168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638175" y="3030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6094730" y="303022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722630" y="413321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474345" y="46113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638175" y="472376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817880" y="4886325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5291455" y="136398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6179185" y="151003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0"/>
          <p:cNvSpPr txBox="1"/>
          <p:nvPr/>
        </p:nvSpPr>
        <p:spPr>
          <a:xfrm>
            <a:off x="784860" y="5556250"/>
            <a:ext cx="145923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업데이트한 최신 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소식을 확인하세요.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0"/>
          <p:cNvSpPr txBox="1"/>
          <p:nvPr/>
        </p:nvSpPr>
        <p:spPr>
          <a:xfrm>
            <a:off x="2843530" y="5556250"/>
            <a:ext cx="145923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업데이트한 최신 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소식을 확인하세요.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0"/>
          <p:cNvSpPr txBox="1"/>
          <p:nvPr/>
        </p:nvSpPr>
        <p:spPr>
          <a:xfrm>
            <a:off x="4816475" y="5556250"/>
            <a:ext cx="145923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업데이트한 최신 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소식을 확인하세요.</a:t>
            </a:r>
            <a:endParaRPr sz="9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0"/>
          <p:cNvSpPr txBox="1"/>
          <p:nvPr/>
        </p:nvSpPr>
        <p:spPr>
          <a:xfrm>
            <a:off x="3134360" y="4976495"/>
            <a:ext cx="9398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 이미지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5121910" y="4976495"/>
            <a:ext cx="93980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 이미지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664210" y="5474970"/>
            <a:ext cx="179705" cy="17970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텍스트 상자 7"/>
          <p:cNvSpPr txBox="1">
            <a:spLocks/>
          </p:cNvSpPr>
          <p:nvPr/>
        </p:nvSpPr>
        <p:spPr>
          <a:xfrm rot="0">
            <a:off x="522605" y="973455"/>
            <a:ext cx="6157595" cy="303530"/>
          </a:xfrm>
          <a:prstGeom prst="rect"/>
          <a:solidFill>
            <a:srgbClr val="595959"/>
          </a:solidFill>
          <a:ln w="9525" cap="flat" cmpd="sng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03" name="텍스트 상자 8"/>
          <p:cNvSpPr txBox="1">
            <a:spLocks/>
          </p:cNvSpPr>
          <p:nvPr/>
        </p:nvSpPr>
        <p:spPr>
          <a:xfrm rot="0">
            <a:off x="522605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로고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04" name="텍스트 상자 9"/>
          <p:cNvSpPr txBox="1">
            <a:spLocks/>
          </p:cNvSpPr>
          <p:nvPr/>
        </p:nvSpPr>
        <p:spPr>
          <a:xfrm rot="0">
            <a:off x="1664970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뉴스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05" name="텍스트 상자 10"/>
          <p:cNvSpPr txBox="1">
            <a:spLocks/>
          </p:cNvSpPr>
          <p:nvPr/>
        </p:nvSpPr>
        <p:spPr>
          <a:xfrm rot="0">
            <a:off x="2310130" y="977900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Q&amp;A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06" name="텍스트 상자 11"/>
          <p:cNvSpPr txBox="1">
            <a:spLocks/>
          </p:cNvSpPr>
          <p:nvPr/>
        </p:nvSpPr>
        <p:spPr>
          <a:xfrm rot="0">
            <a:off x="6031230" y="973455"/>
            <a:ext cx="648970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로그인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07" name="텍스트 상자 12"/>
          <p:cNvSpPr txBox="1">
            <a:spLocks/>
          </p:cNvSpPr>
          <p:nvPr/>
        </p:nvSpPr>
        <p:spPr>
          <a:xfrm rot="0">
            <a:off x="1056005" y="973455"/>
            <a:ext cx="555625" cy="262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100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전체</a:t>
            </a:r>
            <a:endParaRPr lang="ko-KR" altLang="en-US" sz="1100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로 로</cp:lastModifiedBy>
  <cp:version>9.103.88.44548</cp:version>
</cp:coreProperties>
</file>