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omments/comment2.xml" ContentType="application/vnd.openxmlformats-officedocument.presentationml.comment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97" r:id="rId6"/>
  </p:sldMasterIdLst>
  <p:notesMasterIdLst>
    <p:notesMasterId r:id="rId8"/>
  </p:notesMasterIdLst>
  <p:sldIdLst>
    <p:sldId id="294" r:id="rId10"/>
    <p:sldId id="296" r:id="rId12"/>
    <p:sldId id="300" r:id="rId14"/>
    <p:sldId id="297" r:id="rId16"/>
    <p:sldId id="298" r:id="rId18"/>
    <p:sldId id="299" r:id="rId20"/>
  </p:sldIdLst>
  <p:sldSz cx="9906000" cy="6858000"/>
  <p:notesSz cx="6802755" cy="99345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 xmlns:p15="http://schemas.microsoft.com/office/powerpoint/2012/main">
        <p15:guide id="1" orient="horz" pos="980">
          <p15:clr>
            <a:srgbClr val="000000"/>
          </p15:clr>
        </p15:guide>
        <p15:guide id="2" orient="horz" pos="4177">
          <p15:clr>
            <a:srgbClr val="000000"/>
          </p15:clr>
        </p15:guide>
        <p15:guide id="3" orient="horz" pos="549">
          <p15:clr>
            <a:srgbClr val="000000"/>
          </p15:clr>
        </p15:guide>
        <p15:guide id="4" pos="2597">
          <p15:clr>
            <a:srgbClr val="000000"/>
          </p15:clr>
        </p15:guide>
        <p15:guide id="5" pos="443">
          <p15:clr>
            <a:srgbClr val="000000"/>
          </p15:clr>
        </p15:guide>
        <p15:guide id="6" pos="4140">
          <p15:clr>
            <a:srgbClr val="000000"/>
          </p15:clr>
        </p15:guide>
        <p15:guide id="7" pos="2008">
          <p15:clr>
            <a:srgbClr val="000000"/>
          </p15:clr>
        </p15:guide>
        <p15:guide id="8" orient="horz" pos="1048">
          <p15:clr>
            <a:srgbClr val="000000"/>
          </p15:clr>
        </p15:guide>
        <p15:guide id="9" orient="horz" pos="1161">
          <p15:clr>
            <a:srgbClr val="000000"/>
          </p15:clr>
        </p15:guide>
        <p15:guide id="10" orient="horz" pos="1411">
          <p15:clr>
            <a:srgbClr val="000000"/>
          </p15:clr>
        </p15:guide>
        <p15:guide id="11" orient="horz" pos="889">
          <p15:clr>
            <a:srgbClr val="000000"/>
          </p15:clr>
        </p15:guide>
        <p15:guide id="12" pos="1668">
          <p15:clr>
            <a:srgbClr val="000000"/>
          </p15:clr>
        </p15:guide>
        <p15:guide id="13" orient="horz" pos="979">
          <p15:clr>
            <a:srgbClr val="A4A3A4"/>
          </p15:clr>
        </p15:guide>
        <p15:guide id="14" orient="horz" pos="4176">
          <p15:clr>
            <a:srgbClr val="A4A3A4"/>
          </p15:clr>
        </p15:guide>
        <p15:guide id="15" orient="horz" pos="548">
          <p15:clr>
            <a:srgbClr val="A4A3A4"/>
          </p15:clr>
        </p15:guide>
        <p15:guide id="16" pos="2596">
          <p15:clr>
            <a:srgbClr val="A4A3A4"/>
          </p15:clr>
        </p15:guide>
        <p15:guide id="17" pos="442">
          <p15:clr>
            <a:srgbClr val="A4A3A4"/>
          </p15:clr>
        </p15:guide>
        <p15:guide id="18" pos="4139">
          <p15:clr>
            <a:srgbClr val="A4A3A4"/>
          </p15:clr>
        </p15:guide>
        <p15:guide id="19" pos="2007">
          <p15:clr>
            <a:srgbClr val="A4A3A4"/>
          </p15:clr>
        </p15:guide>
        <p15:guide id="20" orient="horz" pos="1047">
          <p15:clr>
            <a:srgbClr val="A4A3A4"/>
          </p15:clr>
        </p15:guide>
        <p15:guide id="21" orient="horz" pos="1160">
          <p15:clr>
            <a:srgbClr val="A4A3A4"/>
          </p15:clr>
        </p15:guide>
        <p15:guide id="22" orient="horz" pos="1410">
          <p15:clr>
            <a:srgbClr val="A4A3A4"/>
          </p15:clr>
        </p15:guide>
        <p15:guide id="23" orient="horz" pos="888">
          <p15:clr>
            <a:srgbClr val="A4A3A4"/>
          </p15:clr>
        </p15:guide>
        <p15:guide id="24" pos="166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b9tzPFtEztQ+HmWvN3yoRXvrg3A=="/>
    </p:ext>
    <p:ext uri="{EFAFB233-063F-42B5-8137-9DF3F51BA10A}">
      <p15:sldGuideLst xmlns:p15="http://schemas.microsoft.com/office/powerpoint/2012/main">
        <p15:guide id="1" orient="horz" pos="976" userDrawn="0">
          <p15:clr>
            <a:srgbClr val="A4A3A4"/>
          </p15:clr>
        </p15:guide>
        <p15:guide id="2" orient="horz" pos="4173" userDrawn="0">
          <p15:clr>
            <a:srgbClr val="A4A3A4"/>
          </p15:clr>
        </p15:guide>
        <p15:guide id="3" orient="horz" pos="545" userDrawn="0">
          <p15:clr>
            <a:srgbClr val="A4A3A4"/>
          </p15:clr>
        </p15:guide>
        <p15:guide id="4" pos="2593" userDrawn="0">
          <p15:clr>
            <a:srgbClr val="A4A3A4"/>
          </p15:clr>
        </p15:guide>
        <p15:guide id="5" pos="439" userDrawn="0">
          <p15:clr>
            <a:srgbClr val="A4A3A4"/>
          </p15:clr>
        </p15:guide>
        <p15:guide id="6" pos="4136" userDrawn="0">
          <p15:clr>
            <a:srgbClr val="A4A3A4"/>
          </p15:clr>
        </p15:guide>
        <p15:guide id="7" pos="2004" userDrawn="0">
          <p15:clr>
            <a:srgbClr val="A4A3A4"/>
          </p15:clr>
        </p15:guide>
        <p15:guide id="8" orient="horz" pos="1044" userDrawn="0">
          <p15:clr>
            <a:srgbClr val="A4A3A4"/>
          </p15:clr>
        </p15:guide>
        <p15:guide id="9" orient="horz" pos="1157" userDrawn="0">
          <p15:clr>
            <a:srgbClr val="A4A3A4"/>
          </p15:clr>
        </p15:guide>
        <p15:guide id="10" orient="horz" pos="1407" userDrawn="0">
          <p15:clr>
            <a:srgbClr val="A4A3A4"/>
          </p15:clr>
        </p15:guide>
        <p15:guide id="11" orient="horz" pos="885" userDrawn="0">
          <p15:clr>
            <a:srgbClr val="A4A3A4"/>
          </p15:clr>
        </p15:guide>
        <p15:guide id="12" pos="166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C556EEEC-F204-40ED-8A43-A9BB3FB26E16}">
  <a:tblStyle styleId="{C556EEEC-F204-40ED-8A43-A9BB3FB26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DA271B-ADD8-4216-B09B-489DE8A59EF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0E5EEC-EFD1-4856-924A-0E6112E32576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13C727-2422-4B73-97E8-926AE56F6B41}" styleName="Table_3">
    <a:wholeTbl>
      <a:tcTxStyle b="off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rgbClr val="82828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828282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828282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828282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C6C6C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9934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942" y="66"/>
      </p:cViewPr>
      <p:guideLst>
        <p:guide orient="horz" pos="976"/>
        <p:guide orient="horz" pos="4173"/>
        <p:guide orient="horz" pos="545"/>
        <p:guide pos="2593"/>
        <p:guide pos="439"/>
        <p:guide pos="4136"/>
        <p:guide pos="2004"/>
        <p:guide orient="horz" pos="1044"/>
        <p:guide orient="horz" pos="1157"/>
        <p:guide orient="horz" pos="1407"/>
        <p:guide orient="horz" pos="885"/>
        <p:guide pos="1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976"/>
        <p:guide orient="horz" pos="4173"/>
        <p:guide orient="horz" pos="545"/>
        <p:guide pos="2593"/>
        <p:guide pos="439"/>
        <p:guide pos="4136"/>
        <p:guide pos="2004"/>
        <p:guide orient="horz" pos="1044"/>
        <p:guide orient="horz" pos="1157"/>
        <p:guide orient="horz" pos="1407"/>
        <p:guide orient="horz" pos="885"/>
        <p:guide pos="1664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customschemas.google.com/relationships/presentationmetadata" Target="metadata"></Relationship><Relationship Id="rId2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notesMaster" Target="notesMasters/notesMaster1.xml"></Relationship><Relationship Id="rId10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6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3141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2788" y="746125"/>
            <a:ext cx="5376862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e0dc5e6a89_0_134:notes"/>
          <p:cNvSpPr txBox="1">
            <a:spLocks noGrp="1"/>
          </p:cNvSpPr>
          <p:nvPr>
            <p:ph type="body" idx="1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ge0dc5e6a8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6862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e0dc5e6a89_0_134:notes"/>
          <p:cNvSpPr txBox="1">
            <a:spLocks noGrp="1"/>
          </p:cNvSpPr>
          <p:nvPr>
            <p:ph type="body" idx="1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ge0dc5e6a8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6862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02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e0dc5e6a89_0_134:notes"/>
          <p:cNvSpPr txBox="1">
            <a:spLocks/>
          </p:cNvSpPr>
          <p:nvPr>
            <p:ph type="body" idx="1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024" name="Google Shape;2024;ge0dc5e6a89_0_134:notes"/>
          <p:cNvSpPr>
            <a:spLocks noChangeAspect="1"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e0dc5e6a89_0_134:notes"/>
          <p:cNvSpPr txBox="1">
            <a:spLocks noGrp="1"/>
          </p:cNvSpPr>
          <p:nvPr>
            <p:ph type="body" idx="1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ge0dc5e6a8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6862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38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e0dc5e6a89_0_134:notes"/>
          <p:cNvSpPr txBox="1">
            <a:spLocks noGrp="1"/>
          </p:cNvSpPr>
          <p:nvPr>
            <p:ph type="body" idx="1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ge0dc5e6a8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6862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81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e0dc5e6a89_0_134:notes"/>
          <p:cNvSpPr txBox="1">
            <a:spLocks noGrp="1"/>
          </p:cNvSpPr>
          <p:nvPr>
            <p:ph type="body" idx="1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ge0dc5e6a8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6862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66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play">
  <p:cSld name="2_Displa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matchingName="component">
  <p:cSld name="compon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/>
          <p:nvPr/>
        </p:nvSpPr>
        <p:spPr>
          <a:xfrm>
            <a:off x="57150" y="620395"/>
            <a:ext cx="9777730" cy="592264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21;p45"/>
          <p:cNvGraphicFramePr/>
          <p:nvPr/>
        </p:nvGraphicFramePr>
        <p:xfrm>
          <a:off x="57150" y="97059"/>
          <a:ext cx="9777800" cy="45162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0" marR="91450" marT="45750" marB="45750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22;p45"/>
          <p:cNvSpPr/>
          <p:nvPr/>
        </p:nvSpPr>
        <p:spPr>
          <a:xfrm>
            <a:off x="57150" y="6597650"/>
            <a:ext cx="7762875" cy="21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sp>
        <p:nvSpPr>
          <p:cNvPr id="23" name="Google Shape;23;p45"/>
          <p:cNvSpPr/>
          <p:nvPr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한의진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play">
  <p:cSld name="3_Displa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e0dc5e6a89_0_134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2027" name="Google Shape;2027;ge0dc5e6a89_0_134"/>
          <p:cNvGraphicFramePr>
            <a:graphicFrameLocks noGrp="1"/>
          </p:cNvGraphicFramePr>
          <p:nvPr/>
        </p:nvGraphicFramePr>
        <p:xfrm>
          <a:off x="7244080" y="872490"/>
          <a:ext cx="2588260" cy="38468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로그인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화면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로그인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로그인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로그인화면 타이틀, 아이디 타이틀, 아이디 입력칸, 비밀번호 타이틀, 비밀번호 입력칸, 아이디 저장 체크박스, 로그인 버튼, 카카오톡 로그인 버튼, 페이스북 로그인 버튼, 네이버 로그인 버튼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아이디 찾기 버튼, 비밀번호 찾기 버튼, 회원가입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 로그인 화면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- 3.2 아이디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- 3.3 아이디를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- 3.4 비밀번호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- 3.5 비밀번호를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- 3.6 체크박스를 체크,해제할 수 있고, 체크하면 아이디가 사이트 로그인 할때마다 3.3입력칸에 자동으로 입력되어있음.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- 3.7 로그인 버튼을 누르면 3.3, 3.5 값을 검증하여 완료하면 로그인이 완료되어 사이트 메인페이지로 이동함. 검증값이 틀려서 로그인을 못할 경우 로그인 할 수 없다는 팝업 발생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- 3.8 카카오톡 api사용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- 3.9 페이스북 api사용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- 3.10 네이버 api사용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- 3.11 클릭 시 아이디 찾기 페이지로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- 3.12 클릭 시 비밀번호 찾기 페이지로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- 3.13 클릭 시 회원가입 페이지로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28" name="Google Shape;2028;ge0dc5e6a89_0_134"/>
          <p:cNvSpPr/>
          <p:nvPr/>
        </p:nvSpPr>
        <p:spPr>
          <a:xfrm>
            <a:off x="4413250" y="95250"/>
            <a:ext cx="2736850" cy="216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로그인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29" name="Google Shape;2029;ge0dc5e6a89_0_134"/>
          <p:cNvSpPr>
            <a:spLocks/>
          </p:cNvSpPr>
          <p:nvPr/>
        </p:nvSpPr>
        <p:spPr>
          <a:xfrm>
            <a:off x="956310" y="324485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71755" rIns="91440" bIns="71755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공통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0" name="Google Shape;2030;ge0dc5e6a89_0_134"/>
          <p:cNvSpPr>
            <a:spLocks/>
          </p:cNvSpPr>
          <p:nvPr/>
        </p:nvSpPr>
        <p:spPr>
          <a:xfrm>
            <a:off x="956310" y="95250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2031" name="Google Shape;2031;ge0dc5e6a89_0_134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02"/>
          <a:stretch>
            <a:fillRect/>
          </a:stretch>
        </p:blipFill>
        <p:spPr>
          <a:xfrm rot="0">
            <a:off x="76200" y="855980"/>
            <a:ext cx="6630670" cy="5457825"/>
          </a:xfrm>
          <a:prstGeom prst="rect"/>
          <a:noFill/>
          <a:ln w="0">
            <a:noFill/>
            <a:prstDash/>
          </a:ln>
        </p:spPr>
      </p:pic>
      <p:sp>
        <p:nvSpPr>
          <p:cNvPr id="2032" name="Google Shape;2032;ge0dc5e6a89_0_134"/>
          <p:cNvSpPr/>
          <p:nvPr/>
        </p:nvSpPr>
        <p:spPr>
          <a:xfrm>
            <a:off x="347345" y="128905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ge0dc5e6a89_0_134"/>
          <p:cNvSpPr/>
          <p:nvPr/>
        </p:nvSpPr>
        <p:spPr>
          <a:xfrm>
            <a:off x="527050" y="12909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4" name="Google Shape;2034;ge0dc5e6a89_0_134"/>
          <p:cNvSpPr/>
          <p:nvPr/>
        </p:nvSpPr>
        <p:spPr>
          <a:xfrm>
            <a:off x="1519555" y="160401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5" name="Google Shape;2035;ge0dc5e6a89_0_134"/>
          <p:cNvSpPr/>
          <p:nvPr/>
        </p:nvSpPr>
        <p:spPr>
          <a:xfrm>
            <a:off x="2662555" y="206121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6" name="Google Shape;2036;ge0dc5e6a89_0_134"/>
          <p:cNvSpPr/>
          <p:nvPr/>
        </p:nvSpPr>
        <p:spPr>
          <a:xfrm>
            <a:off x="2052955" y="27660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7" name="Google Shape;2037;ge0dc5e6a89_0_134"/>
          <p:cNvSpPr/>
          <p:nvPr/>
        </p:nvSpPr>
        <p:spPr>
          <a:xfrm>
            <a:off x="2052955" y="29946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8" name="Google Shape;2038;ge0dc5e6a89_0_134"/>
          <p:cNvSpPr/>
          <p:nvPr/>
        </p:nvSpPr>
        <p:spPr>
          <a:xfrm>
            <a:off x="3424555" y="27660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9" name="Google Shape;2039;ge0dc5e6a89_0_134"/>
          <p:cNvSpPr/>
          <p:nvPr/>
        </p:nvSpPr>
        <p:spPr>
          <a:xfrm>
            <a:off x="3424555" y="29946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0" name="Google Shape;2040;ge0dc5e6a89_0_134"/>
          <p:cNvSpPr/>
          <p:nvPr/>
        </p:nvSpPr>
        <p:spPr>
          <a:xfrm>
            <a:off x="2814955" y="33756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3-7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1" name="Google Shape;2041;ge0dc5e6a89_0_134"/>
          <p:cNvSpPr/>
          <p:nvPr/>
        </p:nvSpPr>
        <p:spPr>
          <a:xfrm>
            <a:off x="2052955" y="32232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2" name="Google Shape;2042;ge0dc5e6a89_0_134"/>
          <p:cNvSpPr/>
          <p:nvPr/>
        </p:nvSpPr>
        <p:spPr>
          <a:xfrm>
            <a:off x="2357755" y="38328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3-8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3" name="Google Shape;2043;ge0dc5e6a89_0_134"/>
          <p:cNvSpPr/>
          <p:nvPr/>
        </p:nvSpPr>
        <p:spPr>
          <a:xfrm>
            <a:off x="2357755" y="41376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3-9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4" name="Google Shape;2044;ge0dc5e6a89_0_134"/>
          <p:cNvSpPr/>
          <p:nvPr/>
        </p:nvSpPr>
        <p:spPr>
          <a:xfrm>
            <a:off x="2357755" y="451866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텍스트 상자 146"/>
          <p:cNvSpPr txBox="1">
            <a:spLocks/>
          </p:cNvSpPr>
          <p:nvPr/>
        </p:nvSpPr>
        <p:spPr>
          <a:xfrm>
            <a:off x="539750" y="926465"/>
            <a:ext cx="6157595" cy="30353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046" name="텍스트 상자 147"/>
          <p:cNvSpPr txBox="1">
            <a:spLocks/>
          </p:cNvSpPr>
          <p:nvPr/>
        </p:nvSpPr>
        <p:spPr>
          <a:xfrm>
            <a:off x="5397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7" name="텍스트 상자 148"/>
          <p:cNvSpPr txBox="1">
            <a:spLocks/>
          </p:cNvSpPr>
          <p:nvPr/>
        </p:nvSpPr>
        <p:spPr>
          <a:xfrm>
            <a:off x="1682115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8" name="텍스트 상자 149"/>
          <p:cNvSpPr txBox="1">
            <a:spLocks/>
          </p:cNvSpPr>
          <p:nvPr/>
        </p:nvSpPr>
        <p:spPr>
          <a:xfrm>
            <a:off x="2327275" y="930910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9" name="텍스트 상자 150"/>
          <p:cNvSpPr txBox="1">
            <a:spLocks/>
          </p:cNvSpPr>
          <p:nvPr/>
        </p:nvSpPr>
        <p:spPr>
          <a:xfrm>
            <a:off x="6048375" y="926465"/>
            <a:ext cx="648970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0" name="텍스트 상자 151"/>
          <p:cNvSpPr txBox="1">
            <a:spLocks/>
          </p:cNvSpPr>
          <p:nvPr/>
        </p:nvSpPr>
        <p:spPr>
          <a:xfrm>
            <a:off x="10731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0135" y="4861560"/>
            <a:ext cx="996950" cy="2533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050" b="1">
                <a:solidFill>
                  <a:schemeClr val="bg1">
                    <a:lumMod val="95000"/>
                  </a:schemeClr>
                </a:solidFill>
              </a:rPr>
              <a:t>아이디 찾기 </a:t>
            </a:r>
            <a:r>
              <a:rPr lang="en-US" altLang="ko-KR" sz="1050" b="1">
                <a:solidFill>
                  <a:schemeClr val="bg1">
                    <a:lumMod val="95000"/>
                  </a:schemeClr>
                </a:solidFill>
              </a:rPr>
              <a:t>\  </a:t>
            </a:r>
            <a:endParaRPr lang="ko-KR" altLang="en-US" sz="105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5000" y="4861560"/>
            <a:ext cx="116903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비밀번호  찾기 </a:t>
            </a:r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\  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71315" y="4861560"/>
            <a:ext cx="99631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95000"/>
                  </a:schemeClr>
                </a:solidFill>
              </a:rPr>
              <a:t>회원가입 </a:t>
            </a:r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51" name="도형 1"/>
          <p:cNvSpPr>
            <a:spLocks/>
          </p:cNvSpPr>
          <p:nvPr/>
        </p:nvSpPr>
        <p:spPr>
          <a:xfrm rot="0">
            <a:off x="2360930" y="481330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3-1</a:t>
            </a: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2" name="도형 2"/>
          <p:cNvSpPr>
            <a:spLocks/>
          </p:cNvSpPr>
          <p:nvPr/>
        </p:nvSpPr>
        <p:spPr>
          <a:xfrm rot="0">
            <a:off x="3152775" y="481647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3-1</a:t>
            </a: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3" name="도형 3"/>
          <p:cNvSpPr>
            <a:spLocks/>
          </p:cNvSpPr>
          <p:nvPr/>
        </p:nvSpPr>
        <p:spPr>
          <a:xfrm rot="0">
            <a:off x="4147185" y="481647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3-1</a:t>
            </a: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539750" y="1251585"/>
            <a:ext cx="6158230" cy="4923790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/>
            <a:endParaRPr lang="ko-KR" altLang="en-US"/>
          </a:p>
        </p:txBody>
      </p:sp>
      <p:sp>
        <p:nvSpPr>
          <p:cNvPr id="2026" name="Google Shape;2026;ge0dc5e6a89_0_134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2027" name="Google Shape;2027;ge0dc5e6a89_0_134"/>
          <p:cNvGraphicFramePr>
            <a:graphicFrameLocks noGrp="1"/>
          </p:cNvGraphicFramePr>
          <p:nvPr/>
        </p:nvGraphicFramePr>
        <p:xfrm>
          <a:off x="7244080" y="872490"/>
          <a:ext cx="2588260" cy="44646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아이디 찾기 화면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이메일 인증 컨테이너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3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이메일 인증 컨테이너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이메일 인증 타이틀, 이메일 인증 안내문구, 이름 타이틀, 이름 입력칸, 이메일 주소 타이틀, 이메일 주소 입력칸, 인증번호 받기 버튼, 인증번호 입력칸, 확인 버튼, 다음 버튼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 이메일 인증 타이틀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- 3.2 이메일 인증 안내문구를 보여줌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- 3.3 이름 타이틀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- 3.4 클릭 시 이름을 입력할 수 있는 입력칸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- 3.5 이메일 주소 타이틀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- 3.6 클릭 시 이메일을 입력할 수 있는 입력칸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- 3.7 클릭 시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3.4에서 입력한 이름과,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3.6에서 입력한 이메일주소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를 검증하여 정상적인 경우 3.6에서 입력한 이메일주소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로 인증번호가 포함된 이메일이 발송됨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정상적이지 않은 경우(없는 이름과 이메일인 경우) 데이터를 정확하게 입력하라는 팝업 발생함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- 3.8 클릭 시 인증번호를 입력할 수 있는 입력칸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인증번호는 6자리 숫자를 입력해야 하고, 3.7클릭 시 발송된 이메일의 인증번호를 입력하면됨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- 3.9 클릭 시 입력한 인증번호와 발송한 인증번호가 일치하는지 검증하고, 틀린 경우 인증번호 불일치 팝업 발생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- 3.10 클릭 시 아이디 찾기 화면(아이디 목록 조회)로 이동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이름을 입력하지 않으면 이름을 입력하라는 팝업 발생, 이메일주소를 입력하지않으면 이메일 주소를 입력하라는 팝업 발생, 인증번호를 입력하지 않으면 인증번호를 입력하라는 팝업 발생함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28" name="Google Shape;2028;ge0dc5e6a89_0_134"/>
          <p:cNvSpPr/>
          <p:nvPr/>
        </p:nvSpPr>
        <p:spPr>
          <a:xfrm>
            <a:off x="4413250" y="95250"/>
            <a:ext cx="2736850" cy="216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로그인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29" name="Google Shape;2029;ge0dc5e6a89_0_134"/>
          <p:cNvSpPr>
            <a:spLocks/>
          </p:cNvSpPr>
          <p:nvPr/>
        </p:nvSpPr>
        <p:spPr>
          <a:xfrm>
            <a:off x="956310" y="324485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71755" rIns="91440" bIns="71755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공통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0" name="Google Shape;2030;ge0dc5e6a89_0_134"/>
          <p:cNvSpPr>
            <a:spLocks/>
          </p:cNvSpPr>
          <p:nvPr/>
        </p:nvSpPr>
        <p:spPr>
          <a:xfrm>
            <a:off x="956310" y="95250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2" name="Google Shape;2032;ge0dc5e6a89_0_134"/>
          <p:cNvSpPr/>
          <p:nvPr/>
        </p:nvSpPr>
        <p:spPr>
          <a:xfrm>
            <a:off x="347345" y="128905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ge0dc5e6a89_0_134"/>
          <p:cNvSpPr/>
          <p:nvPr/>
        </p:nvSpPr>
        <p:spPr>
          <a:xfrm>
            <a:off x="527050" y="12909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텍스트 상자 146"/>
          <p:cNvSpPr txBox="1">
            <a:spLocks/>
          </p:cNvSpPr>
          <p:nvPr/>
        </p:nvSpPr>
        <p:spPr>
          <a:xfrm>
            <a:off x="539750" y="926465"/>
            <a:ext cx="6157595" cy="30353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046" name="텍스트 상자 147"/>
          <p:cNvSpPr txBox="1">
            <a:spLocks/>
          </p:cNvSpPr>
          <p:nvPr/>
        </p:nvSpPr>
        <p:spPr>
          <a:xfrm>
            <a:off x="5397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7" name="텍스트 상자 148"/>
          <p:cNvSpPr txBox="1">
            <a:spLocks/>
          </p:cNvSpPr>
          <p:nvPr/>
        </p:nvSpPr>
        <p:spPr>
          <a:xfrm>
            <a:off x="1682115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8" name="텍스트 상자 149"/>
          <p:cNvSpPr txBox="1">
            <a:spLocks/>
          </p:cNvSpPr>
          <p:nvPr/>
        </p:nvSpPr>
        <p:spPr>
          <a:xfrm>
            <a:off x="2327275" y="930910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9" name="텍스트 상자 150"/>
          <p:cNvSpPr txBox="1">
            <a:spLocks/>
          </p:cNvSpPr>
          <p:nvPr/>
        </p:nvSpPr>
        <p:spPr>
          <a:xfrm>
            <a:off x="6048375" y="926465"/>
            <a:ext cx="648970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0" name="텍스트 상자 151"/>
          <p:cNvSpPr txBox="1">
            <a:spLocks/>
          </p:cNvSpPr>
          <p:nvPr/>
        </p:nvSpPr>
        <p:spPr>
          <a:xfrm>
            <a:off x="10731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05" y="1290955"/>
            <a:ext cx="1151255" cy="276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아이디 찾기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9745" y="2197100"/>
            <a:ext cx="3574415" cy="89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본인확인 이메일로 인증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본인확인 이메일 주소와 입력한 이메일 주소가 같아야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인증번호를 받을 수 있습니다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65300" y="3482975"/>
            <a:ext cx="1151255" cy="276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이메일 주소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33550" y="3111500"/>
            <a:ext cx="1151255" cy="276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2840990" y="3119755"/>
            <a:ext cx="1797685" cy="308610"/>
          </a:xfrm>
          <a:prstGeom prst="rect"/>
          <a:noFill/>
          <a:ln w="2857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endParaRPr lang="ko-KR" altLang="en-US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 rot="0">
            <a:off x="2840990" y="3472815"/>
            <a:ext cx="1797685" cy="308610"/>
          </a:xfrm>
          <a:prstGeom prst="rect"/>
          <a:noFill/>
          <a:ln w="2857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endParaRPr lang="ko-KR" altLang="en-US"/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 rot="0">
            <a:off x="4768215" y="3482975"/>
            <a:ext cx="1151890" cy="277495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인증번호 받기</a:t>
            </a:r>
            <a:endParaRPr lang="ko-KR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 rot="0">
            <a:off x="2840990" y="3875405"/>
            <a:ext cx="1804670" cy="260985"/>
          </a:xfrm>
          <a:prstGeom prst="rect"/>
          <a:noFill/>
          <a:ln w="2857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100">
                <a:solidFill>
                  <a:schemeClr val="bg1"/>
                </a:solidFill>
              </a:rPr>
              <a:t>인증번호 </a:t>
            </a:r>
            <a:r>
              <a:rPr lang="en-US" altLang="ko-KR" sz="1100">
                <a:solidFill>
                  <a:schemeClr val="bg1"/>
                </a:solidFill>
              </a:rPr>
              <a:t>6</a:t>
            </a:r>
            <a:r>
              <a:rPr lang="ko-KR" altLang="en-US" sz="1100">
                <a:solidFill>
                  <a:schemeClr val="bg1"/>
                </a:solidFill>
              </a:rPr>
              <a:t>자리 숫자</a:t>
            </a:r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ko-KR" altLang="en-US" sz="1100">
                <a:solidFill>
                  <a:schemeClr val="bg1"/>
                </a:solidFill>
              </a:rPr>
              <a:t>입력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8415" y="1880235"/>
            <a:ext cx="4845050" cy="3016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도형 5"/>
          <p:cNvSpPr>
            <a:spLocks/>
          </p:cNvSpPr>
          <p:nvPr/>
        </p:nvSpPr>
        <p:spPr>
          <a:xfrm rot="0">
            <a:off x="1227455" y="1800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2" name="도형 6"/>
          <p:cNvSpPr>
            <a:spLocks/>
          </p:cNvSpPr>
          <p:nvPr/>
        </p:nvSpPr>
        <p:spPr>
          <a:xfrm rot="0">
            <a:off x="1737360" y="215836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3" name="도형 7"/>
          <p:cNvSpPr>
            <a:spLocks/>
          </p:cNvSpPr>
          <p:nvPr/>
        </p:nvSpPr>
        <p:spPr>
          <a:xfrm rot="0">
            <a:off x="1736090" y="253682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4" name="도형 8"/>
          <p:cNvSpPr>
            <a:spLocks/>
          </p:cNvSpPr>
          <p:nvPr/>
        </p:nvSpPr>
        <p:spPr>
          <a:xfrm rot="0">
            <a:off x="1734820" y="303212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5" name="도형 9"/>
          <p:cNvSpPr>
            <a:spLocks/>
          </p:cNvSpPr>
          <p:nvPr/>
        </p:nvSpPr>
        <p:spPr>
          <a:xfrm rot="0">
            <a:off x="1733550" y="341122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6" name="도형 11"/>
          <p:cNvSpPr>
            <a:spLocks/>
          </p:cNvSpPr>
          <p:nvPr/>
        </p:nvSpPr>
        <p:spPr>
          <a:xfrm rot="0">
            <a:off x="2754630" y="34245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3-6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7" name="도형 12"/>
          <p:cNvSpPr>
            <a:spLocks/>
          </p:cNvSpPr>
          <p:nvPr/>
        </p:nvSpPr>
        <p:spPr>
          <a:xfrm rot="0">
            <a:off x="2753360" y="30581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8" name="도형 13"/>
          <p:cNvSpPr>
            <a:spLocks/>
          </p:cNvSpPr>
          <p:nvPr/>
        </p:nvSpPr>
        <p:spPr>
          <a:xfrm rot="0">
            <a:off x="2753360" y="375920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3-8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9" name="도형 14"/>
          <p:cNvSpPr>
            <a:spLocks/>
          </p:cNvSpPr>
          <p:nvPr/>
        </p:nvSpPr>
        <p:spPr>
          <a:xfrm rot="0">
            <a:off x="4685665" y="339407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3-7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0" name="텍스트 상자 20"/>
          <p:cNvSpPr txBox="1">
            <a:spLocks/>
          </p:cNvSpPr>
          <p:nvPr/>
        </p:nvSpPr>
        <p:spPr>
          <a:xfrm rot="0">
            <a:off x="4766945" y="3876040"/>
            <a:ext cx="494030" cy="27686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  <a:endParaRPr lang="ko-KR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61" name="도형 21"/>
          <p:cNvSpPr>
            <a:spLocks/>
          </p:cNvSpPr>
          <p:nvPr/>
        </p:nvSpPr>
        <p:spPr>
          <a:xfrm rot="0">
            <a:off x="4684395" y="378714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3-9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2" name="텍스트 상자 22"/>
          <p:cNvSpPr txBox="1">
            <a:spLocks/>
          </p:cNvSpPr>
          <p:nvPr/>
        </p:nvSpPr>
        <p:spPr>
          <a:xfrm rot="0">
            <a:off x="3380740" y="4534535"/>
            <a:ext cx="476250" cy="262255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100" b="1">
                <a:solidFill>
                  <a:schemeClr val="tx1"/>
                </a:solidFill>
              </a:rPr>
              <a:t>다음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2063" name="도형 23"/>
          <p:cNvSpPr>
            <a:spLocks/>
          </p:cNvSpPr>
          <p:nvPr/>
        </p:nvSpPr>
        <p:spPr>
          <a:xfrm rot="0">
            <a:off x="3281045" y="44469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3-10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3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539750" y="1251585"/>
            <a:ext cx="6158865" cy="492442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/>
            <a:endParaRPr lang="ko-KR" altLang="en-US"/>
          </a:p>
        </p:txBody>
      </p:sp>
      <p:sp>
        <p:nvSpPr>
          <p:cNvPr id="2026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graphicFrame>
        <p:nvGraphicFramePr>
          <p:cNvPr id="2027" name="Table 3"/>
          <p:cNvGraphicFramePr>
            <a:graphicFrameLocks noGrp="1"/>
          </p:cNvGraphicFramePr>
          <p:nvPr/>
        </p:nvGraphicFramePr>
        <p:xfrm>
          <a:off x="7244080" y="872490"/>
          <a:ext cx="2606675" cy="20237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27910"/>
              </a:tblGrid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아이디 찾기 화면(아이디 목록 조회)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본인 아이디 목록 조회 컨테이너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129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본인 아이디 목록 조회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컨테이너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본인 아이디 목록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타이틀,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아이디 목록 컨테이너, 보유한 아이디, 로그인 하기 버튼, 비밀번호 찾기 버튼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- 3.1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본인 아이디 목록 타이틀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- 3.2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아이디 목록 컨테이너, 보유한 아이디들을 보여줌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- 3.3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보유한 아이디를 보여줌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- 3.4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로그인 화면으로 이동함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- 3.5 </a:t>
                      </a:r>
                      <a:r>
                        <a:rPr lang="ko-KR" sz="800" kern="1200" i="0" b="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비밀번호 찾기 화면으로 이동함</a:t>
                      </a:r>
                      <a:endParaRPr lang="ko-KR" altLang="en-US" sz="800" kern="1200" i="0" b="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28" name="Rect 0"/>
          <p:cNvSpPr>
            <a:spLocks/>
          </p:cNvSpPr>
          <p:nvPr/>
        </p:nvSpPr>
        <p:spPr>
          <a:xfrm rot="0">
            <a:off x="4413250" y="95250"/>
            <a:ext cx="2737485" cy="217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로그인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29" name="Rect 0"/>
          <p:cNvSpPr>
            <a:spLocks/>
          </p:cNvSpPr>
          <p:nvPr/>
        </p:nvSpPr>
        <p:spPr>
          <a:xfrm rot="0">
            <a:off x="956310" y="324485"/>
            <a:ext cx="2737485" cy="217170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공통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0" name="Rect 0"/>
          <p:cNvSpPr>
            <a:spLocks/>
          </p:cNvSpPr>
          <p:nvPr/>
        </p:nvSpPr>
        <p:spPr>
          <a:xfrm rot="0">
            <a:off x="956310" y="95250"/>
            <a:ext cx="2737485" cy="217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2" name="Rect 0"/>
          <p:cNvSpPr>
            <a:spLocks/>
          </p:cNvSpPr>
          <p:nvPr/>
        </p:nvSpPr>
        <p:spPr>
          <a:xfrm rot="0">
            <a:off x="347345" y="1289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3" name="Rect 0"/>
          <p:cNvSpPr>
            <a:spLocks/>
          </p:cNvSpPr>
          <p:nvPr/>
        </p:nvSpPr>
        <p:spPr>
          <a:xfrm rot="0">
            <a:off x="527050" y="12909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5" name="Rect 0"/>
          <p:cNvSpPr txBox="1">
            <a:spLocks/>
          </p:cNvSpPr>
          <p:nvPr/>
        </p:nvSpPr>
        <p:spPr>
          <a:xfrm rot="0">
            <a:off x="539750" y="926465"/>
            <a:ext cx="6158230" cy="304165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046" name="Rect 0"/>
          <p:cNvSpPr txBox="1">
            <a:spLocks/>
          </p:cNvSpPr>
          <p:nvPr/>
        </p:nvSpPr>
        <p:spPr>
          <a:xfrm rot="0">
            <a:off x="539750" y="926465"/>
            <a:ext cx="556260" cy="2628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7" name="Rect 0"/>
          <p:cNvSpPr txBox="1">
            <a:spLocks/>
          </p:cNvSpPr>
          <p:nvPr/>
        </p:nvSpPr>
        <p:spPr>
          <a:xfrm rot="0">
            <a:off x="1682115" y="926465"/>
            <a:ext cx="556260" cy="2628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8" name="Rect 0"/>
          <p:cNvSpPr txBox="1">
            <a:spLocks/>
          </p:cNvSpPr>
          <p:nvPr/>
        </p:nvSpPr>
        <p:spPr>
          <a:xfrm rot="0">
            <a:off x="2327275" y="930910"/>
            <a:ext cx="556260" cy="2628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9" name="Rect 0"/>
          <p:cNvSpPr txBox="1">
            <a:spLocks/>
          </p:cNvSpPr>
          <p:nvPr/>
        </p:nvSpPr>
        <p:spPr>
          <a:xfrm rot="0">
            <a:off x="6048375" y="926465"/>
            <a:ext cx="649605" cy="2628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0" name="Rect 0"/>
          <p:cNvSpPr txBox="1">
            <a:spLocks/>
          </p:cNvSpPr>
          <p:nvPr/>
        </p:nvSpPr>
        <p:spPr>
          <a:xfrm rot="0">
            <a:off x="1073150" y="926465"/>
            <a:ext cx="556260" cy="2628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713105" y="1290955"/>
            <a:ext cx="1151890" cy="277495"/>
          </a:xfrm>
          <a:prstGeom prst="rect"/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200" b="1">
                <a:solidFill>
                  <a:schemeClr val="bg1"/>
                </a:solidFill>
              </a:rPr>
              <a:t>아이디 찾기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146935" y="3045460"/>
            <a:ext cx="288734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100">
                <a:solidFill>
                  <a:schemeClr val="bg1"/>
                </a:solidFill>
              </a:rPr>
              <a:t>Idtest1</a:t>
            </a:r>
            <a:endParaRPr lang="ko-KR" altLang="en-US" sz="1100">
              <a:solidFill>
                <a:schemeClr val="bg1"/>
              </a:solidFill>
            </a:endParaRPr>
          </a:p>
          <a:p>
            <a:pPr marL="0" indent="0" latinLnBrk="0"/>
            <a:r>
              <a:rPr lang="ko-KR" altLang="en-US" sz="1100">
                <a:solidFill>
                  <a:schemeClr val="bg1"/>
                </a:solidFill>
              </a:rPr>
              <a:t>Idtest2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88415" y="1880235"/>
            <a:ext cx="4845685" cy="3016885"/>
          </a:xfrm>
          <a:prstGeom prst="rect"/>
          <a:noFill/>
          <a:ln w="25400" cap="flat" cmpd="sng">
            <a:solidFill>
              <a:schemeClr val="bg2">
                <a:lumMod val="60000"/>
                <a:lumOff val="40000"/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/>
            <a:endParaRPr lang="ko-KR" altLang="en-US"/>
          </a:p>
        </p:txBody>
      </p:sp>
      <p:sp>
        <p:nvSpPr>
          <p:cNvPr id="2051" name="Rect 0"/>
          <p:cNvSpPr>
            <a:spLocks/>
          </p:cNvSpPr>
          <p:nvPr/>
        </p:nvSpPr>
        <p:spPr>
          <a:xfrm rot="0">
            <a:off x="1227455" y="180086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2" name="Rect 0"/>
          <p:cNvSpPr txBox="1">
            <a:spLocks/>
          </p:cNvSpPr>
          <p:nvPr/>
        </p:nvSpPr>
        <p:spPr>
          <a:xfrm rot="0">
            <a:off x="3809365" y="4148455"/>
            <a:ext cx="1082675" cy="260985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ko-KR" altLang="en-US" sz="1100" b="1">
                <a:solidFill>
                  <a:schemeClr val="tx1"/>
                </a:solidFill>
              </a:rPr>
              <a:t>비밀번호 찾기</a:t>
            </a:r>
            <a:endParaRPr lang="ko-KR" altLang="en-US" sz="1100"/>
          </a:p>
        </p:txBody>
      </p:sp>
      <p:sp>
        <p:nvSpPr>
          <p:cNvPr id="2063" name="Rect 0"/>
          <p:cNvSpPr>
            <a:spLocks/>
          </p:cNvSpPr>
          <p:nvPr/>
        </p:nvSpPr>
        <p:spPr>
          <a:xfrm rot="0">
            <a:off x="3709670" y="404368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</a:t>
            </a: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4" name="텍스트 상자 2"/>
          <p:cNvSpPr txBox="1">
            <a:spLocks/>
          </p:cNvSpPr>
          <p:nvPr/>
        </p:nvSpPr>
        <p:spPr>
          <a:xfrm rot="0">
            <a:off x="2564130" y="4147820"/>
            <a:ext cx="1082675" cy="260985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ko-KR" altLang="en-US" sz="1100" b="1">
                <a:solidFill>
                  <a:schemeClr val="tx1"/>
                </a:solidFill>
              </a:rPr>
              <a:t>로그인 하기</a:t>
            </a:r>
            <a:endParaRPr lang="ko-KR" altLang="en-US" sz="1100"/>
          </a:p>
        </p:txBody>
      </p:sp>
      <p:sp>
        <p:nvSpPr>
          <p:cNvPr id="2053" name="Rect 0"/>
          <p:cNvSpPr>
            <a:spLocks/>
          </p:cNvSpPr>
          <p:nvPr/>
        </p:nvSpPr>
        <p:spPr>
          <a:xfrm rot="0">
            <a:off x="2490470" y="401955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5" name="도형 7"/>
          <p:cNvSpPr>
            <a:spLocks/>
          </p:cNvSpPr>
          <p:nvPr/>
        </p:nvSpPr>
        <p:spPr>
          <a:xfrm rot="0">
            <a:off x="1908175" y="2872740"/>
            <a:ext cx="3513455" cy="822325"/>
          </a:xfrm>
          <a:prstGeom prst="rect"/>
          <a:noFill/>
          <a:ln w="254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noFill/>
              <a:latin typeface="맑은 고딕" charset="0"/>
              <a:ea typeface="맑은 고딕" charset="0"/>
            </a:endParaRPr>
          </a:p>
        </p:txBody>
      </p:sp>
      <p:sp>
        <p:nvSpPr>
          <p:cNvPr id="2052" name="Rect 0"/>
          <p:cNvSpPr>
            <a:spLocks/>
          </p:cNvSpPr>
          <p:nvPr/>
        </p:nvSpPr>
        <p:spPr>
          <a:xfrm rot="0">
            <a:off x="1823085" y="278384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</a:t>
            </a: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6" name="텍스트 상자 10"/>
          <p:cNvSpPr txBox="1">
            <a:spLocks/>
          </p:cNvSpPr>
          <p:nvPr/>
        </p:nvSpPr>
        <p:spPr>
          <a:xfrm rot="0">
            <a:off x="1769745" y="2197100"/>
            <a:ext cx="35750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b="1">
                <a:solidFill>
                  <a:schemeClr val="bg1"/>
                </a:solidFill>
              </a:rPr>
              <a:t>본인 아이디 목록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067" name="도형 11"/>
          <p:cNvSpPr>
            <a:spLocks/>
          </p:cNvSpPr>
          <p:nvPr/>
        </p:nvSpPr>
        <p:spPr>
          <a:xfrm rot="0">
            <a:off x="1809115" y="215265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8" name="도형 12"/>
          <p:cNvSpPr>
            <a:spLocks/>
          </p:cNvSpPr>
          <p:nvPr/>
        </p:nvSpPr>
        <p:spPr>
          <a:xfrm rot="0">
            <a:off x="2100580" y="2992755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3-</a:t>
            </a: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750" y="1251585"/>
            <a:ext cx="6157595" cy="4923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Google Shape;2026;ge0dc5e6a89_0_134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2027" name="Google Shape;2027;ge0dc5e6a89_0_134"/>
          <p:cNvGraphicFramePr>
            <a:graphicFrameLocks noGrp="1"/>
          </p:cNvGraphicFramePr>
          <p:nvPr/>
        </p:nvGraphicFramePr>
        <p:xfrm>
          <a:off x="7244080" y="872490"/>
          <a:ext cx="2588260" cy="18440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 찾기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화면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진행 상세, 비밀번호 찾기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진행 상세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비밀번호 찾기의 진행 과정을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77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 찾기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아이디 입력 유도 문구, 아이디 입력칸, 다음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- 4.1 아이디 입력 유도 문구를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- 4.2 클릭 시 아이디를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- 4.3 클릭 시 본인확인 화면으로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28" name="Google Shape;2028;ge0dc5e6a89_0_134"/>
          <p:cNvSpPr/>
          <p:nvPr/>
        </p:nvSpPr>
        <p:spPr>
          <a:xfrm>
            <a:off x="4413250" y="95250"/>
            <a:ext cx="2736850" cy="216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로그인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29" name="Google Shape;2029;ge0dc5e6a89_0_134"/>
          <p:cNvSpPr>
            <a:spLocks/>
          </p:cNvSpPr>
          <p:nvPr/>
        </p:nvSpPr>
        <p:spPr>
          <a:xfrm>
            <a:off x="956310" y="324485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71755" rIns="91440" bIns="71755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공통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0" name="Google Shape;2030;ge0dc5e6a89_0_134"/>
          <p:cNvSpPr>
            <a:spLocks/>
          </p:cNvSpPr>
          <p:nvPr/>
        </p:nvSpPr>
        <p:spPr>
          <a:xfrm>
            <a:off x="956310" y="95250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2" name="Google Shape;2032;ge0dc5e6a89_0_134"/>
          <p:cNvSpPr/>
          <p:nvPr/>
        </p:nvSpPr>
        <p:spPr>
          <a:xfrm>
            <a:off x="347345" y="128905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ge0dc5e6a89_0_134"/>
          <p:cNvSpPr/>
          <p:nvPr/>
        </p:nvSpPr>
        <p:spPr>
          <a:xfrm>
            <a:off x="527050" y="12909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텍스트 상자 146"/>
          <p:cNvSpPr txBox="1">
            <a:spLocks/>
          </p:cNvSpPr>
          <p:nvPr/>
        </p:nvSpPr>
        <p:spPr>
          <a:xfrm>
            <a:off x="539750" y="926465"/>
            <a:ext cx="6157595" cy="30353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046" name="텍스트 상자 147"/>
          <p:cNvSpPr txBox="1">
            <a:spLocks/>
          </p:cNvSpPr>
          <p:nvPr/>
        </p:nvSpPr>
        <p:spPr>
          <a:xfrm>
            <a:off x="5397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7" name="텍스트 상자 148"/>
          <p:cNvSpPr txBox="1">
            <a:spLocks/>
          </p:cNvSpPr>
          <p:nvPr/>
        </p:nvSpPr>
        <p:spPr>
          <a:xfrm>
            <a:off x="1682115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8" name="텍스트 상자 149"/>
          <p:cNvSpPr txBox="1">
            <a:spLocks/>
          </p:cNvSpPr>
          <p:nvPr/>
        </p:nvSpPr>
        <p:spPr>
          <a:xfrm>
            <a:off x="2327275" y="930910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9" name="텍스트 상자 150"/>
          <p:cNvSpPr txBox="1">
            <a:spLocks/>
          </p:cNvSpPr>
          <p:nvPr/>
        </p:nvSpPr>
        <p:spPr>
          <a:xfrm>
            <a:off x="6048375" y="926465"/>
            <a:ext cx="648970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0" name="텍스트 상자 151"/>
          <p:cNvSpPr txBox="1">
            <a:spLocks/>
          </p:cNvSpPr>
          <p:nvPr/>
        </p:nvSpPr>
        <p:spPr>
          <a:xfrm>
            <a:off x="10731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05" y="1290955"/>
            <a:ext cx="1721485" cy="4616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01. </a:t>
            </a:r>
            <a:r>
              <a:rPr lang="ko-KR" altLang="en-US" sz="1200" dirty="0">
                <a:solidFill>
                  <a:schemeClr val="bg1"/>
                </a:solidFill>
              </a:rPr>
              <a:t>아이디 입력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8830" y="2557145"/>
            <a:ext cx="357441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비밀번호를 찾고자 하는 아이디를 입력해 주세요</a:t>
            </a:r>
            <a:r>
              <a:rPr lang="en-US" altLang="ko-KR" sz="1100" dirty="0"/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7075" y="3155950"/>
            <a:ext cx="3536950" cy="30797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Sumy </a:t>
            </a:r>
            <a:r>
              <a:rPr lang="ko-KR" altLang="en-US" dirty="0" smtClean="0">
                <a:solidFill>
                  <a:schemeClr val="bg1"/>
                </a:solidFill>
              </a:rPr>
              <a:t>아이디 </a:t>
            </a:r>
            <a:r>
              <a:rPr lang="ko-KR" altLang="en-US" dirty="0" smtClean="0">
                <a:solidFill>
                  <a:schemeClr val="bg1"/>
                </a:solidFill>
              </a:rPr>
              <a:t>입력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8415" y="1880235"/>
            <a:ext cx="4845050" cy="3016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80740" y="3931920"/>
            <a:ext cx="475615" cy="2616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다음</a:t>
            </a:r>
            <a:r>
              <a:rPr lang="en-US" altLang="ko-KR" sz="1100" dirty="0" smtClean="0"/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51" name="도형 15"/>
          <p:cNvSpPr>
            <a:spLocks/>
          </p:cNvSpPr>
          <p:nvPr/>
        </p:nvSpPr>
        <p:spPr>
          <a:xfrm rot="0">
            <a:off x="525780" y="152336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2" name="도형 16"/>
          <p:cNvSpPr>
            <a:spLocks/>
          </p:cNvSpPr>
          <p:nvPr/>
        </p:nvSpPr>
        <p:spPr>
          <a:xfrm rot="0">
            <a:off x="1212850" y="178498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3" name="도형 17"/>
          <p:cNvSpPr>
            <a:spLocks/>
          </p:cNvSpPr>
          <p:nvPr/>
        </p:nvSpPr>
        <p:spPr>
          <a:xfrm rot="0">
            <a:off x="1868805" y="24993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4" name="도형 18"/>
          <p:cNvSpPr>
            <a:spLocks/>
          </p:cNvSpPr>
          <p:nvPr/>
        </p:nvSpPr>
        <p:spPr>
          <a:xfrm rot="0">
            <a:off x="1883410" y="30689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5" name="도형 19"/>
          <p:cNvSpPr>
            <a:spLocks/>
          </p:cNvSpPr>
          <p:nvPr/>
        </p:nvSpPr>
        <p:spPr>
          <a:xfrm rot="0">
            <a:off x="3281045" y="384429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750" y="1251585"/>
            <a:ext cx="6157595" cy="4923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Google Shape;2026;ge0dc5e6a89_0_134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sp>
        <p:nvSpPr>
          <p:cNvPr id="2028" name="Google Shape;2028;ge0dc5e6a89_0_134"/>
          <p:cNvSpPr/>
          <p:nvPr/>
        </p:nvSpPr>
        <p:spPr>
          <a:xfrm>
            <a:off x="4413250" y="95250"/>
            <a:ext cx="2736850" cy="216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로그인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29" name="Google Shape;2029;ge0dc5e6a89_0_134"/>
          <p:cNvSpPr>
            <a:spLocks/>
          </p:cNvSpPr>
          <p:nvPr/>
        </p:nvSpPr>
        <p:spPr>
          <a:xfrm>
            <a:off x="956310" y="324485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71755" rIns="91440" bIns="71755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공통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0" name="Google Shape;2030;ge0dc5e6a89_0_134"/>
          <p:cNvSpPr>
            <a:spLocks/>
          </p:cNvSpPr>
          <p:nvPr/>
        </p:nvSpPr>
        <p:spPr>
          <a:xfrm>
            <a:off x="956310" y="95250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2" name="Google Shape;2032;ge0dc5e6a89_0_134"/>
          <p:cNvSpPr/>
          <p:nvPr/>
        </p:nvSpPr>
        <p:spPr>
          <a:xfrm>
            <a:off x="347345" y="128905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ge0dc5e6a89_0_134"/>
          <p:cNvSpPr/>
          <p:nvPr/>
        </p:nvSpPr>
        <p:spPr>
          <a:xfrm>
            <a:off x="527050" y="12909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텍스트 상자 146"/>
          <p:cNvSpPr txBox="1">
            <a:spLocks/>
          </p:cNvSpPr>
          <p:nvPr/>
        </p:nvSpPr>
        <p:spPr>
          <a:xfrm>
            <a:off x="539750" y="926465"/>
            <a:ext cx="6157595" cy="30353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046" name="텍스트 상자 147"/>
          <p:cNvSpPr txBox="1">
            <a:spLocks/>
          </p:cNvSpPr>
          <p:nvPr/>
        </p:nvSpPr>
        <p:spPr>
          <a:xfrm>
            <a:off x="5397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7" name="텍스트 상자 148"/>
          <p:cNvSpPr txBox="1">
            <a:spLocks/>
          </p:cNvSpPr>
          <p:nvPr/>
        </p:nvSpPr>
        <p:spPr>
          <a:xfrm>
            <a:off x="1682115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8" name="텍스트 상자 149"/>
          <p:cNvSpPr txBox="1">
            <a:spLocks/>
          </p:cNvSpPr>
          <p:nvPr/>
        </p:nvSpPr>
        <p:spPr>
          <a:xfrm>
            <a:off x="2327275" y="930910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9" name="텍스트 상자 150"/>
          <p:cNvSpPr txBox="1">
            <a:spLocks/>
          </p:cNvSpPr>
          <p:nvPr/>
        </p:nvSpPr>
        <p:spPr>
          <a:xfrm>
            <a:off x="6048375" y="926465"/>
            <a:ext cx="648970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0" name="텍스트 상자 151"/>
          <p:cNvSpPr txBox="1">
            <a:spLocks/>
          </p:cNvSpPr>
          <p:nvPr/>
        </p:nvSpPr>
        <p:spPr>
          <a:xfrm>
            <a:off x="10731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05" y="1290955"/>
            <a:ext cx="4175125" cy="8312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비밀번호 찾기 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01. </a:t>
            </a:r>
            <a:r>
              <a:rPr lang="ko-KR" altLang="en-US" sz="1200" dirty="0">
                <a:solidFill>
                  <a:schemeClr val="bg1"/>
                </a:solidFill>
              </a:rPr>
              <a:t>아이디 입력</a:t>
            </a:r>
            <a:r>
              <a:rPr lang="en-US" altLang="ko-KR" sz="1200" dirty="0" smtClean="0">
                <a:solidFill>
                  <a:schemeClr val="bg1"/>
                </a:solidFill>
              </a:rPr>
              <a:t>&gt; </a:t>
            </a:r>
            <a:r>
              <a:rPr lang="en-US" altLang="ko-KR" sz="1200" dirty="0">
                <a:solidFill>
                  <a:schemeClr val="bg1"/>
                </a:solidFill>
              </a:rPr>
              <a:t>02. </a:t>
            </a:r>
            <a:r>
              <a:rPr lang="ko-KR" altLang="en-US" sz="1200" dirty="0">
                <a:solidFill>
                  <a:schemeClr val="bg1"/>
                </a:solidFill>
              </a:rPr>
              <a:t>본인 </a:t>
            </a:r>
            <a:r>
              <a:rPr lang="ko-KR" altLang="en-US" sz="1200" dirty="0" smtClean="0">
                <a:solidFill>
                  <a:schemeClr val="bg1"/>
                </a:solidFill>
              </a:rPr>
              <a:t>확인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52" name="텍스트 상자 25"/>
          <p:cNvSpPr txBox="1">
            <a:spLocks/>
          </p:cNvSpPr>
          <p:nvPr/>
        </p:nvSpPr>
        <p:spPr>
          <a:xfrm rot="0">
            <a:off x="1769745" y="2197100"/>
            <a:ext cx="3575050" cy="8934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b="1">
                <a:solidFill>
                  <a:schemeClr val="bg1"/>
                </a:solidFill>
              </a:rPr>
              <a:t>본인확인 이메일로 인증</a:t>
            </a:r>
            <a:endParaRPr lang="ko-KR" altLang="en-US" b="1">
              <a:solidFill>
                <a:schemeClr val="bg1"/>
              </a:solidFill>
            </a:endParaRPr>
          </a:p>
          <a:p>
            <a:pPr marL="0" indent="0" latinLnBrk="0"/>
            <a:endParaRPr lang="ko-KR" altLang="en-US">
              <a:solidFill>
                <a:schemeClr val="bg1"/>
              </a:solidFill>
            </a:endParaRPr>
          </a:p>
          <a:p>
            <a:pPr marL="0" indent="0" latinLnBrk="0"/>
            <a:r>
              <a:rPr lang="ko-KR" altLang="en-US" sz="1100">
                <a:solidFill>
                  <a:schemeClr val="bg1"/>
                </a:solidFill>
              </a:rPr>
              <a:t>본인확인 이메일 주소와 입력한 이메일 주소가 같아야</a:t>
            </a:r>
            <a:r>
              <a:rPr lang="en-US" altLang="ko-KR" sz="1100">
                <a:solidFill>
                  <a:schemeClr val="bg1"/>
                </a:solidFill>
              </a:rPr>
              <a:t>, </a:t>
            </a:r>
            <a:r>
              <a:rPr lang="ko-KR" altLang="en-US" sz="1100">
                <a:solidFill>
                  <a:schemeClr val="bg1"/>
                </a:solidFill>
              </a:rPr>
              <a:t>인증번호를 받을 수 있습니다</a:t>
            </a:r>
            <a:r>
              <a:rPr lang="en-US" altLang="ko-KR" sz="1100">
                <a:solidFill>
                  <a:schemeClr val="bg1"/>
                </a:solidFill>
              </a:rPr>
              <a:t>.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053" name="텍스트 상자 26"/>
          <p:cNvSpPr txBox="1">
            <a:spLocks/>
          </p:cNvSpPr>
          <p:nvPr/>
        </p:nvSpPr>
        <p:spPr>
          <a:xfrm rot="0">
            <a:off x="1765300" y="3482975"/>
            <a:ext cx="1151890" cy="277495"/>
          </a:xfrm>
          <a:prstGeom prst="rect"/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200" b="1">
                <a:solidFill>
                  <a:schemeClr val="bg1"/>
                </a:solidFill>
              </a:rPr>
              <a:t>이메일 주소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054" name="텍스트 상자 27"/>
          <p:cNvSpPr txBox="1">
            <a:spLocks/>
          </p:cNvSpPr>
          <p:nvPr/>
        </p:nvSpPr>
        <p:spPr>
          <a:xfrm rot="0">
            <a:off x="1733550" y="3111500"/>
            <a:ext cx="1151890" cy="277495"/>
          </a:xfrm>
          <a:prstGeom prst="rect"/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200" b="1">
                <a:solidFill>
                  <a:schemeClr val="bg1"/>
                </a:solidFill>
              </a:rPr>
              <a:t>이름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055" name="텍스트 상자 28"/>
          <p:cNvSpPr txBox="1">
            <a:spLocks/>
          </p:cNvSpPr>
          <p:nvPr/>
        </p:nvSpPr>
        <p:spPr>
          <a:xfrm rot="0">
            <a:off x="2840990" y="3119755"/>
            <a:ext cx="1797685" cy="308610"/>
          </a:xfrm>
          <a:prstGeom prst="rect"/>
          <a:noFill/>
          <a:ln w="2857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endParaRPr lang="ko-KR" altLang="en-US"/>
          </a:p>
        </p:txBody>
      </p:sp>
      <p:sp>
        <p:nvSpPr>
          <p:cNvPr id="2056" name="텍스트 상자 29"/>
          <p:cNvSpPr txBox="1">
            <a:spLocks/>
          </p:cNvSpPr>
          <p:nvPr/>
        </p:nvSpPr>
        <p:spPr>
          <a:xfrm rot="0">
            <a:off x="2840990" y="3472815"/>
            <a:ext cx="1797685" cy="308610"/>
          </a:xfrm>
          <a:prstGeom prst="rect"/>
          <a:noFill/>
          <a:ln w="2857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endParaRPr lang="ko-KR" altLang="en-US"/>
          </a:p>
        </p:txBody>
      </p:sp>
      <p:sp>
        <p:nvSpPr>
          <p:cNvPr id="2057" name="텍스트 상자 30"/>
          <p:cNvSpPr txBox="1">
            <a:spLocks/>
          </p:cNvSpPr>
          <p:nvPr/>
        </p:nvSpPr>
        <p:spPr>
          <a:xfrm rot="0">
            <a:off x="4768215" y="3482975"/>
            <a:ext cx="1151890" cy="277495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인증번호 받기</a:t>
            </a:r>
            <a:endParaRPr lang="ko-KR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8" name="텍스트 상자 31"/>
          <p:cNvSpPr txBox="1">
            <a:spLocks/>
          </p:cNvSpPr>
          <p:nvPr/>
        </p:nvSpPr>
        <p:spPr>
          <a:xfrm rot="0">
            <a:off x="2840990" y="3875405"/>
            <a:ext cx="1804670" cy="260985"/>
          </a:xfrm>
          <a:prstGeom prst="rect"/>
          <a:noFill/>
          <a:ln w="2857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100">
                <a:solidFill>
                  <a:schemeClr val="bg1"/>
                </a:solidFill>
              </a:rPr>
              <a:t>인증번호 </a:t>
            </a:r>
            <a:r>
              <a:rPr lang="en-US" altLang="ko-KR" sz="1100">
                <a:solidFill>
                  <a:schemeClr val="bg1"/>
                </a:solidFill>
              </a:rPr>
              <a:t>6</a:t>
            </a:r>
            <a:r>
              <a:rPr lang="ko-KR" altLang="en-US" sz="1100">
                <a:solidFill>
                  <a:schemeClr val="bg1"/>
                </a:solidFill>
              </a:rPr>
              <a:t>자리 숫자</a:t>
            </a:r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ko-KR" altLang="en-US" sz="1100">
                <a:solidFill>
                  <a:schemeClr val="bg1"/>
                </a:solidFill>
              </a:rPr>
              <a:t>입력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059" name="도형 32"/>
          <p:cNvSpPr>
            <a:spLocks/>
          </p:cNvSpPr>
          <p:nvPr/>
        </p:nvSpPr>
        <p:spPr>
          <a:xfrm rot="0">
            <a:off x="1288415" y="1880235"/>
            <a:ext cx="4845685" cy="3016885"/>
          </a:xfrm>
          <a:prstGeom prst="rect"/>
          <a:noFill/>
          <a:ln w="25400" cap="flat" cmpd="sng">
            <a:solidFill>
              <a:schemeClr val="bg2">
                <a:lumMod val="60000"/>
                <a:lumOff val="40000"/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/>
            <a:endParaRPr lang="ko-KR" altLang="en-US"/>
          </a:p>
        </p:txBody>
      </p:sp>
      <p:sp>
        <p:nvSpPr>
          <p:cNvPr id="2060" name="도형 33"/>
          <p:cNvSpPr>
            <a:spLocks/>
          </p:cNvSpPr>
          <p:nvPr/>
        </p:nvSpPr>
        <p:spPr>
          <a:xfrm rot="0">
            <a:off x="1227455" y="1800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1" name="도형 34"/>
          <p:cNvSpPr>
            <a:spLocks/>
          </p:cNvSpPr>
          <p:nvPr/>
        </p:nvSpPr>
        <p:spPr>
          <a:xfrm rot="0">
            <a:off x="1737360" y="215836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2" name="도형 35"/>
          <p:cNvSpPr>
            <a:spLocks/>
          </p:cNvSpPr>
          <p:nvPr/>
        </p:nvSpPr>
        <p:spPr>
          <a:xfrm rot="0">
            <a:off x="1736090" y="253682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3" name="도형 36"/>
          <p:cNvSpPr>
            <a:spLocks/>
          </p:cNvSpPr>
          <p:nvPr/>
        </p:nvSpPr>
        <p:spPr>
          <a:xfrm rot="0">
            <a:off x="1734820" y="303212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4" name="도형 37"/>
          <p:cNvSpPr>
            <a:spLocks/>
          </p:cNvSpPr>
          <p:nvPr/>
        </p:nvSpPr>
        <p:spPr>
          <a:xfrm rot="0">
            <a:off x="1733550" y="341122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5" name="도형 38"/>
          <p:cNvSpPr>
            <a:spLocks/>
          </p:cNvSpPr>
          <p:nvPr/>
        </p:nvSpPr>
        <p:spPr>
          <a:xfrm rot="0">
            <a:off x="2754630" y="34245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4-6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6" name="도형 39"/>
          <p:cNvSpPr>
            <a:spLocks/>
          </p:cNvSpPr>
          <p:nvPr/>
        </p:nvSpPr>
        <p:spPr>
          <a:xfrm rot="0">
            <a:off x="2753360" y="30581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7" name="도형 40"/>
          <p:cNvSpPr>
            <a:spLocks/>
          </p:cNvSpPr>
          <p:nvPr/>
        </p:nvSpPr>
        <p:spPr>
          <a:xfrm rot="0">
            <a:off x="2753360" y="375920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4-8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8" name="도형 41"/>
          <p:cNvSpPr>
            <a:spLocks/>
          </p:cNvSpPr>
          <p:nvPr/>
        </p:nvSpPr>
        <p:spPr>
          <a:xfrm rot="0">
            <a:off x="4685665" y="339407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4-7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69" name="텍스트 상자 42"/>
          <p:cNvSpPr txBox="1">
            <a:spLocks/>
          </p:cNvSpPr>
          <p:nvPr/>
        </p:nvSpPr>
        <p:spPr>
          <a:xfrm rot="0">
            <a:off x="4766945" y="3876040"/>
            <a:ext cx="494030" cy="27686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  <a:endParaRPr lang="ko-KR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70" name="도형 43"/>
          <p:cNvSpPr>
            <a:spLocks/>
          </p:cNvSpPr>
          <p:nvPr/>
        </p:nvSpPr>
        <p:spPr>
          <a:xfrm rot="0">
            <a:off x="4684395" y="378714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4-9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71" name="텍스트 상자 44"/>
          <p:cNvSpPr txBox="1">
            <a:spLocks/>
          </p:cNvSpPr>
          <p:nvPr/>
        </p:nvSpPr>
        <p:spPr>
          <a:xfrm rot="0">
            <a:off x="3380740" y="4534535"/>
            <a:ext cx="476250" cy="262255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 sz="1100" b="1">
                <a:solidFill>
                  <a:schemeClr val="tx1"/>
                </a:solidFill>
              </a:rPr>
              <a:t>다음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2072" name="도형 45"/>
          <p:cNvSpPr>
            <a:spLocks/>
          </p:cNvSpPr>
          <p:nvPr/>
        </p:nvSpPr>
        <p:spPr>
          <a:xfrm rot="0">
            <a:off x="3281045" y="44469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4-10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74" name="도형 47"/>
          <p:cNvSpPr>
            <a:spLocks/>
          </p:cNvSpPr>
          <p:nvPr/>
        </p:nvSpPr>
        <p:spPr>
          <a:xfrm rot="0">
            <a:off x="525780" y="152336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graphicFrame>
        <p:nvGraphicFramePr>
          <p:cNvPr id="2075" name="표 48"/>
          <p:cNvGraphicFramePr>
            <a:graphicFrameLocks noGrp="1"/>
          </p:cNvGraphicFramePr>
          <p:nvPr/>
        </p:nvGraphicFramePr>
        <p:xfrm>
          <a:off x="7251700" y="872490"/>
          <a:ext cx="2588260" cy="41846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 찾기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화면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진행 상세, 이메일 인증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진행 상세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비밀번호 찾기의 진행 과정을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이메일 인증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이메일 인증 타이틀, 이메일 인증 안내문구, 이름 타이틀, 이름 입력칸, 이메일 주소 타이틀, 이메일 주소 입력칸, 인증번호 받기 버튼, 인증번호 입력칸, 확인 버튼, 다음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.1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이메일 인증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.2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이메일 인증 안내문구를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.3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이름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.4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이름을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.5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이메일 주소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.6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이메일을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.7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3.6에서 입력한 이메일주소로 인증번호가 포함된 이메일이 발송됨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- 4.8 클릭 시 인증번호를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인증번호는 6자리 숫자를 입력해야 하고, 3.7클릭 시 발송된 이메일의 인증번호를 입력하면됨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- 4.9 클릭 시 입력한 인증번호와 발송한 인증번호가 일치하는지 검증하고, 틀린 경우 인증번호 불일치 팝업 발생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- 4.10 클릭 시 비밀번호 재설정 화면로 이동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이름을 입력하지 않으면 이름을 입력하라는 팝업 발생, 이메일주소를 입력하지않으면 이메일 주소를 입력하라는 팝업 발생, 인증번호를 입력하지 않으면 인증번호를 입력하라는 팝업 발생함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750" y="1251585"/>
            <a:ext cx="6157595" cy="4923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Google Shape;2026;ge0dc5e6a89_0_134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sp>
        <p:nvSpPr>
          <p:cNvPr id="2028" name="Google Shape;2028;ge0dc5e6a89_0_134"/>
          <p:cNvSpPr/>
          <p:nvPr/>
        </p:nvSpPr>
        <p:spPr>
          <a:xfrm>
            <a:off x="4413250" y="95250"/>
            <a:ext cx="2736850" cy="216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로그인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29" name="Google Shape;2029;ge0dc5e6a89_0_134"/>
          <p:cNvSpPr>
            <a:spLocks/>
          </p:cNvSpPr>
          <p:nvPr/>
        </p:nvSpPr>
        <p:spPr>
          <a:xfrm>
            <a:off x="956310" y="324485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71755" rIns="91440" bIns="71755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공통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0" name="Google Shape;2030;ge0dc5e6a89_0_134"/>
          <p:cNvSpPr>
            <a:spLocks/>
          </p:cNvSpPr>
          <p:nvPr/>
        </p:nvSpPr>
        <p:spPr>
          <a:xfrm>
            <a:off x="956310" y="95250"/>
            <a:ext cx="27368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32" name="Google Shape;2032;ge0dc5e6a89_0_134"/>
          <p:cNvSpPr/>
          <p:nvPr/>
        </p:nvSpPr>
        <p:spPr>
          <a:xfrm>
            <a:off x="347345" y="128905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ge0dc5e6a89_0_134"/>
          <p:cNvSpPr/>
          <p:nvPr/>
        </p:nvSpPr>
        <p:spPr>
          <a:xfrm>
            <a:off x="527050" y="12909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텍스트 상자 146"/>
          <p:cNvSpPr txBox="1">
            <a:spLocks/>
          </p:cNvSpPr>
          <p:nvPr/>
        </p:nvSpPr>
        <p:spPr>
          <a:xfrm>
            <a:off x="539750" y="926465"/>
            <a:ext cx="6157595" cy="30353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046" name="텍스트 상자 147"/>
          <p:cNvSpPr txBox="1">
            <a:spLocks/>
          </p:cNvSpPr>
          <p:nvPr/>
        </p:nvSpPr>
        <p:spPr>
          <a:xfrm>
            <a:off x="5397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7" name="텍스트 상자 148"/>
          <p:cNvSpPr txBox="1">
            <a:spLocks/>
          </p:cNvSpPr>
          <p:nvPr/>
        </p:nvSpPr>
        <p:spPr>
          <a:xfrm>
            <a:off x="1682115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8" name="텍스트 상자 149"/>
          <p:cNvSpPr txBox="1">
            <a:spLocks/>
          </p:cNvSpPr>
          <p:nvPr/>
        </p:nvSpPr>
        <p:spPr>
          <a:xfrm>
            <a:off x="2327275" y="930910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49" name="텍스트 상자 150"/>
          <p:cNvSpPr txBox="1">
            <a:spLocks/>
          </p:cNvSpPr>
          <p:nvPr/>
        </p:nvSpPr>
        <p:spPr>
          <a:xfrm>
            <a:off x="6048375" y="926465"/>
            <a:ext cx="648970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0" name="텍스트 상자 151"/>
          <p:cNvSpPr txBox="1">
            <a:spLocks/>
          </p:cNvSpPr>
          <p:nvPr/>
        </p:nvSpPr>
        <p:spPr>
          <a:xfrm>
            <a:off x="1073150" y="926465"/>
            <a:ext cx="555625" cy="262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05" y="1290955"/>
            <a:ext cx="4175125" cy="1015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비밀번호 찾기 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01. </a:t>
            </a:r>
            <a:r>
              <a:rPr lang="ko-KR" altLang="en-US" sz="1200" dirty="0">
                <a:solidFill>
                  <a:schemeClr val="bg1"/>
                </a:solidFill>
              </a:rPr>
              <a:t>아이디 입력</a:t>
            </a:r>
            <a:r>
              <a:rPr lang="en-US" altLang="ko-KR" sz="1200" dirty="0" smtClean="0">
                <a:solidFill>
                  <a:schemeClr val="bg1"/>
                </a:solidFill>
              </a:rPr>
              <a:t>&gt; </a:t>
            </a:r>
            <a:r>
              <a:rPr lang="en-US" altLang="ko-KR" sz="1200" dirty="0">
                <a:solidFill>
                  <a:schemeClr val="bg1"/>
                </a:solidFill>
              </a:rPr>
              <a:t>02. </a:t>
            </a:r>
            <a:r>
              <a:rPr lang="ko-KR" altLang="en-US" sz="1200" dirty="0">
                <a:solidFill>
                  <a:schemeClr val="bg1"/>
                </a:solidFill>
              </a:rPr>
              <a:t>본인 </a:t>
            </a:r>
            <a:r>
              <a:rPr lang="ko-KR" altLang="en-US" sz="1200" dirty="0" smtClean="0">
                <a:solidFill>
                  <a:schemeClr val="bg1"/>
                </a:solidFill>
              </a:rPr>
              <a:t>확인</a:t>
            </a:r>
            <a:r>
              <a:rPr lang="en-US" altLang="ko-KR" sz="1200" dirty="0">
                <a:solidFill>
                  <a:schemeClr val="bg1"/>
                </a:solidFill>
              </a:rPr>
              <a:t>&gt; 03. </a:t>
            </a:r>
            <a:r>
              <a:rPr lang="ko-KR" altLang="en-US" sz="1200" dirty="0">
                <a:solidFill>
                  <a:schemeClr val="bg1"/>
                </a:solidFill>
              </a:rPr>
              <a:t>비밀번호 재설정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9745" y="2197100"/>
            <a:ext cx="357441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비밀번호를 입력해주세요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5300" y="3482975"/>
            <a:ext cx="1151255" cy="276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다시 입력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3550" y="3111500"/>
            <a:ext cx="1151255" cy="276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새비밀번호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0990" y="3119755"/>
            <a:ext cx="1772285" cy="30797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40990" y="3472815"/>
            <a:ext cx="1772285" cy="30797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88415" y="1880235"/>
            <a:ext cx="4845050" cy="3016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80740" y="3931920"/>
            <a:ext cx="475615" cy="2616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확인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51" name="도형 49"/>
          <p:cNvSpPr>
            <a:spLocks/>
          </p:cNvSpPr>
          <p:nvPr/>
        </p:nvSpPr>
        <p:spPr>
          <a:xfrm rot="0">
            <a:off x="1212850" y="178498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2" name="도형 50"/>
          <p:cNvSpPr>
            <a:spLocks/>
          </p:cNvSpPr>
          <p:nvPr/>
        </p:nvSpPr>
        <p:spPr>
          <a:xfrm rot="0">
            <a:off x="1766570" y="2178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3" name="도형 51"/>
          <p:cNvSpPr>
            <a:spLocks/>
          </p:cNvSpPr>
          <p:nvPr/>
        </p:nvSpPr>
        <p:spPr>
          <a:xfrm rot="0">
            <a:off x="1781175" y="303974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4" name="도형 52"/>
          <p:cNvSpPr>
            <a:spLocks/>
          </p:cNvSpPr>
          <p:nvPr/>
        </p:nvSpPr>
        <p:spPr>
          <a:xfrm rot="0">
            <a:off x="3281045" y="384429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4-6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5" name="도형 53"/>
          <p:cNvSpPr>
            <a:spLocks/>
          </p:cNvSpPr>
          <p:nvPr/>
        </p:nvSpPr>
        <p:spPr>
          <a:xfrm rot="0">
            <a:off x="1779905" y="3406775"/>
            <a:ext cx="161925" cy="14795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6" name="도형 54"/>
          <p:cNvSpPr>
            <a:spLocks/>
          </p:cNvSpPr>
          <p:nvPr/>
        </p:nvSpPr>
        <p:spPr>
          <a:xfrm rot="0">
            <a:off x="2751455" y="340233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57" name="도형 55"/>
          <p:cNvSpPr>
            <a:spLocks/>
          </p:cNvSpPr>
          <p:nvPr/>
        </p:nvSpPr>
        <p:spPr>
          <a:xfrm rot="0">
            <a:off x="2750185" y="305054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4-3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graphicFrame>
        <p:nvGraphicFramePr>
          <p:cNvPr id="2058" name="표 56"/>
          <p:cNvGraphicFramePr>
            <a:graphicFrameLocks noGrp="1"/>
          </p:cNvGraphicFramePr>
          <p:nvPr/>
        </p:nvGraphicFramePr>
        <p:xfrm>
          <a:off x="7251700" y="872490"/>
          <a:ext cx="2588260" cy="25831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46101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 찾기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화면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진행 상세, 비밀번호 재설정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진행 상세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비밀번호 찾기의 진행 과정을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7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 재설정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 재설정 안내문구, 새비밀번호 타이틀, 비밀번호 입력칸, 다시입력 타이틀, 비밀번호 재입력칸, 확인버튼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.1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 재설정 안내문구를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.2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새비밀번호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.3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클릭시 새비밀번호를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.4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다시입력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.5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클릭시 새비밀번호를 재입력할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.6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비밀번호 재설정 완료 팝업 발생함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9" name="도형 57"/>
          <p:cNvSpPr>
            <a:spLocks/>
          </p:cNvSpPr>
          <p:nvPr/>
        </p:nvSpPr>
        <p:spPr>
          <a:xfrm rot="0">
            <a:off x="525780" y="152336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0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188</Paragraphs>
  <Words>890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로 로</cp:lastModifiedBy>
  <dc:title>PowerPoint 프레젠테이션</dc:title>
  <cp:version>9.103.88.44548</cp:version>
  <dcterms:modified xsi:type="dcterms:W3CDTF">2021-06-19T14:31:52Z</dcterms:modified>
</cp:coreProperties>
</file>