
<file path=[Content_Types].xml><?xml version="1.0" encoding="utf-8"?>
<Types xmlns="http://schemas.openxmlformats.org/package/2006/content-types">
  <Default Extension="jpg" ContentType="image/jpeg"/>
  <Default Extension="xml" ContentType="application/xml"/>
  <Default Extension="png" ContentType="image/png"/>
  <Default Extension="rels" ContentType="application/vnd.openxmlformats-package.relationships+xml"/>
  <Default Extension="xlsx" ContentType="application/vnd.openxmlformats-officedocument.spreadsheetml.sheet"/>
  <Default Extension="jpeg" ContentType="image/jpeg"/>
  <Override PartName="/ppt/comments/comment1.xml" ContentType="application/vnd.openxmlformats-officedocument.presentationml.comments+xml"/>
  <Override PartName="/ppt/comments/comment2.xml" ContentType="application/vnd.openxmlformats-officedocument.presentationml.comments+xml"/>
  <Override PartName="/ppt/comments/comment4.xml" ContentType="application/vnd.openxmlformats-officedocument.presentationml.comments+xml"/>
  <Override PartName="/ppt/comments/comment3.xml" ContentType="application/vnd.openxmlformats-officedocument.presentationml.comments+xml"/>
  <Override PartName="/ppt/tableStyles.xml" ContentType="application/vnd.openxmlformats-officedocument.presentationml.tableStyles+xml"/>
  <Override PartName="/docProps/core.xml" ContentType="application/vnd.openxmlformats-package.core-properties+xml"/>
  <Override PartName="/ppt/presentation.xml" ContentType="application/vnd.openxmlformats-officedocument.presentationml.presentation.main+xml"/>
  <Override PartName="/ppt/metadata" ContentType="application/binary"/>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slideMasters/slideMaster2.xml" ContentType="application/vnd.openxmlformats-officedocument.presentationml.slideMaster+xml"/>
  <Override PartName="/ppt/theme/theme2.xml" ContentType="application/vnd.openxmlformats-officedocument.theme+xml"/>
  <Override PartName="/ppt/slideMasters/slideMaster3.xml" ContentType="application/vnd.openxmlformats-officedocument.presentationml.slideMaster+xml"/>
  <Override PartName="/ppt/theme/theme3.xml" ContentType="application/vnd.openxmlformats-officedocument.theme+xml"/>
  <Override PartName="/ppt/slideMasters/slideMaster4.xml" ContentType="application/vnd.openxmlformats-officedocument.presentationml.slideMaster+xml"/>
  <Override PartName="/ppt/theme/theme4.xml" ContentType="application/vnd.openxmlformats-officedocument.theme+xml"/>
  <Override PartName="/ppt/notesMasters/notesMaster1.xml" ContentType="application/vnd.openxmlformats-officedocument.presentationml.notesMaster+xml"/>
  <Override PartName="/ppt/theme/theme5.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slides/slide14.xml" ContentType="application/vnd.openxmlformats-officedocument.presentationml.slide+xml"/>
  <Override PartName="/ppt/notesSlides/notesSlide14.xml" ContentType="application/vnd.openxmlformats-officedocument.presentationml.notesSlide+xml"/>
  <Override PartName="/ppt/slides/slide15.xml" ContentType="application/vnd.openxmlformats-officedocument.presentationml.slide+xml"/>
  <Override PartName="/ppt/notesSlides/notesSlide15.xml" ContentType="application/vnd.openxmlformats-officedocument.presentationml.notesSlide+xml"/>
  <Override PartName="/ppt/slides/slide16.xml" ContentType="application/vnd.openxmlformats-officedocument.presentationml.slide+xml"/>
  <Override PartName="/ppt/notesSlides/notesSlide16.xml" ContentType="application/vnd.openxmlformats-officedocument.presentationml.notesSlide+xml"/>
  <Override PartName="/ppt/slides/slide17.xml" ContentType="application/vnd.openxmlformats-officedocument.presentationml.slide+xml"/>
  <Override PartName="/ppt/notesSlides/notesSlide17.xml" ContentType="application/vnd.openxmlformats-officedocument.presentationml.notesSlide+xml"/>
  <Override PartName="/ppt/slides/slide18.xml" ContentType="application/vnd.openxmlformats-officedocument.presentationml.slide+xml"/>
  <Override PartName="/ppt/notesSlides/notesSlide18.xml" ContentType="application/vnd.openxmlformats-officedocument.presentationml.notesSlide+xml"/>
  <Override PartName="/ppt/slides/slide19.xml" ContentType="application/vnd.openxmlformats-officedocument.presentationml.slide+xml"/>
  <Override PartName="/ppt/notesSlides/notesSlide19.xml" ContentType="application/vnd.openxmlformats-officedocument.presentationml.notesSlide+xml"/>
  <Override PartName="/ppt/slides/slide20.xml" ContentType="application/vnd.openxmlformats-officedocument.presentationml.slide+xml"/>
  <Override PartName="/ppt/notesSlides/notesSlide20.xml" ContentType="application/vnd.openxmlformats-officedocument.presentationml.notesSlide+xml"/>
  <Override PartName="/ppt/slides/slide21.xml" ContentType="application/vnd.openxmlformats-officedocument.presentationml.slide+xml"/>
  <Override PartName="/ppt/notesSlides/notesSlide21.xml" ContentType="application/vnd.openxmlformats-officedocument.presentationml.notesSlide+xml"/>
  <Override PartName="/ppt/slides/slide22.xml" ContentType="application/vnd.openxmlformats-officedocument.presentationml.slide+xml"/>
  <Override PartName="/ppt/notesSlides/notesSlide22.xml" ContentType="application/vnd.openxmlformats-officedocument.presentationml.notesSlide+xml"/>
  <Override PartName="/ppt/slides/slide23.xml" ContentType="application/vnd.openxmlformats-officedocument.presentationml.slide+xml"/>
  <Override PartName="/ppt/notesSlides/notesSlide23.xml" ContentType="application/vnd.openxmlformats-officedocument.presentationml.notesSlide+xml"/>
  <Override PartName="/ppt/slides/slide24.xml" ContentType="application/vnd.openxmlformats-officedocument.presentationml.slide+xml"/>
  <Override PartName="/ppt/notesSlides/notesSlide24.xml" ContentType="application/vnd.openxmlformats-officedocument.presentationml.notesSlide+xml"/>
  <Override PartName="/ppt/slides/slide25.xml" ContentType="application/vnd.openxmlformats-officedocument.presentationml.slide+xml"/>
  <Override PartName="/ppt/notesSlides/notesSlide25.xml" ContentType="application/vnd.openxmlformats-officedocument.presentationml.notesSlide+xml"/>
  <Override PartName="/ppt/slides/slide26.xml" ContentType="application/vnd.openxmlformats-officedocument.presentationml.slide+xml"/>
  <Override PartName="/ppt/notesSlides/notesSlide26.xml" ContentType="application/vnd.openxmlformats-officedocument.presentationml.notesSlide+xml"/>
  <Override PartName="/ppt/slides/slide27.xml" ContentType="application/vnd.openxmlformats-officedocument.presentationml.slide+xml"/>
  <Override PartName="/ppt/notesSlides/notesSlide27.xml" ContentType="application/vnd.openxmlformats-officedocument.presentationml.notesSlide+xml"/>
  <Override PartName="/ppt/slides/slide28.xml" ContentType="application/vnd.openxmlformats-officedocument.presentationml.slide+xml"/>
  <Override PartName="/ppt/notesSlides/notesSlide28.xml" ContentType="application/vnd.openxmlformats-officedocument.presentationml.notesSlide+xml"/>
  <Override PartName="/ppt/slides/slide29.xml" ContentType="application/vnd.openxmlformats-officedocument.presentationml.slide+xml"/>
  <Override PartName="/ppt/notesSlides/notesSlide29.xml" ContentType="application/vnd.openxmlformats-officedocument.presentationml.notesSlide+xml"/>
  <Override PartName="/ppt/slides/slide30.xml" ContentType="application/vnd.openxmlformats-officedocument.presentationml.slide+xml"/>
  <Override PartName="/ppt/notesSlides/notesSlide30.xml" ContentType="application/vnd.openxmlformats-officedocument.presentationml.notesSlide+xml"/>
  <Override PartName="/ppt/slides/slide31.xml" ContentType="application/vnd.openxmlformats-officedocument.presentationml.slide+xml"/>
  <Override PartName="/ppt/notesSlides/notesSlide31.xml" ContentType="application/vnd.openxmlformats-officedocument.presentationml.notesSlide+xml"/>
  <Override PartName="/ppt/slides/slide32.xml" ContentType="application/vnd.openxmlformats-officedocument.presentationml.slide+xml"/>
  <Override PartName="/ppt/notesSlides/notesSlide32.xml" ContentType="application/vnd.openxmlformats-officedocument.presentationml.notesSlide+xml"/>
  <Override PartName="/ppt/slides/slide33.xml" ContentType="application/vnd.openxmlformats-officedocument.presentationml.slide+xml"/>
  <Override PartName="/ppt/notesSlides/notesSlide33.xml" ContentType="application/vnd.openxmlformats-officedocument.presentationml.notesSlide+xml"/>
  <Override PartName="/ppt/slides/slide34.xml" ContentType="application/vnd.openxmlformats-officedocument.presentationml.slide+xml"/>
  <Override PartName="/ppt/notesSlides/notesSlide34.xml" ContentType="application/vnd.openxmlformats-officedocument.presentationml.notesSlide+xml"/>
  <Override PartName="/ppt/slides/slide35.xml" ContentType="application/vnd.openxmlformats-officedocument.presentationml.slide+xml"/>
  <Override PartName="/ppt/notesSlides/notesSlide35.xml" ContentType="application/vnd.openxmlformats-officedocument.presentationml.notesSlide+xml"/>
  <Override PartName="/ppt/slides/slide36.xml" ContentType="application/vnd.openxmlformats-officedocument.presentationml.slide+xml"/>
  <Override PartName="/ppt/notesSlides/notesSlide36.xml" ContentType="application/vnd.openxmlformats-officedocument.presentationml.notesSlide+xml"/>
  <Override PartName="/ppt/slides/slide37.xml" ContentType="application/vnd.openxmlformats-officedocument.presentationml.slide+xml"/>
  <Override PartName="/ppt/notesSlides/notesSlide37.xml" ContentType="application/vnd.openxmlformats-officedocument.presentationml.notesSlide+xml"/>
  <Override PartName="/ppt/slides/slide38.xml" ContentType="application/vnd.openxmlformats-officedocument.presentationml.slide+xml"/>
  <Override PartName="/ppt/notesSlides/notesSlide38.xml" ContentType="application/vnd.openxmlformats-officedocument.presentationml.notesSlide+xml"/>
  <Override PartName="/ppt/slides/slide39.xml" ContentType="application/vnd.openxmlformats-officedocument.presentationml.slide+xml"/>
  <Override PartName="/ppt/notesSlides/notesSlide39.xml" ContentType="application/vnd.openxmlformats-officedocument.presentationml.notesSlide+xml"/>
  <Override PartName="/ppt/slides/slide40.xml" ContentType="application/vnd.openxmlformats-officedocument.presentationml.slide+xml"/>
  <Override PartName="/ppt/notesSlides/notesSlide40.xml" ContentType="application/vnd.openxmlformats-officedocument.presentationml.notesSlide+xml"/>
  <Override PartName="/ppt/slides/slide41.xml" ContentType="application/vnd.openxmlformats-officedocument.presentationml.slide+xml"/>
  <Override PartName="/ppt/notesSlides/notesSlide41.xml" ContentType="application/vnd.openxmlformats-officedocument.presentationml.notesSlide+xml"/>
  <Override PartName="/ppt/slides/slide42.xml" ContentType="application/vnd.openxmlformats-officedocument.presentationml.slide+xml"/>
  <Override PartName="/ppt/notesSlides/notesSlide42.xml" ContentType="application/vnd.openxmlformats-officedocument.presentationml.notesSlide+xml"/>
  <Override PartName="/ppt/slides/slide43.xml" ContentType="application/vnd.openxmlformats-officedocument.presentationml.slide+xml"/>
  <Override PartName="/ppt/notesSlides/notesSlide43.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Relationship><Relationship Id="rId2" Type="http://schemas.openxmlformats.org/package/2006/relationships/metadata/core-properties" Target="docProps/core.xml"></Relationship><Relationship Id="rId3" Type="http://schemas.openxmlformats.org/officeDocument/2006/relationships/extended-properties" Target="docProps/app.xml"></Relationship></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4078" r:id="rId24"/>
    <p:sldMasterId id="2147484079" r:id="rId26"/>
    <p:sldMasterId id="2147484080" r:id="rId28"/>
    <p:sldMasterId id="2147484081" r:id="rId30"/>
  </p:sldMasterIdLst>
  <p:notesMasterIdLst>
    <p:notesMasterId r:id="rId32"/>
  </p:notesMasterIdLst>
  <p:sldIdLst>
    <p:sldId id="256" r:id="rId34"/>
    <p:sldId id="257" r:id="rId35"/>
    <p:sldId id="258" r:id="rId36"/>
    <p:sldId id="261" r:id="rId38"/>
    <p:sldId id="262" r:id="rId40"/>
    <p:sldId id="263" r:id="rId42"/>
    <p:sldId id="264" r:id="rId44"/>
    <p:sldId id="296" r:id="rId46"/>
    <p:sldId id="265" r:id="rId48"/>
    <p:sldId id="266" r:id="rId50"/>
    <p:sldId id="267" r:id="rId52"/>
    <p:sldId id="268" r:id="rId54"/>
    <p:sldId id="269" r:id="rId56"/>
    <p:sldId id="270" r:id="rId58"/>
    <p:sldId id="271" r:id="rId60"/>
    <p:sldId id="304" r:id="rId62"/>
    <p:sldId id="272" r:id="rId64"/>
    <p:sldId id="312" r:id="rId66"/>
    <p:sldId id="274" r:id="rId68"/>
    <p:sldId id="275" r:id="rId70"/>
    <p:sldId id="297" r:id="rId72"/>
    <p:sldId id="276" r:id="rId74"/>
    <p:sldId id="277" r:id="rId76"/>
    <p:sldId id="278" r:id="rId78"/>
    <p:sldId id="280" r:id="rId80"/>
    <p:sldId id="299" r:id="rId82"/>
    <p:sldId id="311" r:id="rId84"/>
    <p:sldId id="283" r:id="rId86"/>
    <p:sldId id="306" r:id="rId88"/>
    <p:sldId id="307" r:id="rId90"/>
    <p:sldId id="308" r:id="rId92"/>
    <p:sldId id="287" r:id="rId94"/>
    <p:sldId id="288" r:id="rId96"/>
    <p:sldId id="289" r:id="rId98"/>
    <p:sldId id="291" r:id="rId100"/>
    <p:sldId id="292" r:id="rId102"/>
    <p:sldId id="314" r:id="rId104"/>
    <p:sldId id="316" r:id="rId106"/>
    <p:sldId id="317" r:id="rId108"/>
    <p:sldId id="318" r:id="rId110"/>
    <p:sldId id="319" r:id="rId112"/>
    <p:sldId id="320" r:id="rId114"/>
    <p:sldId id="321" r:id="rId116"/>
  </p:sldIdLst>
  <p:sldSz cx="9906000" cy="6858000"/>
  <p:notesSz cx="6802755" cy="9934575"/>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2D200454-40CA-4A62-9FC3-DE9A4176ACB9}">
      <p15:notesGuideLst>
        <p15:guide id="1" orient="horz" pos="980">
          <p15:clr>
            <a:srgbClr val="000000"/>
          </p15:clr>
        </p15:guide>
        <p15:guide id="2" orient="horz" pos="4177">
          <p15:clr>
            <a:srgbClr val="000000"/>
          </p15:clr>
        </p15:guide>
        <p15:guide id="3" orient="horz" pos="549">
          <p15:clr>
            <a:srgbClr val="000000"/>
          </p15:clr>
        </p15:guide>
        <p15:guide id="4" pos="2597">
          <p15:clr>
            <a:srgbClr val="000000"/>
          </p15:clr>
        </p15:guide>
        <p15:guide id="5" pos="443">
          <p15:clr>
            <a:srgbClr val="000000"/>
          </p15:clr>
        </p15:guide>
        <p15:guide id="6" pos="4140">
          <p15:clr>
            <a:srgbClr val="000000"/>
          </p15:clr>
        </p15:guide>
        <p15:guide id="7" pos="2008">
          <p15:clr>
            <a:srgbClr val="000000"/>
          </p15:clr>
        </p15:guide>
        <p15:guide id="8" orient="horz" pos="1048">
          <p15:clr>
            <a:srgbClr val="000000"/>
          </p15:clr>
        </p15:guide>
        <p15:guide id="9" orient="horz" pos="1161">
          <p15:clr>
            <a:srgbClr val="000000"/>
          </p15:clr>
        </p15:guide>
        <p15:guide id="10" orient="horz" pos="1411">
          <p15:clr>
            <a:srgbClr val="000000"/>
          </p15:clr>
        </p15:guide>
        <p15:guide id="11" orient="horz" pos="889">
          <p15:clr>
            <a:srgbClr val="000000"/>
          </p15:clr>
        </p15:guide>
        <p15:guide id="12" pos="1668">
          <p15:clr>
            <a:srgbClr val="000000"/>
          </p15:clr>
        </p15:guide>
      </p15:notesGuideLst>
    </p:ext>
    <p:ext uri="http://customooxmlschemas.google.com/">
      <go:slidesCustomData xmlns:go="http://customooxmlschemas.google.com/" r:id="rId48" roundtripDataSignature="AMtx7mib9tzPFtEztQ+HmWvN3yoRXvrg3A=="/>
    </p:ext>
    <p:ext uri="{EFAFB233-063F-42B5-8137-9DF3F51BA10A}">
      <p15:sldGuideLst xmlns:p15="http://schemas.microsoft.com/office/powerpoint/2012/main">
        <p15:guide id="1" orient="horz" pos="974" userDrawn="0">
          <p15:clr>
            <a:srgbClr val="A4A3A4"/>
          </p15:clr>
        </p15:guide>
        <p15:guide id="2" orient="horz" pos="4171" userDrawn="0">
          <p15:clr>
            <a:srgbClr val="A4A3A4"/>
          </p15:clr>
        </p15:guide>
        <p15:guide id="3" orient="horz" pos="543" userDrawn="0">
          <p15:clr>
            <a:srgbClr val="A4A3A4"/>
          </p15:clr>
        </p15:guide>
        <p15:guide id="4" pos="2591" userDrawn="0">
          <p15:clr>
            <a:srgbClr val="A4A3A4"/>
          </p15:clr>
        </p15:guide>
        <p15:guide id="5" pos="437" userDrawn="0">
          <p15:clr>
            <a:srgbClr val="A4A3A4"/>
          </p15:clr>
        </p15:guide>
        <p15:guide id="6" pos="4134" userDrawn="0">
          <p15:clr>
            <a:srgbClr val="A4A3A4"/>
          </p15:clr>
        </p15:guide>
        <p15:guide id="7" pos="2002" userDrawn="0">
          <p15:clr>
            <a:srgbClr val="A4A3A4"/>
          </p15:clr>
        </p15:guide>
        <p15:guide id="8" orient="horz" pos="1042" userDrawn="0">
          <p15:clr>
            <a:srgbClr val="A4A3A4"/>
          </p15:clr>
        </p15:guide>
        <p15:guide id="9" orient="horz" pos="1155" userDrawn="0">
          <p15:clr>
            <a:srgbClr val="A4A3A4"/>
          </p15:clr>
        </p15:guide>
        <p15:guide id="10" orient="horz" pos="1405" userDrawn="0">
          <p15:clr>
            <a:srgbClr val="A4A3A4"/>
          </p15:clr>
        </p15:guide>
        <p15:guide id="11" orient="horz" pos="883" userDrawn="0">
          <p15:clr>
            <a:srgbClr val="A4A3A4"/>
          </p15:clr>
        </p15:guide>
        <p15:guide id="12" pos="1662" userDrawn="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로로" initials="" lastIdx="2" clrIdx="0"/>
  <p:cmAuthor id="1" name="손민하" initials="" lastIdx="0" clrIdx="0"/>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showPr>
    <p:present/>
    <p:sldAll/>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xmlns:r="http://schemas.openxmlformats.org/officeDocument/2006/relationships" def="{C556EEEC-F204-40ED-8A43-A9BB3FB26E16}">
  <a:tblStyle styleId="{C556EEEC-F204-40ED-8A43-A9BB3FB26E16}"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84DA271B-ADD8-4216-B09B-489DE8A59EF1}" styleName="Table_1">
    <a:wholeTbl>
      <a:tcTxStyle b="off" i="off">
        <a:font>
          <a:latin typeface="맑은 고딕"/>
          <a:ea typeface="맑은 고딕"/>
          <a:cs typeface="맑은 고딕"/>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맑은 고딕"/>
          <a:ea typeface="맑은 고딕"/>
          <a:cs typeface="맑은 고딕"/>
        </a:font>
        <a:schemeClr val="lt1"/>
      </a:tcTxStyle>
      <a:tcStyle>
        <a:fill>
          <a:solidFill>
            <a:schemeClr val="accent1"/>
          </a:solidFill>
        </a:fill>
      </a:tcStyle>
    </a:lastCol>
    <a:firstCol>
      <a:tcTxStyle b="on" i="off">
        <a:font>
          <a:latin typeface="맑은 고딕"/>
          <a:ea typeface="맑은 고딕"/>
          <a:cs typeface="맑은 고딕"/>
        </a:font>
        <a:schemeClr val="lt1"/>
      </a:tcTxStyle>
      <a:tcStyle>
        <a:fill>
          <a:solidFill>
            <a:schemeClr val="accent1"/>
          </a:solidFill>
        </a:fill>
      </a:tcStyle>
    </a:firstCol>
    <a:lastRow>
      <a:tcTxStyle b="on" i="off">
        <a:font>
          <a:latin typeface="맑은 고딕"/>
          <a:ea typeface="맑은 고딕"/>
          <a:cs typeface="맑은 고딕"/>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맑은 고딕"/>
          <a:ea typeface="맑은 고딕"/>
          <a:cs typeface="맑은 고딕"/>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310E5EEC-EFD1-4856-924A-0E6112E32576}" styleName="Table_2">
    <a:wholeTbl>
      <a:tcTxStyle b="off" i="off">
        <a:font>
          <a:latin typeface="맑은 고딕"/>
          <a:ea typeface="맑은 고딕"/>
          <a:cs typeface="맑은 고딕"/>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맑은 고딕"/>
          <a:ea typeface="맑은 고딕"/>
          <a:cs typeface="맑은 고딕"/>
        </a:font>
        <a:schemeClr val="lt1"/>
      </a:tcTxStyle>
      <a:tcStyle>
        <a:fill>
          <a:solidFill>
            <a:schemeClr val="accent1"/>
          </a:solidFill>
        </a:fill>
      </a:tcStyle>
    </a:lastCol>
    <a:firstCol>
      <a:tcTxStyle b="on" i="off">
        <a:font>
          <a:latin typeface="맑은 고딕"/>
          <a:ea typeface="맑은 고딕"/>
          <a:cs typeface="맑은 고딕"/>
        </a:font>
        <a:schemeClr val="lt1"/>
      </a:tcTxStyle>
      <a:tcStyle>
        <a:fill>
          <a:solidFill>
            <a:schemeClr val="accent1"/>
          </a:solidFill>
        </a:fill>
      </a:tcStyle>
    </a:firstCol>
    <a:lastRow>
      <a:tcTxStyle b="on" i="off">
        <a:font>
          <a:latin typeface="맑은 고딕"/>
          <a:ea typeface="맑은 고딕"/>
          <a:cs typeface="맑은 고딕"/>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맑은 고딕"/>
          <a:ea typeface="맑은 고딕"/>
          <a:cs typeface="맑은 고딕"/>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5413C727-2422-4B73-97E8-926AE56F6B41}" styleName="Table_3">
    <a:wholeTbl>
      <a:tcTxStyle b="off" i="off">
        <a:font>
          <a:latin typeface="맑은 고딕"/>
          <a:ea typeface="맑은 고딕"/>
          <a:cs typeface="맑은 고딕"/>
        </a:font>
        <a:schemeClr val="lt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accent3"/>
          </a:solidFill>
        </a:fill>
      </a:tcStyle>
    </a:wholeTbl>
    <a:band1H>
      <a:tcTxStyle/>
      <a:tcStyle>
        <a:fill>
          <a:solidFill>
            <a:srgbClr val="828282"/>
          </a:solidFill>
        </a:fill>
      </a:tcStyle>
    </a:band1H>
    <a:band2H>
      <a:tcTxStyle/>
    </a:band2H>
    <a:band1V>
      <a:tcTxStyle/>
      <a:tcStyle>
        <a:fill>
          <a:solidFill>
            <a:srgbClr val="828282"/>
          </a:solidFill>
        </a:fill>
      </a:tcStyle>
    </a:band1V>
    <a:band2V>
      <a:tcTxStyle/>
    </a:band2V>
    <a:lastCol>
      <a:tcTxStyle b="on" i="off"/>
      <a:tcStyle>
        <a:tcBdr>
          <a:left>
            <a:ln cap="flat" cmpd="sng" w="25400">
              <a:solidFill>
                <a:schemeClr val="lt1"/>
              </a:solidFill>
              <a:prstDash val="solid"/>
              <a:round/>
              <a:headEnd len="sm" w="sm" type="none"/>
              <a:tailEnd len="sm" w="sm" type="none"/>
            </a:ln>
          </a:left>
        </a:tcBdr>
        <a:fill>
          <a:solidFill>
            <a:srgbClr val="828282"/>
          </a:solidFill>
        </a:fill>
      </a:tcStyle>
    </a:lastCol>
    <a:firstCol>
      <a:tcTxStyle b="on" i="off"/>
      <a:tcStyle>
        <a:tcBdr>
          <a:right>
            <a:ln cap="flat" cmpd="sng" w="25400">
              <a:solidFill>
                <a:schemeClr val="lt1"/>
              </a:solidFill>
              <a:prstDash val="solid"/>
              <a:round/>
              <a:headEnd len="sm" w="sm" type="none"/>
              <a:tailEnd len="sm" w="sm" type="none"/>
            </a:ln>
          </a:right>
        </a:tcBdr>
        <a:fill>
          <a:solidFill>
            <a:srgbClr val="828282"/>
          </a:solidFill>
        </a:fill>
      </a:tcStyle>
    </a:firstCol>
    <a:lastRow>
      <a:tcTxStyle b="on" i="off"/>
      <a:tcStyle>
        <a:tcBdr>
          <a:top>
            <a:ln cap="flat" cmpd="sng" w="25400">
              <a:solidFill>
                <a:schemeClr val="lt1"/>
              </a:solidFill>
              <a:prstDash val="solid"/>
              <a:round/>
              <a:headEnd len="sm" w="sm" type="none"/>
              <a:tailEnd len="sm" w="sm" type="none"/>
            </a:ln>
          </a:top>
        </a:tcBdr>
        <a:fill>
          <a:solidFill>
            <a:srgbClr val="6C6C6C"/>
          </a:solidFill>
        </a:fill>
      </a:tcStyle>
    </a:lastRow>
    <a:seCell>
      <a:tcTxStyle/>
      <a:tcStyle>
        <a:tcBdr>
          <a:left>
            <a:ln cap="flat" cmpd="sng" w="9525">
              <a:solidFill>
                <a:srgbClr val="000000">
                  <a:alpha val="0"/>
                </a:srgbClr>
              </a:solidFill>
              <a:prstDash val="solid"/>
              <a:round/>
              <a:headEnd len="sm" w="sm" type="none"/>
              <a:tailEnd len="sm" w="sm" type="none"/>
            </a:ln>
          </a:left>
        </a:tcBdr>
      </a:tcStyle>
    </a:seCell>
    <a:swCell>
      <a:tcTxStyle/>
      <a:tcStyle>
        <a:tcBdr>
          <a:right>
            <a:ln cap="flat" cmpd="sng" w="9525">
              <a:solidFill>
                <a:srgbClr val="000000">
                  <a:alpha val="0"/>
                </a:srgbClr>
              </a:solidFill>
              <a:prstDash val="solid"/>
              <a:round/>
              <a:headEnd len="sm" w="sm" type="none"/>
              <a:tailEnd len="sm" w="sm" type="none"/>
            </a:ln>
          </a:right>
        </a:tcBdr>
      </a:tcStyle>
    </a:swCell>
    <a:firstRow>
      <a:tcTxStyle b="on" i="off"/>
      <a:tcStyle>
        <a:tcBdr>
          <a:bottom>
            <a:ln cap="flat" cmpd="sng" w="25400">
              <a:solidFill>
                <a:schemeClr val="lt1"/>
              </a:solidFill>
              <a:prstDash val="solid"/>
              <a:round/>
              <a:headEnd len="sm" w="sm" type="none"/>
              <a:tailEnd len="sm" w="sm" type="none"/>
            </a:ln>
          </a:bottom>
        </a:tcBdr>
        <a:fill>
          <a:solidFill>
            <a:schemeClr val="dk1"/>
          </a:solidFill>
        </a:fill>
      </a:tcStyle>
    </a:firstRow>
    <a:neCell>
      <a:tcTxStyle/>
      <a:tcStyle>
        <a:tcBdr>
          <a:left>
            <a:ln cap="flat" cmpd="sng" w="9525">
              <a:solidFill>
                <a:srgbClr val="000000">
                  <a:alpha val="0"/>
                </a:srgbClr>
              </a:solidFill>
              <a:prstDash val="solid"/>
              <a:round/>
              <a:headEnd len="sm" w="sm" type="none"/>
              <a:tailEnd len="sm" w="sm" type="none"/>
            </a:ln>
          </a:left>
        </a:tcBdr>
      </a:tcStyle>
    </a:neCell>
    <a:nwCell>
      <a:tcTxStyle/>
      <a:tcStyle>
        <a:tcBdr>
          <a:right>
            <a:ln cap="flat" cmpd="sng" w="9525">
              <a:solidFill>
                <a:srgbClr val="000000">
                  <a:alpha val="0"/>
                </a:srgbClr>
              </a:solidFill>
              <a:prstDash val="solid"/>
              <a:round/>
              <a:headEnd len="sm" w="sm" type="none"/>
              <a:tailEnd len="sm" w="sm" type="none"/>
            </a:ln>
          </a:right>
        </a:tcBdr>
      </a:tc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lastView="sldView">
  <p:slideViewPr>
    <p:cSldViewPr snapToGrid="0" snapToObjects="1">
      <p:cViewPr varScale="1">
        <p:scale>
          <a:sx n="100" d="100"/>
          <a:sy n="100" d="100"/>
        </p:scale>
        <p:origin x="0" y="0"/>
      </p:cViewPr>
      <p:guideLst>
        <p:guide orient="horz" pos="974"/>
        <p:guide orient="horz" pos="4171"/>
        <p:guide orient="horz" pos="543"/>
        <p:guide pos="2591"/>
        <p:guide pos="437"/>
        <p:guide pos="4134"/>
        <p:guide pos="2002"/>
        <p:guide orient="horz" pos="1042"/>
        <p:guide orient="horz" pos="1155"/>
        <p:guide orient="horz" pos="1405"/>
        <p:guide orient="horz" pos="883"/>
        <p:guide pos="1662"/>
      </p:guideLst>
    </p:cSldViewPr>
  </p:slideViewPr>
  <p:notesViewPr>
    <p:cSldViewPr snapToGrid="0" snapToObjects="1">
      <p:cViewPr varScale="1">
        <p:scale>
          <a:sx n="100" d="100"/>
          <a:sy n="100" d="100"/>
        </p:scale>
        <p:origin x="0" y="0"/>
      </p:cViewPr>
      <p:guideLst>
        <p:guide orient="horz" pos="974"/>
        <p:guide orient="horz" pos="4171"/>
        <p:guide orient="horz" pos="543"/>
        <p:guide pos="2591"/>
        <p:guide pos="437"/>
        <p:guide pos="4134"/>
        <p:guide pos="2002"/>
        <p:guide orient="horz" pos="1042"/>
        <p:guide orient="horz" pos="1155"/>
        <p:guide orient="horz" pos="1405"/>
        <p:guide orient="horz" pos="883"/>
        <p:guide pos="1662"/>
      </p:guideLst>
    </p:cSldViewPr>
  </p:notesViewPr>
</p:viewPr>
</file>

<file path=ppt/_rels/presentation.xml.rels><?xml version="1.0" encoding="UTF-8"?>
<Relationships xmlns="http://schemas.openxmlformats.org/package/2006/relationships"><Relationship Id="rId1" Type="http://schemas.openxmlformats.org/officeDocument/2006/relationships/tableStyles" Target="tableStyles.xml"></Relationship><Relationship Id="rId2" Type="http://customschemas.google.com/relationships/presentationmetadata" Target="metadata"></Relationship><Relationship Id="rId24" Type="http://schemas.openxmlformats.org/officeDocument/2006/relationships/slideMaster" Target="slideMasters/slideMaster1.xml"></Relationship><Relationship Id="rId25" Type="http://schemas.openxmlformats.org/officeDocument/2006/relationships/theme" Target="theme/theme1.xml"></Relationship><Relationship Id="rId26" Type="http://schemas.openxmlformats.org/officeDocument/2006/relationships/slideMaster" Target="slideMasters/slideMaster2.xml"></Relationship><Relationship Id="rId28" Type="http://schemas.openxmlformats.org/officeDocument/2006/relationships/slideMaster" Target="slideMasters/slideMaster3.xml"></Relationship><Relationship Id="rId30" Type="http://schemas.openxmlformats.org/officeDocument/2006/relationships/slideMaster" Target="slideMasters/slideMaster4.xml"></Relationship><Relationship Id="rId32" Type="http://schemas.openxmlformats.org/officeDocument/2006/relationships/notesMaster" Target="notesMasters/notesMaster1.xml"></Relationship><Relationship Id="rId34" Type="http://schemas.openxmlformats.org/officeDocument/2006/relationships/slide" Target="slides/slide1.xml"></Relationship><Relationship Id="rId35" Type="http://schemas.openxmlformats.org/officeDocument/2006/relationships/slide" Target="slides/slide2.xml"></Relationship><Relationship Id="rId36" Type="http://schemas.openxmlformats.org/officeDocument/2006/relationships/slide" Target="slides/slide3.xml"></Relationship><Relationship Id="rId38" Type="http://schemas.openxmlformats.org/officeDocument/2006/relationships/slide" Target="slides/slide4.xml"></Relationship><Relationship Id="rId40" Type="http://schemas.openxmlformats.org/officeDocument/2006/relationships/slide" Target="slides/slide5.xml"></Relationship><Relationship Id="rId42" Type="http://schemas.openxmlformats.org/officeDocument/2006/relationships/slide" Target="slides/slide6.xml"></Relationship><Relationship Id="rId44" Type="http://schemas.openxmlformats.org/officeDocument/2006/relationships/slide" Target="slides/slide7.xml"></Relationship><Relationship Id="rId46" Type="http://schemas.openxmlformats.org/officeDocument/2006/relationships/slide" Target="slides/slide8.xml"></Relationship><Relationship Id="rId48" Type="http://schemas.openxmlformats.org/officeDocument/2006/relationships/slide" Target="slides/slide9.xml"></Relationship><Relationship Id="rId50" Type="http://schemas.openxmlformats.org/officeDocument/2006/relationships/slide" Target="slides/slide10.xml"></Relationship><Relationship Id="rId52" Type="http://schemas.openxmlformats.org/officeDocument/2006/relationships/slide" Target="slides/slide11.xml"></Relationship><Relationship Id="rId54" Type="http://schemas.openxmlformats.org/officeDocument/2006/relationships/slide" Target="slides/slide12.xml"></Relationship><Relationship Id="rId56" Type="http://schemas.openxmlformats.org/officeDocument/2006/relationships/slide" Target="slides/slide13.xml"></Relationship><Relationship Id="rId58" Type="http://schemas.openxmlformats.org/officeDocument/2006/relationships/slide" Target="slides/slide14.xml"></Relationship><Relationship Id="rId60" Type="http://schemas.openxmlformats.org/officeDocument/2006/relationships/slide" Target="slides/slide15.xml"></Relationship><Relationship Id="rId62" Type="http://schemas.openxmlformats.org/officeDocument/2006/relationships/slide" Target="slides/slide16.xml"></Relationship><Relationship Id="rId64" Type="http://schemas.openxmlformats.org/officeDocument/2006/relationships/slide" Target="slides/slide17.xml"></Relationship><Relationship Id="rId66" Type="http://schemas.openxmlformats.org/officeDocument/2006/relationships/slide" Target="slides/slide18.xml"></Relationship><Relationship Id="rId68" Type="http://schemas.openxmlformats.org/officeDocument/2006/relationships/slide" Target="slides/slide19.xml"></Relationship><Relationship Id="rId70" Type="http://schemas.openxmlformats.org/officeDocument/2006/relationships/slide" Target="slides/slide20.xml"></Relationship><Relationship Id="rId72" Type="http://schemas.openxmlformats.org/officeDocument/2006/relationships/slide" Target="slides/slide21.xml"></Relationship><Relationship Id="rId74" Type="http://schemas.openxmlformats.org/officeDocument/2006/relationships/slide" Target="slides/slide22.xml"></Relationship><Relationship Id="rId76" Type="http://schemas.openxmlformats.org/officeDocument/2006/relationships/slide" Target="slides/slide23.xml"></Relationship><Relationship Id="rId78" Type="http://schemas.openxmlformats.org/officeDocument/2006/relationships/slide" Target="slides/slide24.xml"></Relationship><Relationship Id="rId80" Type="http://schemas.openxmlformats.org/officeDocument/2006/relationships/slide" Target="slides/slide25.xml"></Relationship><Relationship Id="rId82" Type="http://schemas.openxmlformats.org/officeDocument/2006/relationships/slide" Target="slides/slide26.xml"></Relationship><Relationship Id="rId84" Type="http://schemas.openxmlformats.org/officeDocument/2006/relationships/slide" Target="slides/slide27.xml"></Relationship><Relationship Id="rId86" Type="http://schemas.openxmlformats.org/officeDocument/2006/relationships/slide" Target="slides/slide28.xml"></Relationship><Relationship Id="rId88" Type="http://schemas.openxmlformats.org/officeDocument/2006/relationships/slide" Target="slides/slide29.xml"></Relationship><Relationship Id="rId90" Type="http://schemas.openxmlformats.org/officeDocument/2006/relationships/slide" Target="slides/slide30.xml"></Relationship><Relationship Id="rId92" Type="http://schemas.openxmlformats.org/officeDocument/2006/relationships/slide" Target="slides/slide31.xml"></Relationship><Relationship Id="rId94" Type="http://schemas.openxmlformats.org/officeDocument/2006/relationships/slide" Target="slides/slide32.xml"></Relationship><Relationship Id="rId96" Type="http://schemas.openxmlformats.org/officeDocument/2006/relationships/slide" Target="slides/slide33.xml"></Relationship><Relationship Id="rId98" Type="http://schemas.openxmlformats.org/officeDocument/2006/relationships/slide" Target="slides/slide34.xml"></Relationship><Relationship Id="rId100" Type="http://schemas.openxmlformats.org/officeDocument/2006/relationships/slide" Target="slides/slide35.xml"></Relationship><Relationship Id="rId102" Type="http://schemas.openxmlformats.org/officeDocument/2006/relationships/slide" Target="slides/slide36.xml"></Relationship><Relationship Id="rId104" Type="http://schemas.openxmlformats.org/officeDocument/2006/relationships/slide" Target="slides/slide37.xml"></Relationship><Relationship Id="rId106" Type="http://schemas.openxmlformats.org/officeDocument/2006/relationships/slide" Target="slides/slide38.xml"></Relationship><Relationship Id="rId108" Type="http://schemas.openxmlformats.org/officeDocument/2006/relationships/slide" Target="slides/slide39.xml"></Relationship><Relationship Id="rId110" Type="http://schemas.openxmlformats.org/officeDocument/2006/relationships/slide" Target="slides/slide40.xml"></Relationship><Relationship Id="rId112" Type="http://schemas.openxmlformats.org/officeDocument/2006/relationships/slide" Target="slides/slide41.xml"></Relationship><Relationship Id="rId114" Type="http://schemas.openxmlformats.org/officeDocument/2006/relationships/slide" Target="slides/slide42.xml"></Relationship><Relationship Id="rId116" Type="http://schemas.openxmlformats.org/officeDocument/2006/relationships/slide" Target="slides/slide43.xml"></Relationship><Relationship Id="rId120" Type="http://schemas.openxmlformats.org/officeDocument/2006/relationships/commentAuthors" Target="commentAuthors.xml"></Relationship><Relationship Id="rId121" Type="http://schemas.openxmlformats.org/officeDocument/2006/relationships/viewProps" Target="viewProps.xml"></Relationship><Relationship Id="rId122" Type="http://schemas.openxmlformats.org/officeDocument/2006/relationships/presProps" Target="presProps.xml"></Relationship></Relationships>
</file>

<file path=ppt/comments/comment1.xml><?xml version="1.0" encoding="utf-8"?>
<p:cmLst xmlns:a="http://schemas.openxmlformats.org/drawingml/2006/main" xmlns:r="http://schemas.openxmlformats.org/officeDocument/2006/relationships" xmlns:p="http://schemas.openxmlformats.org/presentationml/2006/main">
  <p:cm authorId="0" dt="2021-06-17T06:05:16.888" idx="1">
    <p:pos x="4563" y="549"/>
    <p:text>위의 업데이트와 중복되는 부분이기 때문에 다른 것으로 대체할 예정</p:text>
    <p:extLst>
      <p:ext uri="{C676402C-5697-4E1C-873F-D02D1690AC5C}">
        <p15:threadingInfo xmlns:p15="http://schemas.microsoft.com/office/powerpoint/2012/main" timeZoneBias="-5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0" dt="2021-06-17T14:03:10.496" idx="2">
    <p:pos x="4563" y="549"/>
    <p:text>댓글 수정을 누르면 어떻게 할지 논의 필요(임의로 적어두겠습니다.)</p:text>
    <p:extLst>
      <p:ext uri="{C676402C-5697-4E1C-873F-D02D1690AC5C}">
        <p15:threadingInfo xmlns:p15="http://schemas.microsoft.com/office/powerpoint/2012/main" timeZoneBias="-540"/>
      </p:ext>
    </p:extLst>
  </p:cm>
</p:cmLst>
</file>

<file path=ppt/notesMasters/_rels/notesMaster1.xml.rels><?xml version="1.0" encoding="UTF-8"?>
<Relationships xmlns="http://schemas.openxmlformats.org/package/2006/relationships"><Relationship Id="rId1" Type="http://schemas.openxmlformats.org/officeDocument/2006/relationships/theme" Target="../theme/theme5.xml"></Relationship></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1" y="0"/>
            <a:ext cx="2947723" cy="496729"/>
          </a:xfrm>
          <a:prstGeom prst="rect">
            <a:avLst/>
          </a:prstGeom>
          <a:noFill/>
          <a:ln>
            <a:noFill/>
          </a:ln>
        </p:spPr>
        <p:txBody>
          <a:bodyPr anchorCtr="0" anchor="t" bIns="45675" lIns="91375" spcFirstLastPara="1" rIns="91375" wrap="square" tIns="45675">
            <a:noAutofit/>
          </a:bodyPr>
          <a:lstStyle>
            <a:lvl1pPr lvl="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4" name="Google Shape;4;n"/>
          <p:cNvSpPr txBox="1"/>
          <p:nvPr>
            <p:ph idx="10" type="dt"/>
          </p:nvPr>
        </p:nvSpPr>
        <p:spPr>
          <a:xfrm>
            <a:off x="3853141" y="0"/>
            <a:ext cx="2947723" cy="496729"/>
          </a:xfrm>
          <a:prstGeom prst="rect">
            <a:avLst/>
          </a:prstGeom>
          <a:noFill/>
          <a:ln>
            <a:noFill/>
          </a:ln>
        </p:spPr>
        <p:txBody>
          <a:bodyPr anchorCtr="0" anchor="t" bIns="45675" lIns="91375" spcFirstLastPara="1" rIns="91375" wrap="square" tIns="45675">
            <a:noAutofit/>
          </a:bodyPr>
          <a:lstStyle>
            <a:lvl1pPr lvl="0" marR="0" rtl="0" algn="r">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5" name="Google Shape;5;n"/>
          <p:cNvSpPr/>
          <p:nvPr>
            <p:ph idx="3" type="sldImg"/>
          </p:nvPr>
        </p:nvSpPr>
        <p:spPr>
          <a:xfrm>
            <a:off x="712788" y="746125"/>
            <a:ext cx="5376862" cy="37242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0244" y="4718923"/>
            <a:ext cx="5441950" cy="4470559"/>
          </a:xfrm>
          <a:prstGeom prst="rect">
            <a:avLst/>
          </a:prstGeom>
          <a:noFill/>
          <a:ln>
            <a:noFill/>
          </a:ln>
        </p:spPr>
        <p:txBody>
          <a:bodyPr anchorCtr="0" anchor="t" bIns="45675" lIns="91375" spcFirstLastPara="1" rIns="91375" wrap="square" tIns="45675">
            <a:noAutofit/>
          </a:bodyPr>
          <a:lstStyle>
            <a:lvl1pPr indent="-228600" lvl="0" marL="4572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indent="-228600" lvl="1" marL="9144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2pPr>
            <a:lvl3pPr indent="-228600" lvl="2" marL="13716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3pPr>
            <a:lvl4pPr indent="-228600" lvl="3" marL="18288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4pPr>
            <a:lvl5pPr indent="-228600" lvl="4" marL="22860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5pPr>
            <a:lvl6pPr indent="-228600" lvl="5" marL="27432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6pPr>
            <a:lvl7pPr indent="-228600" lvl="6" marL="32004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7pPr>
            <a:lvl8pPr indent="-228600" lvl="7" marL="36576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8pPr>
            <a:lvl9pPr indent="-228600" lvl="8" marL="41148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9pPr>
          </a:lstStyle>
          <a:p/>
        </p:txBody>
      </p:sp>
      <p:sp>
        <p:nvSpPr>
          <p:cNvPr id="7" name="Google Shape;7;n"/>
          <p:cNvSpPr txBox="1"/>
          <p:nvPr>
            <p:ph idx="11" type="ftr"/>
          </p:nvPr>
        </p:nvSpPr>
        <p:spPr>
          <a:xfrm>
            <a:off x="1" y="9436122"/>
            <a:ext cx="2947723" cy="496729"/>
          </a:xfrm>
          <a:prstGeom prst="rect">
            <a:avLst/>
          </a:prstGeom>
          <a:noFill/>
          <a:ln>
            <a:noFill/>
          </a:ln>
        </p:spPr>
        <p:txBody>
          <a:bodyPr anchorCtr="0" anchor="b" bIns="45675" lIns="91375" spcFirstLastPara="1" rIns="91375" wrap="square" tIns="45675">
            <a:noAutofit/>
          </a:bodyPr>
          <a:lstStyle>
            <a:lvl1pPr lvl="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8" name="Google Shape;8;n"/>
          <p:cNvSpPr txBox="1"/>
          <p:nvPr>
            <p:ph idx="12" type="sldNum"/>
          </p:nvPr>
        </p:nvSpPr>
        <p:spPr>
          <a:xfrm>
            <a:off x="3853141" y="9436122"/>
            <a:ext cx="2947723" cy="496729"/>
          </a:xfrm>
          <a:prstGeom prst="rect">
            <a:avLst/>
          </a:prstGeom>
          <a:noFill/>
          <a:ln>
            <a:noFill/>
          </a:ln>
        </p:spPr>
        <p:txBody>
          <a:bodyPr anchorCtr="0" anchor="b" bIns="45675" lIns="91375" spcFirstLastPara="1" rIns="91375" wrap="square" tIns="45675">
            <a:noAutofit/>
          </a:bodyPr>
          <a:lstStyle/>
          <a:p>
            <a:pPr indent="0" lvl="0" marL="0" marR="0" rtl="0" algn="r">
              <a:spcBef>
                <a:spcPts val="0"/>
              </a:spcBef>
              <a:spcAft>
                <a:spcPts val="0"/>
              </a:spcAft>
              <a:buNone/>
            </a:pPr>
            <a:fld id="{00000000-1234-1234-1234-123412341234}" type="slidenum">
              <a:rPr b="0" i="0" lang="ko-KR" sz="1200" u="none" cap="none" strike="noStrike">
                <a:solidFill>
                  <a:schemeClr val="dk1"/>
                </a:solidFill>
                <a:latin typeface="Malgun Gothic"/>
                <a:ea typeface="Malgun Gothic"/>
                <a:cs typeface="Malgun Gothic"/>
                <a:sym typeface="Malgun Gothic"/>
              </a:rPr>
              <a:t>‹#›</a:t>
            </a:fld>
            <a:endParaRPr b="0" i="0" sz="1200" u="none" cap="none" strike="noStrike">
              <a:solidFill>
                <a:schemeClr val="dk1"/>
              </a:solidFill>
              <a:latin typeface="Malgun Gothic"/>
              <a:ea typeface="Malgun Gothic"/>
              <a:cs typeface="Malgun Gothic"/>
              <a:sym typeface="Malgun Gothic"/>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notesMaster" Target="../notesMasters/notesMaster1.xml"></Relationship><Relationship Id="rId2" Type="http://schemas.openxmlformats.org/officeDocument/2006/relationships/slide" Target="../slides/slide1.xml"></Relationship></Relationships>
</file>

<file path=ppt/notesSlides/_rels/notesSlide10.xml.rels><?xml version="1.0" encoding="UTF-8"?>
<Relationships xmlns="http://schemas.openxmlformats.org/package/2006/relationships"><Relationship Id="rId1" Type="http://schemas.openxmlformats.org/officeDocument/2006/relationships/notesMaster" Target="../notesMasters/notesMaster1.xml"></Relationship><Relationship Id="rId2" Type="http://schemas.openxmlformats.org/officeDocument/2006/relationships/slide" Target="../slides/slide10.xml"></Relationship></Relationships>
</file>

<file path=ppt/notesSlides/_rels/notesSlide11.xml.rels><?xml version="1.0" encoding="UTF-8"?>
<Relationships xmlns="http://schemas.openxmlformats.org/package/2006/relationships"><Relationship Id="rId1" Type="http://schemas.openxmlformats.org/officeDocument/2006/relationships/notesMaster" Target="../notesMasters/notesMaster1.xml"></Relationship><Relationship Id="rId2" Type="http://schemas.openxmlformats.org/officeDocument/2006/relationships/slide" Target="../slides/slide11.xml"></Relationship></Relationships>
</file>

<file path=ppt/notesSlides/_rels/notesSlide12.xml.rels><?xml version="1.0" encoding="UTF-8"?>
<Relationships xmlns="http://schemas.openxmlformats.org/package/2006/relationships"><Relationship Id="rId1" Type="http://schemas.openxmlformats.org/officeDocument/2006/relationships/notesMaster" Target="../notesMasters/notesMaster1.xml"></Relationship><Relationship Id="rId2" Type="http://schemas.openxmlformats.org/officeDocument/2006/relationships/slide" Target="../slides/slide12.xml"></Relationship></Relationships>
</file>

<file path=ppt/notesSlides/_rels/notesSlide13.xml.rels><?xml version="1.0" encoding="UTF-8"?>
<Relationships xmlns="http://schemas.openxmlformats.org/package/2006/relationships"><Relationship Id="rId1" Type="http://schemas.openxmlformats.org/officeDocument/2006/relationships/notesMaster" Target="../notesMasters/notesMaster1.xml"></Relationship><Relationship Id="rId2" Type="http://schemas.openxmlformats.org/officeDocument/2006/relationships/slide" Target="../slides/slide13.xml"></Relationship></Relationships>
</file>

<file path=ppt/notesSlides/_rels/notesSlide14.xml.rels><?xml version="1.0" encoding="UTF-8"?>
<Relationships xmlns="http://schemas.openxmlformats.org/package/2006/relationships"><Relationship Id="rId1" Type="http://schemas.openxmlformats.org/officeDocument/2006/relationships/notesMaster" Target="../notesMasters/notesMaster1.xml"></Relationship><Relationship Id="rId2" Type="http://schemas.openxmlformats.org/officeDocument/2006/relationships/slide" Target="../slides/slide14.xml"></Relationship></Relationships>
</file>

<file path=ppt/notesSlides/_rels/notesSlide15.xml.rels><?xml version="1.0" encoding="UTF-8"?>
<Relationships xmlns="http://schemas.openxmlformats.org/package/2006/relationships"><Relationship Id="rId1" Type="http://schemas.openxmlformats.org/officeDocument/2006/relationships/notesMaster" Target="../notesMasters/notesMaster1.xml"></Relationship><Relationship Id="rId2" Type="http://schemas.openxmlformats.org/officeDocument/2006/relationships/slide" Target="../slides/slide15.xml"></Relationship></Relationships>
</file>

<file path=ppt/notesSlides/_rels/notesSlide16.xml.rels><?xml version="1.0" encoding="UTF-8"?>
<Relationships xmlns="http://schemas.openxmlformats.org/package/2006/relationships"><Relationship Id="rId2" Type="http://schemas.openxmlformats.org/officeDocument/2006/relationships/notesMaster" Target="../notesMasters/notesMaster1.xml"></Relationship><Relationship Id="rId3" Type="http://schemas.openxmlformats.org/officeDocument/2006/relationships/slide" Target="../slides/slide16.xml"></Relationship></Relationships>
</file>

<file path=ppt/notesSlides/_rels/notesSlide17.xml.rels><?xml version="1.0" encoding="UTF-8"?>
<Relationships xmlns="http://schemas.openxmlformats.org/package/2006/relationships"><Relationship Id="rId1" Type="http://schemas.openxmlformats.org/officeDocument/2006/relationships/notesMaster" Target="../notesMasters/notesMaster1.xml"></Relationship><Relationship Id="rId2" Type="http://schemas.openxmlformats.org/officeDocument/2006/relationships/slide" Target="../slides/slide17.xml"></Relationship></Relationships>
</file>

<file path=ppt/notesSlides/_rels/notesSlide18.xml.rels><?xml version="1.0" encoding="UTF-8"?>
<Relationships xmlns="http://schemas.openxmlformats.org/package/2006/relationships"><Relationship Id="rId2" Type="http://schemas.openxmlformats.org/officeDocument/2006/relationships/notesMaster" Target="../notesMasters/notesMaster1.xml"></Relationship><Relationship Id="rId3" Type="http://schemas.openxmlformats.org/officeDocument/2006/relationships/slide" Target="../slides/slide18.xml"></Relationship></Relationships>
</file>

<file path=ppt/notesSlides/_rels/notesSlide19.xml.rels><?xml version="1.0" encoding="UTF-8"?>
<Relationships xmlns="http://schemas.openxmlformats.org/package/2006/relationships"><Relationship Id="rId1" Type="http://schemas.openxmlformats.org/officeDocument/2006/relationships/notesMaster" Target="../notesMasters/notesMaster1.xml"></Relationship><Relationship Id="rId2" Type="http://schemas.openxmlformats.org/officeDocument/2006/relationships/slide" Target="../slides/slide19.xml"></Relationship></Relationships>
</file>

<file path=ppt/notesSlides/_rels/notesSlide2.xml.rels><?xml version="1.0" encoding="UTF-8"?>
<Relationships xmlns="http://schemas.openxmlformats.org/package/2006/relationships"><Relationship Id="rId1" Type="http://schemas.openxmlformats.org/officeDocument/2006/relationships/notesMaster" Target="../notesMasters/notesMaster1.xml"></Relationship><Relationship Id="rId2" Type="http://schemas.openxmlformats.org/officeDocument/2006/relationships/slide" Target="../slides/slide2.xml"></Relationship></Relationships>
</file>

<file path=ppt/notesSlides/_rels/notesSlide20.xml.rels><?xml version="1.0" encoding="UTF-8"?>
<Relationships xmlns="http://schemas.openxmlformats.org/package/2006/relationships"><Relationship Id="rId1" Type="http://schemas.openxmlformats.org/officeDocument/2006/relationships/notesMaster" Target="../notesMasters/notesMaster1.xml"></Relationship><Relationship Id="rId2" Type="http://schemas.openxmlformats.org/officeDocument/2006/relationships/slide" Target="../slides/slide20.xml"></Relationship></Relationships>
</file>

<file path=ppt/notesSlides/_rels/notesSlide21.xml.rels><?xml version="1.0" encoding="UTF-8"?>
<Relationships xmlns="http://schemas.openxmlformats.org/package/2006/relationships"><Relationship Id="rId2" Type="http://schemas.openxmlformats.org/officeDocument/2006/relationships/notesMaster" Target="../notesMasters/notesMaster1.xml"></Relationship><Relationship Id="rId3" Type="http://schemas.openxmlformats.org/officeDocument/2006/relationships/slide" Target="../slides/slide21.xml"></Relationship></Relationships>
</file>

<file path=ppt/notesSlides/_rels/notesSlide22.xml.rels><?xml version="1.0" encoding="UTF-8"?>
<Relationships xmlns="http://schemas.openxmlformats.org/package/2006/relationships"><Relationship Id="rId1" Type="http://schemas.openxmlformats.org/officeDocument/2006/relationships/notesMaster" Target="../notesMasters/notesMaster1.xml"></Relationship><Relationship Id="rId2" Type="http://schemas.openxmlformats.org/officeDocument/2006/relationships/slide" Target="../slides/slide22.xml"></Relationship></Relationships>
</file>

<file path=ppt/notesSlides/_rels/notesSlide23.xml.rels><?xml version="1.0" encoding="UTF-8"?>
<Relationships xmlns="http://schemas.openxmlformats.org/package/2006/relationships"><Relationship Id="rId1" Type="http://schemas.openxmlformats.org/officeDocument/2006/relationships/notesMaster" Target="../notesMasters/notesMaster1.xml"></Relationship><Relationship Id="rId2" Type="http://schemas.openxmlformats.org/officeDocument/2006/relationships/slide" Target="../slides/slide23.xml"></Relationship></Relationships>
</file>

<file path=ppt/notesSlides/_rels/notesSlide24.xml.rels><?xml version="1.0" encoding="UTF-8"?>
<Relationships xmlns="http://schemas.openxmlformats.org/package/2006/relationships"><Relationship Id="rId1" Type="http://schemas.openxmlformats.org/officeDocument/2006/relationships/notesMaster" Target="../notesMasters/notesMaster1.xml"></Relationship><Relationship Id="rId2" Type="http://schemas.openxmlformats.org/officeDocument/2006/relationships/slide" Target="../slides/slide24.xml"></Relationship></Relationships>
</file>

<file path=ppt/notesSlides/_rels/notesSlide25.xml.rels><?xml version="1.0" encoding="UTF-8"?>
<Relationships xmlns="http://schemas.openxmlformats.org/package/2006/relationships"><Relationship Id="rId1" Type="http://schemas.openxmlformats.org/officeDocument/2006/relationships/notesMaster" Target="../notesMasters/notesMaster1.xml"></Relationship><Relationship Id="rId2" Type="http://schemas.openxmlformats.org/officeDocument/2006/relationships/slide" Target="../slides/slide25.xml"></Relationship></Relationships>
</file>

<file path=ppt/notesSlides/_rels/notesSlide26.xml.rels><?xml version="1.0" encoding="UTF-8"?>
<Relationships xmlns="http://schemas.openxmlformats.org/package/2006/relationships"><Relationship Id="rId2" Type="http://schemas.openxmlformats.org/officeDocument/2006/relationships/notesMaster" Target="../notesMasters/notesMaster1.xml"></Relationship><Relationship Id="rId3" Type="http://schemas.openxmlformats.org/officeDocument/2006/relationships/slide" Target="../slides/slide26.xml"></Relationship></Relationships>
</file>

<file path=ppt/notesSlides/_rels/notesSlide27.xml.rels><?xml version="1.0" encoding="UTF-8"?>
<Relationships xmlns="http://schemas.openxmlformats.org/package/2006/relationships"><Relationship Id="rId2" Type="http://schemas.openxmlformats.org/officeDocument/2006/relationships/notesMaster" Target="../notesMasters/notesMaster1.xml"></Relationship><Relationship Id="rId3" Type="http://schemas.openxmlformats.org/officeDocument/2006/relationships/slide" Target="../slides/slide27.xml"></Relationship></Relationships>
</file>

<file path=ppt/notesSlides/_rels/notesSlide28.xml.rels><?xml version="1.0" encoding="UTF-8"?>
<Relationships xmlns="http://schemas.openxmlformats.org/package/2006/relationships"><Relationship Id="rId1" Type="http://schemas.openxmlformats.org/officeDocument/2006/relationships/notesMaster" Target="../notesMasters/notesMaster1.xml"></Relationship><Relationship Id="rId2" Type="http://schemas.openxmlformats.org/officeDocument/2006/relationships/slide" Target="../slides/slide28.xml"></Relationship></Relationships>
</file>

<file path=ppt/notesSlides/_rels/notesSlide29.xml.rels><?xml version="1.0" encoding="UTF-8"?>
<Relationships xmlns="http://schemas.openxmlformats.org/package/2006/relationships"><Relationship Id="rId2" Type="http://schemas.openxmlformats.org/officeDocument/2006/relationships/notesMaster" Target="../notesMasters/notesMaster1.xml"></Relationship><Relationship Id="rId3" Type="http://schemas.openxmlformats.org/officeDocument/2006/relationships/slide" Target="../slides/slide29.xml"></Relationship></Relationships>
</file>

<file path=ppt/notesSlides/_rels/notesSlide3.xml.rels><?xml version="1.0" encoding="UTF-8"?>
<Relationships xmlns="http://schemas.openxmlformats.org/package/2006/relationships"><Relationship Id="rId1" Type="http://schemas.openxmlformats.org/officeDocument/2006/relationships/notesMaster" Target="../notesMasters/notesMaster1.xml"></Relationship><Relationship Id="rId2" Type="http://schemas.openxmlformats.org/officeDocument/2006/relationships/slide" Target="../slides/slide3.xml"></Relationship></Relationships>
</file>

<file path=ppt/notesSlides/_rels/notesSlide30.xml.rels><?xml version="1.0" encoding="UTF-8"?>
<Relationships xmlns="http://schemas.openxmlformats.org/package/2006/relationships"><Relationship Id="rId2" Type="http://schemas.openxmlformats.org/officeDocument/2006/relationships/notesMaster" Target="../notesMasters/notesMaster1.xml"></Relationship><Relationship Id="rId3" Type="http://schemas.openxmlformats.org/officeDocument/2006/relationships/slide" Target="../slides/slide30.xml"></Relationship></Relationships>
</file>

<file path=ppt/notesSlides/_rels/notesSlide31.xml.rels><?xml version="1.0" encoding="UTF-8"?>
<Relationships xmlns="http://schemas.openxmlformats.org/package/2006/relationships"><Relationship Id="rId2" Type="http://schemas.openxmlformats.org/officeDocument/2006/relationships/notesMaster" Target="../notesMasters/notesMaster1.xml"></Relationship><Relationship Id="rId3" Type="http://schemas.openxmlformats.org/officeDocument/2006/relationships/slide" Target="../slides/slide31.xml"></Relationship></Relationships>
</file>

<file path=ppt/notesSlides/_rels/notesSlide32.xml.rels><?xml version="1.0" encoding="UTF-8"?>
<Relationships xmlns="http://schemas.openxmlformats.org/package/2006/relationships"><Relationship Id="rId1" Type="http://schemas.openxmlformats.org/officeDocument/2006/relationships/notesMaster" Target="../notesMasters/notesMaster1.xml"></Relationship><Relationship Id="rId2" Type="http://schemas.openxmlformats.org/officeDocument/2006/relationships/slide" Target="../slides/slide32.xml"></Relationship></Relationships>
</file>

<file path=ppt/notesSlides/_rels/notesSlide33.xml.rels><?xml version="1.0" encoding="UTF-8"?>
<Relationships xmlns="http://schemas.openxmlformats.org/package/2006/relationships"><Relationship Id="rId1" Type="http://schemas.openxmlformats.org/officeDocument/2006/relationships/notesMaster" Target="../notesMasters/notesMaster1.xml"></Relationship><Relationship Id="rId2" Type="http://schemas.openxmlformats.org/officeDocument/2006/relationships/slide" Target="../slides/slide33.xml"></Relationship></Relationships>
</file>

<file path=ppt/notesSlides/_rels/notesSlide34.xml.rels><?xml version="1.0" encoding="UTF-8"?>
<Relationships xmlns="http://schemas.openxmlformats.org/package/2006/relationships"><Relationship Id="rId1" Type="http://schemas.openxmlformats.org/officeDocument/2006/relationships/notesMaster" Target="../notesMasters/notesMaster1.xml"></Relationship><Relationship Id="rId2" Type="http://schemas.openxmlformats.org/officeDocument/2006/relationships/slide" Target="../slides/slide34.xml"></Relationship></Relationships>
</file>

<file path=ppt/notesSlides/_rels/notesSlide35.xml.rels><?xml version="1.0" encoding="UTF-8"?>
<Relationships xmlns="http://schemas.openxmlformats.org/package/2006/relationships"><Relationship Id="rId1" Type="http://schemas.openxmlformats.org/officeDocument/2006/relationships/notesMaster" Target="../notesMasters/notesMaster1.xml"></Relationship><Relationship Id="rId2" Type="http://schemas.openxmlformats.org/officeDocument/2006/relationships/slide" Target="../slides/slide35.xml"></Relationship></Relationships>
</file>

<file path=ppt/notesSlides/_rels/notesSlide36.xml.rels><?xml version="1.0" encoding="UTF-8"?>
<Relationships xmlns="http://schemas.openxmlformats.org/package/2006/relationships"><Relationship Id="rId1" Type="http://schemas.openxmlformats.org/officeDocument/2006/relationships/notesMaster" Target="../notesMasters/notesMaster1.xml"></Relationship><Relationship Id="rId2" Type="http://schemas.openxmlformats.org/officeDocument/2006/relationships/slide" Target="../slides/slide36.xml"></Relationship></Relationships>
</file>

<file path=ppt/notesSlides/_rels/notesSlide37.xml.rels><?xml version="1.0" encoding="UTF-8"?>
<Relationships xmlns="http://schemas.openxmlformats.org/package/2006/relationships"><Relationship Id="rId2" Type="http://schemas.openxmlformats.org/officeDocument/2006/relationships/notesMaster" Target="../notesMasters/notesMaster1.xml"></Relationship><Relationship Id="rId3" Type="http://schemas.openxmlformats.org/officeDocument/2006/relationships/slide" Target="../slides/slide37.xml"></Relationship></Relationships>
</file>

<file path=ppt/notesSlides/_rels/notesSlide38.xml.rels><?xml version="1.0" encoding="UTF-8"?>
<Relationships xmlns="http://schemas.openxmlformats.org/package/2006/relationships"><Relationship Id="rId2" Type="http://schemas.openxmlformats.org/officeDocument/2006/relationships/notesMaster" Target="../notesMasters/notesMaster1.xml"></Relationship><Relationship Id="rId3" Type="http://schemas.openxmlformats.org/officeDocument/2006/relationships/slide" Target="../slides/slide38.xml"></Relationship></Relationships>
</file>

<file path=ppt/notesSlides/_rels/notesSlide39.xml.rels><?xml version="1.0" encoding="UTF-8"?>
<Relationships xmlns="http://schemas.openxmlformats.org/package/2006/relationships"><Relationship Id="rId2" Type="http://schemas.openxmlformats.org/officeDocument/2006/relationships/notesMaster" Target="../notesMasters/notesMaster1.xml"></Relationship><Relationship Id="rId3" Type="http://schemas.openxmlformats.org/officeDocument/2006/relationships/slide" Target="../slides/slide39.xml"></Relationship></Relationships>
</file>

<file path=ppt/notesSlides/_rels/notesSlide4.xml.rels><?xml version="1.0" encoding="UTF-8"?>
<Relationships xmlns="http://schemas.openxmlformats.org/package/2006/relationships"><Relationship Id="rId1" Type="http://schemas.openxmlformats.org/officeDocument/2006/relationships/notesMaster" Target="../notesMasters/notesMaster1.xml"></Relationship><Relationship Id="rId2" Type="http://schemas.openxmlformats.org/officeDocument/2006/relationships/slide" Target="../slides/slide4.xml"></Relationship></Relationships>
</file>

<file path=ppt/notesSlides/_rels/notesSlide40.xml.rels><?xml version="1.0" encoding="UTF-8"?>
<Relationships xmlns="http://schemas.openxmlformats.org/package/2006/relationships"><Relationship Id="rId2" Type="http://schemas.openxmlformats.org/officeDocument/2006/relationships/notesMaster" Target="../notesMasters/notesMaster1.xml"></Relationship><Relationship Id="rId3" Type="http://schemas.openxmlformats.org/officeDocument/2006/relationships/slide" Target="../slides/slide40.xml"></Relationship></Relationships>
</file>

<file path=ppt/notesSlides/_rels/notesSlide41.xml.rels><?xml version="1.0" encoding="UTF-8"?>
<Relationships xmlns="http://schemas.openxmlformats.org/package/2006/relationships"><Relationship Id="rId2" Type="http://schemas.openxmlformats.org/officeDocument/2006/relationships/notesMaster" Target="../notesMasters/notesMaster1.xml"></Relationship><Relationship Id="rId3" Type="http://schemas.openxmlformats.org/officeDocument/2006/relationships/slide" Target="../slides/slide41.xml"></Relationship></Relationships>
</file>

<file path=ppt/notesSlides/_rels/notesSlide42.xml.rels><?xml version="1.0" encoding="UTF-8"?>
<Relationships xmlns="http://schemas.openxmlformats.org/package/2006/relationships"><Relationship Id="rId2" Type="http://schemas.openxmlformats.org/officeDocument/2006/relationships/notesMaster" Target="../notesMasters/notesMaster1.xml"></Relationship><Relationship Id="rId3" Type="http://schemas.openxmlformats.org/officeDocument/2006/relationships/slide" Target="../slides/slide42.xml"></Relationship></Relationships>
</file>

<file path=ppt/notesSlides/_rels/notesSlide43.xml.rels><?xml version="1.0" encoding="UTF-8"?>
<Relationships xmlns="http://schemas.openxmlformats.org/package/2006/relationships"><Relationship Id="rId2" Type="http://schemas.openxmlformats.org/officeDocument/2006/relationships/notesMaster" Target="../notesMasters/notesMaster1.xml"></Relationship><Relationship Id="rId3" Type="http://schemas.openxmlformats.org/officeDocument/2006/relationships/slide" Target="../slides/slide43.xml"></Relationship></Relationships>
</file>

<file path=ppt/notesSlides/_rels/notesSlide5.xml.rels><?xml version="1.0" encoding="UTF-8"?>
<Relationships xmlns="http://schemas.openxmlformats.org/package/2006/relationships"><Relationship Id="rId1" Type="http://schemas.openxmlformats.org/officeDocument/2006/relationships/notesMaster" Target="../notesMasters/notesMaster1.xml"></Relationship><Relationship Id="rId2" Type="http://schemas.openxmlformats.org/officeDocument/2006/relationships/slide" Target="../slides/slide5.xml"></Relationship></Relationships>
</file>

<file path=ppt/notesSlides/_rels/notesSlide6.xml.rels><?xml version="1.0" encoding="UTF-8"?>
<Relationships xmlns="http://schemas.openxmlformats.org/package/2006/relationships"><Relationship Id="rId1" Type="http://schemas.openxmlformats.org/officeDocument/2006/relationships/notesMaster" Target="../notesMasters/notesMaster1.xml"></Relationship><Relationship Id="rId2" Type="http://schemas.openxmlformats.org/officeDocument/2006/relationships/slide" Target="../slides/slide6.xml"></Relationship></Relationships>
</file>

<file path=ppt/notesSlides/_rels/notesSlide7.xml.rels><?xml version="1.0" encoding="UTF-8"?>
<Relationships xmlns="http://schemas.openxmlformats.org/package/2006/relationships"><Relationship Id="rId1" Type="http://schemas.openxmlformats.org/officeDocument/2006/relationships/notesMaster" Target="../notesMasters/notesMaster1.xml"></Relationship><Relationship Id="rId2" Type="http://schemas.openxmlformats.org/officeDocument/2006/relationships/slide" Target="../slides/slide7.xml"></Relationship></Relationships>
</file>

<file path=ppt/notesSlides/_rels/notesSlide8.xml.rels><?xml version="1.0" encoding="UTF-8"?>
<Relationships xmlns="http://schemas.openxmlformats.org/package/2006/relationships"><Relationship Id="rId2" Type="http://schemas.openxmlformats.org/officeDocument/2006/relationships/notesMaster" Target="../notesMasters/notesMaster1.xml"></Relationship><Relationship Id="rId3" Type="http://schemas.openxmlformats.org/officeDocument/2006/relationships/slide" Target="../slides/slide8.xml"></Relationship></Relationships>
</file>

<file path=ppt/notesSlides/_rels/notesSlide9.xml.rels><?xml version="1.0" encoding="UTF-8"?>
<Relationships xmlns="http://schemas.openxmlformats.org/package/2006/relationships"><Relationship Id="rId1" Type="http://schemas.openxmlformats.org/officeDocument/2006/relationships/notesMaster" Target="../notesMasters/notesMaster1.xml"></Relationship><Relationship Id="rId2" Type="http://schemas.openxmlformats.org/officeDocument/2006/relationships/slide" Target="../slides/slide9.xml"></Relationship></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notes"/>
          <p:cNvSpPr txBox="1"/>
          <p:nvPr>
            <p:ph idx="1" type="body"/>
          </p:nvPr>
        </p:nvSpPr>
        <p:spPr>
          <a:xfrm>
            <a:off x="680244" y="4718923"/>
            <a:ext cx="5441950" cy="4470559"/>
          </a:xfrm>
          <a:prstGeom prst="rect">
            <a:avLst/>
          </a:prstGeom>
        </p:spPr>
        <p:txBody>
          <a:bodyPr anchorCtr="0" anchor="t" bIns="45675" lIns="91375" spcFirstLastPara="1" rIns="91375" wrap="square" tIns="45675">
            <a:noAutofit/>
          </a:bodyPr>
          <a:lstStyle/>
          <a:p>
            <a:pPr indent="0" lvl="0" marL="0" rtl="0" algn="l">
              <a:spcBef>
                <a:spcPts val="0"/>
              </a:spcBef>
              <a:spcAft>
                <a:spcPts val="0"/>
              </a:spcAft>
              <a:buNone/>
            </a:pPr>
            <a:r>
              <a:t/>
            </a:r>
            <a:endParaRPr/>
          </a:p>
        </p:txBody>
      </p:sp>
      <p:sp>
        <p:nvSpPr>
          <p:cNvPr id="153" name="Google Shape;153;p1:notes"/>
          <p:cNvSpPr/>
          <p:nvPr>
            <p:ph idx="2" type="sldImg"/>
          </p:nvPr>
        </p:nvSpPr>
        <p:spPr>
          <a:xfrm>
            <a:off x="712788" y="746125"/>
            <a:ext cx="5376862" cy="3724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11:notes"/>
          <p:cNvSpPr txBox="1"/>
          <p:nvPr>
            <p:ph idx="1" type="body"/>
          </p:nvPr>
        </p:nvSpPr>
        <p:spPr>
          <a:xfrm>
            <a:off x="680244" y="4718923"/>
            <a:ext cx="5441950" cy="4470559"/>
          </a:xfrm>
          <a:prstGeom prst="rect">
            <a:avLst/>
          </a:prstGeom>
        </p:spPr>
        <p:txBody>
          <a:bodyPr anchorCtr="0" anchor="t" bIns="45675" lIns="91375" spcFirstLastPara="1" rIns="91375" wrap="square" tIns="45675">
            <a:noAutofit/>
          </a:bodyPr>
          <a:lstStyle/>
          <a:p>
            <a:pPr indent="0" lvl="0" marL="0" rtl="0" algn="l">
              <a:spcBef>
                <a:spcPts val="0"/>
              </a:spcBef>
              <a:spcAft>
                <a:spcPts val="0"/>
              </a:spcAft>
              <a:buNone/>
            </a:pPr>
            <a:r>
              <a:t/>
            </a:r>
            <a:endParaRPr/>
          </a:p>
        </p:txBody>
      </p:sp>
      <p:sp>
        <p:nvSpPr>
          <p:cNvPr id="404" name="Google Shape;404;p11:notes"/>
          <p:cNvSpPr/>
          <p:nvPr>
            <p:ph idx="2" type="sldImg"/>
          </p:nvPr>
        </p:nvSpPr>
        <p:spPr>
          <a:xfrm>
            <a:off x="712788" y="746125"/>
            <a:ext cx="5376862" cy="3724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12:notes"/>
          <p:cNvSpPr txBox="1"/>
          <p:nvPr>
            <p:ph idx="1" type="body"/>
          </p:nvPr>
        </p:nvSpPr>
        <p:spPr>
          <a:xfrm>
            <a:off x="680244" y="4718923"/>
            <a:ext cx="5441950" cy="4470559"/>
          </a:xfrm>
          <a:prstGeom prst="rect">
            <a:avLst/>
          </a:prstGeom>
        </p:spPr>
        <p:txBody>
          <a:bodyPr anchorCtr="0" anchor="t" bIns="45675" lIns="91375" spcFirstLastPara="1" rIns="91375" wrap="square" tIns="45675">
            <a:noAutofit/>
          </a:bodyPr>
          <a:lstStyle/>
          <a:p>
            <a:pPr indent="0" lvl="0" marL="0" rtl="0" algn="l">
              <a:spcBef>
                <a:spcPts val="0"/>
              </a:spcBef>
              <a:spcAft>
                <a:spcPts val="0"/>
              </a:spcAft>
              <a:buNone/>
            </a:pPr>
            <a:r>
              <a:t/>
            </a:r>
            <a:endParaRPr/>
          </a:p>
        </p:txBody>
      </p:sp>
      <p:sp>
        <p:nvSpPr>
          <p:cNvPr id="466" name="Google Shape;466;p12:notes"/>
          <p:cNvSpPr/>
          <p:nvPr>
            <p:ph idx="2" type="sldImg"/>
          </p:nvPr>
        </p:nvSpPr>
        <p:spPr>
          <a:xfrm>
            <a:off x="712788" y="746125"/>
            <a:ext cx="5376862" cy="3724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p13:notes"/>
          <p:cNvSpPr txBox="1"/>
          <p:nvPr>
            <p:ph idx="1" type="body"/>
          </p:nvPr>
        </p:nvSpPr>
        <p:spPr>
          <a:xfrm>
            <a:off x="680244" y="4718923"/>
            <a:ext cx="5441950" cy="4470559"/>
          </a:xfrm>
          <a:prstGeom prst="rect">
            <a:avLst/>
          </a:prstGeom>
        </p:spPr>
        <p:txBody>
          <a:bodyPr anchorCtr="0" anchor="t" bIns="45675" lIns="91375" spcFirstLastPara="1" rIns="91375" wrap="square" tIns="45675">
            <a:noAutofit/>
          </a:bodyPr>
          <a:lstStyle/>
          <a:p>
            <a:pPr indent="0" lvl="0" marL="0" rtl="0" algn="l">
              <a:spcBef>
                <a:spcPts val="0"/>
              </a:spcBef>
              <a:spcAft>
                <a:spcPts val="0"/>
              </a:spcAft>
              <a:buNone/>
            </a:pPr>
            <a:r>
              <a:t/>
            </a:r>
            <a:endParaRPr/>
          </a:p>
        </p:txBody>
      </p:sp>
      <p:sp>
        <p:nvSpPr>
          <p:cNvPr id="550" name="Google Shape;550;p13:notes"/>
          <p:cNvSpPr/>
          <p:nvPr>
            <p:ph idx="2" type="sldImg"/>
          </p:nvPr>
        </p:nvSpPr>
        <p:spPr>
          <a:xfrm>
            <a:off x="712788" y="746125"/>
            <a:ext cx="5376862" cy="3724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p14:notes"/>
          <p:cNvSpPr txBox="1"/>
          <p:nvPr>
            <p:ph idx="1" type="body"/>
          </p:nvPr>
        </p:nvSpPr>
        <p:spPr>
          <a:xfrm>
            <a:off x="680244" y="4718923"/>
            <a:ext cx="5441950" cy="4470559"/>
          </a:xfrm>
          <a:prstGeom prst="rect">
            <a:avLst/>
          </a:prstGeom>
        </p:spPr>
        <p:txBody>
          <a:bodyPr anchorCtr="0" anchor="t" bIns="45675" lIns="91375" spcFirstLastPara="1" rIns="91375" wrap="square" tIns="45675">
            <a:noAutofit/>
          </a:bodyPr>
          <a:lstStyle/>
          <a:p>
            <a:pPr indent="0" lvl="0" marL="0" rtl="0" algn="l">
              <a:spcBef>
                <a:spcPts val="0"/>
              </a:spcBef>
              <a:spcAft>
                <a:spcPts val="0"/>
              </a:spcAft>
              <a:buNone/>
            </a:pPr>
            <a:r>
              <a:t/>
            </a:r>
            <a:endParaRPr/>
          </a:p>
        </p:txBody>
      </p:sp>
      <p:sp>
        <p:nvSpPr>
          <p:cNvPr id="605" name="Google Shape;605;p14:notes"/>
          <p:cNvSpPr/>
          <p:nvPr>
            <p:ph idx="2" type="sldImg"/>
          </p:nvPr>
        </p:nvSpPr>
        <p:spPr>
          <a:xfrm>
            <a:off x="712788" y="746125"/>
            <a:ext cx="5376862" cy="3724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p15:notes"/>
          <p:cNvSpPr txBox="1"/>
          <p:nvPr>
            <p:ph idx="1" type="body"/>
          </p:nvPr>
        </p:nvSpPr>
        <p:spPr>
          <a:xfrm>
            <a:off x="680244" y="4718923"/>
            <a:ext cx="5441950" cy="4470559"/>
          </a:xfrm>
          <a:prstGeom prst="rect">
            <a:avLst/>
          </a:prstGeom>
        </p:spPr>
        <p:txBody>
          <a:bodyPr anchorCtr="0" anchor="t" bIns="45675" lIns="91375" spcFirstLastPara="1" rIns="91375" wrap="square" tIns="45675">
            <a:noAutofit/>
          </a:bodyPr>
          <a:lstStyle/>
          <a:p>
            <a:pPr indent="0" lvl="0" marL="0" rtl="0" algn="l">
              <a:spcBef>
                <a:spcPts val="0"/>
              </a:spcBef>
              <a:spcAft>
                <a:spcPts val="0"/>
              </a:spcAft>
              <a:buNone/>
            </a:pPr>
            <a:r>
              <a:t/>
            </a:r>
            <a:endParaRPr/>
          </a:p>
        </p:txBody>
      </p:sp>
      <p:sp>
        <p:nvSpPr>
          <p:cNvPr id="633" name="Google Shape;633;p15:notes"/>
          <p:cNvSpPr/>
          <p:nvPr>
            <p:ph idx="2" type="sldImg"/>
          </p:nvPr>
        </p:nvSpPr>
        <p:spPr>
          <a:xfrm>
            <a:off x="712788" y="746125"/>
            <a:ext cx="5376862" cy="3724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p16:notes"/>
          <p:cNvSpPr txBox="1"/>
          <p:nvPr>
            <p:ph idx="1" type="body"/>
          </p:nvPr>
        </p:nvSpPr>
        <p:spPr>
          <a:xfrm>
            <a:off x="680244" y="4718923"/>
            <a:ext cx="5441950" cy="4470559"/>
          </a:xfrm>
          <a:prstGeom prst="rect">
            <a:avLst/>
          </a:prstGeom>
        </p:spPr>
        <p:txBody>
          <a:bodyPr anchorCtr="0" anchor="t" bIns="45675" lIns="91375" spcFirstLastPara="1" rIns="91375" wrap="square" tIns="45675">
            <a:noAutofit/>
          </a:bodyPr>
          <a:lstStyle/>
          <a:p>
            <a:pPr indent="0" lvl="0" marL="0" rtl="0" algn="l">
              <a:spcBef>
                <a:spcPts val="0"/>
              </a:spcBef>
              <a:spcAft>
                <a:spcPts val="0"/>
              </a:spcAft>
              <a:buNone/>
            </a:pPr>
            <a:r>
              <a:t/>
            </a:r>
            <a:endParaRPr/>
          </a:p>
        </p:txBody>
      </p:sp>
      <p:sp>
        <p:nvSpPr>
          <p:cNvPr id="682" name="Google Shape;682;p16:notes"/>
          <p:cNvSpPr/>
          <p:nvPr>
            <p:ph idx="2" type="sldImg"/>
          </p:nvPr>
        </p:nvSpPr>
        <p:spPr>
          <a:xfrm>
            <a:off x="712788" y="746125"/>
            <a:ext cx="5376862" cy="3724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 name="Google Shape;681;p16:notes"/>
          <p:cNvSpPr txBox="1">
            <a:spLocks/>
          </p:cNvSpPr>
          <p:nvPr>
            <p:ph type="body" idx="1"/>
          </p:nvPr>
        </p:nvSpPr>
        <p:spPr>
          <a:xfrm rot="0">
            <a:off x="680085" y="4718685"/>
            <a:ext cx="5443220" cy="4471670"/>
          </a:xfrm>
          <a:prstGeom prst="rect"/>
          <a:noFill/>
          <a:ln w="0">
            <a:noFill/>
            <a:prstDash/>
          </a:ln>
        </p:spPr>
        <p:txBody>
          <a:bodyPr wrap="square" lIns="91440" tIns="45720" rIns="91440" bIns="45720" numCol="1" vert="horz" anchor="t">
            <a:noAutofit/>
          </a:bodyPr>
          <a:lstStyle/>
          <a:p>
            <a:pPr marL="0" indent="0" rtl="0" algn="l" latinLnBrk="0">
              <a:spcBef>
                <a:spcPts val="0"/>
              </a:spcBef>
              <a:spcAft>
                <a:spcPts val="0"/>
              </a:spcAft>
              <a:buFontTx/>
              <a:buNone/>
            </a:pPr>
          </a:p>
        </p:txBody>
      </p:sp>
      <p:sp>
        <p:nvSpPr>
          <p:cNvPr id="682" name="Google Shape;682;p16:notes"/>
          <p:cNvSpPr>
            <a:spLocks/>
          </p:cNvSpPr>
          <p:nvPr>
            <p:ph type="sldImg"/>
          </p:nvPr>
        </p:nvSpPr>
        <p:spPr>
          <a:xfrm rot="0">
            <a:off x="713105" y="746125"/>
            <a:ext cx="5377815" cy="3725545"/>
          </a:xfrm>
          <a:custGeom>
            <a:gdLst>
              <a:gd fmla="*/ 0 w 120002" name="TX0"/>
              <a:gd fmla="*/ 0 h 120002" name="TY0"/>
              <a:gd fmla="*/ 120000 w 120002" name="TX1"/>
              <a:gd fmla="*/ 0 h 120002" name="TY1"/>
              <a:gd fmla="*/ 120000 w 120002" name="TX2"/>
              <a:gd fmla="*/ 120000 h 120002" name="TY2"/>
              <a:gd fmla="*/ 0 w 120002" name="TX3"/>
              <a:gd fmla="*/ 120000 h 120002" name="TY3"/>
            </a:gdLst>
            <a:cxnLst>
              <a:cxn ang="0">
                <a:pos x="TX0" y="TY0"/>
              </a:cxn>
              <a:cxn ang="0">
                <a:pos x="TX1" y="TY1"/>
              </a:cxn>
              <a:cxn ang="0">
                <a:pos x="TX2" y="TY2"/>
              </a:cxn>
              <a:cxn ang="0">
                <a:pos x="TX3" y="TY3"/>
              </a:cxn>
            </a:cxnLst>
            <a:rect l="l" t="t" r="r" b="b"/>
            <a:pathLst>
              <a:path w="120002" h="120002">
                <a:moveTo>
                  <a:pt x="0" y="0"/>
                </a:moveTo>
                <a:lnTo>
                  <a:pt x="120000" y="0"/>
                </a:lnTo>
                <a:lnTo>
                  <a:pt x="120000" y="120000"/>
                </a:lnTo>
                <a:lnTo>
                  <a:pt x="0" y="120000"/>
                </a:lnTo>
                <a:close/>
              </a:path>
            </a:pathLst>
          </a:custGeom>
          <a:noFill/>
          <a:ln w="12700" cap="flat" cmpd="sng">
            <a:solidFill>
              <a:srgbClr val="000000">
                <a:alpha val="100000"/>
              </a:srgbClr>
            </a:solidFill>
            <a:prstDash val="solid"/>
            <a:round/>
          </a:ln>
        </p:spPr>
        <p:txBody>
          <a:bodyPr wrap="square" lIns="0" tIns="0" rIns="0" bIns="0" numCol="1" vert="horz" anchor="t">
            <a:noAutofit/>
          </a:bodyPr>
          <a:lstStyle/>
          <a:p>
            <a:pPr marL="0" indent="0" latinLnBrk="0"/>
          </a:p>
        </p:txBody>
      </p:sp>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3" name="Shape 743"/>
        <p:cNvGrpSpPr/>
        <p:nvPr/>
      </p:nvGrpSpPr>
      <p:grpSpPr>
        <a:xfrm>
          <a:off x="0" y="0"/>
          <a:ext cx="0" cy="0"/>
          <a:chOff x="0" y="0"/>
          <a:chExt cx="0" cy="0"/>
        </a:xfrm>
      </p:grpSpPr>
      <p:sp>
        <p:nvSpPr>
          <p:cNvPr id="744" name="Google Shape;744;p17:notes"/>
          <p:cNvSpPr txBox="1"/>
          <p:nvPr>
            <p:ph idx="1" type="body"/>
          </p:nvPr>
        </p:nvSpPr>
        <p:spPr>
          <a:xfrm>
            <a:off x="680244" y="4718923"/>
            <a:ext cx="5441950" cy="4470559"/>
          </a:xfrm>
          <a:prstGeom prst="rect">
            <a:avLst/>
          </a:prstGeom>
        </p:spPr>
        <p:txBody>
          <a:bodyPr anchorCtr="0" anchor="t" bIns="45675" lIns="91375" spcFirstLastPara="1" rIns="91375" wrap="square" tIns="45675">
            <a:noAutofit/>
          </a:bodyPr>
          <a:lstStyle/>
          <a:p>
            <a:pPr indent="0" lvl="0" marL="0" rtl="0" algn="l">
              <a:spcBef>
                <a:spcPts val="0"/>
              </a:spcBef>
              <a:spcAft>
                <a:spcPts val="0"/>
              </a:spcAft>
              <a:buNone/>
            </a:pPr>
            <a:r>
              <a:t/>
            </a:r>
            <a:endParaRPr/>
          </a:p>
        </p:txBody>
      </p:sp>
      <p:sp>
        <p:nvSpPr>
          <p:cNvPr id="745" name="Google Shape;745;p17:notes"/>
          <p:cNvSpPr/>
          <p:nvPr>
            <p:ph idx="2" type="sldImg"/>
          </p:nvPr>
        </p:nvSpPr>
        <p:spPr>
          <a:xfrm>
            <a:off x="712788" y="746125"/>
            <a:ext cx="5376862" cy="3724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 name="Google Shape;744;p17:notes"/>
          <p:cNvSpPr txBox="1">
            <a:spLocks/>
          </p:cNvSpPr>
          <p:nvPr>
            <p:ph type="body" idx="1"/>
          </p:nvPr>
        </p:nvSpPr>
        <p:spPr>
          <a:xfrm rot="0">
            <a:off x="680085" y="4718685"/>
            <a:ext cx="5442585" cy="4471035"/>
          </a:xfrm>
          <a:prstGeom prst="rect"/>
          <a:noFill/>
          <a:ln w="0">
            <a:noFill/>
            <a:prstDash/>
          </a:ln>
        </p:spPr>
        <p:txBody>
          <a:bodyPr wrap="square" lIns="91440" tIns="45720" rIns="91440" bIns="45720" numCol="1" vert="horz" anchor="t">
            <a:noAutofit/>
          </a:bodyPr>
          <a:lstStyle/>
          <a:p>
            <a:pPr marL="0" indent="0" rtl="0" algn="l" latinLnBrk="0">
              <a:spcBef>
                <a:spcPts val="0"/>
              </a:spcBef>
              <a:spcAft>
                <a:spcPts val="0"/>
              </a:spcAft>
              <a:buFontTx/>
              <a:buNone/>
            </a:pPr>
          </a:p>
        </p:txBody>
      </p:sp>
      <p:sp>
        <p:nvSpPr>
          <p:cNvPr id="745" name="Google Shape;745;p17:notes"/>
          <p:cNvSpPr>
            <a:spLocks/>
          </p:cNvSpPr>
          <p:nvPr>
            <p:ph type="sldImg"/>
          </p:nvPr>
        </p:nvSpPr>
        <p:spPr>
          <a:xfrm rot="0">
            <a:off x="713105" y="746125"/>
            <a:ext cx="5377180" cy="3724910"/>
          </a:xfrm>
          <a:custGeom>
            <a:gdLst>
              <a:gd fmla="*/ 0 w 120001" name="TX0"/>
              <a:gd fmla="*/ 0 h 120001" name="TY0"/>
              <a:gd fmla="*/ 120000 w 120001" name="TX1"/>
              <a:gd fmla="*/ 0 h 120001" name="TY1"/>
              <a:gd fmla="*/ 120000 w 120001" name="TX2"/>
              <a:gd fmla="*/ 120000 h 120001" name="TY2"/>
              <a:gd fmla="*/ 0 w 120001" name="TX3"/>
              <a:gd fmla="*/ 120000 h 120001" name="TY3"/>
            </a:gdLst>
            <a:cxnLst>
              <a:cxn ang="0">
                <a:pos x="TX0" y="TY0"/>
              </a:cxn>
              <a:cxn ang="0">
                <a:pos x="TX1" y="TY1"/>
              </a:cxn>
              <a:cxn ang="0">
                <a:pos x="TX2" y="TY2"/>
              </a:cxn>
              <a:cxn ang="0">
                <a:pos x="TX3" y="TY3"/>
              </a:cxn>
            </a:cxnLst>
            <a:rect l="l" t="t" r="r" b="b"/>
            <a:pathLst>
              <a:path w="120001" h="120001">
                <a:moveTo>
                  <a:pt x="0" y="0"/>
                </a:moveTo>
                <a:lnTo>
                  <a:pt x="120000" y="0"/>
                </a:lnTo>
                <a:lnTo>
                  <a:pt x="120000" y="120000"/>
                </a:lnTo>
                <a:lnTo>
                  <a:pt x="0" y="120000"/>
                </a:lnTo>
                <a:close/>
              </a:path>
            </a:pathLst>
          </a:custGeom>
          <a:noFill/>
          <a:ln w="12700" cap="flat" cmpd="sng">
            <a:solidFill>
              <a:srgbClr val="000000">
                <a:alpha val="100000"/>
              </a:srgbClr>
            </a:solidFill>
            <a:prstDash val="solid"/>
            <a:round/>
          </a:ln>
        </p:spPr>
        <p:txBody>
          <a:bodyPr wrap="square" lIns="0" tIns="0" rIns="0" bIns="0" vert="horz" anchor="t">
            <a:noAutofit/>
          </a:bodyPr>
          <a:lstStyle/>
          <a:p>
            <a:pPr marL="0" indent="0"/>
          </a:p>
        </p:txBody>
      </p:sp>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4" name="Shape 894"/>
        <p:cNvGrpSpPr/>
        <p:nvPr/>
      </p:nvGrpSpPr>
      <p:grpSpPr>
        <a:xfrm>
          <a:off x="0" y="0"/>
          <a:ext cx="0" cy="0"/>
          <a:chOff x="0" y="0"/>
          <a:chExt cx="0" cy="0"/>
        </a:xfrm>
      </p:grpSpPr>
      <p:sp>
        <p:nvSpPr>
          <p:cNvPr id="895" name="Google Shape;895;p18:notes"/>
          <p:cNvSpPr txBox="1"/>
          <p:nvPr>
            <p:ph idx="1" type="body"/>
          </p:nvPr>
        </p:nvSpPr>
        <p:spPr>
          <a:xfrm>
            <a:off x="680244" y="4718923"/>
            <a:ext cx="5441950" cy="4470559"/>
          </a:xfrm>
          <a:prstGeom prst="rect">
            <a:avLst/>
          </a:prstGeom>
        </p:spPr>
        <p:txBody>
          <a:bodyPr anchorCtr="0" anchor="t" bIns="45675" lIns="91375" spcFirstLastPara="1" rIns="91375" wrap="square" tIns="45675">
            <a:noAutofit/>
          </a:bodyPr>
          <a:lstStyle/>
          <a:p>
            <a:pPr indent="0" lvl="0" marL="0" rtl="0" algn="l">
              <a:spcBef>
                <a:spcPts val="0"/>
              </a:spcBef>
              <a:spcAft>
                <a:spcPts val="0"/>
              </a:spcAft>
              <a:buNone/>
            </a:pPr>
            <a:r>
              <a:t/>
            </a:r>
            <a:endParaRPr/>
          </a:p>
        </p:txBody>
      </p:sp>
      <p:sp>
        <p:nvSpPr>
          <p:cNvPr id="896" name="Google Shape;896;p18:notes"/>
          <p:cNvSpPr/>
          <p:nvPr>
            <p:ph idx="2" type="sldImg"/>
          </p:nvPr>
        </p:nvSpPr>
        <p:spPr>
          <a:xfrm>
            <a:off x="712788" y="746125"/>
            <a:ext cx="5376862" cy="3724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2:notes"/>
          <p:cNvSpPr txBox="1"/>
          <p:nvPr>
            <p:ph idx="1" type="body"/>
          </p:nvPr>
        </p:nvSpPr>
        <p:spPr>
          <a:xfrm>
            <a:off x="680244" y="4718923"/>
            <a:ext cx="5441950" cy="4470559"/>
          </a:xfrm>
          <a:prstGeom prst="rect">
            <a:avLst/>
          </a:prstGeom>
        </p:spPr>
        <p:txBody>
          <a:bodyPr anchorCtr="0" anchor="t" bIns="45675" lIns="91375" spcFirstLastPara="1" rIns="91375" wrap="square" tIns="45675">
            <a:noAutofit/>
          </a:bodyPr>
          <a:lstStyle/>
          <a:p>
            <a:pPr indent="0" lvl="0" marL="0" rtl="0" algn="l">
              <a:spcBef>
                <a:spcPts val="0"/>
              </a:spcBef>
              <a:spcAft>
                <a:spcPts val="0"/>
              </a:spcAft>
              <a:buNone/>
            </a:pPr>
            <a:r>
              <a:t/>
            </a:r>
            <a:endParaRPr/>
          </a:p>
        </p:txBody>
      </p:sp>
      <p:sp>
        <p:nvSpPr>
          <p:cNvPr id="174" name="Google Shape;174;p2:notes"/>
          <p:cNvSpPr/>
          <p:nvPr>
            <p:ph idx="2" type="sldImg"/>
          </p:nvPr>
        </p:nvSpPr>
        <p:spPr>
          <a:xfrm>
            <a:off x="712788" y="746125"/>
            <a:ext cx="5376862" cy="3724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0" name="Shape 900"/>
        <p:cNvGrpSpPr/>
        <p:nvPr/>
      </p:nvGrpSpPr>
      <p:grpSpPr>
        <a:xfrm>
          <a:off x="0" y="0"/>
          <a:ext cx="0" cy="0"/>
          <a:chOff x="0" y="0"/>
          <a:chExt cx="0" cy="0"/>
        </a:xfrm>
      </p:grpSpPr>
      <p:sp>
        <p:nvSpPr>
          <p:cNvPr id="901" name="Google Shape;901;p19:notes"/>
          <p:cNvSpPr txBox="1"/>
          <p:nvPr>
            <p:ph idx="1" type="body"/>
          </p:nvPr>
        </p:nvSpPr>
        <p:spPr>
          <a:xfrm>
            <a:off x="680244" y="4718923"/>
            <a:ext cx="5441950" cy="4470559"/>
          </a:xfrm>
          <a:prstGeom prst="rect">
            <a:avLst/>
          </a:prstGeom>
        </p:spPr>
        <p:txBody>
          <a:bodyPr anchorCtr="0" anchor="t" bIns="45675" lIns="91375" spcFirstLastPara="1" rIns="91375" wrap="square" tIns="45675">
            <a:noAutofit/>
          </a:bodyPr>
          <a:lstStyle/>
          <a:p>
            <a:pPr indent="0" lvl="0" marL="0" rtl="0" algn="l">
              <a:spcBef>
                <a:spcPts val="0"/>
              </a:spcBef>
              <a:spcAft>
                <a:spcPts val="0"/>
              </a:spcAft>
              <a:buNone/>
            </a:pPr>
            <a:r>
              <a:t/>
            </a:r>
            <a:endParaRPr/>
          </a:p>
        </p:txBody>
      </p:sp>
      <p:sp>
        <p:nvSpPr>
          <p:cNvPr id="902" name="Google Shape;902;p19:notes"/>
          <p:cNvSpPr/>
          <p:nvPr>
            <p:ph idx="2" type="sldImg"/>
          </p:nvPr>
        </p:nvSpPr>
        <p:spPr>
          <a:xfrm>
            <a:off x="712788" y="746125"/>
            <a:ext cx="5376862" cy="3724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 name="Google Shape;901;p19:notes"/>
          <p:cNvSpPr txBox="1">
            <a:spLocks/>
          </p:cNvSpPr>
          <p:nvPr>
            <p:ph type="body" idx="1"/>
          </p:nvPr>
        </p:nvSpPr>
        <p:spPr>
          <a:xfrm rot="0">
            <a:off x="680085" y="4718685"/>
            <a:ext cx="5442585" cy="4471035"/>
          </a:xfrm>
          <a:prstGeom prst="rect"/>
          <a:noFill/>
          <a:ln w="0">
            <a:noFill/>
            <a:prstDash/>
          </a:ln>
        </p:spPr>
        <p:txBody>
          <a:bodyPr wrap="square" lIns="91440" tIns="45720" rIns="91440" bIns="45720" numCol="1" vert="horz" anchor="t">
            <a:noAutofit/>
          </a:bodyPr>
          <a:lstStyle/>
          <a:p>
            <a:pPr marL="0" indent="0" rtl="0" algn="l" latinLnBrk="0">
              <a:spcBef>
                <a:spcPts val="0"/>
              </a:spcBef>
              <a:spcAft>
                <a:spcPts val="0"/>
              </a:spcAft>
              <a:buFontTx/>
              <a:buNone/>
            </a:pPr>
          </a:p>
        </p:txBody>
      </p:sp>
      <p:sp>
        <p:nvSpPr>
          <p:cNvPr id="902" name="Google Shape;902;p19:notes"/>
          <p:cNvSpPr>
            <a:spLocks/>
          </p:cNvSpPr>
          <p:nvPr>
            <p:ph type="sldImg"/>
          </p:nvPr>
        </p:nvSpPr>
        <p:spPr>
          <a:xfrm rot="0">
            <a:off x="713105" y="746125"/>
            <a:ext cx="5377180" cy="3724910"/>
          </a:xfrm>
          <a:custGeom>
            <a:gdLst>
              <a:gd fmla="*/ 0 w 120001" name="TX0"/>
              <a:gd fmla="*/ 0 h 120001" name="TY0"/>
              <a:gd fmla="*/ 120000 w 120001" name="TX1"/>
              <a:gd fmla="*/ 0 h 120001" name="TY1"/>
              <a:gd fmla="*/ 120000 w 120001" name="TX2"/>
              <a:gd fmla="*/ 120000 h 120001" name="TY2"/>
              <a:gd fmla="*/ 0 w 120001" name="TX3"/>
              <a:gd fmla="*/ 120000 h 120001" name="TY3"/>
            </a:gdLst>
            <a:cxnLst>
              <a:cxn ang="0">
                <a:pos x="TX0" y="TY0"/>
              </a:cxn>
              <a:cxn ang="0">
                <a:pos x="TX1" y="TY1"/>
              </a:cxn>
              <a:cxn ang="0">
                <a:pos x="TX2" y="TY2"/>
              </a:cxn>
              <a:cxn ang="0">
                <a:pos x="TX3" y="TY3"/>
              </a:cxn>
            </a:cxnLst>
            <a:rect l="l" t="t" r="r" b="b"/>
            <a:pathLst>
              <a:path w="120001" h="120001">
                <a:moveTo>
                  <a:pt x="0" y="0"/>
                </a:moveTo>
                <a:lnTo>
                  <a:pt x="120000" y="0"/>
                </a:lnTo>
                <a:lnTo>
                  <a:pt x="120000" y="120000"/>
                </a:lnTo>
                <a:lnTo>
                  <a:pt x="0" y="120000"/>
                </a:lnTo>
                <a:close/>
              </a:path>
            </a:pathLst>
          </a:custGeom>
          <a:noFill/>
          <a:ln w="12700" cap="flat" cmpd="sng">
            <a:solidFill>
              <a:srgbClr val="000000">
                <a:alpha val="100000"/>
              </a:srgbClr>
            </a:solidFill>
            <a:prstDash val="solid"/>
            <a:round/>
          </a:ln>
        </p:spPr>
        <p:txBody>
          <a:bodyPr wrap="square" lIns="0" tIns="0" rIns="0" bIns="0" vert="horz" anchor="t">
            <a:noAutofit/>
          </a:bodyPr>
          <a:lstStyle/>
          <a:p>
            <a:pPr marL="0" indent="0"/>
          </a:p>
        </p:txBody>
      </p:sp>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0" name="Shape 950"/>
        <p:cNvGrpSpPr/>
        <p:nvPr/>
      </p:nvGrpSpPr>
      <p:grpSpPr>
        <a:xfrm>
          <a:off x="0" y="0"/>
          <a:ext cx="0" cy="0"/>
          <a:chOff x="0" y="0"/>
          <a:chExt cx="0" cy="0"/>
        </a:xfrm>
      </p:grpSpPr>
      <p:sp>
        <p:nvSpPr>
          <p:cNvPr id="951" name="Google Shape;951;p20:notes"/>
          <p:cNvSpPr txBox="1"/>
          <p:nvPr>
            <p:ph idx="1" type="body"/>
          </p:nvPr>
        </p:nvSpPr>
        <p:spPr>
          <a:xfrm>
            <a:off x="680244" y="4718923"/>
            <a:ext cx="5441950" cy="4470559"/>
          </a:xfrm>
          <a:prstGeom prst="rect">
            <a:avLst/>
          </a:prstGeom>
        </p:spPr>
        <p:txBody>
          <a:bodyPr anchorCtr="0" anchor="t" bIns="45675" lIns="91375" spcFirstLastPara="1" rIns="91375" wrap="square" tIns="45675">
            <a:noAutofit/>
          </a:bodyPr>
          <a:lstStyle/>
          <a:p>
            <a:pPr indent="0" lvl="0" marL="0" rtl="0" algn="l">
              <a:spcBef>
                <a:spcPts val="0"/>
              </a:spcBef>
              <a:spcAft>
                <a:spcPts val="0"/>
              </a:spcAft>
              <a:buNone/>
            </a:pPr>
            <a:r>
              <a:t/>
            </a:r>
            <a:endParaRPr/>
          </a:p>
        </p:txBody>
      </p:sp>
      <p:sp>
        <p:nvSpPr>
          <p:cNvPr id="952" name="Google Shape;952;p20:notes"/>
          <p:cNvSpPr/>
          <p:nvPr>
            <p:ph idx="2" type="sldImg"/>
          </p:nvPr>
        </p:nvSpPr>
        <p:spPr>
          <a:xfrm>
            <a:off x="712788" y="746125"/>
            <a:ext cx="5376862" cy="3724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9" name="Shape 1049"/>
        <p:cNvGrpSpPr/>
        <p:nvPr/>
      </p:nvGrpSpPr>
      <p:grpSpPr>
        <a:xfrm>
          <a:off x="0" y="0"/>
          <a:ext cx="0" cy="0"/>
          <a:chOff x="0" y="0"/>
          <a:chExt cx="0" cy="0"/>
        </a:xfrm>
      </p:grpSpPr>
      <p:sp>
        <p:nvSpPr>
          <p:cNvPr id="1050" name="Google Shape;1050;p21:notes"/>
          <p:cNvSpPr txBox="1"/>
          <p:nvPr>
            <p:ph idx="1" type="body"/>
          </p:nvPr>
        </p:nvSpPr>
        <p:spPr>
          <a:xfrm>
            <a:off x="680244" y="4718923"/>
            <a:ext cx="5441950" cy="4470559"/>
          </a:xfrm>
          <a:prstGeom prst="rect">
            <a:avLst/>
          </a:prstGeom>
        </p:spPr>
        <p:txBody>
          <a:bodyPr anchorCtr="0" anchor="t" bIns="45675" lIns="91375" spcFirstLastPara="1" rIns="91375" wrap="square" tIns="45675">
            <a:noAutofit/>
          </a:bodyPr>
          <a:lstStyle/>
          <a:p>
            <a:pPr indent="0" lvl="0" marL="0" rtl="0" algn="l">
              <a:spcBef>
                <a:spcPts val="0"/>
              </a:spcBef>
              <a:spcAft>
                <a:spcPts val="0"/>
              </a:spcAft>
              <a:buNone/>
            </a:pPr>
            <a:r>
              <a:t/>
            </a:r>
            <a:endParaRPr/>
          </a:p>
        </p:txBody>
      </p:sp>
      <p:sp>
        <p:nvSpPr>
          <p:cNvPr id="1051" name="Google Shape;1051;p21:notes"/>
          <p:cNvSpPr/>
          <p:nvPr>
            <p:ph idx="2" type="sldImg"/>
          </p:nvPr>
        </p:nvSpPr>
        <p:spPr>
          <a:xfrm>
            <a:off x="712788" y="746125"/>
            <a:ext cx="5376862" cy="3724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8" name="Shape 1098"/>
        <p:cNvGrpSpPr/>
        <p:nvPr/>
      </p:nvGrpSpPr>
      <p:grpSpPr>
        <a:xfrm>
          <a:off x="0" y="0"/>
          <a:ext cx="0" cy="0"/>
          <a:chOff x="0" y="0"/>
          <a:chExt cx="0" cy="0"/>
        </a:xfrm>
      </p:grpSpPr>
      <p:sp>
        <p:nvSpPr>
          <p:cNvPr id="1099" name="Google Shape;1099;p22:notes"/>
          <p:cNvSpPr txBox="1"/>
          <p:nvPr>
            <p:ph idx="1" type="body"/>
          </p:nvPr>
        </p:nvSpPr>
        <p:spPr>
          <a:xfrm>
            <a:off x="680244" y="4718923"/>
            <a:ext cx="5441950" cy="4470559"/>
          </a:xfrm>
          <a:prstGeom prst="rect">
            <a:avLst/>
          </a:prstGeom>
        </p:spPr>
        <p:txBody>
          <a:bodyPr anchorCtr="0" anchor="t" bIns="45675" lIns="91375" spcFirstLastPara="1" rIns="91375" wrap="square" tIns="45675">
            <a:noAutofit/>
          </a:bodyPr>
          <a:lstStyle/>
          <a:p>
            <a:pPr indent="0" lvl="0" marL="0" rtl="0" algn="l">
              <a:spcBef>
                <a:spcPts val="0"/>
              </a:spcBef>
              <a:spcAft>
                <a:spcPts val="0"/>
              </a:spcAft>
              <a:buNone/>
            </a:pPr>
            <a:r>
              <a:t/>
            </a:r>
            <a:endParaRPr/>
          </a:p>
        </p:txBody>
      </p:sp>
      <p:sp>
        <p:nvSpPr>
          <p:cNvPr id="1100" name="Google Shape;1100;p22:notes"/>
          <p:cNvSpPr/>
          <p:nvPr>
            <p:ph idx="2" type="sldImg"/>
          </p:nvPr>
        </p:nvSpPr>
        <p:spPr>
          <a:xfrm>
            <a:off x="712788" y="746125"/>
            <a:ext cx="5376862" cy="3724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9" name="Shape 1289"/>
        <p:cNvGrpSpPr/>
        <p:nvPr/>
      </p:nvGrpSpPr>
      <p:grpSpPr>
        <a:xfrm>
          <a:off x="0" y="0"/>
          <a:ext cx="0" cy="0"/>
          <a:chOff x="0" y="0"/>
          <a:chExt cx="0" cy="0"/>
        </a:xfrm>
      </p:grpSpPr>
      <p:sp>
        <p:nvSpPr>
          <p:cNvPr id="1290" name="Google Shape;1290;p24:notes"/>
          <p:cNvSpPr txBox="1"/>
          <p:nvPr>
            <p:ph idx="1" type="body"/>
          </p:nvPr>
        </p:nvSpPr>
        <p:spPr>
          <a:xfrm>
            <a:off x="680244" y="4718923"/>
            <a:ext cx="5441950" cy="4470559"/>
          </a:xfrm>
          <a:prstGeom prst="rect">
            <a:avLst/>
          </a:prstGeom>
        </p:spPr>
        <p:txBody>
          <a:bodyPr anchorCtr="0" anchor="t" bIns="45675" lIns="91375" spcFirstLastPara="1" rIns="91375" wrap="square" tIns="45675">
            <a:noAutofit/>
          </a:bodyPr>
          <a:lstStyle/>
          <a:p>
            <a:pPr indent="0" lvl="0" marL="0" rtl="0" algn="l">
              <a:spcBef>
                <a:spcPts val="0"/>
              </a:spcBef>
              <a:spcAft>
                <a:spcPts val="0"/>
              </a:spcAft>
              <a:buNone/>
            </a:pPr>
            <a:r>
              <a:t/>
            </a:r>
            <a:endParaRPr/>
          </a:p>
        </p:txBody>
      </p:sp>
      <p:sp>
        <p:nvSpPr>
          <p:cNvPr id="1291" name="Google Shape;1291;p24:notes"/>
          <p:cNvSpPr/>
          <p:nvPr>
            <p:ph idx="2" type="sldImg"/>
          </p:nvPr>
        </p:nvSpPr>
        <p:spPr>
          <a:xfrm>
            <a:off x="712788" y="746125"/>
            <a:ext cx="5376862" cy="3724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 name="Google Shape;1290;p24:notes"/>
          <p:cNvSpPr txBox="1">
            <a:spLocks/>
          </p:cNvSpPr>
          <p:nvPr>
            <p:ph type="body" idx="1"/>
          </p:nvPr>
        </p:nvSpPr>
        <p:spPr>
          <a:xfrm rot="0">
            <a:off x="680085" y="4718685"/>
            <a:ext cx="5442585" cy="4471035"/>
          </a:xfrm>
          <a:prstGeom prst="rect"/>
          <a:noFill/>
          <a:ln w="0">
            <a:noFill/>
            <a:prstDash/>
          </a:ln>
        </p:spPr>
        <p:txBody>
          <a:bodyPr wrap="square" lIns="91440" tIns="45720" rIns="91440" bIns="45720" numCol="1" vert="horz" anchor="t">
            <a:noAutofit/>
          </a:bodyPr>
          <a:lstStyle/>
          <a:p>
            <a:pPr marL="0" indent="0" rtl="0" algn="l" latinLnBrk="0">
              <a:spcBef>
                <a:spcPts val="0"/>
              </a:spcBef>
              <a:spcAft>
                <a:spcPts val="0"/>
              </a:spcAft>
              <a:buFontTx/>
              <a:buNone/>
            </a:pPr>
          </a:p>
        </p:txBody>
      </p:sp>
      <p:sp>
        <p:nvSpPr>
          <p:cNvPr id="1291" name="Google Shape;1291;p24:notes"/>
          <p:cNvSpPr>
            <a:spLocks/>
          </p:cNvSpPr>
          <p:nvPr>
            <p:ph type="sldImg"/>
          </p:nvPr>
        </p:nvSpPr>
        <p:spPr>
          <a:xfrm rot="0">
            <a:off x="713105" y="746125"/>
            <a:ext cx="5377180" cy="3724910"/>
          </a:xfrm>
          <a:custGeom>
            <a:gdLst>
              <a:gd fmla="*/ 0 w 120001" name="TX0"/>
              <a:gd fmla="*/ 0 h 120001" name="TY0"/>
              <a:gd fmla="*/ 120000 w 120001" name="TX1"/>
              <a:gd fmla="*/ 0 h 120001" name="TY1"/>
              <a:gd fmla="*/ 120000 w 120001" name="TX2"/>
              <a:gd fmla="*/ 120000 h 120001" name="TY2"/>
              <a:gd fmla="*/ 0 w 120001" name="TX3"/>
              <a:gd fmla="*/ 120000 h 120001" name="TY3"/>
            </a:gdLst>
            <a:cxnLst>
              <a:cxn ang="0">
                <a:pos x="TX0" y="TY0"/>
              </a:cxn>
              <a:cxn ang="0">
                <a:pos x="TX1" y="TY1"/>
              </a:cxn>
              <a:cxn ang="0">
                <a:pos x="TX2" y="TY2"/>
              </a:cxn>
              <a:cxn ang="0">
                <a:pos x="TX3" y="TY3"/>
              </a:cxn>
            </a:cxnLst>
            <a:rect l="l" t="t" r="r" b="b"/>
            <a:pathLst>
              <a:path w="120001" h="120001">
                <a:moveTo>
                  <a:pt x="0" y="0"/>
                </a:moveTo>
                <a:lnTo>
                  <a:pt x="120000" y="0"/>
                </a:lnTo>
                <a:lnTo>
                  <a:pt x="120000" y="120000"/>
                </a:lnTo>
                <a:lnTo>
                  <a:pt x="0" y="120000"/>
                </a:lnTo>
                <a:close/>
              </a:path>
            </a:pathLst>
          </a:custGeom>
          <a:noFill/>
          <a:ln w="12700" cap="flat" cmpd="sng">
            <a:solidFill>
              <a:srgbClr val="000000">
                <a:alpha val="100000"/>
              </a:srgbClr>
            </a:solidFill>
            <a:prstDash val="solid"/>
            <a:round/>
          </a:ln>
        </p:spPr>
        <p:txBody>
          <a:bodyPr wrap="square" lIns="0" tIns="0" rIns="0" bIns="0" vert="horz" anchor="t">
            <a:noAutofit/>
          </a:bodyPr>
          <a:lstStyle/>
          <a:p>
            <a:pPr marL="0" indent="0"/>
          </a:p>
        </p:txBody>
      </p:sp>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3" name="Rect 0"/>
          <p:cNvSpPr txBox="1">
            <a:spLocks/>
          </p:cNvSpPr>
          <p:nvPr>
            <p:ph type="body"/>
          </p:nvPr>
        </p:nvSpPr>
        <p:spPr>
          <a:xfrm rot="0">
            <a:off x="680085" y="4718685"/>
            <a:ext cx="5442585" cy="4471035"/>
          </a:xfrm>
          <a:prstGeom prst="rect"/>
          <a:noFill/>
          <a:ln w="0">
            <a:noFill/>
            <a:prstDash/>
          </a:ln>
        </p:spPr>
        <p:txBody>
          <a:bodyPr wrap="square" lIns="91440" tIns="45720" rIns="91440" bIns="45720" vert="horz" anchor="t">
            <a:noAutofit/>
          </a:bodyPr>
          <a:lstStyle/>
          <a:p>
            <a:pPr marL="0" indent="0" rtl="0" algn="l" latinLnBrk="0">
              <a:buFontTx/>
              <a:buNone/>
            </a:pPr>
          </a:p>
        </p:txBody>
      </p:sp>
      <p:sp>
        <p:nvSpPr>
          <p:cNvPr id="2024" name="Rect 0"/>
          <p:cNvSpPr>
            <a:spLocks noChangeAspect="1"/>
          </p:cNvSpPr>
          <p:nvPr>
            <p:ph type="sldImg"/>
          </p:nvPr>
        </p:nvSpPr>
        <p:spPr>
          <a:xfrm rot="0">
            <a:off x="713105" y="746125"/>
            <a:ext cx="5377180" cy="3724910"/>
          </a:xfrm>
          <a:custGeom>
            <a:gdLst>
              <a:gd fmla="*/ 0 w 120001" name="TX0"/>
              <a:gd fmla="*/ 0 h 120001" name="TY0"/>
              <a:gd fmla="*/ 120000 w 120001" name="TX1"/>
              <a:gd fmla="*/ 0 h 120001" name="TY1"/>
              <a:gd fmla="*/ 120000 w 120001" name="TX2"/>
              <a:gd fmla="*/ 120000 h 120001" name="TY2"/>
              <a:gd fmla="*/ 0 w 120001" name="TX3"/>
              <a:gd fmla="*/ 120000 h 120001" name="TY3"/>
            </a:gdLst>
            <a:cxnLst>
              <a:cxn ang="0">
                <a:pos x="TX0" y="TY0"/>
              </a:cxn>
              <a:cxn ang="0">
                <a:pos x="TX1" y="TY1"/>
              </a:cxn>
              <a:cxn ang="0">
                <a:pos x="TX2" y="TY2"/>
              </a:cxn>
              <a:cxn ang="0">
                <a:pos x="TX3" y="TY3"/>
              </a:cxn>
            </a:cxnLst>
            <a:rect l="l" t="t" r="r" b="b"/>
            <a:pathLst>
              <a:path w="120001" h="120001">
                <a:moveTo>
                  <a:pt x="0" y="0"/>
                </a:moveTo>
                <a:lnTo>
                  <a:pt x="120000" y="0"/>
                </a:lnTo>
                <a:lnTo>
                  <a:pt x="120000" y="120000"/>
                </a:lnTo>
                <a:lnTo>
                  <a:pt x="0" y="120000"/>
                </a:lnTo>
                <a:close/>
              </a:path>
            </a:pathLst>
          </a:custGeom>
          <a:noFill/>
          <a:ln w="12700" cap="flat" cmpd="sng">
            <a:solidFill>
              <a:srgbClr val="000000">
                <a:alpha val="100000"/>
              </a:srgbClr>
            </a:solidFill>
            <a:prstDash val="solid"/>
            <a:round/>
          </a:ln>
        </p:spPr>
        <p:txBody>
          <a:bodyPr wrap="square" lIns="0" tIns="0" rIns="0" bIns="0" vert="horz" anchor="t">
            <a:noAutofit/>
          </a:bodyPr>
          <a:lstStyle/>
          <a:p>
            <a:pPr marL="0" indent="0"/>
          </a:p>
        </p:txBody>
      </p:sp>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5" name="Shape 1515"/>
        <p:cNvGrpSpPr/>
        <p:nvPr/>
      </p:nvGrpSpPr>
      <p:grpSpPr>
        <a:xfrm>
          <a:off x="0" y="0"/>
          <a:ext cx="0" cy="0"/>
          <a:chOff x="0" y="0"/>
          <a:chExt cx="0" cy="0"/>
        </a:xfrm>
      </p:grpSpPr>
      <p:sp>
        <p:nvSpPr>
          <p:cNvPr id="1516" name="Google Shape;1516;p27:notes"/>
          <p:cNvSpPr txBox="1"/>
          <p:nvPr>
            <p:ph idx="1" type="body"/>
          </p:nvPr>
        </p:nvSpPr>
        <p:spPr>
          <a:xfrm>
            <a:off x="680244" y="4718923"/>
            <a:ext cx="5441950" cy="4470559"/>
          </a:xfrm>
          <a:prstGeom prst="rect">
            <a:avLst/>
          </a:prstGeom>
        </p:spPr>
        <p:txBody>
          <a:bodyPr anchorCtr="0" anchor="t" bIns="45675" lIns="91375" spcFirstLastPara="1" rIns="91375" wrap="square" tIns="45675">
            <a:noAutofit/>
          </a:bodyPr>
          <a:lstStyle/>
          <a:p>
            <a:pPr indent="0" lvl="0" marL="0" rtl="0" algn="l">
              <a:spcBef>
                <a:spcPts val="0"/>
              </a:spcBef>
              <a:spcAft>
                <a:spcPts val="0"/>
              </a:spcAft>
              <a:buNone/>
            </a:pPr>
            <a:r>
              <a:t/>
            </a:r>
            <a:endParaRPr/>
          </a:p>
        </p:txBody>
      </p:sp>
      <p:sp>
        <p:nvSpPr>
          <p:cNvPr id="1517" name="Google Shape;1517;p27:notes"/>
          <p:cNvSpPr/>
          <p:nvPr>
            <p:ph idx="2" type="sldImg"/>
          </p:nvPr>
        </p:nvSpPr>
        <p:spPr>
          <a:xfrm>
            <a:off x="712788" y="746125"/>
            <a:ext cx="5376862" cy="3724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6" name="Google Shape;1516;p27:notes"/>
          <p:cNvSpPr txBox="1">
            <a:spLocks/>
          </p:cNvSpPr>
          <p:nvPr>
            <p:ph type="body" idx="1"/>
          </p:nvPr>
        </p:nvSpPr>
        <p:spPr>
          <a:xfrm rot="0">
            <a:off x="680085" y="4718685"/>
            <a:ext cx="5442585" cy="4471035"/>
          </a:xfrm>
          <a:prstGeom prst="rect"/>
          <a:noFill/>
          <a:ln w="0">
            <a:noFill/>
            <a:prstDash/>
          </a:ln>
        </p:spPr>
        <p:txBody>
          <a:bodyPr wrap="square" lIns="91440" tIns="45720" rIns="91440" bIns="45720" numCol="1" vert="horz" anchor="t">
            <a:noAutofit/>
          </a:bodyPr>
          <a:lstStyle/>
          <a:p>
            <a:pPr marL="0" indent="0" rtl="0" algn="l" latinLnBrk="0">
              <a:spcBef>
                <a:spcPts val="0"/>
              </a:spcBef>
              <a:spcAft>
                <a:spcPts val="0"/>
              </a:spcAft>
              <a:buFontTx/>
              <a:buNone/>
            </a:pPr>
          </a:p>
        </p:txBody>
      </p:sp>
      <p:sp>
        <p:nvSpPr>
          <p:cNvPr id="1517" name="Google Shape;1517;p27:notes"/>
          <p:cNvSpPr>
            <a:spLocks/>
          </p:cNvSpPr>
          <p:nvPr>
            <p:ph type="sldImg"/>
          </p:nvPr>
        </p:nvSpPr>
        <p:spPr>
          <a:xfrm rot="0">
            <a:off x="713105" y="746125"/>
            <a:ext cx="5377180" cy="3724910"/>
          </a:xfrm>
          <a:custGeom>
            <a:gdLst>
              <a:gd fmla="*/ 0 w 120001" name="TX0"/>
              <a:gd fmla="*/ 0 h 120001" name="TY0"/>
              <a:gd fmla="*/ 120000 w 120001" name="TX1"/>
              <a:gd fmla="*/ 0 h 120001" name="TY1"/>
              <a:gd fmla="*/ 120000 w 120001" name="TX2"/>
              <a:gd fmla="*/ 120000 h 120001" name="TY2"/>
              <a:gd fmla="*/ 0 w 120001" name="TX3"/>
              <a:gd fmla="*/ 120000 h 120001" name="TY3"/>
            </a:gdLst>
            <a:cxnLst>
              <a:cxn ang="0">
                <a:pos x="TX0" y="TY0"/>
              </a:cxn>
              <a:cxn ang="0">
                <a:pos x="TX1" y="TY1"/>
              </a:cxn>
              <a:cxn ang="0">
                <a:pos x="TX2" y="TY2"/>
              </a:cxn>
              <a:cxn ang="0">
                <a:pos x="TX3" y="TY3"/>
              </a:cxn>
            </a:cxnLst>
            <a:rect l="l" t="t" r="r" b="b"/>
            <a:pathLst>
              <a:path w="120001" h="120001">
                <a:moveTo>
                  <a:pt x="0" y="0"/>
                </a:moveTo>
                <a:lnTo>
                  <a:pt x="120000" y="0"/>
                </a:lnTo>
                <a:lnTo>
                  <a:pt x="120000" y="120000"/>
                </a:lnTo>
                <a:lnTo>
                  <a:pt x="0" y="120000"/>
                </a:lnTo>
                <a:close/>
              </a:path>
            </a:pathLst>
          </a:custGeom>
          <a:noFill/>
          <a:ln w="12700" cap="flat" cmpd="sng">
            <a:solidFill>
              <a:srgbClr val="000000">
                <a:alpha val="100000"/>
              </a:srgbClr>
            </a:solidFill>
            <a:prstDash val="solid"/>
            <a:round/>
          </a:ln>
        </p:spPr>
        <p:txBody>
          <a:bodyPr wrap="square" lIns="0" tIns="0" rIns="0" bIns="0" vert="horz" anchor="t">
            <a:noAutofit/>
          </a:bodyPr>
          <a:lstStyle/>
          <a:p>
            <a:pPr marL="0" indent="0"/>
          </a:p>
        </p:txBody>
      </p:sp>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3:notes"/>
          <p:cNvSpPr txBox="1"/>
          <p:nvPr>
            <p:ph idx="1" type="body"/>
          </p:nvPr>
        </p:nvSpPr>
        <p:spPr>
          <a:xfrm>
            <a:off x="680244" y="4718923"/>
            <a:ext cx="5441950" cy="4470559"/>
          </a:xfrm>
          <a:prstGeom prst="rect">
            <a:avLst/>
          </a:prstGeom>
        </p:spPr>
        <p:txBody>
          <a:bodyPr anchorCtr="0" anchor="t" bIns="45675" lIns="91375" spcFirstLastPara="1" rIns="91375" wrap="square" tIns="45675">
            <a:noAutofit/>
          </a:bodyPr>
          <a:lstStyle/>
          <a:p>
            <a:pPr indent="0" lvl="0" marL="0" rtl="0" algn="l">
              <a:spcBef>
                <a:spcPts val="0"/>
              </a:spcBef>
              <a:spcAft>
                <a:spcPts val="0"/>
              </a:spcAft>
              <a:buNone/>
            </a:pPr>
            <a:r>
              <a:t/>
            </a:r>
            <a:endParaRPr/>
          </a:p>
        </p:txBody>
      </p:sp>
      <p:sp>
        <p:nvSpPr>
          <p:cNvPr id="180" name="Google Shape;180;p3:notes"/>
          <p:cNvSpPr/>
          <p:nvPr>
            <p:ph idx="2" type="sldImg"/>
          </p:nvPr>
        </p:nvSpPr>
        <p:spPr>
          <a:xfrm>
            <a:off x="712788" y="746125"/>
            <a:ext cx="5376862" cy="3724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6" name="Google Shape;1516;p27:notes"/>
          <p:cNvSpPr txBox="1">
            <a:spLocks/>
          </p:cNvSpPr>
          <p:nvPr>
            <p:ph type="body" idx="1"/>
          </p:nvPr>
        </p:nvSpPr>
        <p:spPr>
          <a:xfrm rot="0">
            <a:off x="680085" y="4718685"/>
            <a:ext cx="5442585" cy="4471035"/>
          </a:xfrm>
          <a:prstGeom prst="rect"/>
          <a:noFill/>
          <a:ln w="0">
            <a:noFill/>
            <a:prstDash/>
          </a:ln>
        </p:spPr>
        <p:txBody>
          <a:bodyPr wrap="square" lIns="91440" tIns="45720" rIns="91440" bIns="45720" numCol="1" vert="horz" anchor="t">
            <a:noAutofit/>
          </a:bodyPr>
          <a:lstStyle/>
          <a:p>
            <a:pPr marL="0" indent="0" rtl="0" algn="l" latinLnBrk="0">
              <a:spcBef>
                <a:spcPts val="0"/>
              </a:spcBef>
              <a:spcAft>
                <a:spcPts val="0"/>
              </a:spcAft>
              <a:buFontTx/>
              <a:buNone/>
            </a:pPr>
          </a:p>
        </p:txBody>
      </p:sp>
      <p:sp>
        <p:nvSpPr>
          <p:cNvPr id="1517" name="Google Shape;1517;p27:notes"/>
          <p:cNvSpPr>
            <a:spLocks/>
          </p:cNvSpPr>
          <p:nvPr>
            <p:ph type="sldImg"/>
          </p:nvPr>
        </p:nvSpPr>
        <p:spPr>
          <a:xfrm rot="0">
            <a:off x="713105" y="746125"/>
            <a:ext cx="5377180" cy="3724910"/>
          </a:xfrm>
          <a:custGeom>
            <a:gdLst>
              <a:gd fmla="*/ 0 w 120001" name="TX0"/>
              <a:gd fmla="*/ 0 h 120001" name="TY0"/>
              <a:gd fmla="*/ 120000 w 120001" name="TX1"/>
              <a:gd fmla="*/ 0 h 120001" name="TY1"/>
              <a:gd fmla="*/ 120000 w 120001" name="TX2"/>
              <a:gd fmla="*/ 120000 h 120001" name="TY2"/>
              <a:gd fmla="*/ 0 w 120001" name="TX3"/>
              <a:gd fmla="*/ 120000 h 120001" name="TY3"/>
            </a:gdLst>
            <a:cxnLst>
              <a:cxn ang="0">
                <a:pos x="TX0" y="TY0"/>
              </a:cxn>
              <a:cxn ang="0">
                <a:pos x="TX1" y="TY1"/>
              </a:cxn>
              <a:cxn ang="0">
                <a:pos x="TX2" y="TY2"/>
              </a:cxn>
              <a:cxn ang="0">
                <a:pos x="TX3" y="TY3"/>
              </a:cxn>
            </a:cxnLst>
            <a:rect l="l" t="t" r="r" b="b"/>
            <a:pathLst>
              <a:path w="120001" h="120001">
                <a:moveTo>
                  <a:pt x="0" y="0"/>
                </a:moveTo>
                <a:lnTo>
                  <a:pt x="120000" y="0"/>
                </a:lnTo>
                <a:lnTo>
                  <a:pt x="120000" y="120000"/>
                </a:lnTo>
                <a:lnTo>
                  <a:pt x="0" y="120000"/>
                </a:lnTo>
                <a:close/>
              </a:path>
            </a:pathLst>
          </a:custGeom>
          <a:noFill/>
          <a:ln w="12700" cap="flat" cmpd="sng">
            <a:solidFill>
              <a:srgbClr val="000000">
                <a:alpha val="100000"/>
              </a:srgbClr>
            </a:solidFill>
            <a:prstDash val="solid"/>
            <a:round/>
          </a:ln>
        </p:spPr>
        <p:txBody>
          <a:bodyPr wrap="square" lIns="0" tIns="0" rIns="0" bIns="0" vert="horz" anchor="t">
            <a:noAutofit/>
          </a:bodyPr>
          <a:lstStyle/>
          <a:p>
            <a:pPr marL="0" indent="0"/>
          </a:p>
        </p:txBody>
      </p:sp>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6" name="Google Shape;1516;p27:notes"/>
          <p:cNvSpPr txBox="1">
            <a:spLocks/>
          </p:cNvSpPr>
          <p:nvPr>
            <p:ph type="body" idx="1"/>
          </p:nvPr>
        </p:nvSpPr>
        <p:spPr>
          <a:xfrm rot="0">
            <a:off x="680085" y="4718685"/>
            <a:ext cx="5442585" cy="4471035"/>
          </a:xfrm>
          <a:prstGeom prst="rect"/>
          <a:noFill/>
          <a:ln w="0">
            <a:noFill/>
            <a:prstDash/>
          </a:ln>
        </p:spPr>
        <p:txBody>
          <a:bodyPr wrap="square" lIns="91440" tIns="45720" rIns="91440" bIns="45720" numCol="1" vert="horz" anchor="t">
            <a:noAutofit/>
          </a:bodyPr>
          <a:lstStyle/>
          <a:p>
            <a:pPr marL="0" indent="0" rtl="0" algn="l" latinLnBrk="0">
              <a:spcBef>
                <a:spcPts val="0"/>
              </a:spcBef>
              <a:spcAft>
                <a:spcPts val="0"/>
              </a:spcAft>
              <a:buFontTx/>
              <a:buNone/>
            </a:pPr>
          </a:p>
        </p:txBody>
      </p:sp>
      <p:sp>
        <p:nvSpPr>
          <p:cNvPr id="1517" name="Google Shape;1517;p27:notes"/>
          <p:cNvSpPr>
            <a:spLocks/>
          </p:cNvSpPr>
          <p:nvPr>
            <p:ph type="sldImg"/>
          </p:nvPr>
        </p:nvSpPr>
        <p:spPr>
          <a:xfrm rot="0">
            <a:off x="713105" y="746125"/>
            <a:ext cx="5377180" cy="3724910"/>
          </a:xfrm>
          <a:custGeom>
            <a:gdLst>
              <a:gd fmla="*/ 0 w 120001" name="TX0"/>
              <a:gd fmla="*/ 0 h 120001" name="TY0"/>
              <a:gd fmla="*/ 120000 w 120001" name="TX1"/>
              <a:gd fmla="*/ 0 h 120001" name="TY1"/>
              <a:gd fmla="*/ 120000 w 120001" name="TX2"/>
              <a:gd fmla="*/ 120000 h 120001" name="TY2"/>
              <a:gd fmla="*/ 0 w 120001" name="TX3"/>
              <a:gd fmla="*/ 120000 h 120001" name="TY3"/>
            </a:gdLst>
            <a:cxnLst>
              <a:cxn ang="0">
                <a:pos x="TX0" y="TY0"/>
              </a:cxn>
              <a:cxn ang="0">
                <a:pos x="TX1" y="TY1"/>
              </a:cxn>
              <a:cxn ang="0">
                <a:pos x="TX2" y="TY2"/>
              </a:cxn>
              <a:cxn ang="0">
                <a:pos x="TX3" y="TY3"/>
              </a:cxn>
            </a:cxnLst>
            <a:rect l="l" t="t" r="r" b="b"/>
            <a:pathLst>
              <a:path w="120001" h="120001">
                <a:moveTo>
                  <a:pt x="0" y="0"/>
                </a:moveTo>
                <a:lnTo>
                  <a:pt x="120000" y="0"/>
                </a:lnTo>
                <a:lnTo>
                  <a:pt x="120000" y="120000"/>
                </a:lnTo>
                <a:lnTo>
                  <a:pt x="0" y="120000"/>
                </a:lnTo>
                <a:close/>
              </a:path>
            </a:pathLst>
          </a:custGeom>
          <a:noFill/>
          <a:ln w="12700" cap="flat" cmpd="sng">
            <a:solidFill>
              <a:srgbClr val="000000">
                <a:alpha val="100000"/>
              </a:srgbClr>
            </a:solidFill>
            <a:prstDash val="solid"/>
            <a:round/>
          </a:ln>
        </p:spPr>
        <p:txBody>
          <a:bodyPr wrap="square" lIns="0" tIns="0" rIns="0" bIns="0" vert="horz" anchor="t">
            <a:noAutofit/>
          </a:bodyPr>
          <a:lstStyle/>
          <a:p>
            <a:pPr marL="0" indent="0"/>
          </a:p>
        </p:txBody>
      </p:sp>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9" name="Shape 1699"/>
        <p:cNvGrpSpPr/>
        <p:nvPr/>
      </p:nvGrpSpPr>
      <p:grpSpPr>
        <a:xfrm>
          <a:off x="0" y="0"/>
          <a:ext cx="0" cy="0"/>
          <a:chOff x="0" y="0"/>
          <a:chExt cx="0" cy="0"/>
        </a:xfrm>
      </p:grpSpPr>
      <p:sp>
        <p:nvSpPr>
          <p:cNvPr id="1700" name="Google Shape;1700;p31:notes"/>
          <p:cNvSpPr txBox="1"/>
          <p:nvPr>
            <p:ph idx="1" type="body"/>
          </p:nvPr>
        </p:nvSpPr>
        <p:spPr>
          <a:xfrm>
            <a:off x="680244" y="4718923"/>
            <a:ext cx="5441950" cy="4470559"/>
          </a:xfrm>
          <a:prstGeom prst="rect">
            <a:avLst/>
          </a:prstGeom>
        </p:spPr>
        <p:txBody>
          <a:bodyPr anchorCtr="0" anchor="t" bIns="45675" lIns="91375" spcFirstLastPara="1" rIns="91375" wrap="square" tIns="45675">
            <a:noAutofit/>
          </a:bodyPr>
          <a:lstStyle/>
          <a:p>
            <a:pPr indent="0" lvl="0" marL="0" rtl="0" algn="l">
              <a:spcBef>
                <a:spcPts val="0"/>
              </a:spcBef>
              <a:spcAft>
                <a:spcPts val="0"/>
              </a:spcAft>
              <a:buNone/>
            </a:pPr>
            <a:r>
              <a:t/>
            </a:r>
            <a:endParaRPr/>
          </a:p>
        </p:txBody>
      </p:sp>
      <p:sp>
        <p:nvSpPr>
          <p:cNvPr id="1701" name="Google Shape;1701;p31:notes"/>
          <p:cNvSpPr/>
          <p:nvPr>
            <p:ph idx="2" type="sldImg"/>
          </p:nvPr>
        </p:nvSpPr>
        <p:spPr>
          <a:xfrm>
            <a:off x="712788" y="746125"/>
            <a:ext cx="5376862" cy="3724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8" name="Shape 1748"/>
        <p:cNvGrpSpPr/>
        <p:nvPr/>
      </p:nvGrpSpPr>
      <p:grpSpPr>
        <a:xfrm>
          <a:off x="0" y="0"/>
          <a:ext cx="0" cy="0"/>
          <a:chOff x="0" y="0"/>
          <a:chExt cx="0" cy="0"/>
        </a:xfrm>
      </p:grpSpPr>
      <p:sp>
        <p:nvSpPr>
          <p:cNvPr id="1749" name="Google Shape;1749;p32:notes"/>
          <p:cNvSpPr txBox="1"/>
          <p:nvPr>
            <p:ph idx="1" type="body"/>
          </p:nvPr>
        </p:nvSpPr>
        <p:spPr>
          <a:xfrm>
            <a:off x="680244" y="4718923"/>
            <a:ext cx="5441950" cy="4470559"/>
          </a:xfrm>
          <a:prstGeom prst="rect">
            <a:avLst/>
          </a:prstGeom>
        </p:spPr>
        <p:txBody>
          <a:bodyPr anchorCtr="0" anchor="t" bIns="45675" lIns="91375" spcFirstLastPara="1" rIns="91375" wrap="square" tIns="45675">
            <a:noAutofit/>
          </a:bodyPr>
          <a:lstStyle/>
          <a:p>
            <a:pPr indent="0" lvl="0" marL="0" rtl="0" algn="l">
              <a:spcBef>
                <a:spcPts val="0"/>
              </a:spcBef>
              <a:spcAft>
                <a:spcPts val="0"/>
              </a:spcAft>
              <a:buNone/>
            </a:pPr>
            <a:r>
              <a:t/>
            </a:r>
            <a:endParaRPr/>
          </a:p>
        </p:txBody>
      </p:sp>
      <p:sp>
        <p:nvSpPr>
          <p:cNvPr id="1750" name="Google Shape;1750;p32:notes"/>
          <p:cNvSpPr/>
          <p:nvPr>
            <p:ph idx="2" type="sldImg"/>
          </p:nvPr>
        </p:nvSpPr>
        <p:spPr>
          <a:xfrm>
            <a:off x="712788" y="746125"/>
            <a:ext cx="5376862" cy="3724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0" name="Shape 1810"/>
        <p:cNvGrpSpPr/>
        <p:nvPr/>
      </p:nvGrpSpPr>
      <p:grpSpPr>
        <a:xfrm>
          <a:off x="0" y="0"/>
          <a:ext cx="0" cy="0"/>
          <a:chOff x="0" y="0"/>
          <a:chExt cx="0" cy="0"/>
        </a:xfrm>
      </p:grpSpPr>
      <p:sp>
        <p:nvSpPr>
          <p:cNvPr id="1811" name="Google Shape;1811;p33:notes"/>
          <p:cNvSpPr txBox="1"/>
          <p:nvPr>
            <p:ph idx="1" type="body"/>
          </p:nvPr>
        </p:nvSpPr>
        <p:spPr>
          <a:xfrm>
            <a:off x="680244" y="4718923"/>
            <a:ext cx="5441950" cy="4470559"/>
          </a:xfrm>
          <a:prstGeom prst="rect">
            <a:avLst/>
          </a:prstGeom>
        </p:spPr>
        <p:txBody>
          <a:bodyPr anchorCtr="0" anchor="t" bIns="45675" lIns="91375" spcFirstLastPara="1" rIns="91375" wrap="square" tIns="45675">
            <a:noAutofit/>
          </a:bodyPr>
          <a:lstStyle/>
          <a:p>
            <a:pPr indent="0" lvl="0" marL="0" rtl="0" algn="l">
              <a:spcBef>
                <a:spcPts val="0"/>
              </a:spcBef>
              <a:spcAft>
                <a:spcPts val="0"/>
              </a:spcAft>
              <a:buNone/>
            </a:pPr>
            <a:r>
              <a:t/>
            </a:r>
            <a:endParaRPr/>
          </a:p>
        </p:txBody>
      </p:sp>
      <p:sp>
        <p:nvSpPr>
          <p:cNvPr id="1812" name="Google Shape;1812;p33:notes"/>
          <p:cNvSpPr/>
          <p:nvPr>
            <p:ph idx="2" type="sldImg"/>
          </p:nvPr>
        </p:nvSpPr>
        <p:spPr>
          <a:xfrm>
            <a:off x="712788" y="746125"/>
            <a:ext cx="5376862" cy="3724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0" name="Shape 1900"/>
        <p:cNvGrpSpPr/>
        <p:nvPr/>
      </p:nvGrpSpPr>
      <p:grpSpPr>
        <a:xfrm>
          <a:off x="0" y="0"/>
          <a:ext cx="0" cy="0"/>
          <a:chOff x="0" y="0"/>
          <a:chExt cx="0" cy="0"/>
        </a:xfrm>
      </p:grpSpPr>
      <p:sp>
        <p:nvSpPr>
          <p:cNvPr id="1901" name="Google Shape;1901;p35:notes"/>
          <p:cNvSpPr txBox="1"/>
          <p:nvPr>
            <p:ph idx="1" type="body"/>
          </p:nvPr>
        </p:nvSpPr>
        <p:spPr>
          <a:xfrm>
            <a:off x="680244" y="4718923"/>
            <a:ext cx="5441950" cy="4470559"/>
          </a:xfrm>
          <a:prstGeom prst="rect">
            <a:avLst/>
          </a:prstGeom>
        </p:spPr>
        <p:txBody>
          <a:bodyPr anchorCtr="0" anchor="t" bIns="45675" lIns="91375" spcFirstLastPara="1" rIns="91375" wrap="square" tIns="45675">
            <a:noAutofit/>
          </a:bodyPr>
          <a:lstStyle/>
          <a:p>
            <a:pPr indent="0" lvl="0" marL="0" rtl="0" algn="l">
              <a:spcBef>
                <a:spcPts val="0"/>
              </a:spcBef>
              <a:spcAft>
                <a:spcPts val="0"/>
              </a:spcAft>
              <a:buNone/>
            </a:pPr>
            <a:r>
              <a:t/>
            </a:r>
            <a:endParaRPr/>
          </a:p>
        </p:txBody>
      </p:sp>
      <p:sp>
        <p:nvSpPr>
          <p:cNvPr id="1902" name="Google Shape;1902;p35:notes"/>
          <p:cNvSpPr/>
          <p:nvPr>
            <p:ph idx="2" type="sldImg"/>
          </p:nvPr>
        </p:nvSpPr>
        <p:spPr>
          <a:xfrm>
            <a:off x="712788" y="746125"/>
            <a:ext cx="5376862" cy="3724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5" name="Shape 1955"/>
        <p:cNvGrpSpPr/>
        <p:nvPr/>
      </p:nvGrpSpPr>
      <p:grpSpPr>
        <a:xfrm>
          <a:off x="0" y="0"/>
          <a:ext cx="0" cy="0"/>
          <a:chOff x="0" y="0"/>
          <a:chExt cx="0" cy="0"/>
        </a:xfrm>
      </p:grpSpPr>
      <p:sp>
        <p:nvSpPr>
          <p:cNvPr id="1956" name="Google Shape;1956;p36:notes"/>
          <p:cNvSpPr txBox="1"/>
          <p:nvPr>
            <p:ph idx="1" type="body"/>
          </p:nvPr>
        </p:nvSpPr>
        <p:spPr>
          <a:xfrm>
            <a:off x="680244" y="4718923"/>
            <a:ext cx="5441950" cy="4470559"/>
          </a:xfrm>
          <a:prstGeom prst="rect">
            <a:avLst/>
          </a:prstGeom>
        </p:spPr>
        <p:txBody>
          <a:bodyPr anchorCtr="0" anchor="t" bIns="45675" lIns="91375" spcFirstLastPara="1" rIns="91375" wrap="square" tIns="45675">
            <a:noAutofit/>
          </a:bodyPr>
          <a:lstStyle/>
          <a:p>
            <a:pPr indent="0" lvl="0" marL="0" rtl="0" algn="l">
              <a:spcBef>
                <a:spcPts val="0"/>
              </a:spcBef>
              <a:spcAft>
                <a:spcPts val="0"/>
              </a:spcAft>
              <a:buNone/>
            </a:pPr>
            <a:r>
              <a:t/>
            </a:r>
            <a:endParaRPr/>
          </a:p>
        </p:txBody>
      </p:sp>
      <p:sp>
        <p:nvSpPr>
          <p:cNvPr id="1957" name="Google Shape;1957;p36:notes"/>
          <p:cNvSpPr/>
          <p:nvPr>
            <p:ph idx="2" type="sldImg"/>
          </p:nvPr>
        </p:nvSpPr>
        <p:spPr>
          <a:xfrm>
            <a:off x="712788" y="746125"/>
            <a:ext cx="5376862" cy="3724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7" name="Google Shape;1987;ge0dc5e6a89_0_98:notes"/>
          <p:cNvSpPr txBox="1">
            <a:spLocks/>
          </p:cNvSpPr>
          <p:nvPr>
            <p:ph type="body" idx="1"/>
          </p:nvPr>
        </p:nvSpPr>
        <p:spPr>
          <a:xfrm rot="0">
            <a:off x="680085" y="4718685"/>
            <a:ext cx="5442585" cy="4471035"/>
          </a:xfrm>
          <a:prstGeom prst="rect"/>
          <a:noFill/>
          <a:ln w="0">
            <a:noFill/>
            <a:prstDash/>
          </a:ln>
        </p:spPr>
        <p:txBody>
          <a:bodyPr wrap="square" lIns="91440" tIns="45720" rIns="91440" bIns="45720" numCol="1" vert="horz" anchor="t">
            <a:noAutofit/>
          </a:bodyPr>
          <a:lstStyle/>
          <a:p>
            <a:pPr marL="0" indent="0" rtl="0" algn="l" latinLnBrk="0">
              <a:spcBef>
                <a:spcPts val="0"/>
              </a:spcBef>
              <a:spcAft>
                <a:spcPts val="0"/>
              </a:spcAft>
              <a:buFontTx/>
              <a:buNone/>
            </a:pPr>
          </a:p>
        </p:txBody>
      </p:sp>
      <p:sp>
        <p:nvSpPr>
          <p:cNvPr id="1988" name="Google Shape;1988;ge0dc5e6a89_0_98:notes"/>
          <p:cNvSpPr>
            <a:spLocks/>
          </p:cNvSpPr>
          <p:nvPr>
            <p:ph type="sldImg"/>
          </p:nvPr>
        </p:nvSpPr>
        <p:spPr>
          <a:xfrm rot="0">
            <a:off x="713105" y="746125"/>
            <a:ext cx="5377815" cy="3724910"/>
          </a:xfrm>
          <a:custGeom>
            <a:gdLst>
              <a:gd fmla="*/ 0 w 120001" name="TX0"/>
              <a:gd fmla="*/ 0 h 120001" name="TY0"/>
              <a:gd fmla="*/ 120000 w 120001" name="TX1"/>
              <a:gd fmla="*/ 0 h 120001" name="TY1"/>
              <a:gd fmla="*/ 120000 w 120001" name="TX2"/>
              <a:gd fmla="*/ 120000 h 120001" name="TY2"/>
              <a:gd fmla="*/ 0 w 120001" name="TX3"/>
              <a:gd fmla="*/ 120000 h 120001" name="TY3"/>
            </a:gdLst>
            <a:cxnLst>
              <a:cxn ang="0">
                <a:pos x="TX0" y="TY0"/>
              </a:cxn>
              <a:cxn ang="0">
                <a:pos x="TX1" y="TY1"/>
              </a:cxn>
              <a:cxn ang="0">
                <a:pos x="TX2" y="TY2"/>
              </a:cxn>
              <a:cxn ang="0">
                <a:pos x="TX3" y="TY3"/>
              </a:cxn>
            </a:cxnLst>
            <a:rect l="l" t="t" r="r" b="b"/>
            <a:pathLst>
              <a:path w="120001" h="120001">
                <a:moveTo>
                  <a:pt x="0" y="0"/>
                </a:moveTo>
                <a:lnTo>
                  <a:pt x="120000" y="0"/>
                </a:lnTo>
                <a:lnTo>
                  <a:pt x="120000" y="120000"/>
                </a:lnTo>
                <a:lnTo>
                  <a:pt x="0" y="120000"/>
                </a:lnTo>
                <a:close/>
              </a:path>
            </a:pathLst>
          </a:custGeom>
          <a:noFill/>
          <a:ln w="12700" cap="flat" cmpd="sng">
            <a:solidFill>
              <a:srgbClr val="000000">
                <a:alpha val="100000"/>
              </a:srgbClr>
            </a:solidFill>
            <a:prstDash val="solid"/>
            <a:round/>
          </a:ln>
        </p:spPr>
        <p:txBody>
          <a:bodyPr wrap="square" lIns="0" tIns="0" rIns="0" bIns="0" vert="horz" anchor="t">
            <a:noAutofit/>
          </a:bodyPr>
          <a:lstStyle/>
          <a:p>
            <a:pPr marL="0" indent="0"/>
          </a:p>
        </p:txBody>
      </p:sp>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3" name="Rect 0"/>
          <p:cNvSpPr txBox="1">
            <a:spLocks/>
          </p:cNvSpPr>
          <p:nvPr>
            <p:ph type="body"/>
          </p:nvPr>
        </p:nvSpPr>
        <p:spPr>
          <a:xfrm rot="0">
            <a:off x="680085" y="4718685"/>
            <a:ext cx="5442585" cy="4471035"/>
          </a:xfrm>
          <a:prstGeom prst="rect"/>
          <a:noFill/>
          <a:ln w="0">
            <a:noFill/>
            <a:prstDash/>
          </a:ln>
        </p:spPr>
        <p:txBody>
          <a:bodyPr wrap="square" lIns="91440" tIns="45720" rIns="91440" bIns="45720" vert="horz" anchor="t">
            <a:noAutofit/>
          </a:bodyPr>
          <a:lstStyle/>
          <a:p>
            <a:pPr marL="0" indent="0" rtl="0" algn="l" latinLnBrk="0">
              <a:buFontTx/>
              <a:buNone/>
            </a:pPr>
          </a:p>
        </p:txBody>
      </p:sp>
      <p:sp>
        <p:nvSpPr>
          <p:cNvPr id="2024" name="Rect 0"/>
          <p:cNvSpPr>
            <a:spLocks noChangeAspect="1"/>
          </p:cNvSpPr>
          <p:nvPr>
            <p:ph type="sldImg"/>
          </p:nvPr>
        </p:nvSpPr>
        <p:spPr>
          <a:xfrm rot="0">
            <a:off x="713105" y="746125"/>
            <a:ext cx="5377180" cy="3724910"/>
          </a:xfrm>
          <a:custGeom>
            <a:gdLst>
              <a:gd fmla="*/ 0 w 120001" name="TX0"/>
              <a:gd fmla="*/ 0 h 120001" name="TY0"/>
              <a:gd fmla="*/ 120000 w 120001" name="TX1"/>
              <a:gd fmla="*/ 0 h 120001" name="TY1"/>
              <a:gd fmla="*/ 120000 w 120001" name="TX2"/>
              <a:gd fmla="*/ 120000 h 120001" name="TY2"/>
              <a:gd fmla="*/ 0 w 120001" name="TX3"/>
              <a:gd fmla="*/ 120000 h 120001" name="TY3"/>
            </a:gdLst>
            <a:cxnLst>
              <a:cxn ang="0">
                <a:pos x="TX0" y="TY0"/>
              </a:cxn>
              <a:cxn ang="0">
                <a:pos x="TX1" y="TY1"/>
              </a:cxn>
              <a:cxn ang="0">
                <a:pos x="TX2" y="TY2"/>
              </a:cxn>
              <a:cxn ang="0">
                <a:pos x="TX3" y="TY3"/>
              </a:cxn>
            </a:cxnLst>
            <a:rect l="l" t="t" r="r" b="b"/>
            <a:pathLst>
              <a:path w="120001" h="120001">
                <a:moveTo>
                  <a:pt x="0" y="0"/>
                </a:moveTo>
                <a:lnTo>
                  <a:pt x="120000" y="0"/>
                </a:lnTo>
                <a:lnTo>
                  <a:pt x="120000" y="120000"/>
                </a:lnTo>
                <a:lnTo>
                  <a:pt x="0" y="120000"/>
                </a:lnTo>
                <a:close/>
              </a:path>
            </a:pathLst>
          </a:custGeom>
          <a:noFill/>
          <a:ln w="12700" cap="flat" cmpd="sng">
            <a:solidFill>
              <a:srgbClr val="000000">
                <a:alpha val="100000"/>
              </a:srgbClr>
            </a:solidFill>
            <a:prstDash val="solid"/>
            <a:round/>
          </a:ln>
        </p:spPr>
        <p:txBody>
          <a:bodyPr wrap="square" lIns="0" tIns="0" rIns="0" bIns="0" vert="horz" anchor="t">
            <a:noAutofit/>
          </a:bodyPr>
          <a:lstStyle/>
          <a:p>
            <a:pPr marL="0" indent="0"/>
          </a:p>
        </p:txBody>
      </p:sp>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3" name="Rect 0"/>
          <p:cNvSpPr txBox="1">
            <a:spLocks/>
          </p:cNvSpPr>
          <p:nvPr>
            <p:ph type="body"/>
          </p:nvPr>
        </p:nvSpPr>
        <p:spPr>
          <a:xfrm rot="0">
            <a:off x="680085" y="4718685"/>
            <a:ext cx="5442585" cy="4471035"/>
          </a:xfrm>
          <a:prstGeom prst="rect"/>
          <a:noFill/>
          <a:ln w="0">
            <a:noFill/>
            <a:prstDash/>
          </a:ln>
        </p:spPr>
        <p:txBody>
          <a:bodyPr wrap="square" lIns="91440" tIns="45720" rIns="91440" bIns="45720" vert="horz" anchor="t">
            <a:noAutofit/>
          </a:bodyPr>
          <a:lstStyle/>
          <a:p>
            <a:pPr marL="0" indent="0" rtl="0" algn="l" latinLnBrk="0">
              <a:buFontTx/>
              <a:buNone/>
            </a:pPr>
          </a:p>
        </p:txBody>
      </p:sp>
      <p:sp>
        <p:nvSpPr>
          <p:cNvPr id="2024" name="Rect 0"/>
          <p:cNvSpPr>
            <a:spLocks noChangeAspect="1"/>
          </p:cNvSpPr>
          <p:nvPr>
            <p:ph type="sldImg"/>
          </p:nvPr>
        </p:nvSpPr>
        <p:spPr>
          <a:xfrm rot="0">
            <a:off x="713105" y="746125"/>
            <a:ext cx="5377180" cy="3724910"/>
          </a:xfrm>
          <a:custGeom>
            <a:gdLst>
              <a:gd fmla="*/ 0 w 120001" name="TX0"/>
              <a:gd fmla="*/ 0 h 120001" name="TY0"/>
              <a:gd fmla="*/ 120000 w 120001" name="TX1"/>
              <a:gd fmla="*/ 0 h 120001" name="TY1"/>
              <a:gd fmla="*/ 120000 w 120001" name="TX2"/>
              <a:gd fmla="*/ 120000 h 120001" name="TY2"/>
              <a:gd fmla="*/ 0 w 120001" name="TX3"/>
              <a:gd fmla="*/ 120000 h 120001" name="TY3"/>
            </a:gdLst>
            <a:cxnLst>
              <a:cxn ang="0">
                <a:pos x="TX0" y="TY0"/>
              </a:cxn>
              <a:cxn ang="0">
                <a:pos x="TX1" y="TY1"/>
              </a:cxn>
              <a:cxn ang="0">
                <a:pos x="TX2" y="TY2"/>
              </a:cxn>
              <a:cxn ang="0">
                <a:pos x="TX3" y="TY3"/>
              </a:cxn>
            </a:cxnLst>
            <a:rect l="l" t="t" r="r" b="b"/>
            <a:pathLst>
              <a:path w="120001" h="120001">
                <a:moveTo>
                  <a:pt x="0" y="0"/>
                </a:moveTo>
                <a:lnTo>
                  <a:pt x="120000" y="0"/>
                </a:lnTo>
                <a:lnTo>
                  <a:pt x="120000" y="120000"/>
                </a:lnTo>
                <a:lnTo>
                  <a:pt x="0" y="120000"/>
                </a:lnTo>
                <a:close/>
              </a:path>
            </a:pathLst>
          </a:custGeom>
          <a:noFill/>
          <a:ln w="12700" cap="flat" cmpd="sng">
            <a:solidFill>
              <a:srgbClr val="000000">
                <a:alpha val="100000"/>
              </a:srgbClr>
            </a:solidFill>
            <a:prstDash val="solid"/>
            <a:round/>
          </a:ln>
        </p:spPr>
        <p:txBody>
          <a:bodyPr wrap="square" lIns="0" tIns="0" rIns="0" bIns="0" vert="horz" anchor="t">
            <a:noAutofit/>
          </a:bodyPr>
          <a:lstStyle/>
          <a:p>
            <a:pPr marL="0" indent="0"/>
          </a:p>
        </p:txBody>
      </p:sp>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6:notes"/>
          <p:cNvSpPr txBox="1"/>
          <p:nvPr>
            <p:ph idx="1" type="body"/>
          </p:nvPr>
        </p:nvSpPr>
        <p:spPr>
          <a:xfrm>
            <a:off x="680244" y="4718923"/>
            <a:ext cx="5441950" cy="4470559"/>
          </a:xfrm>
          <a:prstGeom prst="rect">
            <a:avLst/>
          </a:prstGeom>
        </p:spPr>
        <p:txBody>
          <a:bodyPr anchorCtr="0" anchor="t" bIns="45675" lIns="91375" spcFirstLastPara="1" rIns="91375" wrap="square" tIns="45675">
            <a:noAutofit/>
          </a:bodyPr>
          <a:lstStyle/>
          <a:p>
            <a:pPr indent="0" lvl="0" marL="0" rtl="0" algn="l">
              <a:spcBef>
                <a:spcPts val="0"/>
              </a:spcBef>
              <a:spcAft>
                <a:spcPts val="0"/>
              </a:spcAft>
              <a:buNone/>
            </a:pPr>
            <a:r>
              <a:t/>
            </a:r>
            <a:endParaRPr/>
          </a:p>
        </p:txBody>
      </p:sp>
      <p:sp>
        <p:nvSpPr>
          <p:cNvPr id="223" name="Google Shape;223;p6:notes"/>
          <p:cNvSpPr/>
          <p:nvPr>
            <p:ph idx="2" type="sldImg"/>
          </p:nvPr>
        </p:nvSpPr>
        <p:spPr>
          <a:xfrm>
            <a:off x="712788" y="746125"/>
            <a:ext cx="5376862" cy="3724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3" name="Rect 0"/>
          <p:cNvSpPr txBox="1">
            <a:spLocks/>
          </p:cNvSpPr>
          <p:nvPr>
            <p:ph type="body"/>
          </p:nvPr>
        </p:nvSpPr>
        <p:spPr>
          <a:xfrm rot="0">
            <a:off x="680085" y="4718685"/>
            <a:ext cx="5443220" cy="4471670"/>
          </a:xfrm>
          <a:prstGeom prst="rect"/>
          <a:noFill/>
          <a:ln w="0">
            <a:noFill/>
            <a:prstDash/>
          </a:ln>
        </p:spPr>
        <p:txBody>
          <a:bodyPr wrap="square" lIns="91440" tIns="45720" rIns="91440" bIns="45720" vert="horz" anchor="t">
            <a:noAutofit/>
          </a:bodyPr>
          <a:lstStyle/>
          <a:p>
            <a:pPr marL="0" indent="0" rtl="0" algn="l" latinLnBrk="0">
              <a:buFontTx/>
              <a:buNone/>
            </a:pPr>
          </a:p>
        </p:txBody>
      </p:sp>
      <p:sp>
        <p:nvSpPr>
          <p:cNvPr id="2024" name="Rect 0"/>
          <p:cNvSpPr>
            <a:spLocks noChangeAspect="1"/>
          </p:cNvSpPr>
          <p:nvPr>
            <p:ph type="sldImg"/>
          </p:nvPr>
        </p:nvSpPr>
        <p:spPr>
          <a:xfrm rot="0">
            <a:off x="713105" y="746125"/>
            <a:ext cx="5377815" cy="3725545"/>
          </a:xfrm>
          <a:custGeom>
            <a:gdLst>
              <a:gd fmla="*/ 0 w 120002" name="TX0"/>
              <a:gd fmla="*/ 0 h 120002" name="TY0"/>
              <a:gd fmla="*/ 120000 w 120002" name="TX1"/>
              <a:gd fmla="*/ 0 h 120002" name="TY1"/>
              <a:gd fmla="*/ 120000 w 120002" name="TX2"/>
              <a:gd fmla="*/ 120000 h 120002" name="TY2"/>
              <a:gd fmla="*/ 0 w 120002" name="TX3"/>
              <a:gd fmla="*/ 120000 h 120002" name="TY3"/>
            </a:gdLst>
            <a:cxnLst>
              <a:cxn ang="0">
                <a:pos x="TX0" y="TY0"/>
              </a:cxn>
              <a:cxn ang="0">
                <a:pos x="TX1" y="TY1"/>
              </a:cxn>
              <a:cxn ang="0">
                <a:pos x="TX2" y="TY2"/>
              </a:cxn>
              <a:cxn ang="0">
                <a:pos x="TX3" y="TY3"/>
              </a:cxn>
            </a:cxnLst>
            <a:rect l="l" t="t" r="r" b="b"/>
            <a:pathLst>
              <a:path w="120002" h="120002">
                <a:moveTo>
                  <a:pt x="0" y="0"/>
                </a:moveTo>
                <a:lnTo>
                  <a:pt x="120000" y="0"/>
                </a:lnTo>
                <a:lnTo>
                  <a:pt x="120000" y="120000"/>
                </a:lnTo>
                <a:lnTo>
                  <a:pt x="0" y="120000"/>
                </a:lnTo>
                <a:close/>
              </a:path>
            </a:pathLst>
          </a:custGeom>
          <a:noFill/>
          <a:ln w="12700" cap="flat" cmpd="sng">
            <a:solidFill>
              <a:srgbClr val="000000">
                <a:alpha val="100000"/>
              </a:srgbClr>
            </a:solidFill>
            <a:prstDash val="solid"/>
            <a:round/>
          </a:ln>
        </p:spPr>
        <p:txBody>
          <a:bodyPr wrap="square" lIns="0" tIns="0" rIns="0" bIns="0" vert="horz" anchor="t">
            <a:noAutofit/>
          </a:bodyPr>
          <a:lstStyle/>
          <a:p>
            <a:pPr marL="0" indent="0" latinLnBrk="0"/>
          </a:p>
        </p:txBody>
      </p:sp>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3" name="Rect 0"/>
          <p:cNvSpPr txBox="1">
            <a:spLocks/>
          </p:cNvSpPr>
          <p:nvPr>
            <p:ph type="body"/>
          </p:nvPr>
        </p:nvSpPr>
        <p:spPr>
          <a:xfrm rot="0">
            <a:off x="680085" y="4718685"/>
            <a:ext cx="5442585" cy="4471035"/>
          </a:xfrm>
          <a:prstGeom prst="rect"/>
          <a:noFill/>
          <a:ln w="0">
            <a:noFill/>
            <a:prstDash/>
          </a:ln>
        </p:spPr>
        <p:txBody>
          <a:bodyPr wrap="square" lIns="91440" tIns="45720" rIns="91440" bIns="45720" vert="horz" anchor="t">
            <a:noAutofit/>
          </a:bodyPr>
          <a:lstStyle/>
          <a:p>
            <a:pPr marL="0" indent="0" rtl="0" algn="l" latinLnBrk="0">
              <a:buFontTx/>
              <a:buNone/>
            </a:pPr>
          </a:p>
        </p:txBody>
      </p:sp>
      <p:sp>
        <p:nvSpPr>
          <p:cNvPr id="2024" name="Rect 0"/>
          <p:cNvSpPr>
            <a:spLocks noChangeAspect="1"/>
          </p:cNvSpPr>
          <p:nvPr>
            <p:ph type="sldImg"/>
          </p:nvPr>
        </p:nvSpPr>
        <p:spPr>
          <a:xfrm rot="0">
            <a:off x="713105" y="746125"/>
            <a:ext cx="5377180" cy="3724910"/>
          </a:xfrm>
          <a:custGeom>
            <a:gdLst>
              <a:gd fmla="*/ 0 w 120001" name="TX0"/>
              <a:gd fmla="*/ 0 h 120001" name="TY0"/>
              <a:gd fmla="*/ 120000 w 120001" name="TX1"/>
              <a:gd fmla="*/ 0 h 120001" name="TY1"/>
              <a:gd fmla="*/ 120000 w 120001" name="TX2"/>
              <a:gd fmla="*/ 120000 h 120001" name="TY2"/>
              <a:gd fmla="*/ 0 w 120001" name="TX3"/>
              <a:gd fmla="*/ 120000 h 120001" name="TY3"/>
            </a:gdLst>
            <a:cxnLst>
              <a:cxn ang="0">
                <a:pos x="TX0" y="TY0"/>
              </a:cxn>
              <a:cxn ang="0">
                <a:pos x="TX1" y="TY1"/>
              </a:cxn>
              <a:cxn ang="0">
                <a:pos x="TX2" y="TY2"/>
              </a:cxn>
              <a:cxn ang="0">
                <a:pos x="TX3" y="TY3"/>
              </a:cxn>
            </a:cxnLst>
            <a:rect l="l" t="t" r="r" b="b"/>
            <a:pathLst>
              <a:path w="120001" h="120001">
                <a:moveTo>
                  <a:pt x="0" y="0"/>
                </a:moveTo>
                <a:lnTo>
                  <a:pt x="120000" y="0"/>
                </a:lnTo>
                <a:lnTo>
                  <a:pt x="120000" y="120000"/>
                </a:lnTo>
                <a:lnTo>
                  <a:pt x="0" y="120000"/>
                </a:lnTo>
                <a:close/>
              </a:path>
            </a:pathLst>
          </a:custGeom>
          <a:noFill/>
          <a:ln w="12700" cap="flat" cmpd="sng">
            <a:solidFill>
              <a:srgbClr val="000000">
                <a:alpha val="100000"/>
              </a:srgbClr>
            </a:solidFill>
            <a:prstDash val="solid"/>
            <a:round/>
          </a:ln>
        </p:spPr>
        <p:txBody>
          <a:bodyPr wrap="square" lIns="0" tIns="0" rIns="0" bIns="0" vert="horz" anchor="t">
            <a:noAutofit/>
          </a:bodyPr>
          <a:lstStyle/>
          <a:p>
            <a:pPr marL="0" indent="0"/>
          </a:p>
        </p:txBody>
      </p:sp>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3" name="Rect 0"/>
          <p:cNvSpPr txBox="1">
            <a:spLocks/>
          </p:cNvSpPr>
          <p:nvPr>
            <p:ph type="body"/>
          </p:nvPr>
        </p:nvSpPr>
        <p:spPr>
          <a:xfrm rot="0">
            <a:off x="680085" y="4718685"/>
            <a:ext cx="5442585" cy="4471035"/>
          </a:xfrm>
          <a:prstGeom prst="rect"/>
          <a:noFill/>
          <a:ln w="0">
            <a:noFill/>
            <a:prstDash/>
          </a:ln>
        </p:spPr>
        <p:txBody>
          <a:bodyPr wrap="square" lIns="91440" tIns="45720" rIns="91440" bIns="45720" vert="horz" anchor="t">
            <a:noAutofit/>
          </a:bodyPr>
          <a:lstStyle/>
          <a:p>
            <a:pPr marL="0" indent="0" rtl="0" algn="l" latinLnBrk="0">
              <a:buFontTx/>
              <a:buNone/>
            </a:pPr>
          </a:p>
        </p:txBody>
      </p:sp>
      <p:sp>
        <p:nvSpPr>
          <p:cNvPr id="2024" name="Rect 0"/>
          <p:cNvSpPr>
            <a:spLocks noChangeAspect="1"/>
          </p:cNvSpPr>
          <p:nvPr>
            <p:ph type="sldImg"/>
          </p:nvPr>
        </p:nvSpPr>
        <p:spPr>
          <a:xfrm rot="0">
            <a:off x="713105" y="746125"/>
            <a:ext cx="5377180" cy="3724910"/>
          </a:xfrm>
          <a:custGeom>
            <a:gdLst>
              <a:gd fmla="*/ 0 w 120001" name="TX0"/>
              <a:gd fmla="*/ 0 h 120001" name="TY0"/>
              <a:gd fmla="*/ 120000 w 120001" name="TX1"/>
              <a:gd fmla="*/ 0 h 120001" name="TY1"/>
              <a:gd fmla="*/ 120000 w 120001" name="TX2"/>
              <a:gd fmla="*/ 120000 h 120001" name="TY2"/>
              <a:gd fmla="*/ 0 w 120001" name="TX3"/>
              <a:gd fmla="*/ 120000 h 120001" name="TY3"/>
            </a:gdLst>
            <a:cxnLst>
              <a:cxn ang="0">
                <a:pos x="TX0" y="TY0"/>
              </a:cxn>
              <a:cxn ang="0">
                <a:pos x="TX1" y="TY1"/>
              </a:cxn>
              <a:cxn ang="0">
                <a:pos x="TX2" y="TY2"/>
              </a:cxn>
              <a:cxn ang="0">
                <a:pos x="TX3" y="TY3"/>
              </a:cxn>
            </a:cxnLst>
            <a:rect l="l" t="t" r="r" b="b"/>
            <a:pathLst>
              <a:path w="120001" h="120001">
                <a:moveTo>
                  <a:pt x="0" y="0"/>
                </a:moveTo>
                <a:lnTo>
                  <a:pt x="120000" y="0"/>
                </a:lnTo>
                <a:lnTo>
                  <a:pt x="120000" y="120000"/>
                </a:lnTo>
                <a:lnTo>
                  <a:pt x="0" y="120000"/>
                </a:lnTo>
                <a:close/>
              </a:path>
            </a:pathLst>
          </a:custGeom>
          <a:noFill/>
          <a:ln w="12700" cap="flat" cmpd="sng">
            <a:solidFill>
              <a:srgbClr val="000000">
                <a:alpha val="100000"/>
              </a:srgbClr>
            </a:solidFill>
            <a:prstDash val="solid"/>
            <a:round/>
          </a:ln>
        </p:spPr>
        <p:txBody>
          <a:bodyPr wrap="square" lIns="0" tIns="0" rIns="0" bIns="0" vert="horz" anchor="t">
            <a:noAutofit/>
          </a:bodyPr>
          <a:lstStyle/>
          <a:p>
            <a:pPr marL="0" indent="0"/>
          </a:p>
        </p:txBody>
      </p:sp>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3" name="Rect 0"/>
          <p:cNvSpPr txBox="1">
            <a:spLocks/>
          </p:cNvSpPr>
          <p:nvPr>
            <p:ph type="body"/>
          </p:nvPr>
        </p:nvSpPr>
        <p:spPr>
          <a:xfrm rot="0">
            <a:off x="680085" y="4718685"/>
            <a:ext cx="5442585" cy="4471035"/>
          </a:xfrm>
          <a:prstGeom prst="rect"/>
          <a:noFill/>
          <a:ln w="0">
            <a:noFill/>
            <a:prstDash/>
          </a:ln>
        </p:spPr>
        <p:txBody>
          <a:bodyPr wrap="square" lIns="91440" tIns="45720" rIns="91440" bIns="45720" vert="horz" anchor="t">
            <a:noAutofit/>
          </a:bodyPr>
          <a:lstStyle/>
          <a:p>
            <a:pPr marL="0" indent="0" rtl="0" algn="l" latinLnBrk="0">
              <a:buFontTx/>
              <a:buNone/>
            </a:pPr>
          </a:p>
        </p:txBody>
      </p:sp>
      <p:sp>
        <p:nvSpPr>
          <p:cNvPr id="2024" name="Rect 0"/>
          <p:cNvSpPr>
            <a:spLocks noChangeAspect="1"/>
          </p:cNvSpPr>
          <p:nvPr>
            <p:ph type="sldImg"/>
          </p:nvPr>
        </p:nvSpPr>
        <p:spPr>
          <a:xfrm rot="0">
            <a:off x="713105" y="746125"/>
            <a:ext cx="5377180" cy="3724910"/>
          </a:xfrm>
          <a:custGeom>
            <a:gdLst>
              <a:gd fmla="*/ 0 w 120001" name="TX0"/>
              <a:gd fmla="*/ 0 h 120001" name="TY0"/>
              <a:gd fmla="*/ 120000 w 120001" name="TX1"/>
              <a:gd fmla="*/ 0 h 120001" name="TY1"/>
              <a:gd fmla="*/ 120000 w 120001" name="TX2"/>
              <a:gd fmla="*/ 120000 h 120001" name="TY2"/>
              <a:gd fmla="*/ 0 w 120001" name="TX3"/>
              <a:gd fmla="*/ 120000 h 120001" name="TY3"/>
            </a:gdLst>
            <a:cxnLst>
              <a:cxn ang="0">
                <a:pos x="TX0" y="TY0"/>
              </a:cxn>
              <a:cxn ang="0">
                <a:pos x="TX1" y="TY1"/>
              </a:cxn>
              <a:cxn ang="0">
                <a:pos x="TX2" y="TY2"/>
              </a:cxn>
              <a:cxn ang="0">
                <a:pos x="TX3" y="TY3"/>
              </a:cxn>
            </a:cxnLst>
            <a:rect l="l" t="t" r="r" b="b"/>
            <a:pathLst>
              <a:path w="120001" h="120001">
                <a:moveTo>
                  <a:pt x="0" y="0"/>
                </a:moveTo>
                <a:lnTo>
                  <a:pt x="120000" y="0"/>
                </a:lnTo>
                <a:lnTo>
                  <a:pt x="120000" y="120000"/>
                </a:lnTo>
                <a:lnTo>
                  <a:pt x="0" y="120000"/>
                </a:lnTo>
                <a:close/>
              </a:path>
            </a:pathLst>
          </a:custGeom>
          <a:noFill/>
          <a:ln w="12700" cap="flat" cmpd="sng">
            <a:solidFill>
              <a:srgbClr val="000000">
                <a:alpha val="100000"/>
              </a:srgbClr>
            </a:solidFill>
            <a:prstDash val="solid"/>
            <a:round/>
          </a:ln>
        </p:spPr>
        <p:txBody>
          <a:bodyPr wrap="square" lIns="0" tIns="0" rIns="0" bIns="0" vert="horz" anchor="t">
            <a:noAutofit/>
          </a:bodyPr>
          <a:lstStyle/>
          <a:p>
            <a:pPr marL="0" indent="0"/>
          </a:p>
        </p:txBody>
      </p:sp>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7:notes"/>
          <p:cNvSpPr txBox="1"/>
          <p:nvPr>
            <p:ph idx="1" type="body"/>
          </p:nvPr>
        </p:nvSpPr>
        <p:spPr>
          <a:xfrm>
            <a:off x="680244" y="4718923"/>
            <a:ext cx="5441950" cy="4470559"/>
          </a:xfrm>
          <a:prstGeom prst="rect">
            <a:avLst/>
          </a:prstGeom>
        </p:spPr>
        <p:txBody>
          <a:bodyPr anchorCtr="0" anchor="t" bIns="45675" lIns="91375" spcFirstLastPara="1" rIns="91375" wrap="square" tIns="45675">
            <a:noAutofit/>
          </a:bodyPr>
          <a:lstStyle/>
          <a:p>
            <a:pPr indent="0" lvl="0" marL="0" rtl="0" algn="l">
              <a:spcBef>
                <a:spcPts val="0"/>
              </a:spcBef>
              <a:spcAft>
                <a:spcPts val="0"/>
              </a:spcAft>
              <a:buNone/>
            </a:pPr>
            <a:r>
              <a:t/>
            </a:r>
            <a:endParaRPr/>
          </a:p>
        </p:txBody>
      </p:sp>
      <p:sp>
        <p:nvSpPr>
          <p:cNvPr id="267" name="Google Shape;267;p7:notes"/>
          <p:cNvSpPr/>
          <p:nvPr>
            <p:ph idx="2" type="sldImg"/>
          </p:nvPr>
        </p:nvSpPr>
        <p:spPr>
          <a:xfrm>
            <a:off x="712788" y="746125"/>
            <a:ext cx="5376862" cy="3724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8:notes"/>
          <p:cNvSpPr txBox="1"/>
          <p:nvPr>
            <p:ph idx="1" type="body"/>
          </p:nvPr>
        </p:nvSpPr>
        <p:spPr>
          <a:xfrm>
            <a:off x="680244" y="4718923"/>
            <a:ext cx="5441950" cy="4470559"/>
          </a:xfrm>
          <a:prstGeom prst="rect">
            <a:avLst/>
          </a:prstGeom>
        </p:spPr>
        <p:txBody>
          <a:bodyPr anchorCtr="0" anchor="t" bIns="45675" lIns="91375" spcFirstLastPara="1" rIns="91375" wrap="square" tIns="45675">
            <a:noAutofit/>
          </a:bodyPr>
          <a:lstStyle/>
          <a:p>
            <a:pPr indent="0" lvl="0" marL="0" rtl="0" algn="l">
              <a:spcBef>
                <a:spcPts val="0"/>
              </a:spcBef>
              <a:spcAft>
                <a:spcPts val="0"/>
              </a:spcAft>
              <a:buNone/>
            </a:pPr>
            <a:r>
              <a:t/>
            </a:r>
            <a:endParaRPr/>
          </a:p>
        </p:txBody>
      </p:sp>
      <p:sp>
        <p:nvSpPr>
          <p:cNvPr id="284" name="Google Shape;284;p8:notes"/>
          <p:cNvSpPr/>
          <p:nvPr>
            <p:ph idx="2" type="sldImg"/>
          </p:nvPr>
        </p:nvSpPr>
        <p:spPr>
          <a:xfrm>
            <a:off x="712788" y="746125"/>
            <a:ext cx="5376862" cy="3724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9:notes"/>
          <p:cNvSpPr txBox="1"/>
          <p:nvPr>
            <p:ph idx="1" type="body"/>
          </p:nvPr>
        </p:nvSpPr>
        <p:spPr>
          <a:xfrm>
            <a:off x="680244" y="4718923"/>
            <a:ext cx="5441950" cy="4470559"/>
          </a:xfrm>
          <a:prstGeom prst="rect">
            <a:avLst/>
          </a:prstGeom>
        </p:spPr>
        <p:txBody>
          <a:bodyPr anchorCtr="0" anchor="t" bIns="45675" lIns="91375" spcFirstLastPara="1" rIns="91375" wrap="square" tIns="45675">
            <a:noAutofit/>
          </a:bodyPr>
          <a:lstStyle/>
          <a:p>
            <a:pPr indent="0" lvl="0" marL="0" rtl="0" algn="l">
              <a:spcBef>
                <a:spcPts val="0"/>
              </a:spcBef>
              <a:spcAft>
                <a:spcPts val="0"/>
              </a:spcAft>
              <a:buNone/>
            </a:pPr>
            <a:r>
              <a:t/>
            </a:r>
            <a:endParaRPr/>
          </a:p>
        </p:txBody>
      </p:sp>
      <p:sp>
        <p:nvSpPr>
          <p:cNvPr id="314" name="Google Shape;314;p9:notes"/>
          <p:cNvSpPr/>
          <p:nvPr>
            <p:ph idx="2" type="sldImg"/>
          </p:nvPr>
        </p:nvSpPr>
        <p:spPr>
          <a:xfrm>
            <a:off x="712788" y="746125"/>
            <a:ext cx="5376862" cy="3724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Google Shape;283;p8:notes"/>
          <p:cNvSpPr txBox="1">
            <a:spLocks/>
          </p:cNvSpPr>
          <p:nvPr>
            <p:ph type="body" idx="1"/>
          </p:nvPr>
        </p:nvSpPr>
        <p:spPr>
          <a:xfrm rot="0">
            <a:off x="680085" y="4718685"/>
            <a:ext cx="5442585" cy="4471035"/>
          </a:xfrm>
          <a:prstGeom prst="rect"/>
          <a:noFill/>
          <a:ln w="0">
            <a:noFill/>
            <a:prstDash/>
          </a:ln>
        </p:spPr>
        <p:txBody>
          <a:bodyPr wrap="square" lIns="91440" tIns="45720" rIns="91440" bIns="45720" numCol="1" vert="horz" anchor="t">
            <a:noAutofit/>
          </a:bodyPr>
          <a:lstStyle/>
          <a:p>
            <a:pPr marL="0" indent="0" rtl="0" algn="l" latinLnBrk="0">
              <a:spcBef>
                <a:spcPts val="0"/>
              </a:spcBef>
              <a:spcAft>
                <a:spcPts val="0"/>
              </a:spcAft>
              <a:buFontTx/>
              <a:buNone/>
            </a:pPr>
          </a:p>
        </p:txBody>
      </p:sp>
      <p:sp>
        <p:nvSpPr>
          <p:cNvPr id="284" name="Google Shape;284;p8:notes"/>
          <p:cNvSpPr>
            <a:spLocks/>
          </p:cNvSpPr>
          <p:nvPr>
            <p:ph type="sldImg"/>
          </p:nvPr>
        </p:nvSpPr>
        <p:spPr>
          <a:xfrm rot="0">
            <a:off x="713105" y="746125"/>
            <a:ext cx="5377180" cy="3724910"/>
          </a:xfrm>
          <a:custGeom>
            <a:gdLst>
              <a:gd fmla="*/ 0 w 120001" name="TX0"/>
              <a:gd fmla="*/ 0 h 120001" name="TY0"/>
              <a:gd fmla="*/ 120000 w 120001" name="TX1"/>
              <a:gd fmla="*/ 0 h 120001" name="TY1"/>
              <a:gd fmla="*/ 120000 w 120001" name="TX2"/>
              <a:gd fmla="*/ 120000 h 120001" name="TY2"/>
              <a:gd fmla="*/ 0 w 120001" name="TX3"/>
              <a:gd fmla="*/ 120000 h 120001" name="TY3"/>
            </a:gdLst>
            <a:cxnLst>
              <a:cxn ang="0">
                <a:pos x="TX0" y="TY0"/>
              </a:cxn>
              <a:cxn ang="0">
                <a:pos x="TX1" y="TY1"/>
              </a:cxn>
              <a:cxn ang="0">
                <a:pos x="TX2" y="TY2"/>
              </a:cxn>
              <a:cxn ang="0">
                <a:pos x="TX3" y="TY3"/>
              </a:cxn>
            </a:cxnLst>
            <a:rect l="l" t="t" r="r" b="b"/>
            <a:pathLst>
              <a:path w="120001" h="120001">
                <a:moveTo>
                  <a:pt x="0" y="0"/>
                </a:moveTo>
                <a:lnTo>
                  <a:pt x="120000" y="0"/>
                </a:lnTo>
                <a:lnTo>
                  <a:pt x="120000" y="120000"/>
                </a:lnTo>
                <a:lnTo>
                  <a:pt x="0" y="120000"/>
                </a:lnTo>
                <a:close/>
              </a:path>
            </a:pathLst>
          </a:custGeom>
          <a:noFill/>
          <a:ln w="12700" cap="flat" cmpd="sng">
            <a:solidFill>
              <a:srgbClr val="000000">
                <a:alpha val="100000"/>
              </a:srgbClr>
            </a:solidFill>
            <a:prstDash val="solid"/>
            <a:round/>
          </a:ln>
        </p:spPr>
        <p:txBody>
          <a:bodyPr wrap="square" lIns="0" tIns="0" rIns="0" bIns="0" vert="horz" anchor="t">
            <a:noAutofit/>
          </a:bodyPr>
          <a:lstStyle/>
          <a:p>
            <a:pPr marL="0" indent="0"/>
          </a:p>
        </p:txBody>
      </p:sp>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10:notes"/>
          <p:cNvSpPr txBox="1"/>
          <p:nvPr>
            <p:ph idx="1" type="body"/>
          </p:nvPr>
        </p:nvSpPr>
        <p:spPr>
          <a:xfrm>
            <a:off x="680244" y="4718923"/>
            <a:ext cx="5441950" cy="4470559"/>
          </a:xfrm>
          <a:prstGeom prst="rect">
            <a:avLst/>
          </a:prstGeom>
        </p:spPr>
        <p:txBody>
          <a:bodyPr anchorCtr="0" anchor="t" bIns="45675" lIns="91375" spcFirstLastPara="1" rIns="91375" wrap="square" tIns="45675">
            <a:noAutofit/>
          </a:bodyPr>
          <a:lstStyle/>
          <a:p>
            <a:pPr indent="0" lvl="0" marL="0" rtl="0" algn="l">
              <a:spcBef>
                <a:spcPts val="0"/>
              </a:spcBef>
              <a:spcAft>
                <a:spcPts val="0"/>
              </a:spcAft>
              <a:buNone/>
            </a:pPr>
            <a:r>
              <a:t/>
            </a:r>
            <a:endParaRPr/>
          </a:p>
        </p:txBody>
      </p:sp>
      <p:sp>
        <p:nvSpPr>
          <p:cNvPr id="357" name="Google Shape;357;p10:notes"/>
          <p:cNvSpPr/>
          <p:nvPr>
            <p:ph idx="2" type="sldImg"/>
          </p:nvPr>
        </p:nvSpPr>
        <p:spPr>
          <a:xfrm>
            <a:off x="712788" y="746125"/>
            <a:ext cx="5376862" cy="3724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2.xml"></Relationship><Relationship Id="rId2" Type="http://schemas.openxmlformats.org/officeDocument/2006/relationships/image" Target="../media/image1.png"></Relationship><Relationship Id="rId3" Type="http://schemas.openxmlformats.org/officeDocument/2006/relationships/image" Target="../media/image3.png"></Relationship><Relationship Id="rId4" Type="http://schemas.openxmlformats.org/officeDocument/2006/relationships/image" Target="../media/image2.png"></Relationship></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2.xml"></Relationship><Relationship Id="rId2" Type="http://schemas.openxmlformats.org/officeDocument/2006/relationships/image" Target="../media/image1.png"></Relationship><Relationship Id="rId3" Type="http://schemas.openxmlformats.org/officeDocument/2006/relationships/image" Target="../media/image3.png"></Relationship><Relationship Id="rId4" Type="http://schemas.openxmlformats.org/officeDocument/2006/relationships/image" Target="../media/image2.png"></Relationship></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2.xml"></Relationship><Relationship Id="rId2" Type="http://schemas.openxmlformats.org/officeDocument/2006/relationships/image" Target="../media/image1.png"></Relationship><Relationship Id="rId3" Type="http://schemas.openxmlformats.org/officeDocument/2006/relationships/image" Target="../media/image3.png"></Relationship><Relationship Id="rId4" Type="http://schemas.openxmlformats.org/officeDocument/2006/relationships/image" Target="../media/image2.png"></Relationship></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Relationship><Relationship Id="rId2" Type="http://schemas.openxmlformats.org/officeDocument/2006/relationships/image" Target="../media/image1.png"></Relationship><Relationship Id="rId3" Type="http://schemas.openxmlformats.org/officeDocument/2006/relationships/image" Target="../media/image3.png"></Relationship><Relationship Id="rId4" Type="http://schemas.openxmlformats.org/officeDocument/2006/relationships/image" Target="../media/image2.png"></Relationship></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2.png"/></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3.xml"></Relationship></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3.xml"></Relationship></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3.xml"></Relationship></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4.xml"></Relationshi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4.xml"></Relationship></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4.xml"></Relationship></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2.xml"></Relationship></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2.xml"></Relationship><Relationship Id="rId2" Type="http://schemas.openxmlformats.org/officeDocument/2006/relationships/image" Target="../media/image1.png"></Relationship><Relationship Id="rId3" Type="http://schemas.openxmlformats.org/officeDocument/2006/relationships/image" Target="../media/image3.png"></Relationship><Relationship Id="rId4" Type="http://schemas.openxmlformats.org/officeDocument/2006/relationships/image" Target="../media/image2.png"></Relationship></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2.xml"></Relationship><Relationship Id="rId2" Type="http://schemas.openxmlformats.org/officeDocument/2006/relationships/image" Target="../media/image1.png"></Relationship><Relationship Id="rId3" Type="http://schemas.openxmlformats.org/officeDocument/2006/relationships/image" Target="../media/image3.png"></Relationship><Relationship Id="rId4" Type="http://schemas.openxmlformats.org/officeDocument/2006/relationships/image" Target="../media/image2.png"></Relationship></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istory">
  <p:cSld name="history">
    <p:spTree>
      <p:nvGrpSpPr>
        <p:cNvPr id="10" name="Shape 10"/>
        <p:cNvGrpSpPr/>
        <p:nvPr/>
      </p:nvGrpSpPr>
      <p:grpSpPr>
        <a:xfrm>
          <a:off x="0" y="0"/>
          <a:ext cx="0" cy="0"/>
          <a:chOff x="0" y="0"/>
          <a:chExt cx="0" cy="0"/>
        </a:xfrm>
      </p:grpSpPr>
      <p:sp>
        <p:nvSpPr>
          <p:cNvPr id="11" name="Google Shape;11;p41"/>
          <p:cNvSpPr/>
          <p:nvPr/>
        </p:nvSpPr>
        <p:spPr>
          <a:xfrm>
            <a:off x="-1387" y="71023"/>
            <a:ext cx="2506115" cy="324870"/>
          </a:xfrm>
          <a:prstGeom prst="rect">
            <a:avLst/>
          </a:prstGeom>
          <a:solidFill>
            <a:srgbClr val="59595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ko-KR" sz="1100" u="none" cap="none" strike="noStrike">
                <a:solidFill>
                  <a:schemeClr val="lt1"/>
                </a:solidFill>
                <a:latin typeface="Malgun Gothic"/>
                <a:ea typeface="Malgun Gothic"/>
                <a:cs typeface="Malgun Gothic"/>
                <a:sym typeface="Malgun Gothic"/>
              </a:rPr>
              <a:t>   </a:t>
            </a:r>
            <a:r>
              <a:rPr b="0" i="0" lang="ko-KR" sz="1400" u="none" cap="none" strike="noStrike">
                <a:solidFill>
                  <a:schemeClr val="lt1"/>
                </a:solidFill>
                <a:latin typeface="Malgun Gothic"/>
                <a:ea typeface="Malgun Gothic"/>
                <a:cs typeface="Malgun Gothic"/>
                <a:sym typeface="Malgun Gothic"/>
              </a:rPr>
              <a:t>Information Architecture</a:t>
            </a:r>
            <a:endParaRPr b="0" i="0" sz="1400" u="none" cap="none" strike="noStrike">
              <a:solidFill>
                <a:schemeClr val="lt1"/>
              </a:solidFill>
              <a:latin typeface="Malgun Gothic"/>
              <a:ea typeface="Malgun Gothic"/>
              <a:cs typeface="Malgun Gothic"/>
              <a:sym typeface="Malgun Gothic"/>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Display">
  <p:cSld name="3_Display">
    <p:spTree>
      <p:nvGrpSpPr>
        <p:cNvPr id="58" name="Shape 58"/>
        <p:cNvGrpSpPr/>
        <p:nvPr/>
      </p:nvGrpSpPr>
      <p:grpSpPr>
        <a:xfrm>
          <a:off x="0" y="0"/>
          <a:ext cx="0" cy="0"/>
          <a:chOff x="0" y="0"/>
          <a:chExt cx="0" cy="0"/>
        </a:xfrm>
      </p:grpSpPr>
      <p:sp>
        <p:nvSpPr>
          <p:cNvPr id="59" name="Google Shape;59;p51"/>
          <p:cNvSpPr/>
          <p:nvPr/>
        </p:nvSpPr>
        <p:spPr>
          <a:xfrm>
            <a:off x="548640" y="1764665"/>
            <a:ext cx="55880" cy="433070"/>
          </a:xfrm>
          <a:prstGeom prst="roundRect">
            <a:avLst>
              <a:gd fmla="val 16667" name="adj"/>
            </a:avLst>
          </a:prstGeom>
          <a:solidFill>
            <a:srgbClr val="A6A6A6"/>
          </a:solidFill>
          <a:ln>
            <a:noFill/>
          </a:ln>
        </p:spPr>
        <p:txBody>
          <a:bodyPr anchorCtr="0" anchor="ctr" bIns="42200" lIns="84400" spcFirstLastPara="1" rIns="84400" wrap="square" tIns="42200">
            <a:noAutofit/>
          </a:bodyPr>
          <a:lstStyle/>
          <a:p>
            <a:pPr indent="0" lvl="0" marL="0" marR="0" rtl="0" algn="ctr">
              <a:spcBef>
                <a:spcPts val="0"/>
              </a:spcBef>
              <a:spcAft>
                <a:spcPts val="0"/>
              </a:spcAft>
              <a:buNone/>
            </a:pPr>
            <a:r>
              <a:t/>
            </a:r>
            <a:endParaRPr sz="1662">
              <a:solidFill>
                <a:schemeClr val="lt1"/>
              </a:solidFill>
              <a:latin typeface="Malgun Gothic"/>
              <a:ea typeface="Malgun Gothic"/>
              <a:cs typeface="Malgun Gothic"/>
              <a:sym typeface="Malgun Gothic"/>
            </a:endParaRPr>
          </a:p>
        </p:txBody>
      </p:sp>
      <p:sp>
        <p:nvSpPr>
          <p:cNvPr id="60" name="Google Shape;60;p51"/>
          <p:cNvSpPr/>
          <p:nvPr/>
        </p:nvSpPr>
        <p:spPr>
          <a:xfrm>
            <a:off x="548640" y="2310765"/>
            <a:ext cx="55880" cy="433070"/>
          </a:xfrm>
          <a:prstGeom prst="roundRect">
            <a:avLst>
              <a:gd fmla="val 16667" name="adj"/>
            </a:avLst>
          </a:prstGeom>
          <a:solidFill>
            <a:srgbClr val="A6A6A6"/>
          </a:solidFill>
          <a:ln>
            <a:noFill/>
          </a:ln>
        </p:spPr>
        <p:txBody>
          <a:bodyPr anchorCtr="0" anchor="ctr" bIns="42200" lIns="84400" spcFirstLastPara="1" rIns="84400" wrap="square" tIns="42200">
            <a:noAutofit/>
          </a:bodyPr>
          <a:lstStyle/>
          <a:p>
            <a:pPr indent="0" lvl="0" marL="0" marR="0" rtl="0" algn="ctr">
              <a:spcBef>
                <a:spcPts val="0"/>
              </a:spcBef>
              <a:spcAft>
                <a:spcPts val="0"/>
              </a:spcAft>
              <a:buNone/>
            </a:pPr>
            <a:r>
              <a:t/>
            </a:r>
            <a:endParaRPr sz="1662">
              <a:solidFill>
                <a:schemeClr val="lt1"/>
              </a:solidFill>
              <a:latin typeface="Malgun Gothic"/>
              <a:ea typeface="Malgun Gothic"/>
              <a:cs typeface="Malgun Gothic"/>
              <a:sym typeface="Malgun Gothic"/>
            </a:endParaRPr>
          </a:p>
        </p:txBody>
      </p:sp>
      <p:sp>
        <p:nvSpPr>
          <p:cNvPr id="61" name="Google Shape;61;p51"/>
          <p:cNvSpPr/>
          <p:nvPr/>
        </p:nvSpPr>
        <p:spPr>
          <a:xfrm>
            <a:off x="3954145" y="1764665"/>
            <a:ext cx="55880" cy="433070"/>
          </a:xfrm>
          <a:prstGeom prst="roundRect">
            <a:avLst>
              <a:gd fmla="val 16667" name="adj"/>
            </a:avLst>
          </a:prstGeom>
          <a:solidFill>
            <a:srgbClr val="A6A6A6"/>
          </a:solidFill>
          <a:ln>
            <a:noFill/>
          </a:ln>
        </p:spPr>
        <p:txBody>
          <a:bodyPr anchorCtr="0" anchor="ctr" bIns="42200" lIns="84400" spcFirstLastPara="1" rIns="84400" wrap="square" tIns="42200">
            <a:noAutofit/>
          </a:bodyPr>
          <a:lstStyle/>
          <a:p>
            <a:pPr indent="0" lvl="0" marL="0" marR="0" rtl="0" algn="ctr">
              <a:spcBef>
                <a:spcPts val="0"/>
              </a:spcBef>
              <a:spcAft>
                <a:spcPts val="0"/>
              </a:spcAft>
              <a:buNone/>
            </a:pPr>
            <a:r>
              <a:t/>
            </a:r>
            <a:endParaRPr sz="1662">
              <a:solidFill>
                <a:schemeClr val="lt1"/>
              </a:solidFill>
              <a:latin typeface="Malgun Gothic"/>
              <a:ea typeface="Malgun Gothic"/>
              <a:cs typeface="Malgun Gothic"/>
              <a:sym typeface="Malgun Gothic"/>
            </a:endParaRPr>
          </a:p>
        </p:txBody>
      </p:sp>
      <p:sp>
        <p:nvSpPr>
          <p:cNvPr id="62" name="Google Shape;62;p51"/>
          <p:cNvSpPr/>
          <p:nvPr/>
        </p:nvSpPr>
        <p:spPr>
          <a:xfrm>
            <a:off x="3944620" y="2310765"/>
            <a:ext cx="55880" cy="433070"/>
          </a:xfrm>
          <a:prstGeom prst="roundRect">
            <a:avLst>
              <a:gd fmla="val 16667" name="adj"/>
            </a:avLst>
          </a:prstGeom>
          <a:solidFill>
            <a:srgbClr val="A6A6A6"/>
          </a:solidFill>
          <a:ln>
            <a:noFill/>
          </a:ln>
        </p:spPr>
        <p:txBody>
          <a:bodyPr anchorCtr="0" anchor="ctr" bIns="42200" lIns="84400" spcFirstLastPara="1" rIns="84400" wrap="square" tIns="42200">
            <a:noAutofit/>
          </a:bodyPr>
          <a:lstStyle/>
          <a:p>
            <a:pPr indent="0" lvl="0" marL="0" marR="0" rtl="0" algn="ctr">
              <a:spcBef>
                <a:spcPts val="0"/>
              </a:spcBef>
              <a:spcAft>
                <a:spcPts val="0"/>
              </a:spcAft>
              <a:buNone/>
            </a:pPr>
            <a:r>
              <a:t/>
            </a:r>
            <a:endParaRPr sz="1662">
              <a:solidFill>
                <a:schemeClr val="lt1"/>
              </a:solidFill>
              <a:latin typeface="Malgun Gothic"/>
              <a:ea typeface="Malgun Gothic"/>
              <a:cs typeface="Malgun Gothic"/>
              <a:sym typeface="Malgun Gothic"/>
            </a:endParaRPr>
          </a:p>
        </p:txBody>
      </p:sp>
      <p:sp>
        <p:nvSpPr>
          <p:cNvPr id="63" name="Google Shape;63;p51"/>
          <p:cNvSpPr/>
          <p:nvPr/>
        </p:nvSpPr>
        <p:spPr>
          <a:xfrm>
            <a:off x="607695" y="883285"/>
            <a:ext cx="2684145" cy="5400675"/>
          </a:xfrm>
          <a:prstGeom prst="rect">
            <a:avLst/>
          </a:prstGeom>
          <a:solidFill>
            <a:schemeClr val="lt1"/>
          </a:solidFill>
          <a:ln cap="flat" cmpd="sng" w="38100">
            <a:solidFill>
              <a:srgbClr val="A5A5A5"/>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2200" lIns="84400" spcFirstLastPara="1" rIns="84400" wrap="square" tIns="42200">
            <a:noAutofit/>
          </a:bodyPr>
          <a:lstStyle/>
          <a:p>
            <a:pPr indent="0" lvl="0" marL="0" marR="0" rtl="0" algn="ctr">
              <a:spcBef>
                <a:spcPts val="0"/>
              </a:spcBef>
              <a:spcAft>
                <a:spcPts val="0"/>
              </a:spcAft>
              <a:buNone/>
            </a:pPr>
            <a:r>
              <a:t/>
            </a:r>
            <a:endParaRPr sz="1662">
              <a:solidFill>
                <a:schemeClr val="lt1"/>
              </a:solidFill>
              <a:latin typeface="Malgun Gothic"/>
              <a:ea typeface="Malgun Gothic"/>
              <a:cs typeface="Malgun Gothic"/>
              <a:sym typeface="Malgun Gothic"/>
            </a:endParaRPr>
          </a:p>
        </p:txBody>
      </p:sp>
      <p:sp>
        <p:nvSpPr>
          <p:cNvPr id="64" name="Google Shape;64;p51"/>
          <p:cNvSpPr/>
          <p:nvPr/>
        </p:nvSpPr>
        <p:spPr>
          <a:xfrm>
            <a:off x="4018915" y="883285"/>
            <a:ext cx="2684145" cy="5400675"/>
          </a:xfrm>
          <a:prstGeom prst="rect">
            <a:avLst/>
          </a:prstGeom>
          <a:solidFill>
            <a:schemeClr val="lt1"/>
          </a:solidFill>
          <a:ln cap="flat" cmpd="sng" w="38100">
            <a:solidFill>
              <a:srgbClr val="A5A5A5"/>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2200" lIns="84400" spcFirstLastPara="1" rIns="84400" wrap="square" tIns="42200">
            <a:noAutofit/>
          </a:bodyPr>
          <a:lstStyle/>
          <a:p>
            <a:pPr indent="0" lvl="0" marL="0" marR="0" rtl="0" algn="ctr">
              <a:spcBef>
                <a:spcPts val="0"/>
              </a:spcBef>
              <a:spcAft>
                <a:spcPts val="0"/>
              </a:spcAft>
              <a:buNone/>
            </a:pPr>
            <a:r>
              <a:t/>
            </a:r>
            <a:endParaRPr sz="1662">
              <a:solidFill>
                <a:schemeClr val="lt1"/>
              </a:solidFill>
              <a:latin typeface="Malgun Gothic"/>
              <a:ea typeface="Malgun Gothic"/>
              <a:cs typeface="Malgun Gothic"/>
              <a:sym typeface="Malgun Gothic"/>
            </a:endParaRPr>
          </a:p>
        </p:txBody>
      </p:sp>
      <p:sp>
        <p:nvSpPr>
          <p:cNvPr id="65" name="Google Shape;65;p51"/>
          <p:cNvSpPr/>
          <p:nvPr/>
        </p:nvSpPr>
        <p:spPr>
          <a:xfrm>
            <a:off x="52705" y="609600"/>
            <a:ext cx="7164070" cy="5934075"/>
          </a:xfrm>
          <a:prstGeom prst="rect">
            <a:avLst/>
          </a:prstGeom>
          <a:noFill/>
          <a:ln cap="flat" cmpd="sng" w="9525">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66" name="Google Shape;66;p51"/>
          <p:cNvSpPr/>
          <p:nvPr/>
        </p:nvSpPr>
        <p:spPr>
          <a:xfrm>
            <a:off x="7232650" y="608965"/>
            <a:ext cx="2609215" cy="216535"/>
          </a:xfrm>
          <a:prstGeom prst="rect">
            <a:avLst/>
          </a:prstGeom>
          <a:solidFill>
            <a:srgbClr val="595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ko-KR" sz="1000">
                <a:solidFill>
                  <a:schemeClr val="lt1"/>
                </a:solidFill>
                <a:latin typeface="Malgun Gothic"/>
                <a:ea typeface="Malgun Gothic"/>
                <a:cs typeface="Malgun Gothic"/>
                <a:sym typeface="Malgun Gothic"/>
              </a:rPr>
              <a:t>Description</a:t>
            </a:r>
            <a:endParaRPr b="1" sz="1000">
              <a:solidFill>
                <a:schemeClr val="lt1"/>
              </a:solidFill>
              <a:latin typeface="Malgun Gothic"/>
              <a:ea typeface="Malgun Gothic"/>
              <a:cs typeface="Malgun Gothic"/>
              <a:sym typeface="Malgun Gothic"/>
            </a:endParaRPr>
          </a:p>
        </p:txBody>
      </p:sp>
      <p:sp>
        <p:nvSpPr>
          <p:cNvPr id="67" name="Google Shape;67;p51"/>
          <p:cNvSpPr/>
          <p:nvPr/>
        </p:nvSpPr>
        <p:spPr>
          <a:xfrm>
            <a:off x="48895" y="6597650"/>
            <a:ext cx="7181850" cy="2152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fld id="{00000000-1234-1234-1234-123412341234}" type="slidenum">
              <a:rPr lang="ko-KR" sz="800">
                <a:solidFill>
                  <a:srgbClr val="7F7F7F"/>
                </a:solidFill>
                <a:latin typeface="Malgun Gothic"/>
                <a:ea typeface="Malgun Gothic"/>
                <a:cs typeface="Malgun Gothic"/>
                <a:sym typeface="Malgun Gothic"/>
              </a:rPr>
              <a:t>‹#›</a:t>
            </a:fld>
            <a:r>
              <a:rPr lang="ko-KR" sz="800">
                <a:solidFill>
                  <a:srgbClr val="7F7F7F"/>
                </a:solidFill>
                <a:latin typeface="Malgun Gothic"/>
                <a:ea typeface="Malgun Gothic"/>
                <a:cs typeface="Malgun Gothic"/>
                <a:sym typeface="Malgun Gothic"/>
              </a:rPr>
              <a:t> Page</a:t>
            </a:r>
            <a:endParaRPr/>
          </a:p>
        </p:txBody>
      </p:sp>
      <p:graphicFrame>
        <p:nvGraphicFramePr>
          <p:cNvPr id="68" name="Google Shape;68;p51"/>
          <p:cNvGraphicFramePr/>
          <p:nvPr/>
        </p:nvGraphicFramePr>
        <p:xfrm>
          <a:off x="57150" y="97059"/>
          <a:ext cx="3000000" cy="3000000"/>
        </p:xfrm>
        <a:graphic>
          <a:graphicData uri="http://schemas.openxmlformats.org/drawingml/2006/table">
            <a:tbl>
              <a:tblPr>
                <a:noFill/>
                <a:tableStyleId>{C556EEEC-F204-40ED-8A43-A9BB3FB26E16}</a:tableStyleId>
              </a:tblPr>
              <a:tblGrid>
                <a:gridCol w="876175"/>
                <a:gridCol w="2757025"/>
                <a:gridCol w="716850"/>
                <a:gridCol w="3216850"/>
                <a:gridCol w="621450"/>
                <a:gridCol w="1589450"/>
              </a:tblGrid>
              <a:tr h="101600">
                <a:tc>
                  <a:txBody>
                    <a:bodyPr/>
                    <a:lstStyle/>
                    <a:p>
                      <a:pPr indent="0" lvl="0" marL="0" marR="0" rtl="0" algn="ctr">
                        <a:lnSpc>
                          <a:spcPct val="100000"/>
                        </a:lnSpc>
                        <a:spcBef>
                          <a:spcPts val="0"/>
                        </a:spcBef>
                        <a:spcAft>
                          <a:spcPts val="0"/>
                        </a:spcAft>
                        <a:buClr>
                          <a:schemeClr val="lt1"/>
                        </a:buClr>
                        <a:buSzPts val="800"/>
                        <a:buFont typeface="Malgun Gothic"/>
                        <a:buNone/>
                      </a:pPr>
                      <a:r>
                        <a:rPr b="1" i="0" lang="ko-KR" sz="800" u="none" cap="none" strike="noStrike">
                          <a:solidFill>
                            <a:schemeClr val="lt1"/>
                          </a:solidFill>
                          <a:latin typeface="Malgun Gothic"/>
                          <a:ea typeface="Malgun Gothic"/>
                          <a:cs typeface="Malgun Gothic"/>
                          <a:sym typeface="Malgun Gothic"/>
                        </a:rPr>
                        <a:t>화면ID</a:t>
                      </a:r>
                      <a:endParaRPr/>
                    </a:p>
                  </a:txBody>
                  <a:tcPr marT="45750" marB="45750" marR="91450" marL="9525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rgbClr val="595959"/>
                    </a:solidFill>
                  </a:tcPr>
                </a:tc>
                <a:tc>
                  <a:txBody>
                    <a:bodyPr/>
                    <a:lstStyle/>
                    <a:p>
                      <a:pPr indent="0" lvl="0" marL="0" marR="0" rtl="0" algn="l">
                        <a:lnSpc>
                          <a:spcPct val="100000"/>
                        </a:lnSpc>
                        <a:spcBef>
                          <a:spcPts val="0"/>
                        </a:spcBef>
                        <a:spcAft>
                          <a:spcPts val="0"/>
                        </a:spcAft>
                        <a:buClr>
                          <a:schemeClr val="dk1"/>
                        </a:buClr>
                        <a:buSzPts val="800"/>
                        <a:buFont typeface="Malgun Gothic"/>
                        <a:buNone/>
                      </a:pPr>
                      <a:r>
                        <a:t/>
                      </a:r>
                      <a:endParaRPr b="0" i="0" sz="800" u="none" cap="none" strike="noStrike">
                        <a:solidFill>
                          <a:schemeClr val="dk1"/>
                        </a:solidFill>
                        <a:latin typeface="Malgun Gothic"/>
                        <a:ea typeface="Malgun Gothic"/>
                        <a:cs typeface="Malgun Gothic"/>
                        <a:sym typeface="Malgun Gothic"/>
                      </a:endParaRPr>
                    </a:p>
                  </a:txBody>
                  <a:tcPr marT="45750" marB="45750" marR="91450" marL="9525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lt1"/>
                        </a:buClr>
                        <a:buSzPts val="800"/>
                        <a:buFont typeface="Malgun Gothic"/>
                        <a:buNone/>
                      </a:pPr>
                      <a:r>
                        <a:rPr b="1" i="0" lang="ko-KR" sz="800" u="none" cap="none" strike="noStrike">
                          <a:solidFill>
                            <a:schemeClr val="lt1"/>
                          </a:solidFill>
                          <a:latin typeface="Malgun Gothic"/>
                          <a:ea typeface="Malgun Gothic"/>
                          <a:cs typeface="Malgun Gothic"/>
                          <a:sym typeface="Malgun Gothic"/>
                        </a:rPr>
                        <a:t>화면명</a:t>
                      </a:r>
                      <a:endParaRPr b="1" i="0" sz="800" u="none" cap="none" strike="noStrike">
                        <a:solidFill>
                          <a:schemeClr val="lt1"/>
                        </a:solidFill>
                        <a:latin typeface="Malgun Gothic"/>
                        <a:ea typeface="Malgun Gothic"/>
                        <a:cs typeface="Malgun Gothic"/>
                        <a:sym typeface="Malgun Gothic"/>
                      </a:endParaRPr>
                    </a:p>
                  </a:txBody>
                  <a:tcPr marT="45750" marB="45750" marR="91450" marL="9525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rgbClr val="595959"/>
                    </a:solidFill>
                  </a:tcPr>
                </a:tc>
                <a:tc>
                  <a:txBody>
                    <a:bodyPr/>
                    <a:lstStyle/>
                    <a:p>
                      <a:pPr indent="0" lvl="0" marL="0" marR="0" rtl="0" algn="l">
                        <a:lnSpc>
                          <a:spcPct val="100000"/>
                        </a:lnSpc>
                        <a:spcBef>
                          <a:spcPts val="0"/>
                        </a:spcBef>
                        <a:spcAft>
                          <a:spcPts val="0"/>
                        </a:spcAft>
                        <a:buClr>
                          <a:schemeClr val="dk1"/>
                        </a:buClr>
                        <a:buSzPts val="800"/>
                        <a:buFont typeface="Malgun Gothic"/>
                        <a:buNone/>
                      </a:pPr>
                      <a:r>
                        <a:t/>
                      </a:r>
                      <a:endParaRPr b="0" i="0" sz="800" u="none" cap="none" strike="noStrike">
                        <a:solidFill>
                          <a:schemeClr val="dk1"/>
                        </a:solidFill>
                        <a:latin typeface="Malgun Gothic"/>
                        <a:ea typeface="Malgun Gothic"/>
                        <a:cs typeface="Malgun Gothic"/>
                        <a:sym typeface="Malgun Gothic"/>
                      </a:endParaRPr>
                    </a:p>
                  </a:txBody>
                  <a:tcPr marT="45750" marB="45750" marR="91450" marL="9525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lt1"/>
                        </a:buClr>
                        <a:buSzPts val="800"/>
                        <a:buFont typeface="Malgun Gothic"/>
                        <a:buNone/>
                      </a:pPr>
                      <a:r>
                        <a:rPr b="1" i="0" lang="ko-KR" sz="800" u="none" cap="none" strike="noStrike">
                          <a:solidFill>
                            <a:schemeClr val="lt1"/>
                          </a:solidFill>
                          <a:latin typeface="Malgun Gothic"/>
                          <a:ea typeface="Malgun Gothic"/>
                          <a:cs typeface="Malgun Gothic"/>
                          <a:sym typeface="Malgun Gothic"/>
                        </a:rPr>
                        <a:t>TYPE</a:t>
                      </a:r>
                      <a:endParaRPr/>
                    </a:p>
                  </a:txBody>
                  <a:tcPr marT="45750" marB="45750" marR="91450" marL="9525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rgbClr val="595959"/>
                    </a:solidFill>
                  </a:tcPr>
                </a:tc>
                <a:tc>
                  <a:txBody>
                    <a:bodyPr/>
                    <a:lstStyle/>
                    <a:p>
                      <a:pPr indent="0" lvl="0" marL="0" marR="0" rtl="0" algn="l">
                        <a:lnSpc>
                          <a:spcPct val="100000"/>
                        </a:lnSpc>
                        <a:spcBef>
                          <a:spcPts val="0"/>
                        </a:spcBef>
                        <a:spcAft>
                          <a:spcPts val="0"/>
                        </a:spcAft>
                        <a:buClr>
                          <a:schemeClr val="dk1"/>
                        </a:buClr>
                        <a:buSzPts val="800"/>
                        <a:buFont typeface="Malgun Gothic"/>
                        <a:buNone/>
                      </a:pPr>
                      <a:r>
                        <a:t/>
                      </a:r>
                      <a:endParaRPr b="0" i="0" sz="800" u="none" cap="none" strike="noStrike">
                        <a:solidFill>
                          <a:schemeClr val="dk1"/>
                        </a:solidFill>
                        <a:latin typeface="Malgun Gothic"/>
                        <a:ea typeface="Malgun Gothic"/>
                        <a:cs typeface="Malgun Gothic"/>
                        <a:sym typeface="Malgun Gothic"/>
                      </a:endParaRPr>
                    </a:p>
                  </a:txBody>
                  <a:tcPr marT="45750" marB="45750" marR="91450" marL="9525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solidFill>
                  </a:tcPr>
                </a:tc>
              </a:tr>
              <a:tr h="238200">
                <a:tc>
                  <a:txBody>
                    <a:bodyPr/>
                    <a:lstStyle/>
                    <a:p>
                      <a:pPr indent="0" lvl="0" marL="0" marR="0" rtl="0" algn="ctr">
                        <a:lnSpc>
                          <a:spcPct val="100000"/>
                        </a:lnSpc>
                        <a:spcBef>
                          <a:spcPts val="0"/>
                        </a:spcBef>
                        <a:spcAft>
                          <a:spcPts val="0"/>
                        </a:spcAft>
                        <a:buClr>
                          <a:schemeClr val="lt1"/>
                        </a:buClr>
                        <a:buSzPts val="800"/>
                        <a:buFont typeface="Malgun Gothic"/>
                        <a:buNone/>
                      </a:pPr>
                      <a:r>
                        <a:rPr b="1" i="0" lang="ko-KR" sz="800" u="none" cap="none" strike="noStrike">
                          <a:solidFill>
                            <a:schemeClr val="lt1"/>
                          </a:solidFill>
                          <a:latin typeface="Malgun Gothic"/>
                          <a:ea typeface="Malgun Gothic"/>
                          <a:cs typeface="Malgun Gothic"/>
                          <a:sym typeface="Malgun Gothic"/>
                        </a:rPr>
                        <a:t>화면경로</a:t>
                      </a:r>
                      <a:endParaRPr b="1" i="0" sz="800" u="none" cap="none" strike="noStrike">
                        <a:solidFill>
                          <a:schemeClr val="lt1"/>
                        </a:solidFill>
                        <a:latin typeface="Malgun Gothic"/>
                        <a:ea typeface="Malgun Gothic"/>
                        <a:cs typeface="Malgun Gothic"/>
                        <a:sym typeface="Malgun Gothic"/>
                      </a:endParaRPr>
                    </a:p>
                  </a:txBody>
                  <a:tcPr marT="45750" marB="45750" marR="91450" marL="9525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rgbClr val="595959"/>
                    </a:solidFill>
                  </a:tcPr>
                </a:tc>
                <a:tc gridSpan="3">
                  <a:txBody>
                    <a:bodyPr/>
                    <a:lstStyle/>
                    <a:p>
                      <a:pPr indent="0" lvl="0" marL="0" marR="0" rtl="0" algn="l">
                        <a:lnSpc>
                          <a:spcPct val="100000"/>
                        </a:lnSpc>
                        <a:spcBef>
                          <a:spcPts val="0"/>
                        </a:spcBef>
                        <a:spcAft>
                          <a:spcPts val="0"/>
                        </a:spcAft>
                        <a:buClr>
                          <a:schemeClr val="dk1"/>
                        </a:buClr>
                        <a:buSzPts val="800"/>
                        <a:buFont typeface="Malgun Gothic"/>
                        <a:buNone/>
                      </a:pPr>
                      <a:r>
                        <a:t/>
                      </a:r>
                      <a:endParaRPr b="0" i="0" sz="800" u="none" cap="none" strike="noStrike">
                        <a:solidFill>
                          <a:schemeClr val="dk1"/>
                        </a:solidFill>
                        <a:latin typeface="Malgun Gothic"/>
                        <a:ea typeface="Malgun Gothic"/>
                        <a:cs typeface="Malgun Gothic"/>
                        <a:sym typeface="Malgun Gothic"/>
                      </a:endParaRPr>
                    </a:p>
                  </a:txBody>
                  <a:tcPr marT="45750" marB="45750" marR="91450" marL="9525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solidFill>
                  </a:tcPr>
                </a:tc>
                <a:tc hMerge="1"/>
                <a:tc hMerge="1"/>
                <a:tc>
                  <a:txBody>
                    <a:bodyPr/>
                    <a:lstStyle/>
                    <a:p>
                      <a:pPr indent="0" lvl="0" marL="0" marR="0" rtl="0" algn="ctr">
                        <a:lnSpc>
                          <a:spcPct val="100000"/>
                        </a:lnSpc>
                        <a:spcBef>
                          <a:spcPts val="0"/>
                        </a:spcBef>
                        <a:spcAft>
                          <a:spcPts val="0"/>
                        </a:spcAft>
                        <a:buClr>
                          <a:schemeClr val="lt1"/>
                        </a:buClr>
                        <a:buSzPts val="800"/>
                        <a:buFont typeface="Malgun Gothic"/>
                        <a:buNone/>
                      </a:pPr>
                      <a:r>
                        <a:rPr b="1" i="0" lang="ko-KR" sz="800" u="none" cap="none" strike="noStrike">
                          <a:solidFill>
                            <a:schemeClr val="lt1"/>
                          </a:solidFill>
                          <a:latin typeface="Malgun Gothic"/>
                          <a:ea typeface="Malgun Gothic"/>
                          <a:cs typeface="Malgun Gothic"/>
                          <a:sym typeface="Malgun Gothic"/>
                        </a:rPr>
                        <a:t>작성자</a:t>
                      </a:r>
                      <a:endParaRPr b="1" i="0" sz="800" u="none" cap="none" strike="noStrike">
                        <a:solidFill>
                          <a:schemeClr val="lt1"/>
                        </a:solidFill>
                        <a:latin typeface="Malgun Gothic"/>
                        <a:ea typeface="Malgun Gothic"/>
                        <a:cs typeface="Malgun Gothic"/>
                        <a:sym typeface="Malgun Gothic"/>
                      </a:endParaRPr>
                    </a:p>
                  </a:txBody>
                  <a:tcPr marT="45750" marB="45750" marR="91450" marL="9525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rgbClr val="595959"/>
                    </a:solidFill>
                  </a:tcPr>
                </a:tc>
                <a:tc>
                  <a:txBody>
                    <a:bodyPr/>
                    <a:lstStyle/>
                    <a:p>
                      <a:pPr indent="0" lvl="0" marL="0" marR="0" rtl="0" algn="l">
                        <a:lnSpc>
                          <a:spcPct val="100000"/>
                        </a:lnSpc>
                        <a:spcBef>
                          <a:spcPts val="0"/>
                        </a:spcBef>
                        <a:spcAft>
                          <a:spcPts val="0"/>
                        </a:spcAft>
                        <a:buClr>
                          <a:schemeClr val="dk1"/>
                        </a:buClr>
                        <a:buSzPts val="800"/>
                        <a:buFont typeface="Malgun Gothic"/>
                        <a:buNone/>
                      </a:pPr>
                      <a:r>
                        <a:t/>
                      </a:r>
                      <a:endParaRPr b="0" i="0" sz="800" u="none" cap="none" strike="noStrike">
                        <a:solidFill>
                          <a:schemeClr val="dk1"/>
                        </a:solidFill>
                        <a:latin typeface="Malgun Gothic"/>
                        <a:ea typeface="Malgun Gothic"/>
                        <a:cs typeface="Malgun Gothic"/>
                        <a:sym typeface="Malgun Gothic"/>
                      </a:endParaRPr>
                    </a:p>
                  </a:txBody>
                  <a:tcPr marT="45750" marB="45750" marR="91450" marL="9525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solidFill>
                  </a:tcPr>
                </a:tc>
              </a:tr>
            </a:tbl>
          </a:graphicData>
        </a:graphic>
      </p:graphicFrame>
      <p:sp>
        <p:nvSpPr>
          <p:cNvPr id="69" name="Google Shape;69;p51"/>
          <p:cNvSpPr/>
          <p:nvPr/>
        </p:nvSpPr>
        <p:spPr>
          <a:xfrm>
            <a:off x="548640" y="1764665"/>
            <a:ext cx="55880" cy="433070"/>
          </a:xfrm>
          <a:prstGeom prst="roundRect">
            <a:avLst>
              <a:gd fmla="val 16667" name="adj"/>
            </a:avLst>
          </a:prstGeom>
          <a:solidFill>
            <a:srgbClr val="A6A6A6"/>
          </a:solidFill>
          <a:ln>
            <a:noFill/>
          </a:ln>
        </p:spPr>
        <p:txBody>
          <a:bodyPr anchorCtr="0" anchor="ctr" bIns="42200" lIns="84400" spcFirstLastPara="1" rIns="84400" wrap="square" tIns="42200">
            <a:noAutofit/>
          </a:bodyPr>
          <a:lstStyle/>
          <a:p>
            <a:pPr indent="0" lvl="0" marL="0" marR="0" rtl="0" algn="ctr">
              <a:spcBef>
                <a:spcPts val="0"/>
              </a:spcBef>
              <a:spcAft>
                <a:spcPts val="0"/>
              </a:spcAft>
              <a:buNone/>
            </a:pPr>
            <a:r>
              <a:t/>
            </a:r>
            <a:endParaRPr sz="1662">
              <a:solidFill>
                <a:schemeClr val="lt1"/>
              </a:solidFill>
              <a:latin typeface="Malgun Gothic"/>
              <a:ea typeface="Malgun Gothic"/>
              <a:cs typeface="Malgun Gothic"/>
              <a:sym typeface="Malgun Gothic"/>
            </a:endParaRPr>
          </a:p>
        </p:txBody>
      </p:sp>
      <p:sp>
        <p:nvSpPr>
          <p:cNvPr id="70" name="Google Shape;70;p51"/>
          <p:cNvSpPr/>
          <p:nvPr/>
        </p:nvSpPr>
        <p:spPr>
          <a:xfrm>
            <a:off x="548640" y="2310765"/>
            <a:ext cx="55880" cy="433070"/>
          </a:xfrm>
          <a:prstGeom prst="roundRect">
            <a:avLst>
              <a:gd fmla="val 16667" name="adj"/>
            </a:avLst>
          </a:prstGeom>
          <a:solidFill>
            <a:srgbClr val="A6A6A6"/>
          </a:solidFill>
          <a:ln>
            <a:noFill/>
          </a:ln>
        </p:spPr>
        <p:txBody>
          <a:bodyPr anchorCtr="0" anchor="ctr" bIns="42200" lIns="84400" spcFirstLastPara="1" rIns="84400" wrap="square" tIns="42200">
            <a:noAutofit/>
          </a:bodyPr>
          <a:lstStyle/>
          <a:p>
            <a:pPr indent="0" lvl="0" marL="0" marR="0" rtl="0" algn="ctr">
              <a:spcBef>
                <a:spcPts val="0"/>
              </a:spcBef>
              <a:spcAft>
                <a:spcPts val="0"/>
              </a:spcAft>
              <a:buNone/>
            </a:pPr>
            <a:r>
              <a:t/>
            </a:r>
            <a:endParaRPr sz="1662">
              <a:solidFill>
                <a:schemeClr val="lt1"/>
              </a:solidFill>
              <a:latin typeface="Malgun Gothic"/>
              <a:ea typeface="Malgun Gothic"/>
              <a:cs typeface="Malgun Gothic"/>
              <a:sym typeface="Malgun Gothic"/>
            </a:endParaRPr>
          </a:p>
        </p:txBody>
      </p:sp>
      <p:sp>
        <p:nvSpPr>
          <p:cNvPr id="71" name="Google Shape;71;p51"/>
          <p:cNvSpPr/>
          <p:nvPr/>
        </p:nvSpPr>
        <p:spPr>
          <a:xfrm>
            <a:off x="3954145" y="1764665"/>
            <a:ext cx="55880" cy="433070"/>
          </a:xfrm>
          <a:prstGeom prst="roundRect">
            <a:avLst>
              <a:gd fmla="val 16667" name="adj"/>
            </a:avLst>
          </a:prstGeom>
          <a:solidFill>
            <a:srgbClr val="A6A6A6"/>
          </a:solidFill>
          <a:ln>
            <a:noFill/>
          </a:ln>
        </p:spPr>
        <p:txBody>
          <a:bodyPr anchorCtr="0" anchor="ctr" bIns="42200" lIns="84400" spcFirstLastPara="1" rIns="84400" wrap="square" tIns="42200">
            <a:noAutofit/>
          </a:bodyPr>
          <a:lstStyle/>
          <a:p>
            <a:pPr indent="0" lvl="0" marL="0" marR="0" rtl="0" algn="ctr">
              <a:spcBef>
                <a:spcPts val="0"/>
              </a:spcBef>
              <a:spcAft>
                <a:spcPts val="0"/>
              </a:spcAft>
              <a:buNone/>
            </a:pPr>
            <a:r>
              <a:t/>
            </a:r>
            <a:endParaRPr sz="1662">
              <a:solidFill>
                <a:schemeClr val="lt1"/>
              </a:solidFill>
              <a:latin typeface="Malgun Gothic"/>
              <a:ea typeface="Malgun Gothic"/>
              <a:cs typeface="Malgun Gothic"/>
              <a:sym typeface="Malgun Gothic"/>
            </a:endParaRPr>
          </a:p>
        </p:txBody>
      </p:sp>
      <p:sp>
        <p:nvSpPr>
          <p:cNvPr id="72" name="Google Shape;72;p51"/>
          <p:cNvSpPr/>
          <p:nvPr/>
        </p:nvSpPr>
        <p:spPr>
          <a:xfrm>
            <a:off x="3954145" y="2310765"/>
            <a:ext cx="55880" cy="433070"/>
          </a:xfrm>
          <a:prstGeom prst="roundRect">
            <a:avLst>
              <a:gd fmla="val 16667" name="adj"/>
            </a:avLst>
          </a:prstGeom>
          <a:solidFill>
            <a:srgbClr val="A6A6A6"/>
          </a:solidFill>
          <a:ln>
            <a:noFill/>
          </a:ln>
        </p:spPr>
        <p:txBody>
          <a:bodyPr anchorCtr="0" anchor="ctr" bIns="42200" lIns="84400" spcFirstLastPara="1" rIns="84400" wrap="square" tIns="42200">
            <a:noAutofit/>
          </a:bodyPr>
          <a:lstStyle/>
          <a:p>
            <a:pPr indent="0" lvl="0" marL="0" marR="0" rtl="0" algn="ctr">
              <a:spcBef>
                <a:spcPts val="0"/>
              </a:spcBef>
              <a:spcAft>
                <a:spcPts val="0"/>
              </a:spcAft>
              <a:buNone/>
            </a:pPr>
            <a:r>
              <a:t/>
            </a:r>
            <a:endParaRPr sz="1662">
              <a:solidFill>
                <a:schemeClr val="lt1"/>
              </a:solidFill>
              <a:latin typeface="Malgun Gothic"/>
              <a:ea typeface="Malgun Gothic"/>
              <a:cs typeface="Malgun Gothic"/>
              <a:sym typeface="Malgun Gothic"/>
            </a:endParaRPr>
          </a:p>
        </p:txBody>
      </p:sp>
      <p:cxnSp>
        <p:nvCxnSpPr>
          <p:cNvPr id="74" name="Google Shape;74;p51"/>
          <p:cNvCxnSpPr/>
          <p:nvPr/>
        </p:nvCxnSpPr>
        <p:spPr>
          <a:xfrm>
            <a:off x="3852545" y="865505"/>
            <a:ext cx="3044825" cy="0"/>
          </a:xfrm>
          <a:prstGeom prst="straightConnector1">
            <a:avLst/>
          </a:prstGeom>
          <a:noFill/>
          <a:ln cap="flat" cmpd="sng" w="76200">
            <a:solidFill>
              <a:schemeClr val="lt1"/>
            </a:solidFill>
            <a:prstDash val="solid"/>
            <a:round/>
            <a:headEnd len="sm" w="sm" type="none"/>
            <a:tailEnd len="sm" w="sm" type="none"/>
          </a:ln>
        </p:spPr>
      </p:cxnSp>
      <p:cxnSp>
        <p:nvCxnSpPr>
          <p:cNvPr id="75" name="Google Shape;75;p51"/>
          <p:cNvCxnSpPr/>
          <p:nvPr/>
        </p:nvCxnSpPr>
        <p:spPr>
          <a:xfrm>
            <a:off x="550545" y="6308090"/>
            <a:ext cx="2811780" cy="0"/>
          </a:xfrm>
          <a:prstGeom prst="straightConnector1">
            <a:avLst/>
          </a:prstGeom>
          <a:noFill/>
          <a:ln cap="flat" cmpd="sng" w="104775">
            <a:solidFill>
              <a:schemeClr val="lt1"/>
            </a:solidFill>
            <a:prstDash val="solid"/>
            <a:round/>
            <a:headEnd len="sm" w="sm" type="none"/>
            <a:tailEnd len="sm" w="sm" type="none"/>
          </a:ln>
        </p:spPr>
      </p:cxnSp>
      <p:pic>
        <p:nvPicPr>
          <p:cNvPr id="76" name="Google Shape;76;p51"/>
          <p:cNvPicPr preferRelativeResize="0"/>
          <p:nvPr/>
        </p:nvPicPr>
        <p:blipFill rotWithShape="1">
          <a:blip r:embed="rId2">
            <a:alphaModFix/>
          </a:blip>
          <a:srcRect b="0" l="0" r="0" t="0"/>
          <a:stretch/>
        </p:blipFill>
        <p:spPr>
          <a:xfrm>
            <a:off x="5744845" y="6652895"/>
            <a:ext cx="648335" cy="143510"/>
          </a:xfrm>
          <a:prstGeom prst="rect">
            <a:avLst/>
          </a:prstGeom>
          <a:noFill/>
          <a:ln>
            <a:noFill/>
          </a:ln>
        </p:spPr>
      </p:pic>
      <p:pic>
        <p:nvPicPr>
          <p:cNvPr id="77" name="Google Shape;77;p51"/>
          <p:cNvPicPr preferRelativeResize="0"/>
          <p:nvPr/>
        </p:nvPicPr>
        <p:blipFill rotWithShape="1">
          <a:blip r:embed="rId3">
            <a:alphaModFix/>
          </a:blip>
          <a:srcRect b="0" l="0" r="0" t="0"/>
          <a:stretch/>
        </p:blipFill>
        <p:spPr>
          <a:xfrm>
            <a:off x="6569075" y="6637655"/>
            <a:ext cx="648335" cy="114935"/>
          </a:xfrm>
          <a:prstGeom prst="rect">
            <a:avLst/>
          </a:prstGeom>
          <a:noFill/>
          <a:ln>
            <a:noFill/>
          </a:ln>
        </p:spPr>
      </p:pic>
      <p:pic>
        <p:nvPicPr>
          <p:cNvPr id="78" name="Google Shape;78;p51"/>
          <p:cNvPicPr preferRelativeResize="0"/>
          <p:nvPr/>
        </p:nvPicPr>
        <p:blipFill rotWithShape="1">
          <a:blip r:embed="rId4">
            <a:alphaModFix/>
          </a:blip>
          <a:srcRect b="0" l="0" r="0" t="0"/>
          <a:stretch/>
        </p:blipFill>
        <p:spPr>
          <a:xfrm>
            <a:off x="82550" y="6652895"/>
            <a:ext cx="791210" cy="154940"/>
          </a:xfrm>
          <a:prstGeom prst="rect">
            <a:avLst/>
          </a:prstGeom>
          <a:noFill/>
          <a:ln>
            <a:noFill/>
          </a:ln>
        </p:spPr>
      </p:pic>
      <p:sp>
        <p:nvSpPr>
          <p:cNvPr id="79" name="도형 396"/>
          <p:cNvSpPr>
            <a:spLocks/>
          </p:cNvSpPr>
          <p:nvPr/>
        </p:nvSpPr>
        <p:spPr>
          <a:xfrm>
            <a:off x="8265160" y="323215"/>
            <a:ext cx="1576070" cy="217170"/>
          </a:xfrm>
          <a:prstGeom prst="rect"/>
          <a:noFill/>
          <a:ln w="0">
            <a:noFill/>
            <a:prstDash/>
          </a:ln>
        </p:spPr>
        <p:txBody>
          <a:bodyPr wrap="square" lIns="91440" tIns="45720" rIns="91440" bIns="45720" numCol="1" vert="horz" anchor="ctr">
            <a:noAutofit/>
          </a:bodyPr>
          <a:lstStyle/>
          <a:p>
            <a:pPr marL="0" indent="0" rtl="0" algn="l" latinLnBrk="0">
              <a:spcBef>
                <a:spcPts val="0"/>
              </a:spcBef>
              <a:spcAft>
                <a:spcPts val="0"/>
              </a:spcAft>
              <a:buFontTx/>
              <a:buNone/>
            </a:pPr>
            <a:r>
              <a:rPr lang="ko-KR" sz="800">
                <a:solidFill>
                  <a:schemeClr val="dk1"/>
                </a:solidFill>
                <a:latin typeface="Malgun Gothic" charset="0"/>
                <a:ea typeface="Malgun Gothic" charset="0"/>
                <a:cs typeface="Malgun Gothic" charset="0"/>
              </a:rPr>
              <a:t>한의진</a:t>
            </a:r>
            <a:endParaRPr lang="ko-KR" altLang="en-US" sz="800">
              <a:solidFill>
                <a:schemeClr val="dk1"/>
              </a:solidFill>
              <a:latin typeface="Malgun Gothic" charset="0"/>
              <a:ea typeface="Malgun Gothic" charset="0"/>
              <a:cs typeface="Malgun Gothic"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Display">
  <p:cSld name="2_Display">
    <p:spTree>
      <p:nvGrpSpPr>
        <p:cNvPr id="79" name="Shape 79"/>
        <p:cNvGrpSpPr/>
        <p:nvPr/>
      </p:nvGrpSpPr>
      <p:grpSpPr>
        <a:xfrm>
          <a:off x="0" y="0"/>
          <a:ext cx="0" cy="0"/>
          <a:chOff x="0" y="0"/>
          <a:chExt cx="0" cy="0"/>
        </a:xfrm>
      </p:grpSpPr>
      <p:sp>
        <p:nvSpPr>
          <p:cNvPr id="80" name="Google Shape;80;p52"/>
          <p:cNvSpPr/>
          <p:nvPr/>
        </p:nvSpPr>
        <p:spPr>
          <a:xfrm>
            <a:off x="607695" y="883285"/>
            <a:ext cx="2684145" cy="5400675"/>
          </a:xfrm>
          <a:prstGeom prst="rect">
            <a:avLst/>
          </a:prstGeom>
          <a:solidFill>
            <a:schemeClr val="lt1"/>
          </a:solidFill>
          <a:ln cap="flat" cmpd="sng" w="38100">
            <a:solidFill>
              <a:srgbClr val="A5A5A5"/>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2200" lIns="84400" spcFirstLastPara="1" rIns="84400" wrap="square" tIns="42200">
            <a:noAutofit/>
          </a:bodyPr>
          <a:lstStyle/>
          <a:p>
            <a:pPr indent="0" lvl="0" marL="0" marR="0" rtl="0" algn="ctr">
              <a:spcBef>
                <a:spcPts val="0"/>
              </a:spcBef>
              <a:spcAft>
                <a:spcPts val="0"/>
              </a:spcAft>
              <a:buNone/>
            </a:pPr>
            <a:r>
              <a:t/>
            </a:r>
            <a:endParaRPr sz="1662">
              <a:solidFill>
                <a:schemeClr val="lt1"/>
              </a:solidFill>
              <a:latin typeface="Malgun Gothic"/>
              <a:ea typeface="Malgun Gothic"/>
              <a:cs typeface="Malgun Gothic"/>
              <a:sym typeface="Malgun Gothic"/>
            </a:endParaRPr>
          </a:p>
        </p:txBody>
      </p:sp>
      <p:sp>
        <p:nvSpPr>
          <p:cNvPr id="81" name="Google Shape;81;p52"/>
          <p:cNvSpPr/>
          <p:nvPr/>
        </p:nvSpPr>
        <p:spPr>
          <a:xfrm>
            <a:off x="4018915" y="883285"/>
            <a:ext cx="2684145" cy="2797810"/>
          </a:xfrm>
          <a:prstGeom prst="rect">
            <a:avLst/>
          </a:prstGeom>
          <a:solidFill>
            <a:schemeClr val="lt1"/>
          </a:solidFill>
          <a:ln cap="flat" cmpd="sng" w="38100">
            <a:solidFill>
              <a:srgbClr val="A5A5A5"/>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2200" lIns="84400" spcFirstLastPara="1" rIns="84400" wrap="square" tIns="42200">
            <a:noAutofit/>
          </a:bodyPr>
          <a:lstStyle/>
          <a:p>
            <a:pPr indent="0" lvl="0" marL="0" marR="0" rtl="0" algn="ctr">
              <a:spcBef>
                <a:spcPts val="0"/>
              </a:spcBef>
              <a:spcAft>
                <a:spcPts val="0"/>
              </a:spcAft>
              <a:buNone/>
            </a:pPr>
            <a:r>
              <a:t/>
            </a:r>
            <a:endParaRPr sz="1662">
              <a:solidFill>
                <a:schemeClr val="lt1"/>
              </a:solidFill>
              <a:latin typeface="Malgun Gothic"/>
              <a:ea typeface="Malgun Gothic"/>
              <a:cs typeface="Malgun Gothic"/>
              <a:sym typeface="Malgun Gothic"/>
            </a:endParaRPr>
          </a:p>
        </p:txBody>
      </p:sp>
      <p:sp>
        <p:nvSpPr>
          <p:cNvPr id="82" name="Google Shape;82;p52"/>
          <p:cNvSpPr/>
          <p:nvPr/>
        </p:nvSpPr>
        <p:spPr>
          <a:xfrm>
            <a:off x="52705" y="609600"/>
            <a:ext cx="7164070" cy="5934075"/>
          </a:xfrm>
          <a:prstGeom prst="rect">
            <a:avLst/>
          </a:prstGeom>
          <a:noFill/>
          <a:ln cap="flat" cmpd="sng" w="9525">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83" name="Google Shape;83;p52"/>
          <p:cNvSpPr/>
          <p:nvPr/>
        </p:nvSpPr>
        <p:spPr>
          <a:xfrm>
            <a:off x="7232650" y="608965"/>
            <a:ext cx="2609215" cy="216535"/>
          </a:xfrm>
          <a:prstGeom prst="rect">
            <a:avLst/>
          </a:prstGeom>
          <a:solidFill>
            <a:srgbClr val="595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ko-KR" sz="1000">
                <a:solidFill>
                  <a:schemeClr val="lt1"/>
                </a:solidFill>
                <a:latin typeface="Malgun Gothic"/>
                <a:ea typeface="Malgun Gothic"/>
                <a:cs typeface="Malgun Gothic"/>
                <a:sym typeface="Malgun Gothic"/>
              </a:rPr>
              <a:t>Description</a:t>
            </a:r>
            <a:endParaRPr b="1" sz="1000">
              <a:solidFill>
                <a:schemeClr val="lt1"/>
              </a:solidFill>
              <a:latin typeface="Malgun Gothic"/>
              <a:ea typeface="Malgun Gothic"/>
              <a:cs typeface="Malgun Gothic"/>
              <a:sym typeface="Malgun Gothic"/>
            </a:endParaRPr>
          </a:p>
        </p:txBody>
      </p:sp>
      <p:sp>
        <p:nvSpPr>
          <p:cNvPr id="84" name="Google Shape;84;p52"/>
          <p:cNvSpPr/>
          <p:nvPr/>
        </p:nvSpPr>
        <p:spPr>
          <a:xfrm>
            <a:off x="48895" y="6597650"/>
            <a:ext cx="7181850" cy="2152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fld id="{00000000-1234-1234-1234-123412341234}" type="slidenum">
              <a:rPr lang="ko-KR" sz="800">
                <a:solidFill>
                  <a:srgbClr val="7F7F7F"/>
                </a:solidFill>
                <a:latin typeface="Malgun Gothic"/>
                <a:ea typeface="Malgun Gothic"/>
                <a:cs typeface="Malgun Gothic"/>
                <a:sym typeface="Malgun Gothic"/>
              </a:rPr>
              <a:t>‹#›</a:t>
            </a:fld>
            <a:r>
              <a:rPr lang="ko-KR" sz="800">
                <a:solidFill>
                  <a:srgbClr val="7F7F7F"/>
                </a:solidFill>
                <a:latin typeface="Malgun Gothic"/>
                <a:ea typeface="Malgun Gothic"/>
                <a:cs typeface="Malgun Gothic"/>
                <a:sym typeface="Malgun Gothic"/>
              </a:rPr>
              <a:t> Page</a:t>
            </a:r>
            <a:endParaRPr/>
          </a:p>
        </p:txBody>
      </p:sp>
      <p:graphicFrame>
        <p:nvGraphicFramePr>
          <p:cNvPr id="85" name="Google Shape;85;p52"/>
          <p:cNvGraphicFramePr/>
          <p:nvPr/>
        </p:nvGraphicFramePr>
        <p:xfrm>
          <a:off x="57150" y="97059"/>
          <a:ext cx="3000000" cy="3000000"/>
        </p:xfrm>
        <a:graphic>
          <a:graphicData uri="http://schemas.openxmlformats.org/drawingml/2006/table">
            <a:tbl>
              <a:tblPr>
                <a:noFill/>
                <a:tableStyleId>{C556EEEC-F204-40ED-8A43-A9BB3FB26E16}</a:tableStyleId>
              </a:tblPr>
              <a:tblGrid>
                <a:gridCol w="876175"/>
                <a:gridCol w="2757025"/>
                <a:gridCol w="716850"/>
                <a:gridCol w="3216850"/>
                <a:gridCol w="621450"/>
                <a:gridCol w="1589450"/>
              </a:tblGrid>
              <a:tr h="101600">
                <a:tc>
                  <a:txBody>
                    <a:bodyPr/>
                    <a:lstStyle/>
                    <a:p>
                      <a:pPr indent="0" lvl="0" marL="0" marR="0" rtl="0" algn="ctr">
                        <a:lnSpc>
                          <a:spcPct val="100000"/>
                        </a:lnSpc>
                        <a:spcBef>
                          <a:spcPts val="0"/>
                        </a:spcBef>
                        <a:spcAft>
                          <a:spcPts val="0"/>
                        </a:spcAft>
                        <a:buClr>
                          <a:schemeClr val="lt1"/>
                        </a:buClr>
                        <a:buSzPts val="800"/>
                        <a:buFont typeface="Malgun Gothic"/>
                        <a:buNone/>
                      </a:pPr>
                      <a:r>
                        <a:rPr b="1" i="0" lang="ko-KR" sz="800" u="none" cap="none" strike="noStrike">
                          <a:solidFill>
                            <a:schemeClr val="lt1"/>
                          </a:solidFill>
                          <a:latin typeface="Malgun Gothic"/>
                          <a:ea typeface="Malgun Gothic"/>
                          <a:cs typeface="Malgun Gothic"/>
                          <a:sym typeface="Malgun Gothic"/>
                        </a:rPr>
                        <a:t>화면ID</a:t>
                      </a:r>
                      <a:endParaRPr/>
                    </a:p>
                  </a:txBody>
                  <a:tcPr marT="45750" marB="45750" marR="91450" marL="9525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rgbClr val="595959"/>
                    </a:solidFill>
                  </a:tcPr>
                </a:tc>
                <a:tc>
                  <a:txBody>
                    <a:bodyPr/>
                    <a:lstStyle/>
                    <a:p>
                      <a:pPr indent="0" lvl="0" marL="0" marR="0" rtl="0" algn="l">
                        <a:lnSpc>
                          <a:spcPct val="100000"/>
                        </a:lnSpc>
                        <a:spcBef>
                          <a:spcPts val="0"/>
                        </a:spcBef>
                        <a:spcAft>
                          <a:spcPts val="0"/>
                        </a:spcAft>
                        <a:buClr>
                          <a:schemeClr val="dk1"/>
                        </a:buClr>
                        <a:buSzPts val="800"/>
                        <a:buFont typeface="Malgun Gothic"/>
                        <a:buNone/>
                      </a:pPr>
                      <a:r>
                        <a:t/>
                      </a:r>
                      <a:endParaRPr b="0" i="0" sz="800" u="none" cap="none" strike="noStrike">
                        <a:solidFill>
                          <a:schemeClr val="dk1"/>
                        </a:solidFill>
                        <a:latin typeface="Malgun Gothic"/>
                        <a:ea typeface="Malgun Gothic"/>
                        <a:cs typeface="Malgun Gothic"/>
                        <a:sym typeface="Malgun Gothic"/>
                      </a:endParaRPr>
                    </a:p>
                  </a:txBody>
                  <a:tcPr marT="45750" marB="45750" marR="91450" marL="9525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lt1"/>
                        </a:buClr>
                        <a:buSzPts val="800"/>
                        <a:buFont typeface="Malgun Gothic"/>
                        <a:buNone/>
                      </a:pPr>
                      <a:r>
                        <a:rPr b="1" i="0" lang="ko-KR" sz="800" u="none" cap="none" strike="noStrike">
                          <a:solidFill>
                            <a:schemeClr val="lt1"/>
                          </a:solidFill>
                          <a:latin typeface="Malgun Gothic"/>
                          <a:ea typeface="Malgun Gothic"/>
                          <a:cs typeface="Malgun Gothic"/>
                          <a:sym typeface="Malgun Gothic"/>
                        </a:rPr>
                        <a:t>화면명</a:t>
                      </a:r>
                      <a:endParaRPr b="1" i="0" sz="800" u="none" cap="none" strike="noStrike">
                        <a:solidFill>
                          <a:schemeClr val="lt1"/>
                        </a:solidFill>
                        <a:latin typeface="Malgun Gothic"/>
                        <a:ea typeface="Malgun Gothic"/>
                        <a:cs typeface="Malgun Gothic"/>
                        <a:sym typeface="Malgun Gothic"/>
                      </a:endParaRPr>
                    </a:p>
                  </a:txBody>
                  <a:tcPr marT="45750" marB="45750" marR="91450" marL="9525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rgbClr val="595959"/>
                    </a:solidFill>
                  </a:tcPr>
                </a:tc>
                <a:tc>
                  <a:txBody>
                    <a:bodyPr/>
                    <a:lstStyle/>
                    <a:p>
                      <a:pPr indent="0" lvl="0" marL="0" marR="0" rtl="0" algn="l">
                        <a:lnSpc>
                          <a:spcPct val="100000"/>
                        </a:lnSpc>
                        <a:spcBef>
                          <a:spcPts val="0"/>
                        </a:spcBef>
                        <a:spcAft>
                          <a:spcPts val="0"/>
                        </a:spcAft>
                        <a:buClr>
                          <a:schemeClr val="dk1"/>
                        </a:buClr>
                        <a:buSzPts val="800"/>
                        <a:buFont typeface="Malgun Gothic"/>
                        <a:buNone/>
                      </a:pPr>
                      <a:r>
                        <a:t/>
                      </a:r>
                      <a:endParaRPr b="0" i="0" sz="800" u="none" cap="none" strike="noStrike">
                        <a:solidFill>
                          <a:schemeClr val="dk1"/>
                        </a:solidFill>
                        <a:latin typeface="Malgun Gothic"/>
                        <a:ea typeface="Malgun Gothic"/>
                        <a:cs typeface="Malgun Gothic"/>
                        <a:sym typeface="Malgun Gothic"/>
                      </a:endParaRPr>
                    </a:p>
                  </a:txBody>
                  <a:tcPr marT="45750" marB="45750" marR="91450" marL="9525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lt1"/>
                        </a:buClr>
                        <a:buSzPts val="800"/>
                        <a:buFont typeface="Malgun Gothic"/>
                        <a:buNone/>
                      </a:pPr>
                      <a:r>
                        <a:rPr b="1" i="0" lang="ko-KR" sz="800" u="none" cap="none" strike="noStrike">
                          <a:solidFill>
                            <a:schemeClr val="lt1"/>
                          </a:solidFill>
                          <a:latin typeface="Malgun Gothic"/>
                          <a:ea typeface="Malgun Gothic"/>
                          <a:cs typeface="Malgun Gothic"/>
                          <a:sym typeface="Malgun Gothic"/>
                        </a:rPr>
                        <a:t>TYPE</a:t>
                      </a:r>
                      <a:endParaRPr/>
                    </a:p>
                  </a:txBody>
                  <a:tcPr marT="45750" marB="45750" marR="91450" marL="9525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rgbClr val="595959"/>
                    </a:solidFill>
                  </a:tcPr>
                </a:tc>
                <a:tc>
                  <a:txBody>
                    <a:bodyPr/>
                    <a:lstStyle/>
                    <a:p>
                      <a:pPr indent="0" lvl="0" marL="0" marR="0" rtl="0" algn="l">
                        <a:lnSpc>
                          <a:spcPct val="100000"/>
                        </a:lnSpc>
                        <a:spcBef>
                          <a:spcPts val="0"/>
                        </a:spcBef>
                        <a:spcAft>
                          <a:spcPts val="0"/>
                        </a:spcAft>
                        <a:buClr>
                          <a:schemeClr val="dk1"/>
                        </a:buClr>
                        <a:buSzPts val="800"/>
                        <a:buFont typeface="Malgun Gothic"/>
                        <a:buNone/>
                      </a:pPr>
                      <a:r>
                        <a:t/>
                      </a:r>
                      <a:endParaRPr b="0" i="0" sz="800" u="none" cap="none" strike="noStrike">
                        <a:solidFill>
                          <a:schemeClr val="dk1"/>
                        </a:solidFill>
                        <a:latin typeface="Malgun Gothic"/>
                        <a:ea typeface="Malgun Gothic"/>
                        <a:cs typeface="Malgun Gothic"/>
                        <a:sym typeface="Malgun Gothic"/>
                      </a:endParaRPr>
                    </a:p>
                  </a:txBody>
                  <a:tcPr marT="45750" marB="45750" marR="91450" marL="9525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solidFill>
                  </a:tcPr>
                </a:tc>
              </a:tr>
              <a:tr h="238200">
                <a:tc>
                  <a:txBody>
                    <a:bodyPr/>
                    <a:lstStyle/>
                    <a:p>
                      <a:pPr indent="0" lvl="0" marL="0" marR="0" rtl="0" algn="ctr">
                        <a:lnSpc>
                          <a:spcPct val="100000"/>
                        </a:lnSpc>
                        <a:spcBef>
                          <a:spcPts val="0"/>
                        </a:spcBef>
                        <a:spcAft>
                          <a:spcPts val="0"/>
                        </a:spcAft>
                        <a:buClr>
                          <a:schemeClr val="lt1"/>
                        </a:buClr>
                        <a:buSzPts val="800"/>
                        <a:buFont typeface="Malgun Gothic"/>
                        <a:buNone/>
                      </a:pPr>
                      <a:r>
                        <a:rPr b="1" i="0" lang="ko-KR" sz="800" u="none" cap="none" strike="noStrike">
                          <a:solidFill>
                            <a:schemeClr val="lt1"/>
                          </a:solidFill>
                          <a:latin typeface="Malgun Gothic"/>
                          <a:ea typeface="Malgun Gothic"/>
                          <a:cs typeface="Malgun Gothic"/>
                          <a:sym typeface="Malgun Gothic"/>
                        </a:rPr>
                        <a:t>화면경로</a:t>
                      </a:r>
                      <a:endParaRPr b="1" i="0" sz="800" u="none" cap="none" strike="noStrike">
                        <a:solidFill>
                          <a:schemeClr val="lt1"/>
                        </a:solidFill>
                        <a:latin typeface="Malgun Gothic"/>
                        <a:ea typeface="Malgun Gothic"/>
                        <a:cs typeface="Malgun Gothic"/>
                        <a:sym typeface="Malgun Gothic"/>
                      </a:endParaRPr>
                    </a:p>
                  </a:txBody>
                  <a:tcPr marT="45750" marB="45750" marR="91450" marL="9525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rgbClr val="595959"/>
                    </a:solidFill>
                  </a:tcPr>
                </a:tc>
                <a:tc gridSpan="3">
                  <a:txBody>
                    <a:bodyPr/>
                    <a:lstStyle/>
                    <a:p>
                      <a:pPr indent="0" lvl="0" marL="0" marR="0" rtl="0" algn="l">
                        <a:lnSpc>
                          <a:spcPct val="100000"/>
                        </a:lnSpc>
                        <a:spcBef>
                          <a:spcPts val="0"/>
                        </a:spcBef>
                        <a:spcAft>
                          <a:spcPts val="0"/>
                        </a:spcAft>
                        <a:buClr>
                          <a:schemeClr val="dk1"/>
                        </a:buClr>
                        <a:buSzPts val="800"/>
                        <a:buFont typeface="Malgun Gothic"/>
                        <a:buNone/>
                      </a:pPr>
                      <a:r>
                        <a:t/>
                      </a:r>
                      <a:endParaRPr b="0" i="0" sz="800" u="none" cap="none" strike="noStrike">
                        <a:solidFill>
                          <a:schemeClr val="dk1"/>
                        </a:solidFill>
                        <a:latin typeface="Malgun Gothic"/>
                        <a:ea typeface="Malgun Gothic"/>
                        <a:cs typeface="Malgun Gothic"/>
                        <a:sym typeface="Malgun Gothic"/>
                      </a:endParaRPr>
                    </a:p>
                  </a:txBody>
                  <a:tcPr marT="45750" marB="45750" marR="91450" marL="9525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solidFill>
                  </a:tcPr>
                </a:tc>
                <a:tc hMerge="1"/>
                <a:tc hMerge="1"/>
                <a:tc>
                  <a:txBody>
                    <a:bodyPr/>
                    <a:lstStyle/>
                    <a:p>
                      <a:pPr indent="0" lvl="0" marL="0" marR="0" rtl="0" algn="ctr">
                        <a:lnSpc>
                          <a:spcPct val="100000"/>
                        </a:lnSpc>
                        <a:spcBef>
                          <a:spcPts val="0"/>
                        </a:spcBef>
                        <a:spcAft>
                          <a:spcPts val="0"/>
                        </a:spcAft>
                        <a:buClr>
                          <a:schemeClr val="lt1"/>
                        </a:buClr>
                        <a:buSzPts val="800"/>
                        <a:buFont typeface="Malgun Gothic"/>
                        <a:buNone/>
                      </a:pPr>
                      <a:r>
                        <a:rPr b="1" i="0" lang="ko-KR" sz="800" u="none" cap="none" strike="noStrike">
                          <a:solidFill>
                            <a:schemeClr val="lt1"/>
                          </a:solidFill>
                          <a:latin typeface="Malgun Gothic"/>
                          <a:ea typeface="Malgun Gothic"/>
                          <a:cs typeface="Malgun Gothic"/>
                          <a:sym typeface="Malgun Gothic"/>
                        </a:rPr>
                        <a:t>작성자</a:t>
                      </a:r>
                      <a:endParaRPr b="1" i="0" sz="800" u="none" cap="none" strike="noStrike">
                        <a:solidFill>
                          <a:schemeClr val="lt1"/>
                        </a:solidFill>
                        <a:latin typeface="Malgun Gothic"/>
                        <a:ea typeface="Malgun Gothic"/>
                        <a:cs typeface="Malgun Gothic"/>
                        <a:sym typeface="Malgun Gothic"/>
                      </a:endParaRPr>
                    </a:p>
                  </a:txBody>
                  <a:tcPr marT="45750" marB="45750" marR="91450" marL="9525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rgbClr val="595959"/>
                    </a:solidFill>
                  </a:tcPr>
                </a:tc>
                <a:tc>
                  <a:txBody>
                    <a:bodyPr/>
                    <a:lstStyle/>
                    <a:p>
                      <a:pPr indent="0" lvl="0" marL="0" marR="0" rtl="0" algn="l">
                        <a:lnSpc>
                          <a:spcPct val="100000"/>
                        </a:lnSpc>
                        <a:spcBef>
                          <a:spcPts val="0"/>
                        </a:spcBef>
                        <a:spcAft>
                          <a:spcPts val="0"/>
                        </a:spcAft>
                        <a:buClr>
                          <a:schemeClr val="dk1"/>
                        </a:buClr>
                        <a:buSzPts val="800"/>
                        <a:buFont typeface="Malgun Gothic"/>
                        <a:buNone/>
                      </a:pPr>
                      <a:r>
                        <a:t/>
                      </a:r>
                      <a:endParaRPr b="0" i="0" sz="800" u="none" cap="none" strike="noStrike">
                        <a:solidFill>
                          <a:schemeClr val="dk1"/>
                        </a:solidFill>
                        <a:latin typeface="Malgun Gothic"/>
                        <a:ea typeface="Malgun Gothic"/>
                        <a:cs typeface="Malgun Gothic"/>
                        <a:sym typeface="Malgun Gothic"/>
                      </a:endParaRPr>
                    </a:p>
                  </a:txBody>
                  <a:tcPr marT="45750" marB="45750" marR="91450" marL="9525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solidFill>
                  </a:tcPr>
                </a:tc>
              </a:tr>
            </a:tbl>
          </a:graphicData>
        </a:graphic>
      </p:graphicFrame>
      <p:sp>
        <p:nvSpPr>
          <p:cNvPr id="86" name="Google Shape;86;p52"/>
          <p:cNvSpPr/>
          <p:nvPr/>
        </p:nvSpPr>
        <p:spPr>
          <a:xfrm>
            <a:off x="529590" y="1764665"/>
            <a:ext cx="55880" cy="433070"/>
          </a:xfrm>
          <a:prstGeom prst="roundRect">
            <a:avLst>
              <a:gd fmla="val 16667" name="adj"/>
            </a:avLst>
          </a:prstGeom>
          <a:solidFill>
            <a:srgbClr val="A6A6A6"/>
          </a:solidFill>
          <a:ln>
            <a:noFill/>
          </a:ln>
        </p:spPr>
        <p:txBody>
          <a:bodyPr anchorCtr="0" anchor="ctr" bIns="42200" lIns="84400" spcFirstLastPara="1" rIns="84400" wrap="square" tIns="42200">
            <a:noAutofit/>
          </a:bodyPr>
          <a:lstStyle/>
          <a:p>
            <a:pPr indent="0" lvl="0" marL="0" marR="0" rtl="0" algn="ctr">
              <a:spcBef>
                <a:spcPts val="0"/>
              </a:spcBef>
              <a:spcAft>
                <a:spcPts val="0"/>
              </a:spcAft>
              <a:buNone/>
            </a:pPr>
            <a:r>
              <a:t/>
            </a:r>
            <a:endParaRPr sz="1662">
              <a:solidFill>
                <a:schemeClr val="lt1"/>
              </a:solidFill>
              <a:latin typeface="Malgun Gothic"/>
              <a:ea typeface="Malgun Gothic"/>
              <a:cs typeface="Malgun Gothic"/>
              <a:sym typeface="Malgun Gothic"/>
            </a:endParaRPr>
          </a:p>
        </p:txBody>
      </p:sp>
      <p:sp>
        <p:nvSpPr>
          <p:cNvPr id="87" name="Google Shape;87;p52"/>
          <p:cNvSpPr/>
          <p:nvPr/>
        </p:nvSpPr>
        <p:spPr>
          <a:xfrm>
            <a:off x="529590" y="2310765"/>
            <a:ext cx="55880" cy="433070"/>
          </a:xfrm>
          <a:prstGeom prst="roundRect">
            <a:avLst>
              <a:gd fmla="val 16667" name="adj"/>
            </a:avLst>
          </a:prstGeom>
          <a:solidFill>
            <a:srgbClr val="A6A6A6"/>
          </a:solidFill>
          <a:ln>
            <a:noFill/>
          </a:ln>
        </p:spPr>
        <p:txBody>
          <a:bodyPr anchorCtr="0" anchor="ctr" bIns="42200" lIns="84400" spcFirstLastPara="1" rIns="84400" wrap="square" tIns="42200">
            <a:noAutofit/>
          </a:bodyPr>
          <a:lstStyle/>
          <a:p>
            <a:pPr indent="0" lvl="0" marL="0" marR="0" rtl="0" algn="ctr">
              <a:spcBef>
                <a:spcPts val="0"/>
              </a:spcBef>
              <a:spcAft>
                <a:spcPts val="0"/>
              </a:spcAft>
              <a:buNone/>
            </a:pPr>
            <a:r>
              <a:t/>
            </a:r>
            <a:endParaRPr sz="1662">
              <a:solidFill>
                <a:schemeClr val="lt1"/>
              </a:solidFill>
              <a:latin typeface="Malgun Gothic"/>
              <a:ea typeface="Malgun Gothic"/>
              <a:cs typeface="Malgun Gothic"/>
              <a:sym typeface="Malgun Gothic"/>
            </a:endParaRPr>
          </a:p>
        </p:txBody>
      </p:sp>
      <p:sp>
        <p:nvSpPr>
          <p:cNvPr id="88" name="Google Shape;88;p52"/>
          <p:cNvSpPr/>
          <p:nvPr/>
        </p:nvSpPr>
        <p:spPr>
          <a:xfrm>
            <a:off x="585470" y="883285"/>
            <a:ext cx="2711450" cy="5400675"/>
          </a:xfrm>
          <a:prstGeom prst="rect">
            <a:avLst/>
          </a:prstGeom>
          <a:solidFill>
            <a:schemeClr val="lt1"/>
          </a:solidFill>
          <a:ln cap="flat" cmpd="sng" w="38100">
            <a:solidFill>
              <a:srgbClr val="A5A5A5"/>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2200" lIns="84400" spcFirstLastPara="1" rIns="84400" wrap="square" tIns="42200">
            <a:noAutofit/>
          </a:bodyPr>
          <a:lstStyle/>
          <a:p>
            <a:pPr indent="0" lvl="0" marL="0" marR="0" rtl="0" algn="ctr">
              <a:spcBef>
                <a:spcPts val="0"/>
              </a:spcBef>
              <a:spcAft>
                <a:spcPts val="0"/>
              </a:spcAft>
              <a:buNone/>
            </a:pPr>
            <a:r>
              <a:t/>
            </a:r>
            <a:endParaRPr sz="1662">
              <a:solidFill>
                <a:schemeClr val="lt1"/>
              </a:solidFill>
              <a:latin typeface="Malgun Gothic"/>
              <a:ea typeface="Malgun Gothic"/>
              <a:cs typeface="Malgun Gothic"/>
              <a:sym typeface="Malgun Gothic"/>
            </a:endParaRPr>
          </a:p>
        </p:txBody>
      </p:sp>
      <p:cxnSp>
        <p:nvCxnSpPr>
          <p:cNvPr id="89" name="Google Shape;89;p52"/>
          <p:cNvCxnSpPr/>
          <p:nvPr/>
        </p:nvCxnSpPr>
        <p:spPr>
          <a:xfrm>
            <a:off x="3764915" y="872490"/>
            <a:ext cx="3132455" cy="0"/>
          </a:xfrm>
          <a:prstGeom prst="straightConnector1">
            <a:avLst/>
          </a:prstGeom>
          <a:noFill/>
          <a:ln cap="flat" cmpd="sng" w="76200">
            <a:solidFill>
              <a:schemeClr val="lt1"/>
            </a:solidFill>
            <a:prstDash val="solid"/>
            <a:round/>
            <a:headEnd len="sm" w="sm" type="none"/>
            <a:tailEnd len="sm" w="sm" type="none"/>
          </a:ln>
        </p:spPr>
      </p:cxnSp>
      <p:cxnSp>
        <p:nvCxnSpPr>
          <p:cNvPr id="90" name="Google Shape;90;p52"/>
          <p:cNvCxnSpPr/>
          <p:nvPr/>
        </p:nvCxnSpPr>
        <p:spPr>
          <a:xfrm>
            <a:off x="529590" y="6311900"/>
            <a:ext cx="3132455" cy="0"/>
          </a:xfrm>
          <a:prstGeom prst="straightConnector1">
            <a:avLst/>
          </a:prstGeom>
          <a:noFill/>
          <a:ln cap="flat" cmpd="sng" w="117475">
            <a:solidFill>
              <a:schemeClr val="lt1"/>
            </a:solidFill>
            <a:prstDash val="solid"/>
            <a:round/>
            <a:headEnd len="sm" w="sm" type="none"/>
            <a:tailEnd len="sm" w="sm" type="none"/>
          </a:ln>
        </p:spPr>
      </p:cxnSp>
      <p:pic>
        <p:nvPicPr>
          <p:cNvPr id="91" name="Google Shape;91;p52"/>
          <p:cNvPicPr preferRelativeResize="0"/>
          <p:nvPr/>
        </p:nvPicPr>
        <p:blipFill rotWithShape="1">
          <a:blip r:embed="rId2">
            <a:alphaModFix/>
          </a:blip>
          <a:srcRect b="0" l="0" r="0" t="0"/>
          <a:stretch/>
        </p:blipFill>
        <p:spPr>
          <a:xfrm>
            <a:off x="5744845" y="6652895"/>
            <a:ext cx="648335" cy="143510"/>
          </a:xfrm>
          <a:prstGeom prst="rect">
            <a:avLst/>
          </a:prstGeom>
          <a:noFill/>
          <a:ln>
            <a:noFill/>
          </a:ln>
        </p:spPr>
      </p:pic>
      <p:pic>
        <p:nvPicPr>
          <p:cNvPr id="92" name="Google Shape;92;p52"/>
          <p:cNvPicPr preferRelativeResize="0"/>
          <p:nvPr/>
        </p:nvPicPr>
        <p:blipFill rotWithShape="1">
          <a:blip r:embed="rId3">
            <a:alphaModFix/>
          </a:blip>
          <a:srcRect b="0" l="0" r="0" t="0"/>
          <a:stretch/>
        </p:blipFill>
        <p:spPr>
          <a:xfrm>
            <a:off x="6569075" y="6637655"/>
            <a:ext cx="648335" cy="114935"/>
          </a:xfrm>
          <a:prstGeom prst="rect">
            <a:avLst/>
          </a:prstGeom>
          <a:noFill/>
          <a:ln>
            <a:noFill/>
          </a:ln>
        </p:spPr>
      </p:pic>
      <p:pic>
        <p:nvPicPr>
          <p:cNvPr id="93" name="Google Shape;93;p52"/>
          <p:cNvPicPr preferRelativeResize="0"/>
          <p:nvPr/>
        </p:nvPicPr>
        <p:blipFill rotWithShape="1">
          <a:blip r:embed="rId4">
            <a:alphaModFix/>
          </a:blip>
          <a:srcRect b="0" l="0" r="0" t="0"/>
          <a:stretch/>
        </p:blipFill>
        <p:spPr>
          <a:xfrm>
            <a:off x="82550" y="6652895"/>
            <a:ext cx="791210" cy="154940"/>
          </a:xfrm>
          <a:prstGeom prst="rect">
            <a:avLst/>
          </a:prstGeom>
          <a:noFill/>
          <a:ln>
            <a:noFill/>
          </a:ln>
        </p:spPr>
      </p:pic>
      <p:sp>
        <p:nvSpPr>
          <p:cNvPr id="94" name="도형 397"/>
          <p:cNvSpPr>
            <a:spLocks/>
          </p:cNvSpPr>
          <p:nvPr/>
        </p:nvSpPr>
        <p:spPr>
          <a:xfrm>
            <a:off x="8265160" y="323215"/>
            <a:ext cx="1576070" cy="217170"/>
          </a:xfrm>
          <a:prstGeom prst="rect"/>
          <a:noFill/>
          <a:ln w="0">
            <a:noFill/>
            <a:prstDash/>
          </a:ln>
        </p:spPr>
        <p:txBody>
          <a:bodyPr wrap="square" lIns="91440" tIns="45720" rIns="91440" bIns="45720" numCol="1" vert="horz" anchor="ctr">
            <a:noAutofit/>
          </a:bodyPr>
          <a:lstStyle/>
          <a:p>
            <a:pPr marL="0" indent="0" rtl="0" algn="l" latinLnBrk="0">
              <a:spcBef>
                <a:spcPts val="0"/>
              </a:spcBef>
              <a:spcAft>
                <a:spcPts val="0"/>
              </a:spcAft>
              <a:buFontTx/>
              <a:buNone/>
            </a:pPr>
            <a:r>
              <a:rPr lang="ko-KR" sz="800">
                <a:solidFill>
                  <a:schemeClr val="dk1"/>
                </a:solidFill>
                <a:latin typeface="Malgun Gothic" charset="0"/>
                <a:ea typeface="Malgun Gothic" charset="0"/>
                <a:cs typeface="Malgun Gothic" charset="0"/>
              </a:rPr>
              <a:t>한의진</a:t>
            </a:r>
            <a:endParaRPr lang="ko-KR" altLang="en-US" sz="800">
              <a:solidFill>
                <a:schemeClr val="dk1"/>
              </a:solidFill>
              <a:latin typeface="Malgun Gothic" charset="0"/>
              <a:ea typeface="Malgun Gothic" charset="0"/>
              <a:cs typeface="Malgun Gothic"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Display">
  <p:cSld name="6_Display">
    <p:spTree>
      <p:nvGrpSpPr>
        <p:cNvPr id="95" name="Shape 95"/>
        <p:cNvGrpSpPr/>
        <p:nvPr/>
      </p:nvGrpSpPr>
      <p:grpSpPr>
        <a:xfrm>
          <a:off x="0" y="0"/>
          <a:ext cx="0" cy="0"/>
          <a:chOff x="0" y="0"/>
          <a:chExt cx="0" cy="0"/>
        </a:xfrm>
      </p:grpSpPr>
      <p:sp>
        <p:nvSpPr>
          <p:cNvPr id="96" name="Google Shape;96;p53"/>
          <p:cNvSpPr/>
          <p:nvPr/>
        </p:nvSpPr>
        <p:spPr>
          <a:xfrm>
            <a:off x="607695" y="883285"/>
            <a:ext cx="2684145" cy="5400675"/>
          </a:xfrm>
          <a:prstGeom prst="rect">
            <a:avLst/>
          </a:prstGeom>
          <a:solidFill>
            <a:schemeClr val="lt1"/>
          </a:solidFill>
          <a:ln cap="flat" cmpd="sng" w="38100">
            <a:solidFill>
              <a:srgbClr val="A5A5A5"/>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2200" lIns="84400" spcFirstLastPara="1" rIns="84400" wrap="square" tIns="42200">
            <a:noAutofit/>
          </a:bodyPr>
          <a:lstStyle/>
          <a:p>
            <a:pPr indent="0" lvl="0" marL="0" marR="0" rtl="0" algn="ctr">
              <a:spcBef>
                <a:spcPts val="0"/>
              </a:spcBef>
              <a:spcAft>
                <a:spcPts val="0"/>
              </a:spcAft>
              <a:buNone/>
            </a:pPr>
            <a:r>
              <a:t/>
            </a:r>
            <a:endParaRPr sz="1662">
              <a:solidFill>
                <a:schemeClr val="lt1"/>
              </a:solidFill>
              <a:latin typeface="Malgun Gothic"/>
              <a:ea typeface="Malgun Gothic"/>
              <a:cs typeface="Malgun Gothic"/>
              <a:sym typeface="Malgun Gothic"/>
            </a:endParaRPr>
          </a:p>
        </p:txBody>
      </p:sp>
      <p:sp>
        <p:nvSpPr>
          <p:cNvPr id="97" name="Google Shape;97;p53"/>
          <p:cNvSpPr/>
          <p:nvPr/>
        </p:nvSpPr>
        <p:spPr>
          <a:xfrm>
            <a:off x="4018915" y="883285"/>
            <a:ext cx="2684145" cy="2797810"/>
          </a:xfrm>
          <a:prstGeom prst="rect">
            <a:avLst/>
          </a:prstGeom>
          <a:solidFill>
            <a:schemeClr val="lt1"/>
          </a:solidFill>
          <a:ln cap="flat" cmpd="sng" w="38100">
            <a:solidFill>
              <a:srgbClr val="A5A5A5"/>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2200" lIns="84400" spcFirstLastPara="1" rIns="84400" wrap="square" tIns="42200">
            <a:noAutofit/>
          </a:bodyPr>
          <a:lstStyle/>
          <a:p>
            <a:pPr indent="0" lvl="0" marL="0" marR="0" rtl="0" algn="ctr">
              <a:spcBef>
                <a:spcPts val="0"/>
              </a:spcBef>
              <a:spcAft>
                <a:spcPts val="0"/>
              </a:spcAft>
              <a:buNone/>
            </a:pPr>
            <a:r>
              <a:t/>
            </a:r>
            <a:endParaRPr sz="1662">
              <a:solidFill>
                <a:schemeClr val="lt1"/>
              </a:solidFill>
              <a:latin typeface="Malgun Gothic"/>
              <a:ea typeface="Malgun Gothic"/>
              <a:cs typeface="Malgun Gothic"/>
              <a:sym typeface="Malgun Gothic"/>
            </a:endParaRPr>
          </a:p>
        </p:txBody>
      </p:sp>
      <p:sp>
        <p:nvSpPr>
          <p:cNvPr id="98" name="Google Shape;98;p53"/>
          <p:cNvSpPr/>
          <p:nvPr/>
        </p:nvSpPr>
        <p:spPr>
          <a:xfrm>
            <a:off x="52705" y="609600"/>
            <a:ext cx="7164070" cy="5934075"/>
          </a:xfrm>
          <a:prstGeom prst="rect">
            <a:avLst/>
          </a:prstGeom>
          <a:noFill/>
          <a:ln cap="flat" cmpd="sng" w="9525">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99" name="Google Shape;99;p53"/>
          <p:cNvSpPr/>
          <p:nvPr/>
        </p:nvSpPr>
        <p:spPr>
          <a:xfrm>
            <a:off x="7232650" y="608965"/>
            <a:ext cx="2609215" cy="216535"/>
          </a:xfrm>
          <a:prstGeom prst="rect">
            <a:avLst/>
          </a:prstGeom>
          <a:solidFill>
            <a:srgbClr val="595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ko-KR" sz="1000">
                <a:solidFill>
                  <a:schemeClr val="lt1"/>
                </a:solidFill>
                <a:latin typeface="Malgun Gothic"/>
                <a:ea typeface="Malgun Gothic"/>
                <a:cs typeface="Malgun Gothic"/>
                <a:sym typeface="Malgun Gothic"/>
              </a:rPr>
              <a:t>Description</a:t>
            </a:r>
            <a:endParaRPr b="1" sz="1000">
              <a:solidFill>
                <a:schemeClr val="lt1"/>
              </a:solidFill>
              <a:latin typeface="Malgun Gothic"/>
              <a:ea typeface="Malgun Gothic"/>
              <a:cs typeface="Malgun Gothic"/>
              <a:sym typeface="Malgun Gothic"/>
            </a:endParaRPr>
          </a:p>
        </p:txBody>
      </p:sp>
      <p:sp>
        <p:nvSpPr>
          <p:cNvPr id="100" name="Google Shape;100;p53"/>
          <p:cNvSpPr/>
          <p:nvPr/>
        </p:nvSpPr>
        <p:spPr>
          <a:xfrm>
            <a:off x="48895" y="6597650"/>
            <a:ext cx="7181850" cy="2152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fld id="{00000000-1234-1234-1234-123412341234}" type="slidenum">
              <a:rPr lang="ko-KR" sz="800">
                <a:solidFill>
                  <a:srgbClr val="7F7F7F"/>
                </a:solidFill>
                <a:latin typeface="Malgun Gothic"/>
                <a:ea typeface="Malgun Gothic"/>
                <a:cs typeface="Malgun Gothic"/>
                <a:sym typeface="Malgun Gothic"/>
              </a:rPr>
              <a:t>‹#›</a:t>
            </a:fld>
            <a:r>
              <a:rPr lang="ko-KR" sz="800">
                <a:solidFill>
                  <a:srgbClr val="7F7F7F"/>
                </a:solidFill>
                <a:latin typeface="Malgun Gothic"/>
                <a:ea typeface="Malgun Gothic"/>
                <a:cs typeface="Malgun Gothic"/>
                <a:sym typeface="Malgun Gothic"/>
              </a:rPr>
              <a:t> Page</a:t>
            </a:r>
            <a:endParaRPr/>
          </a:p>
        </p:txBody>
      </p:sp>
      <p:graphicFrame>
        <p:nvGraphicFramePr>
          <p:cNvPr id="101" name="Google Shape;101;p53"/>
          <p:cNvGraphicFramePr/>
          <p:nvPr/>
        </p:nvGraphicFramePr>
        <p:xfrm>
          <a:off x="57150" y="97059"/>
          <a:ext cx="3000000" cy="3000000"/>
        </p:xfrm>
        <a:graphic>
          <a:graphicData uri="http://schemas.openxmlformats.org/drawingml/2006/table">
            <a:tbl>
              <a:tblPr>
                <a:noFill/>
                <a:tableStyleId>{C556EEEC-F204-40ED-8A43-A9BB3FB26E16}</a:tableStyleId>
              </a:tblPr>
              <a:tblGrid>
                <a:gridCol w="876175"/>
                <a:gridCol w="2757025"/>
                <a:gridCol w="716850"/>
                <a:gridCol w="3216850"/>
                <a:gridCol w="621450"/>
                <a:gridCol w="1589450"/>
              </a:tblGrid>
              <a:tr h="101600">
                <a:tc>
                  <a:txBody>
                    <a:bodyPr/>
                    <a:lstStyle/>
                    <a:p>
                      <a:pPr indent="0" lvl="0" marL="0" marR="0" rtl="0" algn="ctr">
                        <a:lnSpc>
                          <a:spcPct val="100000"/>
                        </a:lnSpc>
                        <a:spcBef>
                          <a:spcPts val="0"/>
                        </a:spcBef>
                        <a:spcAft>
                          <a:spcPts val="0"/>
                        </a:spcAft>
                        <a:buClr>
                          <a:schemeClr val="lt1"/>
                        </a:buClr>
                        <a:buSzPts val="800"/>
                        <a:buFont typeface="Malgun Gothic"/>
                        <a:buNone/>
                      </a:pPr>
                      <a:r>
                        <a:rPr b="1" i="0" lang="ko-KR" sz="800" u="none" cap="none" strike="noStrike">
                          <a:solidFill>
                            <a:schemeClr val="lt1"/>
                          </a:solidFill>
                          <a:latin typeface="Malgun Gothic"/>
                          <a:ea typeface="Malgun Gothic"/>
                          <a:cs typeface="Malgun Gothic"/>
                          <a:sym typeface="Malgun Gothic"/>
                        </a:rPr>
                        <a:t>화면ID</a:t>
                      </a:r>
                      <a:endParaRPr/>
                    </a:p>
                  </a:txBody>
                  <a:tcPr marT="45750" marB="45750" marR="91450" marL="9525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rgbClr val="595959"/>
                    </a:solidFill>
                  </a:tcPr>
                </a:tc>
                <a:tc>
                  <a:txBody>
                    <a:bodyPr/>
                    <a:lstStyle/>
                    <a:p>
                      <a:pPr indent="0" lvl="0" marL="0" marR="0" rtl="0" algn="l">
                        <a:lnSpc>
                          <a:spcPct val="100000"/>
                        </a:lnSpc>
                        <a:spcBef>
                          <a:spcPts val="0"/>
                        </a:spcBef>
                        <a:spcAft>
                          <a:spcPts val="0"/>
                        </a:spcAft>
                        <a:buClr>
                          <a:schemeClr val="dk1"/>
                        </a:buClr>
                        <a:buSzPts val="800"/>
                        <a:buFont typeface="Malgun Gothic"/>
                        <a:buNone/>
                      </a:pPr>
                      <a:r>
                        <a:t/>
                      </a:r>
                      <a:endParaRPr b="0" i="0" sz="800" u="none" cap="none" strike="noStrike">
                        <a:solidFill>
                          <a:schemeClr val="dk1"/>
                        </a:solidFill>
                        <a:latin typeface="Malgun Gothic"/>
                        <a:ea typeface="Malgun Gothic"/>
                        <a:cs typeface="Malgun Gothic"/>
                        <a:sym typeface="Malgun Gothic"/>
                      </a:endParaRPr>
                    </a:p>
                  </a:txBody>
                  <a:tcPr marT="45750" marB="45750" marR="91450" marL="9525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lt1"/>
                        </a:buClr>
                        <a:buSzPts val="800"/>
                        <a:buFont typeface="Malgun Gothic"/>
                        <a:buNone/>
                      </a:pPr>
                      <a:r>
                        <a:rPr b="1" i="0" lang="ko-KR" sz="800" u="none" cap="none" strike="noStrike">
                          <a:solidFill>
                            <a:schemeClr val="lt1"/>
                          </a:solidFill>
                          <a:latin typeface="Malgun Gothic"/>
                          <a:ea typeface="Malgun Gothic"/>
                          <a:cs typeface="Malgun Gothic"/>
                          <a:sym typeface="Malgun Gothic"/>
                        </a:rPr>
                        <a:t>화면명</a:t>
                      </a:r>
                      <a:endParaRPr b="1" i="0" sz="800" u="none" cap="none" strike="noStrike">
                        <a:solidFill>
                          <a:schemeClr val="lt1"/>
                        </a:solidFill>
                        <a:latin typeface="Malgun Gothic"/>
                        <a:ea typeface="Malgun Gothic"/>
                        <a:cs typeface="Malgun Gothic"/>
                        <a:sym typeface="Malgun Gothic"/>
                      </a:endParaRPr>
                    </a:p>
                  </a:txBody>
                  <a:tcPr marT="45750" marB="45750" marR="91450" marL="9525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rgbClr val="595959"/>
                    </a:solidFill>
                  </a:tcPr>
                </a:tc>
                <a:tc>
                  <a:txBody>
                    <a:bodyPr/>
                    <a:lstStyle/>
                    <a:p>
                      <a:pPr indent="0" lvl="0" marL="0" marR="0" rtl="0" algn="l">
                        <a:lnSpc>
                          <a:spcPct val="100000"/>
                        </a:lnSpc>
                        <a:spcBef>
                          <a:spcPts val="0"/>
                        </a:spcBef>
                        <a:spcAft>
                          <a:spcPts val="0"/>
                        </a:spcAft>
                        <a:buClr>
                          <a:schemeClr val="dk1"/>
                        </a:buClr>
                        <a:buSzPts val="800"/>
                        <a:buFont typeface="Malgun Gothic"/>
                        <a:buNone/>
                      </a:pPr>
                      <a:r>
                        <a:t/>
                      </a:r>
                      <a:endParaRPr b="0" i="0" sz="800" u="none" cap="none" strike="noStrike">
                        <a:solidFill>
                          <a:schemeClr val="dk1"/>
                        </a:solidFill>
                        <a:latin typeface="Malgun Gothic"/>
                        <a:ea typeface="Malgun Gothic"/>
                        <a:cs typeface="Malgun Gothic"/>
                        <a:sym typeface="Malgun Gothic"/>
                      </a:endParaRPr>
                    </a:p>
                  </a:txBody>
                  <a:tcPr marT="45750" marB="45750" marR="91450" marL="9525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lt1"/>
                        </a:buClr>
                        <a:buSzPts val="800"/>
                        <a:buFont typeface="Malgun Gothic"/>
                        <a:buNone/>
                      </a:pPr>
                      <a:r>
                        <a:rPr b="1" i="0" lang="ko-KR" sz="800" u="none" cap="none" strike="noStrike">
                          <a:solidFill>
                            <a:schemeClr val="lt1"/>
                          </a:solidFill>
                          <a:latin typeface="Malgun Gothic"/>
                          <a:ea typeface="Malgun Gothic"/>
                          <a:cs typeface="Malgun Gothic"/>
                          <a:sym typeface="Malgun Gothic"/>
                        </a:rPr>
                        <a:t>TYPE</a:t>
                      </a:r>
                      <a:endParaRPr/>
                    </a:p>
                  </a:txBody>
                  <a:tcPr marT="45750" marB="45750" marR="91450" marL="9525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rgbClr val="595959"/>
                    </a:solidFill>
                  </a:tcPr>
                </a:tc>
                <a:tc>
                  <a:txBody>
                    <a:bodyPr/>
                    <a:lstStyle/>
                    <a:p>
                      <a:pPr indent="0" lvl="0" marL="0" marR="0" rtl="0" algn="l">
                        <a:lnSpc>
                          <a:spcPct val="100000"/>
                        </a:lnSpc>
                        <a:spcBef>
                          <a:spcPts val="0"/>
                        </a:spcBef>
                        <a:spcAft>
                          <a:spcPts val="0"/>
                        </a:spcAft>
                        <a:buClr>
                          <a:schemeClr val="dk1"/>
                        </a:buClr>
                        <a:buSzPts val="800"/>
                        <a:buFont typeface="Malgun Gothic"/>
                        <a:buNone/>
                      </a:pPr>
                      <a:r>
                        <a:t/>
                      </a:r>
                      <a:endParaRPr b="0" i="0" sz="800" u="none" cap="none" strike="noStrike">
                        <a:solidFill>
                          <a:schemeClr val="dk1"/>
                        </a:solidFill>
                        <a:latin typeface="Malgun Gothic"/>
                        <a:ea typeface="Malgun Gothic"/>
                        <a:cs typeface="Malgun Gothic"/>
                        <a:sym typeface="Malgun Gothic"/>
                      </a:endParaRPr>
                    </a:p>
                  </a:txBody>
                  <a:tcPr marT="45750" marB="45750" marR="91450" marL="9525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solidFill>
                  </a:tcPr>
                </a:tc>
              </a:tr>
              <a:tr h="238200">
                <a:tc>
                  <a:txBody>
                    <a:bodyPr/>
                    <a:lstStyle/>
                    <a:p>
                      <a:pPr indent="0" lvl="0" marL="0" marR="0" rtl="0" algn="ctr">
                        <a:lnSpc>
                          <a:spcPct val="100000"/>
                        </a:lnSpc>
                        <a:spcBef>
                          <a:spcPts val="0"/>
                        </a:spcBef>
                        <a:spcAft>
                          <a:spcPts val="0"/>
                        </a:spcAft>
                        <a:buClr>
                          <a:schemeClr val="lt1"/>
                        </a:buClr>
                        <a:buSzPts val="800"/>
                        <a:buFont typeface="Malgun Gothic"/>
                        <a:buNone/>
                      </a:pPr>
                      <a:r>
                        <a:rPr b="1" i="0" lang="ko-KR" sz="800" u="none" cap="none" strike="noStrike">
                          <a:solidFill>
                            <a:schemeClr val="lt1"/>
                          </a:solidFill>
                          <a:latin typeface="Malgun Gothic"/>
                          <a:ea typeface="Malgun Gothic"/>
                          <a:cs typeface="Malgun Gothic"/>
                          <a:sym typeface="Malgun Gothic"/>
                        </a:rPr>
                        <a:t>화면경로</a:t>
                      </a:r>
                      <a:endParaRPr b="1" i="0" sz="800" u="none" cap="none" strike="noStrike">
                        <a:solidFill>
                          <a:schemeClr val="lt1"/>
                        </a:solidFill>
                        <a:latin typeface="Malgun Gothic"/>
                        <a:ea typeface="Malgun Gothic"/>
                        <a:cs typeface="Malgun Gothic"/>
                        <a:sym typeface="Malgun Gothic"/>
                      </a:endParaRPr>
                    </a:p>
                  </a:txBody>
                  <a:tcPr marT="45750" marB="45750" marR="91450" marL="9525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rgbClr val="595959"/>
                    </a:solidFill>
                  </a:tcPr>
                </a:tc>
                <a:tc gridSpan="3">
                  <a:txBody>
                    <a:bodyPr/>
                    <a:lstStyle/>
                    <a:p>
                      <a:pPr indent="0" lvl="0" marL="0" marR="0" rtl="0" algn="l">
                        <a:lnSpc>
                          <a:spcPct val="100000"/>
                        </a:lnSpc>
                        <a:spcBef>
                          <a:spcPts val="0"/>
                        </a:spcBef>
                        <a:spcAft>
                          <a:spcPts val="0"/>
                        </a:spcAft>
                        <a:buClr>
                          <a:schemeClr val="dk1"/>
                        </a:buClr>
                        <a:buSzPts val="800"/>
                        <a:buFont typeface="Malgun Gothic"/>
                        <a:buNone/>
                      </a:pPr>
                      <a:r>
                        <a:t/>
                      </a:r>
                      <a:endParaRPr b="0" i="0" sz="800" u="none" cap="none" strike="noStrike">
                        <a:solidFill>
                          <a:schemeClr val="dk1"/>
                        </a:solidFill>
                        <a:latin typeface="Malgun Gothic"/>
                        <a:ea typeface="Malgun Gothic"/>
                        <a:cs typeface="Malgun Gothic"/>
                        <a:sym typeface="Malgun Gothic"/>
                      </a:endParaRPr>
                    </a:p>
                  </a:txBody>
                  <a:tcPr marT="45750" marB="45750" marR="91450" marL="9525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solidFill>
                  </a:tcPr>
                </a:tc>
                <a:tc hMerge="1"/>
                <a:tc hMerge="1"/>
                <a:tc>
                  <a:txBody>
                    <a:bodyPr/>
                    <a:lstStyle/>
                    <a:p>
                      <a:pPr indent="0" lvl="0" marL="0" marR="0" rtl="0" algn="ctr">
                        <a:lnSpc>
                          <a:spcPct val="100000"/>
                        </a:lnSpc>
                        <a:spcBef>
                          <a:spcPts val="0"/>
                        </a:spcBef>
                        <a:spcAft>
                          <a:spcPts val="0"/>
                        </a:spcAft>
                        <a:buClr>
                          <a:schemeClr val="lt1"/>
                        </a:buClr>
                        <a:buSzPts val="800"/>
                        <a:buFont typeface="Malgun Gothic"/>
                        <a:buNone/>
                      </a:pPr>
                      <a:r>
                        <a:rPr b="1" i="0" lang="ko-KR" sz="800" u="none" cap="none" strike="noStrike">
                          <a:solidFill>
                            <a:schemeClr val="lt1"/>
                          </a:solidFill>
                          <a:latin typeface="Malgun Gothic"/>
                          <a:ea typeface="Malgun Gothic"/>
                          <a:cs typeface="Malgun Gothic"/>
                          <a:sym typeface="Malgun Gothic"/>
                        </a:rPr>
                        <a:t>작성자</a:t>
                      </a:r>
                      <a:endParaRPr b="1" i="0" sz="800" u="none" cap="none" strike="noStrike">
                        <a:solidFill>
                          <a:schemeClr val="lt1"/>
                        </a:solidFill>
                        <a:latin typeface="Malgun Gothic"/>
                        <a:ea typeface="Malgun Gothic"/>
                        <a:cs typeface="Malgun Gothic"/>
                        <a:sym typeface="Malgun Gothic"/>
                      </a:endParaRPr>
                    </a:p>
                  </a:txBody>
                  <a:tcPr marT="45750" marB="45750" marR="91450" marL="9525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rgbClr val="595959"/>
                    </a:solidFill>
                  </a:tcPr>
                </a:tc>
                <a:tc>
                  <a:txBody>
                    <a:bodyPr/>
                    <a:lstStyle/>
                    <a:p>
                      <a:pPr indent="0" lvl="0" marL="0" marR="0" rtl="0" algn="l">
                        <a:lnSpc>
                          <a:spcPct val="100000"/>
                        </a:lnSpc>
                        <a:spcBef>
                          <a:spcPts val="0"/>
                        </a:spcBef>
                        <a:spcAft>
                          <a:spcPts val="0"/>
                        </a:spcAft>
                        <a:buClr>
                          <a:schemeClr val="dk1"/>
                        </a:buClr>
                        <a:buSzPts val="800"/>
                        <a:buFont typeface="Malgun Gothic"/>
                        <a:buNone/>
                      </a:pPr>
                      <a:r>
                        <a:t/>
                      </a:r>
                      <a:endParaRPr b="0" i="0" sz="800" u="none" cap="none" strike="noStrike">
                        <a:solidFill>
                          <a:schemeClr val="dk1"/>
                        </a:solidFill>
                        <a:latin typeface="Malgun Gothic"/>
                        <a:ea typeface="Malgun Gothic"/>
                        <a:cs typeface="Malgun Gothic"/>
                        <a:sym typeface="Malgun Gothic"/>
                      </a:endParaRPr>
                    </a:p>
                  </a:txBody>
                  <a:tcPr marT="45750" marB="45750" marR="91450" marL="9525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solidFill>
                  </a:tcPr>
                </a:tc>
              </a:tr>
            </a:tbl>
          </a:graphicData>
        </a:graphic>
      </p:graphicFrame>
      <p:sp>
        <p:nvSpPr>
          <p:cNvPr id="102" name="Google Shape;102;p53"/>
          <p:cNvSpPr/>
          <p:nvPr/>
        </p:nvSpPr>
        <p:spPr>
          <a:xfrm>
            <a:off x="529590" y="1764665"/>
            <a:ext cx="55880" cy="433070"/>
          </a:xfrm>
          <a:prstGeom prst="roundRect">
            <a:avLst>
              <a:gd fmla="val 16667" name="adj"/>
            </a:avLst>
          </a:prstGeom>
          <a:solidFill>
            <a:srgbClr val="A6A6A6"/>
          </a:solidFill>
          <a:ln>
            <a:noFill/>
          </a:ln>
        </p:spPr>
        <p:txBody>
          <a:bodyPr anchorCtr="0" anchor="ctr" bIns="42200" lIns="84400" spcFirstLastPara="1" rIns="84400" wrap="square" tIns="42200">
            <a:noAutofit/>
          </a:bodyPr>
          <a:lstStyle/>
          <a:p>
            <a:pPr indent="0" lvl="0" marL="0" marR="0" rtl="0" algn="ctr">
              <a:spcBef>
                <a:spcPts val="0"/>
              </a:spcBef>
              <a:spcAft>
                <a:spcPts val="0"/>
              </a:spcAft>
              <a:buNone/>
            </a:pPr>
            <a:r>
              <a:t/>
            </a:r>
            <a:endParaRPr sz="1662">
              <a:solidFill>
                <a:schemeClr val="lt1"/>
              </a:solidFill>
              <a:latin typeface="Malgun Gothic"/>
              <a:ea typeface="Malgun Gothic"/>
              <a:cs typeface="Malgun Gothic"/>
              <a:sym typeface="Malgun Gothic"/>
            </a:endParaRPr>
          </a:p>
        </p:txBody>
      </p:sp>
      <p:sp>
        <p:nvSpPr>
          <p:cNvPr id="103" name="Google Shape;103;p53"/>
          <p:cNvSpPr/>
          <p:nvPr/>
        </p:nvSpPr>
        <p:spPr>
          <a:xfrm>
            <a:off x="529590" y="2310765"/>
            <a:ext cx="55880" cy="433070"/>
          </a:xfrm>
          <a:prstGeom prst="roundRect">
            <a:avLst>
              <a:gd fmla="val 16667" name="adj"/>
            </a:avLst>
          </a:prstGeom>
          <a:solidFill>
            <a:srgbClr val="A6A6A6"/>
          </a:solidFill>
          <a:ln>
            <a:noFill/>
          </a:ln>
        </p:spPr>
        <p:txBody>
          <a:bodyPr anchorCtr="0" anchor="ctr" bIns="42200" lIns="84400" spcFirstLastPara="1" rIns="84400" wrap="square" tIns="42200">
            <a:noAutofit/>
          </a:bodyPr>
          <a:lstStyle/>
          <a:p>
            <a:pPr indent="0" lvl="0" marL="0" marR="0" rtl="0" algn="ctr">
              <a:spcBef>
                <a:spcPts val="0"/>
              </a:spcBef>
              <a:spcAft>
                <a:spcPts val="0"/>
              </a:spcAft>
              <a:buNone/>
            </a:pPr>
            <a:r>
              <a:t/>
            </a:r>
            <a:endParaRPr sz="1662">
              <a:solidFill>
                <a:schemeClr val="lt1"/>
              </a:solidFill>
              <a:latin typeface="Malgun Gothic"/>
              <a:ea typeface="Malgun Gothic"/>
              <a:cs typeface="Malgun Gothic"/>
              <a:sym typeface="Malgun Gothic"/>
            </a:endParaRPr>
          </a:p>
        </p:txBody>
      </p:sp>
      <p:sp>
        <p:nvSpPr>
          <p:cNvPr id="104" name="Google Shape;104;p53"/>
          <p:cNvSpPr/>
          <p:nvPr/>
        </p:nvSpPr>
        <p:spPr>
          <a:xfrm>
            <a:off x="585470" y="883285"/>
            <a:ext cx="2711450" cy="5400675"/>
          </a:xfrm>
          <a:prstGeom prst="rect">
            <a:avLst/>
          </a:prstGeom>
          <a:solidFill>
            <a:schemeClr val="lt1"/>
          </a:solidFill>
          <a:ln cap="flat" cmpd="sng" w="38100">
            <a:solidFill>
              <a:srgbClr val="A5A5A5"/>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2200" lIns="84400" spcFirstLastPara="1" rIns="84400" wrap="square" tIns="42200">
            <a:noAutofit/>
          </a:bodyPr>
          <a:lstStyle/>
          <a:p>
            <a:pPr indent="0" lvl="0" marL="0" marR="0" rtl="0" algn="ctr">
              <a:spcBef>
                <a:spcPts val="0"/>
              </a:spcBef>
              <a:spcAft>
                <a:spcPts val="0"/>
              </a:spcAft>
              <a:buNone/>
            </a:pPr>
            <a:r>
              <a:t/>
            </a:r>
            <a:endParaRPr sz="1662">
              <a:solidFill>
                <a:schemeClr val="lt1"/>
              </a:solidFill>
              <a:latin typeface="Malgun Gothic"/>
              <a:ea typeface="Malgun Gothic"/>
              <a:cs typeface="Malgun Gothic"/>
              <a:sym typeface="Malgun Gothic"/>
            </a:endParaRPr>
          </a:p>
        </p:txBody>
      </p:sp>
      <p:cxnSp>
        <p:nvCxnSpPr>
          <p:cNvPr id="105" name="Google Shape;105;p53"/>
          <p:cNvCxnSpPr/>
          <p:nvPr/>
        </p:nvCxnSpPr>
        <p:spPr>
          <a:xfrm>
            <a:off x="3764915" y="872490"/>
            <a:ext cx="3132455" cy="0"/>
          </a:xfrm>
          <a:prstGeom prst="straightConnector1">
            <a:avLst/>
          </a:prstGeom>
          <a:noFill/>
          <a:ln cap="flat" cmpd="sng" w="76200">
            <a:solidFill>
              <a:schemeClr val="lt1"/>
            </a:solidFill>
            <a:prstDash val="solid"/>
            <a:round/>
            <a:headEnd len="sm" w="sm" type="none"/>
            <a:tailEnd len="sm" w="sm" type="none"/>
          </a:ln>
        </p:spPr>
      </p:cxnSp>
      <p:cxnSp>
        <p:nvCxnSpPr>
          <p:cNvPr id="106" name="Google Shape;106;p53"/>
          <p:cNvCxnSpPr/>
          <p:nvPr/>
        </p:nvCxnSpPr>
        <p:spPr>
          <a:xfrm>
            <a:off x="529590" y="6311900"/>
            <a:ext cx="3132455" cy="0"/>
          </a:xfrm>
          <a:prstGeom prst="straightConnector1">
            <a:avLst/>
          </a:prstGeom>
          <a:noFill/>
          <a:ln cap="flat" cmpd="sng" w="117475">
            <a:solidFill>
              <a:schemeClr val="lt1"/>
            </a:solidFill>
            <a:prstDash val="solid"/>
            <a:round/>
            <a:headEnd len="sm" w="sm" type="none"/>
            <a:tailEnd len="sm" w="sm" type="none"/>
          </a:ln>
        </p:spPr>
      </p:cxnSp>
      <p:pic>
        <p:nvPicPr>
          <p:cNvPr id="107" name="Google Shape;107;p53"/>
          <p:cNvPicPr preferRelativeResize="0"/>
          <p:nvPr/>
        </p:nvPicPr>
        <p:blipFill rotWithShape="1">
          <a:blip r:embed="rId2">
            <a:alphaModFix/>
          </a:blip>
          <a:srcRect b="0" l="0" r="0" t="0"/>
          <a:stretch/>
        </p:blipFill>
        <p:spPr>
          <a:xfrm>
            <a:off x="5744845" y="6652895"/>
            <a:ext cx="648335" cy="143510"/>
          </a:xfrm>
          <a:prstGeom prst="rect">
            <a:avLst/>
          </a:prstGeom>
          <a:noFill/>
          <a:ln>
            <a:noFill/>
          </a:ln>
        </p:spPr>
      </p:pic>
      <p:pic>
        <p:nvPicPr>
          <p:cNvPr id="108" name="Google Shape;108;p53"/>
          <p:cNvPicPr preferRelativeResize="0"/>
          <p:nvPr/>
        </p:nvPicPr>
        <p:blipFill rotWithShape="1">
          <a:blip r:embed="rId3">
            <a:alphaModFix/>
          </a:blip>
          <a:srcRect b="0" l="0" r="0" t="0"/>
          <a:stretch/>
        </p:blipFill>
        <p:spPr>
          <a:xfrm>
            <a:off x="6569075" y="6637655"/>
            <a:ext cx="648335" cy="114935"/>
          </a:xfrm>
          <a:prstGeom prst="rect">
            <a:avLst/>
          </a:prstGeom>
          <a:noFill/>
          <a:ln>
            <a:noFill/>
          </a:ln>
        </p:spPr>
      </p:pic>
      <p:pic>
        <p:nvPicPr>
          <p:cNvPr id="109" name="Google Shape;109;p53"/>
          <p:cNvPicPr preferRelativeResize="0"/>
          <p:nvPr/>
        </p:nvPicPr>
        <p:blipFill rotWithShape="1">
          <a:blip r:embed="rId4">
            <a:alphaModFix/>
          </a:blip>
          <a:srcRect b="0" l="0" r="0" t="0"/>
          <a:stretch/>
        </p:blipFill>
        <p:spPr>
          <a:xfrm>
            <a:off x="82550" y="6652895"/>
            <a:ext cx="791210" cy="154940"/>
          </a:xfrm>
          <a:prstGeom prst="rect">
            <a:avLst/>
          </a:prstGeom>
          <a:noFill/>
          <a:ln>
            <a:noFill/>
          </a:ln>
        </p:spPr>
      </p:pic>
      <p:sp>
        <p:nvSpPr>
          <p:cNvPr id="110" name="도형 398"/>
          <p:cNvSpPr>
            <a:spLocks/>
          </p:cNvSpPr>
          <p:nvPr/>
        </p:nvSpPr>
        <p:spPr>
          <a:xfrm>
            <a:off x="8265160" y="323215"/>
            <a:ext cx="1576070" cy="217170"/>
          </a:xfrm>
          <a:prstGeom prst="rect"/>
          <a:noFill/>
          <a:ln w="0">
            <a:noFill/>
            <a:prstDash/>
          </a:ln>
        </p:spPr>
        <p:txBody>
          <a:bodyPr wrap="square" lIns="91440" tIns="45720" rIns="91440" bIns="45720" numCol="1" vert="horz" anchor="ctr">
            <a:noAutofit/>
          </a:bodyPr>
          <a:lstStyle/>
          <a:p>
            <a:pPr marL="0" indent="0" rtl="0" algn="l" latinLnBrk="0">
              <a:spcBef>
                <a:spcPts val="0"/>
              </a:spcBef>
              <a:spcAft>
                <a:spcPts val="0"/>
              </a:spcAft>
              <a:buFontTx/>
              <a:buNone/>
            </a:pPr>
            <a:r>
              <a:rPr lang="ko-KR" sz="800">
                <a:solidFill>
                  <a:schemeClr val="dk1"/>
                </a:solidFill>
                <a:latin typeface="Malgun Gothic" charset="0"/>
                <a:ea typeface="Malgun Gothic" charset="0"/>
                <a:cs typeface="Malgun Gothic" charset="0"/>
              </a:rPr>
              <a:t>한의진</a:t>
            </a:r>
            <a:endParaRPr lang="ko-KR" altLang="en-US" sz="800">
              <a:solidFill>
                <a:schemeClr val="dk1"/>
              </a:solidFill>
              <a:latin typeface="Malgun Gothic" charset="0"/>
              <a:ea typeface="Malgun Gothic" charset="0"/>
              <a:cs typeface="Malgun Gothic"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Display">
  <p:cSld name="4_Display">
    <p:spTree>
      <p:nvGrpSpPr>
        <p:cNvPr id="111" name="Shape 111"/>
        <p:cNvGrpSpPr/>
        <p:nvPr/>
      </p:nvGrpSpPr>
      <p:grpSpPr>
        <a:xfrm>
          <a:off x="0" y="0"/>
          <a:ext cx="0" cy="0"/>
          <a:chOff x="0" y="0"/>
          <a:chExt cx="0" cy="0"/>
        </a:xfrm>
      </p:grpSpPr>
      <p:sp>
        <p:nvSpPr>
          <p:cNvPr id="112" name="Google Shape;112;p54"/>
          <p:cNvSpPr/>
          <p:nvPr/>
        </p:nvSpPr>
        <p:spPr>
          <a:xfrm>
            <a:off x="607695" y="883285"/>
            <a:ext cx="2684145" cy="5400675"/>
          </a:xfrm>
          <a:prstGeom prst="rect">
            <a:avLst/>
          </a:prstGeom>
          <a:solidFill>
            <a:schemeClr val="lt1"/>
          </a:solidFill>
          <a:ln cap="flat" cmpd="sng" w="38100">
            <a:solidFill>
              <a:srgbClr val="A5A5A5"/>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2200" lIns="84400" spcFirstLastPara="1" rIns="84400" wrap="square" tIns="42200">
            <a:noAutofit/>
          </a:bodyPr>
          <a:lstStyle/>
          <a:p>
            <a:pPr indent="0" lvl="0" marL="0" marR="0" rtl="0" algn="ctr">
              <a:spcBef>
                <a:spcPts val="0"/>
              </a:spcBef>
              <a:spcAft>
                <a:spcPts val="0"/>
              </a:spcAft>
              <a:buNone/>
            </a:pPr>
            <a:r>
              <a:t/>
            </a:r>
            <a:endParaRPr sz="1662">
              <a:solidFill>
                <a:schemeClr val="lt1"/>
              </a:solidFill>
              <a:latin typeface="Malgun Gothic"/>
              <a:ea typeface="Malgun Gothic"/>
              <a:cs typeface="Malgun Gothic"/>
              <a:sym typeface="Malgun Gothic"/>
            </a:endParaRPr>
          </a:p>
        </p:txBody>
      </p:sp>
      <p:sp>
        <p:nvSpPr>
          <p:cNvPr id="113" name="Google Shape;113;p54"/>
          <p:cNvSpPr/>
          <p:nvPr/>
        </p:nvSpPr>
        <p:spPr>
          <a:xfrm>
            <a:off x="52705" y="609600"/>
            <a:ext cx="7164070" cy="5934075"/>
          </a:xfrm>
          <a:prstGeom prst="rect">
            <a:avLst/>
          </a:prstGeom>
          <a:noFill/>
          <a:ln cap="flat" cmpd="sng" w="9525">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114" name="Google Shape;114;p54"/>
          <p:cNvSpPr/>
          <p:nvPr/>
        </p:nvSpPr>
        <p:spPr>
          <a:xfrm>
            <a:off x="7232650" y="608965"/>
            <a:ext cx="2609215" cy="216535"/>
          </a:xfrm>
          <a:prstGeom prst="rect">
            <a:avLst/>
          </a:prstGeom>
          <a:solidFill>
            <a:srgbClr val="595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ko-KR" sz="1000">
                <a:solidFill>
                  <a:schemeClr val="lt1"/>
                </a:solidFill>
                <a:latin typeface="Malgun Gothic"/>
                <a:ea typeface="Malgun Gothic"/>
                <a:cs typeface="Malgun Gothic"/>
                <a:sym typeface="Malgun Gothic"/>
              </a:rPr>
              <a:t>Description</a:t>
            </a:r>
            <a:endParaRPr b="1" sz="1000">
              <a:solidFill>
                <a:schemeClr val="lt1"/>
              </a:solidFill>
              <a:latin typeface="Malgun Gothic"/>
              <a:ea typeface="Malgun Gothic"/>
              <a:cs typeface="Malgun Gothic"/>
              <a:sym typeface="Malgun Gothic"/>
            </a:endParaRPr>
          </a:p>
        </p:txBody>
      </p:sp>
      <p:sp>
        <p:nvSpPr>
          <p:cNvPr id="115" name="Google Shape;115;p54"/>
          <p:cNvSpPr/>
          <p:nvPr/>
        </p:nvSpPr>
        <p:spPr>
          <a:xfrm>
            <a:off x="48895" y="6597650"/>
            <a:ext cx="7181850" cy="2152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fld id="{00000000-1234-1234-1234-123412341234}" type="slidenum">
              <a:rPr lang="ko-KR" sz="800">
                <a:solidFill>
                  <a:srgbClr val="7F7F7F"/>
                </a:solidFill>
                <a:latin typeface="Malgun Gothic"/>
                <a:ea typeface="Malgun Gothic"/>
                <a:cs typeface="Malgun Gothic"/>
                <a:sym typeface="Malgun Gothic"/>
              </a:rPr>
              <a:t>‹#›</a:t>
            </a:fld>
            <a:r>
              <a:rPr lang="ko-KR" sz="800">
                <a:solidFill>
                  <a:srgbClr val="7F7F7F"/>
                </a:solidFill>
                <a:latin typeface="Malgun Gothic"/>
                <a:ea typeface="Malgun Gothic"/>
                <a:cs typeface="Malgun Gothic"/>
                <a:sym typeface="Malgun Gothic"/>
              </a:rPr>
              <a:t> Page</a:t>
            </a:r>
            <a:endParaRPr/>
          </a:p>
        </p:txBody>
      </p:sp>
      <p:graphicFrame>
        <p:nvGraphicFramePr>
          <p:cNvPr id="116" name="Google Shape;116;p54"/>
          <p:cNvGraphicFramePr/>
          <p:nvPr/>
        </p:nvGraphicFramePr>
        <p:xfrm>
          <a:off x="57150" y="97059"/>
          <a:ext cx="3000000" cy="3000000"/>
        </p:xfrm>
        <a:graphic>
          <a:graphicData uri="http://schemas.openxmlformats.org/drawingml/2006/table">
            <a:tbl>
              <a:tblPr>
                <a:noFill/>
                <a:tableStyleId>{C556EEEC-F204-40ED-8A43-A9BB3FB26E16}</a:tableStyleId>
              </a:tblPr>
              <a:tblGrid>
                <a:gridCol w="876175"/>
                <a:gridCol w="2757025"/>
                <a:gridCol w="716850"/>
                <a:gridCol w="3216850"/>
                <a:gridCol w="621450"/>
                <a:gridCol w="1589450"/>
              </a:tblGrid>
              <a:tr h="101600">
                <a:tc>
                  <a:txBody>
                    <a:bodyPr/>
                    <a:lstStyle/>
                    <a:p>
                      <a:pPr indent="0" lvl="0" marL="0" marR="0" rtl="0" algn="ctr">
                        <a:lnSpc>
                          <a:spcPct val="100000"/>
                        </a:lnSpc>
                        <a:spcBef>
                          <a:spcPts val="0"/>
                        </a:spcBef>
                        <a:spcAft>
                          <a:spcPts val="0"/>
                        </a:spcAft>
                        <a:buClr>
                          <a:schemeClr val="lt1"/>
                        </a:buClr>
                        <a:buSzPts val="800"/>
                        <a:buFont typeface="Malgun Gothic"/>
                        <a:buNone/>
                      </a:pPr>
                      <a:r>
                        <a:rPr b="1" i="0" lang="ko-KR" sz="800" u="none" cap="none" strike="noStrike">
                          <a:solidFill>
                            <a:schemeClr val="lt1"/>
                          </a:solidFill>
                          <a:latin typeface="Malgun Gothic"/>
                          <a:ea typeface="Malgun Gothic"/>
                          <a:cs typeface="Malgun Gothic"/>
                          <a:sym typeface="Malgun Gothic"/>
                        </a:rPr>
                        <a:t>화면ID</a:t>
                      </a:r>
                      <a:endParaRPr/>
                    </a:p>
                  </a:txBody>
                  <a:tcPr marT="45750" marB="45750" marR="91450" marL="9525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rgbClr val="595959"/>
                    </a:solidFill>
                  </a:tcPr>
                </a:tc>
                <a:tc>
                  <a:txBody>
                    <a:bodyPr/>
                    <a:lstStyle/>
                    <a:p>
                      <a:pPr indent="0" lvl="0" marL="0" marR="0" rtl="0" algn="l">
                        <a:lnSpc>
                          <a:spcPct val="100000"/>
                        </a:lnSpc>
                        <a:spcBef>
                          <a:spcPts val="0"/>
                        </a:spcBef>
                        <a:spcAft>
                          <a:spcPts val="0"/>
                        </a:spcAft>
                        <a:buClr>
                          <a:schemeClr val="dk1"/>
                        </a:buClr>
                        <a:buSzPts val="800"/>
                        <a:buFont typeface="Malgun Gothic"/>
                        <a:buNone/>
                      </a:pPr>
                      <a:r>
                        <a:t/>
                      </a:r>
                      <a:endParaRPr b="0" i="0" sz="800" u="none" cap="none" strike="noStrike">
                        <a:solidFill>
                          <a:schemeClr val="dk1"/>
                        </a:solidFill>
                        <a:latin typeface="Malgun Gothic"/>
                        <a:ea typeface="Malgun Gothic"/>
                        <a:cs typeface="Malgun Gothic"/>
                        <a:sym typeface="Malgun Gothic"/>
                      </a:endParaRPr>
                    </a:p>
                  </a:txBody>
                  <a:tcPr marT="45750" marB="45750" marR="91450" marL="9525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lt1"/>
                        </a:buClr>
                        <a:buSzPts val="800"/>
                        <a:buFont typeface="Malgun Gothic"/>
                        <a:buNone/>
                      </a:pPr>
                      <a:r>
                        <a:rPr b="1" i="0" lang="ko-KR" sz="800" u="none" cap="none" strike="noStrike">
                          <a:solidFill>
                            <a:schemeClr val="lt1"/>
                          </a:solidFill>
                          <a:latin typeface="Malgun Gothic"/>
                          <a:ea typeface="Malgun Gothic"/>
                          <a:cs typeface="Malgun Gothic"/>
                          <a:sym typeface="Malgun Gothic"/>
                        </a:rPr>
                        <a:t>화면명</a:t>
                      </a:r>
                      <a:endParaRPr b="1" i="0" sz="800" u="none" cap="none" strike="noStrike">
                        <a:solidFill>
                          <a:schemeClr val="lt1"/>
                        </a:solidFill>
                        <a:latin typeface="Malgun Gothic"/>
                        <a:ea typeface="Malgun Gothic"/>
                        <a:cs typeface="Malgun Gothic"/>
                        <a:sym typeface="Malgun Gothic"/>
                      </a:endParaRPr>
                    </a:p>
                  </a:txBody>
                  <a:tcPr marT="45750" marB="45750" marR="91450" marL="9525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rgbClr val="595959"/>
                    </a:solidFill>
                  </a:tcPr>
                </a:tc>
                <a:tc>
                  <a:txBody>
                    <a:bodyPr/>
                    <a:lstStyle/>
                    <a:p>
                      <a:pPr indent="0" lvl="0" marL="0" marR="0" rtl="0" algn="l">
                        <a:lnSpc>
                          <a:spcPct val="100000"/>
                        </a:lnSpc>
                        <a:spcBef>
                          <a:spcPts val="0"/>
                        </a:spcBef>
                        <a:spcAft>
                          <a:spcPts val="0"/>
                        </a:spcAft>
                        <a:buClr>
                          <a:schemeClr val="dk1"/>
                        </a:buClr>
                        <a:buSzPts val="800"/>
                        <a:buFont typeface="Malgun Gothic"/>
                        <a:buNone/>
                      </a:pPr>
                      <a:r>
                        <a:t/>
                      </a:r>
                      <a:endParaRPr b="0" i="0" sz="800" u="none" cap="none" strike="noStrike">
                        <a:solidFill>
                          <a:schemeClr val="dk1"/>
                        </a:solidFill>
                        <a:latin typeface="Malgun Gothic"/>
                        <a:ea typeface="Malgun Gothic"/>
                        <a:cs typeface="Malgun Gothic"/>
                        <a:sym typeface="Malgun Gothic"/>
                      </a:endParaRPr>
                    </a:p>
                  </a:txBody>
                  <a:tcPr marT="45750" marB="45750" marR="91450" marL="9525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lt1"/>
                        </a:buClr>
                        <a:buSzPts val="800"/>
                        <a:buFont typeface="Malgun Gothic"/>
                        <a:buNone/>
                      </a:pPr>
                      <a:r>
                        <a:rPr b="1" i="0" lang="ko-KR" sz="800" u="none" cap="none" strike="noStrike">
                          <a:solidFill>
                            <a:schemeClr val="lt1"/>
                          </a:solidFill>
                          <a:latin typeface="Malgun Gothic"/>
                          <a:ea typeface="Malgun Gothic"/>
                          <a:cs typeface="Malgun Gothic"/>
                          <a:sym typeface="Malgun Gothic"/>
                        </a:rPr>
                        <a:t>TYPE</a:t>
                      </a:r>
                      <a:endParaRPr/>
                    </a:p>
                  </a:txBody>
                  <a:tcPr marT="45750" marB="45750" marR="91450" marL="9525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rgbClr val="595959"/>
                    </a:solidFill>
                  </a:tcPr>
                </a:tc>
                <a:tc>
                  <a:txBody>
                    <a:bodyPr/>
                    <a:lstStyle/>
                    <a:p>
                      <a:pPr indent="0" lvl="0" marL="0" marR="0" rtl="0" algn="l">
                        <a:lnSpc>
                          <a:spcPct val="100000"/>
                        </a:lnSpc>
                        <a:spcBef>
                          <a:spcPts val="0"/>
                        </a:spcBef>
                        <a:spcAft>
                          <a:spcPts val="0"/>
                        </a:spcAft>
                        <a:buClr>
                          <a:schemeClr val="dk1"/>
                        </a:buClr>
                        <a:buSzPts val="800"/>
                        <a:buFont typeface="Malgun Gothic"/>
                        <a:buNone/>
                      </a:pPr>
                      <a:r>
                        <a:t/>
                      </a:r>
                      <a:endParaRPr b="0" i="0" sz="800" u="none" cap="none" strike="noStrike">
                        <a:solidFill>
                          <a:schemeClr val="dk1"/>
                        </a:solidFill>
                        <a:latin typeface="Malgun Gothic"/>
                        <a:ea typeface="Malgun Gothic"/>
                        <a:cs typeface="Malgun Gothic"/>
                        <a:sym typeface="Malgun Gothic"/>
                      </a:endParaRPr>
                    </a:p>
                  </a:txBody>
                  <a:tcPr marT="45750" marB="45750" marR="91450" marL="9525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solidFill>
                  </a:tcPr>
                </a:tc>
              </a:tr>
              <a:tr h="238200">
                <a:tc>
                  <a:txBody>
                    <a:bodyPr/>
                    <a:lstStyle/>
                    <a:p>
                      <a:pPr indent="0" lvl="0" marL="0" marR="0" rtl="0" algn="ctr">
                        <a:lnSpc>
                          <a:spcPct val="100000"/>
                        </a:lnSpc>
                        <a:spcBef>
                          <a:spcPts val="0"/>
                        </a:spcBef>
                        <a:spcAft>
                          <a:spcPts val="0"/>
                        </a:spcAft>
                        <a:buClr>
                          <a:schemeClr val="lt1"/>
                        </a:buClr>
                        <a:buSzPts val="800"/>
                        <a:buFont typeface="Malgun Gothic"/>
                        <a:buNone/>
                      </a:pPr>
                      <a:r>
                        <a:rPr b="1" i="0" lang="ko-KR" sz="800" u="none" cap="none" strike="noStrike">
                          <a:solidFill>
                            <a:schemeClr val="lt1"/>
                          </a:solidFill>
                          <a:latin typeface="Malgun Gothic"/>
                          <a:ea typeface="Malgun Gothic"/>
                          <a:cs typeface="Malgun Gothic"/>
                          <a:sym typeface="Malgun Gothic"/>
                        </a:rPr>
                        <a:t>화면경로</a:t>
                      </a:r>
                      <a:endParaRPr b="1" i="0" sz="800" u="none" cap="none" strike="noStrike">
                        <a:solidFill>
                          <a:schemeClr val="lt1"/>
                        </a:solidFill>
                        <a:latin typeface="Malgun Gothic"/>
                        <a:ea typeface="Malgun Gothic"/>
                        <a:cs typeface="Malgun Gothic"/>
                        <a:sym typeface="Malgun Gothic"/>
                      </a:endParaRPr>
                    </a:p>
                  </a:txBody>
                  <a:tcPr marT="45750" marB="45750" marR="91450" marL="9525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rgbClr val="595959"/>
                    </a:solidFill>
                  </a:tcPr>
                </a:tc>
                <a:tc gridSpan="3">
                  <a:txBody>
                    <a:bodyPr/>
                    <a:lstStyle/>
                    <a:p>
                      <a:pPr indent="0" lvl="0" marL="0" marR="0" rtl="0" algn="l">
                        <a:lnSpc>
                          <a:spcPct val="100000"/>
                        </a:lnSpc>
                        <a:spcBef>
                          <a:spcPts val="0"/>
                        </a:spcBef>
                        <a:spcAft>
                          <a:spcPts val="0"/>
                        </a:spcAft>
                        <a:buClr>
                          <a:schemeClr val="dk1"/>
                        </a:buClr>
                        <a:buSzPts val="800"/>
                        <a:buFont typeface="Malgun Gothic"/>
                        <a:buNone/>
                      </a:pPr>
                      <a:r>
                        <a:t/>
                      </a:r>
                      <a:endParaRPr b="0" i="0" sz="800" u="none" cap="none" strike="noStrike">
                        <a:solidFill>
                          <a:schemeClr val="dk1"/>
                        </a:solidFill>
                        <a:latin typeface="Malgun Gothic"/>
                        <a:ea typeface="Malgun Gothic"/>
                        <a:cs typeface="Malgun Gothic"/>
                        <a:sym typeface="Malgun Gothic"/>
                      </a:endParaRPr>
                    </a:p>
                  </a:txBody>
                  <a:tcPr marT="45750" marB="45750" marR="91450" marL="9525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solidFill>
                  </a:tcPr>
                </a:tc>
                <a:tc hMerge="1"/>
                <a:tc hMerge="1"/>
                <a:tc>
                  <a:txBody>
                    <a:bodyPr/>
                    <a:lstStyle/>
                    <a:p>
                      <a:pPr indent="0" lvl="0" marL="0" marR="0" rtl="0" algn="ctr">
                        <a:lnSpc>
                          <a:spcPct val="100000"/>
                        </a:lnSpc>
                        <a:spcBef>
                          <a:spcPts val="0"/>
                        </a:spcBef>
                        <a:spcAft>
                          <a:spcPts val="0"/>
                        </a:spcAft>
                        <a:buClr>
                          <a:schemeClr val="lt1"/>
                        </a:buClr>
                        <a:buSzPts val="800"/>
                        <a:buFont typeface="Malgun Gothic"/>
                        <a:buNone/>
                      </a:pPr>
                      <a:r>
                        <a:rPr b="1" i="0" lang="ko-KR" sz="800" u="none" cap="none" strike="noStrike">
                          <a:solidFill>
                            <a:schemeClr val="lt1"/>
                          </a:solidFill>
                          <a:latin typeface="Malgun Gothic"/>
                          <a:ea typeface="Malgun Gothic"/>
                          <a:cs typeface="Malgun Gothic"/>
                          <a:sym typeface="Malgun Gothic"/>
                        </a:rPr>
                        <a:t>작성자</a:t>
                      </a:r>
                      <a:endParaRPr b="1" i="0" sz="800" u="none" cap="none" strike="noStrike">
                        <a:solidFill>
                          <a:schemeClr val="lt1"/>
                        </a:solidFill>
                        <a:latin typeface="Malgun Gothic"/>
                        <a:ea typeface="Malgun Gothic"/>
                        <a:cs typeface="Malgun Gothic"/>
                        <a:sym typeface="Malgun Gothic"/>
                      </a:endParaRPr>
                    </a:p>
                  </a:txBody>
                  <a:tcPr marT="45750" marB="45750" marR="91450" marL="9525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rgbClr val="595959"/>
                    </a:solidFill>
                  </a:tcPr>
                </a:tc>
                <a:tc>
                  <a:txBody>
                    <a:bodyPr/>
                    <a:lstStyle/>
                    <a:p>
                      <a:pPr indent="0" lvl="0" marL="0" marR="0" rtl="0" algn="l">
                        <a:lnSpc>
                          <a:spcPct val="100000"/>
                        </a:lnSpc>
                        <a:spcBef>
                          <a:spcPts val="0"/>
                        </a:spcBef>
                        <a:spcAft>
                          <a:spcPts val="0"/>
                        </a:spcAft>
                        <a:buClr>
                          <a:schemeClr val="dk1"/>
                        </a:buClr>
                        <a:buSzPts val="800"/>
                        <a:buFont typeface="Malgun Gothic"/>
                        <a:buNone/>
                      </a:pPr>
                      <a:r>
                        <a:t/>
                      </a:r>
                      <a:endParaRPr b="0" i="0" sz="800" u="none" cap="none" strike="noStrike">
                        <a:solidFill>
                          <a:schemeClr val="dk1"/>
                        </a:solidFill>
                        <a:latin typeface="Malgun Gothic"/>
                        <a:ea typeface="Malgun Gothic"/>
                        <a:cs typeface="Malgun Gothic"/>
                        <a:sym typeface="Malgun Gothic"/>
                      </a:endParaRPr>
                    </a:p>
                  </a:txBody>
                  <a:tcPr marT="45750" marB="45750" marR="91450" marL="9525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solidFill>
                  </a:tcPr>
                </a:tc>
              </a:tr>
            </a:tbl>
          </a:graphicData>
        </a:graphic>
      </p:graphicFrame>
      <p:sp>
        <p:nvSpPr>
          <p:cNvPr id="117" name="Google Shape;117;p54"/>
          <p:cNvSpPr/>
          <p:nvPr/>
        </p:nvSpPr>
        <p:spPr>
          <a:xfrm>
            <a:off x="529590" y="1764665"/>
            <a:ext cx="55880" cy="433070"/>
          </a:xfrm>
          <a:prstGeom prst="roundRect">
            <a:avLst>
              <a:gd fmla="val 16667" name="adj"/>
            </a:avLst>
          </a:prstGeom>
          <a:solidFill>
            <a:srgbClr val="A6A6A6"/>
          </a:solidFill>
          <a:ln>
            <a:noFill/>
          </a:ln>
        </p:spPr>
        <p:txBody>
          <a:bodyPr anchorCtr="0" anchor="ctr" bIns="42200" lIns="84400" spcFirstLastPara="1" rIns="84400" wrap="square" tIns="42200">
            <a:noAutofit/>
          </a:bodyPr>
          <a:lstStyle/>
          <a:p>
            <a:pPr indent="0" lvl="0" marL="0" marR="0" rtl="0" algn="ctr">
              <a:spcBef>
                <a:spcPts val="0"/>
              </a:spcBef>
              <a:spcAft>
                <a:spcPts val="0"/>
              </a:spcAft>
              <a:buNone/>
            </a:pPr>
            <a:r>
              <a:t/>
            </a:r>
            <a:endParaRPr sz="1662">
              <a:solidFill>
                <a:schemeClr val="lt1"/>
              </a:solidFill>
              <a:latin typeface="Malgun Gothic"/>
              <a:ea typeface="Malgun Gothic"/>
              <a:cs typeface="Malgun Gothic"/>
              <a:sym typeface="Malgun Gothic"/>
            </a:endParaRPr>
          </a:p>
        </p:txBody>
      </p:sp>
      <p:sp>
        <p:nvSpPr>
          <p:cNvPr id="118" name="Google Shape;118;p54"/>
          <p:cNvSpPr/>
          <p:nvPr/>
        </p:nvSpPr>
        <p:spPr>
          <a:xfrm>
            <a:off x="529590" y="2310765"/>
            <a:ext cx="55880" cy="433070"/>
          </a:xfrm>
          <a:prstGeom prst="roundRect">
            <a:avLst>
              <a:gd fmla="val 16667" name="adj"/>
            </a:avLst>
          </a:prstGeom>
          <a:solidFill>
            <a:srgbClr val="A6A6A6"/>
          </a:solidFill>
          <a:ln>
            <a:noFill/>
          </a:ln>
        </p:spPr>
        <p:txBody>
          <a:bodyPr anchorCtr="0" anchor="ctr" bIns="42200" lIns="84400" spcFirstLastPara="1" rIns="84400" wrap="square" tIns="42200">
            <a:noAutofit/>
          </a:bodyPr>
          <a:lstStyle/>
          <a:p>
            <a:pPr indent="0" lvl="0" marL="0" marR="0" rtl="0" algn="ctr">
              <a:spcBef>
                <a:spcPts val="0"/>
              </a:spcBef>
              <a:spcAft>
                <a:spcPts val="0"/>
              </a:spcAft>
              <a:buNone/>
            </a:pPr>
            <a:r>
              <a:t/>
            </a:r>
            <a:endParaRPr sz="1662">
              <a:solidFill>
                <a:schemeClr val="lt1"/>
              </a:solidFill>
              <a:latin typeface="Malgun Gothic"/>
              <a:ea typeface="Malgun Gothic"/>
              <a:cs typeface="Malgun Gothic"/>
              <a:sym typeface="Malgun Gothic"/>
            </a:endParaRPr>
          </a:p>
        </p:txBody>
      </p:sp>
      <p:sp>
        <p:nvSpPr>
          <p:cNvPr id="119" name="Google Shape;119;p54"/>
          <p:cNvSpPr/>
          <p:nvPr/>
        </p:nvSpPr>
        <p:spPr>
          <a:xfrm>
            <a:off x="585470" y="883285"/>
            <a:ext cx="2711450" cy="5400675"/>
          </a:xfrm>
          <a:prstGeom prst="rect">
            <a:avLst/>
          </a:prstGeom>
          <a:solidFill>
            <a:schemeClr val="lt1"/>
          </a:solidFill>
          <a:ln cap="flat" cmpd="sng" w="38100">
            <a:solidFill>
              <a:srgbClr val="A5A5A5"/>
            </a:solidFill>
            <a:prstDash val="solid"/>
            <a:round/>
            <a:headEnd len="sm" w="sm" type="none"/>
            <a:tailEnd len="sm" w="sm" type="none"/>
          </a:ln>
        </p:spPr>
        <p:txBody>
          <a:bodyPr anchorCtr="0" anchor="ctr" bIns="42200" lIns="84400" spcFirstLastPara="1" rIns="84400" wrap="square" tIns="42200">
            <a:noAutofit/>
          </a:bodyPr>
          <a:lstStyle/>
          <a:p>
            <a:pPr indent="0" lvl="0" marL="0" marR="0" rtl="0" algn="ctr">
              <a:spcBef>
                <a:spcPts val="0"/>
              </a:spcBef>
              <a:spcAft>
                <a:spcPts val="0"/>
              </a:spcAft>
              <a:buNone/>
            </a:pPr>
            <a:r>
              <a:t/>
            </a:r>
            <a:endParaRPr sz="1662">
              <a:solidFill>
                <a:schemeClr val="lt1"/>
              </a:solidFill>
              <a:latin typeface="Malgun Gothic"/>
              <a:ea typeface="Malgun Gothic"/>
              <a:cs typeface="Malgun Gothic"/>
              <a:sym typeface="Malgun Gothic"/>
            </a:endParaRPr>
          </a:p>
        </p:txBody>
      </p:sp>
      <p:cxnSp>
        <p:nvCxnSpPr>
          <p:cNvPr id="120" name="Google Shape;120;p54"/>
          <p:cNvCxnSpPr/>
          <p:nvPr/>
        </p:nvCxnSpPr>
        <p:spPr>
          <a:xfrm>
            <a:off x="3764915" y="872490"/>
            <a:ext cx="3132455" cy="0"/>
          </a:xfrm>
          <a:prstGeom prst="straightConnector1">
            <a:avLst/>
          </a:prstGeom>
          <a:noFill/>
          <a:ln cap="flat" cmpd="sng" w="76200">
            <a:solidFill>
              <a:schemeClr val="lt1"/>
            </a:solidFill>
            <a:prstDash val="solid"/>
            <a:round/>
            <a:headEnd len="sm" w="sm" type="none"/>
            <a:tailEnd len="sm" w="sm" type="none"/>
          </a:ln>
        </p:spPr>
      </p:cxnSp>
      <p:cxnSp>
        <p:nvCxnSpPr>
          <p:cNvPr id="121" name="Google Shape;121;p54"/>
          <p:cNvCxnSpPr/>
          <p:nvPr/>
        </p:nvCxnSpPr>
        <p:spPr>
          <a:xfrm>
            <a:off x="529590" y="6311900"/>
            <a:ext cx="3132455" cy="0"/>
          </a:xfrm>
          <a:prstGeom prst="straightConnector1">
            <a:avLst/>
          </a:prstGeom>
          <a:noFill/>
          <a:ln cap="flat" cmpd="sng" w="117475">
            <a:solidFill>
              <a:schemeClr val="lt1"/>
            </a:solidFill>
            <a:prstDash val="solid"/>
            <a:round/>
            <a:headEnd len="sm" w="sm" type="none"/>
            <a:tailEnd len="sm" w="sm" type="none"/>
          </a:ln>
        </p:spPr>
      </p:cxnSp>
      <p:sp>
        <p:nvSpPr>
          <p:cNvPr id="122" name="Google Shape;122;p54"/>
          <p:cNvSpPr/>
          <p:nvPr/>
        </p:nvSpPr>
        <p:spPr>
          <a:xfrm>
            <a:off x="3328670" y="825500"/>
            <a:ext cx="71755" cy="5458460"/>
          </a:xfrm>
          <a:prstGeom prst="rect">
            <a:avLst/>
          </a:prstGeom>
          <a:solidFill>
            <a:schemeClr val="lt1"/>
          </a:solidFill>
          <a:ln>
            <a:noFill/>
          </a:ln>
        </p:spPr>
        <p:txBody>
          <a:bodyPr anchorCtr="0" anchor="ctr" bIns="45700" lIns="0" spcFirstLastPara="1" rIns="0" wrap="square" tIns="45700">
            <a:noAutofit/>
          </a:bodyPr>
          <a:lstStyle/>
          <a:p>
            <a:pPr indent="0" lvl="0" marL="0" marR="0" rtl="0" algn="ctr">
              <a:spcBef>
                <a:spcPts val="0"/>
              </a:spcBef>
              <a:spcAft>
                <a:spcPts val="0"/>
              </a:spcAft>
              <a:buNone/>
            </a:pPr>
            <a:r>
              <a:t/>
            </a:r>
            <a:endParaRPr sz="900">
              <a:solidFill>
                <a:srgbClr val="3F3F3F"/>
              </a:solidFill>
              <a:latin typeface="Malgun Gothic"/>
              <a:ea typeface="Malgun Gothic"/>
              <a:cs typeface="Malgun Gothic"/>
              <a:sym typeface="Malgun Gothic"/>
            </a:endParaRPr>
          </a:p>
        </p:txBody>
      </p:sp>
      <p:sp>
        <p:nvSpPr>
          <p:cNvPr id="123" name="Google Shape;123;p54"/>
          <p:cNvSpPr/>
          <p:nvPr/>
        </p:nvSpPr>
        <p:spPr>
          <a:xfrm>
            <a:off x="6741160" y="825500"/>
            <a:ext cx="71755" cy="5458460"/>
          </a:xfrm>
          <a:prstGeom prst="rect">
            <a:avLst/>
          </a:prstGeom>
          <a:solidFill>
            <a:schemeClr val="lt1"/>
          </a:solidFill>
          <a:ln>
            <a:noFill/>
          </a:ln>
        </p:spPr>
        <p:txBody>
          <a:bodyPr anchorCtr="0" anchor="ctr" bIns="45700" lIns="0" spcFirstLastPara="1" rIns="0" wrap="square" tIns="45700">
            <a:noAutofit/>
          </a:bodyPr>
          <a:lstStyle/>
          <a:p>
            <a:pPr indent="0" lvl="0" marL="0" marR="0" rtl="0" algn="ctr">
              <a:spcBef>
                <a:spcPts val="0"/>
              </a:spcBef>
              <a:spcAft>
                <a:spcPts val="0"/>
              </a:spcAft>
              <a:buNone/>
            </a:pPr>
            <a:r>
              <a:t/>
            </a:r>
            <a:endParaRPr sz="900">
              <a:solidFill>
                <a:srgbClr val="3F3F3F"/>
              </a:solidFill>
              <a:latin typeface="Malgun Gothic"/>
              <a:ea typeface="Malgun Gothic"/>
              <a:cs typeface="Malgun Gothic"/>
              <a:sym typeface="Malgun Gothic"/>
            </a:endParaRPr>
          </a:p>
        </p:txBody>
      </p:sp>
      <p:pic>
        <p:nvPicPr>
          <p:cNvPr id="124" name="Google Shape;124;p54"/>
          <p:cNvPicPr preferRelativeResize="0"/>
          <p:nvPr/>
        </p:nvPicPr>
        <p:blipFill rotWithShape="1">
          <a:blip r:embed="rId2">
            <a:alphaModFix/>
          </a:blip>
          <a:srcRect b="0" l="0" r="0" t="0"/>
          <a:stretch/>
        </p:blipFill>
        <p:spPr>
          <a:xfrm>
            <a:off x="5744845" y="6652895"/>
            <a:ext cx="648335" cy="143510"/>
          </a:xfrm>
          <a:prstGeom prst="rect">
            <a:avLst/>
          </a:prstGeom>
          <a:noFill/>
          <a:ln>
            <a:noFill/>
          </a:ln>
        </p:spPr>
      </p:pic>
      <p:pic>
        <p:nvPicPr>
          <p:cNvPr id="125" name="Google Shape;125;p54"/>
          <p:cNvPicPr preferRelativeResize="0"/>
          <p:nvPr/>
        </p:nvPicPr>
        <p:blipFill rotWithShape="1">
          <a:blip r:embed="rId3">
            <a:alphaModFix/>
          </a:blip>
          <a:srcRect b="0" l="0" r="0" t="0"/>
          <a:stretch/>
        </p:blipFill>
        <p:spPr>
          <a:xfrm>
            <a:off x="6569075" y="6637655"/>
            <a:ext cx="648335" cy="114935"/>
          </a:xfrm>
          <a:prstGeom prst="rect">
            <a:avLst/>
          </a:prstGeom>
          <a:noFill/>
          <a:ln>
            <a:noFill/>
          </a:ln>
        </p:spPr>
      </p:pic>
      <p:pic>
        <p:nvPicPr>
          <p:cNvPr id="126" name="Google Shape;126;p54"/>
          <p:cNvPicPr preferRelativeResize="0"/>
          <p:nvPr/>
        </p:nvPicPr>
        <p:blipFill rotWithShape="1">
          <a:blip r:embed="rId4">
            <a:alphaModFix/>
          </a:blip>
          <a:srcRect b="0" l="0" r="0" t="0"/>
          <a:stretch/>
        </p:blipFill>
        <p:spPr>
          <a:xfrm>
            <a:off x="82550" y="6652895"/>
            <a:ext cx="791210" cy="154940"/>
          </a:xfrm>
          <a:prstGeom prst="rect">
            <a:avLst/>
          </a:prstGeom>
          <a:noFill/>
          <a:ln>
            <a:noFill/>
          </a:ln>
        </p:spPr>
      </p:pic>
      <p:sp>
        <p:nvSpPr>
          <p:cNvPr id="127" name="도형 399"/>
          <p:cNvSpPr>
            <a:spLocks/>
          </p:cNvSpPr>
          <p:nvPr/>
        </p:nvSpPr>
        <p:spPr>
          <a:xfrm>
            <a:off x="8265160" y="323215"/>
            <a:ext cx="1576070" cy="217170"/>
          </a:xfrm>
          <a:prstGeom prst="rect"/>
          <a:noFill/>
          <a:ln w="0">
            <a:noFill/>
            <a:prstDash/>
          </a:ln>
        </p:spPr>
        <p:txBody>
          <a:bodyPr wrap="square" lIns="91440" tIns="45720" rIns="91440" bIns="45720" numCol="1" vert="horz" anchor="ctr">
            <a:noAutofit/>
          </a:bodyPr>
          <a:lstStyle/>
          <a:p>
            <a:pPr marL="0" indent="0" rtl="0" algn="l" latinLnBrk="0">
              <a:spcBef>
                <a:spcPts val="0"/>
              </a:spcBef>
              <a:spcAft>
                <a:spcPts val="0"/>
              </a:spcAft>
              <a:buFontTx/>
              <a:buNone/>
            </a:pPr>
            <a:r>
              <a:rPr lang="ko-KR" sz="800">
                <a:solidFill>
                  <a:schemeClr val="dk1"/>
                </a:solidFill>
                <a:latin typeface="Malgun Gothic" charset="0"/>
                <a:ea typeface="Malgun Gothic" charset="0"/>
                <a:cs typeface="Malgun Gothic" charset="0"/>
              </a:rPr>
              <a:t>한의진</a:t>
            </a:r>
            <a:endParaRPr lang="ko-KR" altLang="en-US" sz="800">
              <a:solidFill>
                <a:schemeClr val="dk1"/>
              </a:solidFill>
              <a:latin typeface="Malgun Gothic" charset="0"/>
              <a:ea typeface="Malgun Gothic" charset="0"/>
              <a:cs typeface="Malgun Gothic"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Display">
  <p:cSld name="1_Display">
    <p:spTree>
      <p:nvGrpSpPr>
        <p:cNvPr id="128" name="Shape 128"/>
        <p:cNvGrpSpPr/>
        <p:nvPr/>
      </p:nvGrpSpPr>
      <p:grpSpPr>
        <a:xfrm>
          <a:off x="0" y="0"/>
          <a:ext cx="0" cy="0"/>
          <a:chOff x="0" y="0"/>
          <a:chExt cx="0" cy="0"/>
        </a:xfrm>
      </p:grpSpPr>
      <p:sp>
        <p:nvSpPr>
          <p:cNvPr id="129" name="Google Shape;129;p55"/>
          <p:cNvSpPr/>
          <p:nvPr/>
        </p:nvSpPr>
        <p:spPr>
          <a:xfrm>
            <a:off x="52951" y="80628"/>
            <a:ext cx="7164119" cy="6463009"/>
          </a:xfrm>
          <a:prstGeom prst="rect">
            <a:avLst/>
          </a:prstGeom>
          <a:noFill/>
          <a:ln cap="flat" cmpd="sng" w="9525">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130" name="Google Shape;130;p55"/>
          <p:cNvSpPr/>
          <p:nvPr/>
        </p:nvSpPr>
        <p:spPr>
          <a:xfrm>
            <a:off x="7232515" y="78532"/>
            <a:ext cx="2609046" cy="216404"/>
          </a:xfrm>
          <a:prstGeom prst="rect">
            <a:avLst/>
          </a:prstGeom>
          <a:solidFill>
            <a:srgbClr val="595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ko-KR" sz="1000">
                <a:solidFill>
                  <a:schemeClr val="lt1"/>
                </a:solidFill>
                <a:latin typeface="Malgun Gothic"/>
                <a:ea typeface="Malgun Gothic"/>
                <a:cs typeface="Malgun Gothic"/>
                <a:sym typeface="Malgun Gothic"/>
              </a:rPr>
              <a:t>Description</a:t>
            </a:r>
            <a:endParaRPr b="1" sz="1000">
              <a:solidFill>
                <a:schemeClr val="lt1"/>
              </a:solidFill>
              <a:latin typeface="Malgun Gothic"/>
              <a:ea typeface="Malgun Gothic"/>
              <a:cs typeface="Malgun Gothic"/>
              <a:sym typeface="Malgun Gothic"/>
            </a:endParaRPr>
          </a:p>
        </p:txBody>
      </p:sp>
      <p:sp>
        <p:nvSpPr>
          <p:cNvPr id="131" name="Google Shape;131;p55"/>
          <p:cNvSpPr/>
          <p:nvPr/>
        </p:nvSpPr>
        <p:spPr>
          <a:xfrm>
            <a:off x="49133" y="6597943"/>
            <a:ext cx="7181965" cy="21543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fld id="{00000000-1234-1234-1234-123412341234}" type="slidenum">
              <a:rPr lang="ko-KR" sz="800">
                <a:solidFill>
                  <a:srgbClr val="7F7F7F"/>
                </a:solidFill>
                <a:latin typeface="Malgun Gothic"/>
                <a:ea typeface="Malgun Gothic"/>
                <a:cs typeface="Malgun Gothic"/>
                <a:sym typeface="Malgun Gothic"/>
              </a:rPr>
              <a:t>‹#›</a:t>
            </a:fld>
            <a:r>
              <a:rPr lang="ko-KR" sz="800">
                <a:solidFill>
                  <a:srgbClr val="7F7F7F"/>
                </a:solidFill>
                <a:latin typeface="Malgun Gothic"/>
                <a:ea typeface="Malgun Gothic"/>
                <a:cs typeface="Malgun Gothic"/>
                <a:sym typeface="Malgun Gothic"/>
              </a:rPr>
              <a:t> Page</a:t>
            </a:r>
            <a:endParaRPr/>
          </a:p>
        </p:txBody>
      </p:sp>
      <p:sp>
        <p:nvSpPr>
          <p:cNvPr id="132" name="Google Shape;132;p55"/>
          <p:cNvSpPr/>
          <p:nvPr/>
        </p:nvSpPr>
        <p:spPr>
          <a:xfrm>
            <a:off x="548533" y="1764482"/>
            <a:ext cx="56172" cy="432805"/>
          </a:xfrm>
          <a:prstGeom prst="roundRect">
            <a:avLst>
              <a:gd fmla="val 16667" name="adj"/>
            </a:avLst>
          </a:prstGeom>
          <a:solidFill>
            <a:srgbClr val="A6A6A6"/>
          </a:solidFill>
          <a:ln>
            <a:noFill/>
          </a:ln>
        </p:spPr>
        <p:txBody>
          <a:bodyPr anchorCtr="0" anchor="ctr" bIns="42200" lIns="84400" spcFirstLastPara="1" rIns="84400" wrap="square" tIns="42200">
            <a:noAutofit/>
          </a:bodyPr>
          <a:lstStyle/>
          <a:p>
            <a:pPr indent="0" lvl="0" marL="0" marR="0" rtl="0" algn="ctr">
              <a:spcBef>
                <a:spcPts val="0"/>
              </a:spcBef>
              <a:spcAft>
                <a:spcPts val="0"/>
              </a:spcAft>
              <a:buNone/>
            </a:pPr>
            <a:r>
              <a:t/>
            </a:r>
            <a:endParaRPr sz="1662">
              <a:solidFill>
                <a:schemeClr val="lt1"/>
              </a:solidFill>
              <a:latin typeface="Malgun Gothic"/>
              <a:ea typeface="Malgun Gothic"/>
              <a:cs typeface="Malgun Gothic"/>
              <a:sym typeface="Malgun Gothic"/>
            </a:endParaRPr>
          </a:p>
        </p:txBody>
      </p:sp>
      <p:sp>
        <p:nvSpPr>
          <p:cNvPr id="133" name="Google Shape;133;p55"/>
          <p:cNvSpPr/>
          <p:nvPr/>
        </p:nvSpPr>
        <p:spPr>
          <a:xfrm>
            <a:off x="548533" y="2310961"/>
            <a:ext cx="56172" cy="432805"/>
          </a:xfrm>
          <a:prstGeom prst="roundRect">
            <a:avLst>
              <a:gd fmla="val 16667" name="adj"/>
            </a:avLst>
          </a:prstGeom>
          <a:solidFill>
            <a:srgbClr val="A6A6A6"/>
          </a:solidFill>
          <a:ln>
            <a:noFill/>
          </a:ln>
        </p:spPr>
        <p:txBody>
          <a:bodyPr anchorCtr="0" anchor="ctr" bIns="42200" lIns="84400" spcFirstLastPara="1" rIns="84400" wrap="square" tIns="42200">
            <a:noAutofit/>
          </a:bodyPr>
          <a:lstStyle/>
          <a:p>
            <a:pPr indent="0" lvl="0" marL="0" marR="0" rtl="0" algn="ctr">
              <a:spcBef>
                <a:spcPts val="0"/>
              </a:spcBef>
              <a:spcAft>
                <a:spcPts val="0"/>
              </a:spcAft>
              <a:buNone/>
            </a:pPr>
            <a:r>
              <a:t/>
            </a:r>
            <a:endParaRPr sz="1662">
              <a:solidFill>
                <a:schemeClr val="lt1"/>
              </a:solidFill>
              <a:latin typeface="Malgun Gothic"/>
              <a:ea typeface="Malgun Gothic"/>
              <a:cs typeface="Malgun Gothic"/>
              <a:sym typeface="Malgun Gothic"/>
            </a:endParaRPr>
          </a:p>
        </p:txBody>
      </p:sp>
      <p:sp>
        <p:nvSpPr>
          <p:cNvPr id="134" name="Google Shape;134;p55"/>
          <p:cNvSpPr/>
          <p:nvPr/>
        </p:nvSpPr>
        <p:spPr>
          <a:xfrm>
            <a:off x="607868" y="883331"/>
            <a:ext cx="2684318" cy="5400600"/>
          </a:xfrm>
          <a:prstGeom prst="rect">
            <a:avLst/>
          </a:prstGeom>
          <a:solidFill>
            <a:schemeClr val="lt1"/>
          </a:solidFill>
          <a:ln cap="flat" cmpd="sng" w="38100">
            <a:solidFill>
              <a:srgbClr val="A5A5A5"/>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2200" lIns="84400" spcFirstLastPara="1" rIns="84400" wrap="square" tIns="42200">
            <a:noAutofit/>
          </a:bodyPr>
          <a:lstStyle/>
          <a:p>
            <a:pPr indent="0" lvl="0" marL="0" marR="0" rtl="0" algn="ctr">
              <a:spcBef>
                <a:spcPts val="0"/>
              </a:spcBef>
              <a:spcAft>
                <a:spcPts val="0"/>
              </a:spcAft>
              <a:buNone/>
            </a:pPr>
            <a:r>
              <a:t/>
            </a:r>
            <a:endParaRPr sz="1662">
              <a:solidFill>
                <a:schemeClr val="lt1"/>
              </a:solidFill>
              <a:latin typeface="Malgun Gothic"/>
              <a:ea typeface="Malgun Gothic"/>
              <a:cs typeface="Malgun Gothic"/>
              <a:sym typeface="Malgun Gothic"/>
            </a:endParaRPr>
          </a:p>
        </p:txBody>
      </p:sp>
      <p:pic>
        <p:nvPicPr>
          <p:cNvPr id="135" name="Google Shape;135;p55"/>
          <p:cNvPicPr preferRelativeResize="0"/>
          <p:nvPr/>
        </p:nvPicPr>
        <p:blipFill rotWithShape="1">
          <a:blip r:embed="rId2">
            <a:alphaModFix/>
          </a:blip>
          <a:srcRect b="0" l="0" r="0" t="0"/>
          <a:stretch/>
        </p:blipFill>
        <p:spPr>
          <a:xfrm>
            <a:off x="5745088" y="6652725"/>
            <a:ext cx="648072" cy="143258"/>
          </a:xfrm>
          <a:prstGeom prst="rect">
            <a:avLst/>
          </a:prstGeom>
          <a:noFill/>
          <a:ln>
            <a:noFill/>
          </a:ln>
        </p:spPr>
      </p:pic>
      <p:pic>
        <p:nvPicPr>
          <p:cNvPr id="136" name="Google Shape;136;p55"/>
          <p:cNvPicPr preferRelativeResize="0"/>
          <p:nvPr/>
        </p:nvPicPr>
        <p:blipFill rotWithShape="1">
          <a:blip r:embed="rId3">
            <a:alphaModFix/>
          </a:blip>
          <a:srcRect b="0" l="0" r="0" t="0"/>
          <a:stretch/>
        </p:blipFill>
        <p:spPr>
          <a:xfrm>
            <a:off x="6568998" y="6637658"/>
            <a:ext cx="648072" cy="114659"/>
          </a:xfrm>
          <a:prstGeom prst="rect">
            <a:avLst/>
          </a:prstGeom>
          <a:noFill/>
          <a:ln>
            <a:noFill/>
          </a:ln>
        </p:spPr>
      </p:pic>
      <p:pic>
        <p:nvPicPr>
          <p:cNvPr id="137" name="Google Shape;137;p55"/>
          <p:cNvPicPr preferRelativeResize="0"/>
          <p:nvPr/>
        </p:nvPicPr>
        <p:blipFill rotWithShape="1">
          <a:blip r:embed="rId4">
            <a:alphaModFix/>
          </a:blip>
          <a:srcRect b="0" l="0" r="0" t="0"/>
          <a:stretch/>
        </p:blipFill>
        <p:spPr>
          <a:xfrm>
            <a:off x="82409" y="6652725"/>
            <a:ext cx="791394" cy="154838"/>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Display">
  <p:cSld name="5_Display">
    <p:spTree>
      <p:nvGrpSpPr>
        <p:cNvPr id="138" name="Shape 138"/>
        <p:cNvGrpSpPr/>
        <p:nvPr/>
      </p:nvGrpSpPr>
      <p:grpSpPr>
        <a:xfrm>
          <a:off x="0" y="0"/>
          <a:ext cx="0" cy="0"/>
          <a:chOff x="0" y="0"/>
          <a:chExt cx="0" cy="0"/>
        </a:xfrm>
      </p:grpSpPr>
      <p:sp>
        <p:nvSpPr>
          <p:cNvPr id="139" name="Google Shape;139;p56"/>
          <p:cNvSpPr/>
          <p:nvPr/>
        </p:nvSpPr>
        <p:spPr>
          <a:xfrm>
            <a:off x="52951" y="80628"/>
            <a:ext cx="7164119" cy="6463009"/>
          </a:xfrm>
          <a:prstGeom prst="rect">
            <a:avLst/>
          </a:prstGeom>
          <a:noFill/>
          <a:ln cap="flat" cmpd="sng" w="9525">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140" name="Google Shape;140;p56"/>
          <p:cNvSpPr/>
          <p:nvPr/>
        </p:nvSpPr>
        <p:spPr>
          <a:xfrm>
            <a:off x="7232515" y="78532"/>
            <a:ext cx="2609046" cy="216404"/>
          </a:xfrm>
          <a:prstGeom prst="rect">
            <a:avLst/>
          </a:prstGeom>
          <a:solidFill>
            <a:srgbClr val="595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ko-KR" sz="1000">
                <a:solidFill>
                  <a:schemeClr val="lt1"/>
                </a:solidFill>
                <a:latin typeface="Malgun Gothic"/>
                <a:ea typeface="Malgun Gothic"/>
                <a:cs typeface="Malgun Gothic"/>
                <a:sym typeface="Malgun Gothic"/>
              </a:rPr>
              <a:t>Description</a:t>
            </a:r>
            <a:endParaRPr b="1" sz="1000">
              <a:solidFill>
                <a:schemeClr val="lt1"/>
              </a:solidFill>
              <a:latin typeface="Malgun Gothic"/>
              <a:ea typeface="Malgun Gothic"/>
              <a:cs typeface="Malgun Gothic"/>
              <a:sym typeface="Malgun Gothic"/>
            </a:endParaRPr>
          </a:p>
        </p:txBody>
      </p:sp>
      <p:sp>
        <p:nvSpPr>
          <p:cNvPr id="141" name="Google Shape;141;p56"/>
          <p:cNvSpPr/>
          <p:nvPr/>
        </p:nvSpPr>
        <p:spPr>
          <a:xfrm>
            <a:off x="49133" y="6597943"/>
            <a:ext cx="7181965" cy="21543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fld id="{00000000-1234-1234-1234-123412341234}" type="slidenum">
              <a:rPr lang="ko-KR" sz="800">
                <a:solidFill>
                  <a:srgbClr val="7F7F7F"/>
                </a:solidFill>
                <a:latin typeface="Malgun Gothic"/>
                <a:ea typeface="Malgun Gothic"/>
                <a:cs typeface="Malgun Gothic"/>
                <a:sym typeface="Malgun Gothic"/>
              </a:rPr>
              <a:t>‹#›</a:t>
            </a:fld>
            <a:r>
              <a:rPr lang="ko-KR" sz="800">
                <a:solidFill>
                  <a:srgbClr val="7F7F7F"/>
                </a:solidFill>
                <a:latin typeface="Malgun Gothic"/>
                <a:ea typeface="Malgun Gothic"/>
                <a:cs typeface="Malgun Gothic"/>
                <a:sym typeface="Malgun Gothic"/>
              </a:rPr>
              <a:t> Page</a:t>
            </a:r>
            <a:endParaRPr/>
          </a:p>
        </p:txBody>
      </p:sp>
      <p:sp>
        <p:nvSpPr>
          <p:cNvPr id="142" name="Google Shape;142;p56"/>
          <p:cNvSpPr/>
          <p:nvPr/>
        </p:nvSpPr>
        <p:spPr>
          <a:xfrm>
            <a:off x="548533" y="1764482"/>
            <a:ext cx="56172" cy="432805"/>
          </a:xfrm>
          <a:prstGeom prst="roundRect">
            <a:avLst>
              <a:gd fmla="val 16667" name="adj"/>
            </a:avLst>
          </a:prstGeom>
          <a:solidFill>
            <a:srgbClr val="A6A6A6"/>
          </a:solidFill>
          <a:ln>
            <a:noFill/>
          </a:ln>
        </p:spPr>
        <p:txBody>
          <a:bodyPr anchorCtr="0" anchor="ctr" bIns="42200" lIns="84400" spcFirstLastPara="1" rIns="84400" wrap="square" tIns="42200">
            <a:noAutofit/>
          </a:bodyPr>
          <a:lstStyle/>
          <a:p>
            <a:pPr indent="0" lvl="0" marL="0" marR="0" rtl="0" algn="ctr">
              <a:spcBef>
                <a:spcPts val="0"/>
              </a:spcBef>
              <a:spcAft>
                <a:spcPts val="0"/>
              </a:spcAft>
              <a:buNone/>
            </a:pPr>
            <a:r>
              <a:t/>
            </a:r>
            <a:endParaRPr sz="1662">
              <a:solidFill>
                <a:schemeClr val="lt1"/>
              </a:solidFill>
              <a:latin typeface="Malgun Gothic"/>
              <a:ea typeface="Malgun Gothic"/>
              <a:cs typeface="Malgun Gothic"/>
              <a:sym typeface="Malgun Gothic"/>
            </a:endParaRPr>
          </a:p>
        </p:txBody>
      </p:sp>
      <p:sp>
        <p:nvSpPr>
          <p:cNvPr id="143" name="Google Shape;143;p56"/>
          <p:cNvSpPr/>
          <p:nvPr/>
        </p:nvSpPr>
        <p:spPr>
          <a:xfrm>
            <a:off x="548533" y="2310961"/>
            <a:ext cx="56172" cy="432805"/>
          </a:xfrm>
          <a:prstGeom prst="roundRect">
            <a:avLst>
              <a:gd fmla="val 16667" name="adj"/>
            </a:avLst>
          </a:prstGeom>
          <a:solidFill>
            <a:srgbClr val="A6A6A6"/>
          </a:solidFill>
          <a:ln>
            <a:noFill/>
          </a:ln>
        </p:spPr>
        <p:txBody>
          <a:bodyPr anchorCtr="0" anchor="ctr" bIns="42200" lIns="84400" spcFirstLastPara="1" rIns="84400" wrap="square" tIns="42200">
            <a:noAutofit/>
          </a:bodyPr>
          <a:lstStyle/>
          <a:p>
            <a:pPr indent="0" lvl="0" marL="0" marR="0" rtl="0" algn="ctr">
              <a:spcBef>
                <a:spcPts val="0"/>
              </a:spcBef>
              <a:spcAft>
                <a:spcPts val="0"/>
              </a:spcAft>
              <a:buNone/>
            </a:pPr>
            <a:r>
              <a:t/>
            </a:r>
            <a:endParaRPr sz="1662">
              <a:solidFill>
                <a:schemeClr val="lt1"/>
              </a:solidFill>
              <a:latin typeface="Malgun Gothic"/>
              <a:ea typeface="Malgun Gothic"/>
              <a:cs typeface="Malgun Gothic"/>
              <a:sym typeface="Malgun Gothic"/>
            </a:endParaRPr>
          </a:p>
        </p:txBody>
      </p:sp>
      <p:sp>
        <p:nvSpPr>
          <p:cNvPr id="144" name="Google Shape;144;p56"/>
          <p:cNvSpPr/>
          <p:nvPr/>
        </p:nvSpPr>
        <p:spPr>
          <a:xfrm>
            <a:off x="3954413" y="1764482"/>
            <a:ext cx="56172" cy="432805"/>
          </a:xfrm>
          <a:prstGeom prst="roundRect">
            <a:avLst>
              <a:gd fmla="val 16667" name="adj"/>
            </a:avLst>
          </a:prstGeom>
          <a:solidFill>
            <a:srgbClr val="A6A6A6"/>
          </a:solidFill>
          <a:ln>
            <a:noFill/>
          </a:ln>
        </p:spPr>
        <p:txBody>
          <a:bodyPr anchorCtr="0" anchor="ctr" bIns="42200" lIns="84400" spcFirstLastPara="1" rIns="84400" wrap="square" tIns="42200">
            <a:noAutofit/>
          </a:bodyPr>
          <a:lstStyle/>
          <a:p>
            <a:pPr indent="0" lvl="0" marL="0" marR="0" rtl="0" algn="ctr">
              <a:spcBef>
                <a:spcPts val="0"/>
              </a:spcBef>
              <a:spcAft>
                <a:spcPts val="0"/>
              </a:spcAft>
              <a:buNone/>
            </a:pPr>
            <a:r>
              <a:t/>
            </a:r>
            <a:endParaRPr sz="1662">
              <a:solidFill>
                <a:schemeClr val="lt1"/>
              </a:solidFill>
              <a:latin typeface="Malgun Gothic"/>
              <a:ea typeface="Malgun Gothic"/>
              <a:cs typeface="Malgun Gothic"/>
              <a:sym typeface="Malgun Gothic"/>
            </a:endParaRPr>
          </a:p>
        </p:txBody>
      </p:sp>
      <p:sp>
        <p:nvSpPr>
          <p:cNvPr id="145" name="Google Shape;145;p56"/>
          <p:cNvSpPr/>
          <p:nvPr/>
        </p:nvSpPr>
        <p:spPr>
          <a:xfrm>
            <a:off x="3954413" y="2310961"/>
            <a:ext cx="56172" cy="432805"/>
          </a:xfrm>
          <a:prstGeom prst="roundRect">
            <a:avLst>
              <a:gd fmla="val 16667" name="adj"/>
            </a:avLst>
          </a:prstGeom>
          <a:solidFill>
            <a:srgbClr val="A6A6A6"/>
          </a:solidFill>
          <a:ln>
            <a:noFill/>
          </a:ln>
        </p:spPr>
        <p:txBody>
          <a:bodyPr anchorCtr="0" anchor="ctr" bIns="42200" lIns="84400" spcFirstLastPara="1" rIns="84400" wrap="square" tIns="42200">
            <a:noAutofit/>
          </a:bodyPr>
          <a:lstStyle/>
          <a:p>
            <a:pPr indent="0" lvl="0" marL="0" marR="0" rtl="0" algn="ctr">
              <a:spcBef>
                <a:spcPts val="0"/>
              </a:spcBef>
              <a:spcAft>
                <a:spcPts val="0"/>
              </a:spcAft>
              <a:buNone/>
            </a:pPr>
            <a:r>
              <a:t/>
            </a:r>
            <a:endParaRPr sz="1662">
              <a:solidFill>
                <a:schemeClr val="lt1"/>
              </a:solidFill>
              <a:latin typeface="Malgun Gothic"/>
              <a:ea typeface="Malgun Gothic"/>
              <a:cs typeface="Malgun Gothic"/>
              <a:sym typeface="Malgun Gothic"/>
            </a:endParaRPr>
          </a:p>
        </p:txBody>
      </p:sp>
      <p:sp>
        <p:nvSpPr>
          <p:cNvPr id="146" name="Google Shape;146;p56"/>
          <p:cNvSpPr/>
          <p:nvPr/>
        </p:nvSpPr>
        <p:spPr>
          <a:xfrm>
            <a:off x="607868" y="883331"/>
            <a:ext cx="2684318" cy="5400600"/>
          </a:xfrm>
          <a:prstGeom prst="rect">
            <a:avLst/>
          </a:prstGeom>
          <a:solidFill>
            <a:schemeClr val="lt1"/>
          </a:solidFill>
          <a:ln cap="flat" cmpd="sng" w="38100">
            <a:solidFill>
              <a:srgbClr val="A5A5A5"/>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2200" lIns="84400" spcFirstLastPara="1" rIns="84400" wrap="square" tIns="42200">
            <a:noAutofit/>
          </a:bodyPr>
          <a:lstStyle/>
          <a:p>
            <a:pPr indent="0" lvl="0" marL="0" marR="0" rtl="0" algn="ctr">
              <a:spcBef>
                <a:spcPts val="0"/>
              </a:spcBef>
              <a:spcAft>
                <a:spcPts val="0"/>
              </a:spcAft>
              <a:buNone/>
            </a:pPr>
            <a:r>
              <a:t/>
            </a:r>
            <a:endParaRPr sz="1662">
              <a:solidFill>
                <a:schemeClr val="lt1"/>
              </a:solidFill>
              <a:latin typeface="Malgun Gothic"/>
              <a:ea typeface="Malgun Gothic"/>
              <a:cs typeface="Malgun Gothic"/>
              <a:sym typeface="Malgun Gothic"/>
            </a:endParaRPr>
          </a:p>
        </p:txBody>
      </p:sp>
      <p:sp>
        <p:nvSpPr>
          <p:cNvPr id="147" name="Google Shape;147;p56"/>
          <p:cNvSpPr/>
          <p:nvPr/>
        </p:nvSpPr>
        <p:spPr>
          <a:xfrm>
            <a:off x="4018723" y="883331"/>
            <a:ext cx="2684318" cy="5400600"/>
          </a:xfrm>
          <a:prstGeom prst="rect">
            <a:avLst/>
          </a:prstGeom>
          <a:solidFill>
            <a:schemeClr val="lt1"/>
          </a:solidFill>
          <a:ln cap="flat" cmpd="sng" w="38100">
            <a:solidFill>
              <a:srgbClr val="A5A5A5"/>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2200" lIns="84400" spcFirstLastPara="1" rIns="84400" wrap="square" tIns="42200">
            <a:noAutofit/>
          </a:bodyPr>
          <a:lstStyle/>
          <a:p>
            <a:pPr indent="0" lvl="0" marL="0" marR="0" rtl="0" algn="ctr">
              <a:spcBef>
                <a:spcPts val="0"/>
              </a:spcBef>
              <a:spcAft>
                <a:spcPts val="0"/>
              </a:spcAft>
              <a:buNone/>
            </a:pPr>
            <a:r>
              <a:t/>
            </a:r>
            <a:endParaRPr sz="1662">
              <a:solidFill>
                <a:schemeClr val="lt1"/>
              </a:solidFill>
              <a:latin typeface="Malgun Gothic"/>
              <a:ea typeface="Malgun Gothic"/>
              <a:cs typeface="Malgun Gothic"/>
              <a:sym typeface="Malgun Gothic"/>
            </a:endParaRPr>
          </a:p>
        </p:txBody>
      </p:sp>
      <p:pic>
        <p:nvPicPr>
          <p:cNvPr id="148" name="Google Shape;148;p56"/>
          <p:cNvPicPr preferRelativeResize="0"/>
          <p:nvPr/>
        </p:nvPicPr>
        <p:blipFill rotWithShape="1">
          <a:blip r:embed="rId2">
            <a:alphaModFix/>
          </a:blip>
          <a:srcRect b="0" l="0" r="0" t="0"/>
          <a:stretch/>
        </p:blipFill>
        <p:spPr>
          <a:xfrm>
            <a:off x="5745088" y="6652725"/>
            <a:ext cx="648072" cy="143258"/>
          </a:xfrm>
          <a:prstGeom prst="rect">
            <a:avLst/>
          </a:prstGeom>
          <a:noFill/>
          <a:ln>
            <a:noFill/>
          </a:ln>
        </p:spPr>
      </p:pic>
      <p:pic>
        <p:nvPicPr>
          <p:cNvPr id="149" name="Google Shape;149;p56"/>
          <p:cNvPicPr preferRelativeResize="0"/>
          <p:nvPr/>
        </p:nvPicPr>
        <p:blipFill rotWithShape="1">
          <a:blip r:embed="rId3">
            <a:alphaModFix/>
          </a:blip>
          <a:srcRect b="0" l="0" r="0" t="0"/>
          <a:stretch/>
        </p:blipFill>
        <p:spPr>
          <a:xfrm>
            <a:off x="6568998" y="6637658"/>
            <a:ext cx="648072" cy="114659"/>
          </a:xfrm>
          <a:prstGeom prst="rect">
            <a:avLst/>
          </a:prstGeom>
          <a:noFill/>
          <a:ln>
            <a:noFill/>
          </a:ln>
        </p:spPr>
      </p:pic>
      <p:pic>
        <p:nvPicPr>
          <p:cNvPr id="150" name="Google Shape;150;p56"/>
          <p:cNvPicPr preferRelativeResize="0"/>
          <p:nvPr/>
        </p:nvPicPr>
        <p:blipFill rotWithShape="1">
          <a:blip r:embed="rId4">
            <a:alphaModFix/>
          </a:blip>
          <a:srcRect b="0" l="0" r="0" t="0"/>
          <a:stretch/>
        </p:blipFill>
        <p:spPr>
          <a:xfrm>
            <a:off x="82409" y="6652725"/>
            <a:ext cx="791394" cy="154838"/>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2_Display">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xmlns:p14="http://schemas.microsoft.com/office/powerpoint/2010/main">
  <p:cSld name="component">
    <p:spTree>
      <p:nvGrpSpPr>
        <p:cNvPr id="1" name=""/>
        <p:cNvGrpSpPr/>
        <p:nvPr/>
      </p:nvGrpSpPr>
      <p:grpSpPr>
        <a:xfrm>
          <a:off x="0" y="0"/>
          <a:ext cx="0" cy="0"/>
          <a:chOff x="0" y="0"/>
          <a:chExt cx="0" cy="0"/>
        </a:xfrm>
      </p:grpSpPr>
      <p:sp>
        <p:nvSpPr>
          <p:cNvPr id="20" name="Rect 0"/>
          <p:cNvSpPr>
            <a:spLocks/>
          </p:cNvSpPr>
          <p:nvPr/>
        </p:nvSpPr>
        <p:spPr>
          <a:xfrm rot="0">
            <a:off x="57150" y="620395"/>
            <a:ext cx="9778365" cy="5923280"/>
          </a:xfrm>
          <a:prstGeom prst="rect"/>
          <a:noFill/>
          <a:ln w="9525" cap="flat" cmpd="sng">
            <a:solidFill>
              <a:srgbClr val="D8D8D8">
                <a:alpha val="100000"/>
              </a:srgbClr>
            </a:solidFill>
            <a:prstDash val="solid"/>
            <a:miter lim="800000"/>
          </a:ln>
        </p:spPr>
        <p:txBody>
          <a:bodyPr wrap="square" lIns="91440" tIns="45720" rIns="91440" bIns="45720" vert="horz" anchor="ctr">
            <a:noAutofit/>
          </a:bodyPr>
          <a:lstStyle/>
          <a:p>
            <a:pPr marL="0" indent="0" rtl="0" algn="ctr" latinLnBrk="0">
              <a:buFontTx/>
              <a:buNone/>
            </a:pPr>
            <a:endParaRPr lang="ko-KR" altLang="en-US" sz="1800" cap="none" i="0" b="0" strike="noStrike">
              <a:solidFill>
                <a:schemeClr val="lt1"/>
              </a:solidFill>
              <a:latin typeface="Malgun Gothic" charset="0"/>
              <a:ea typeface="Malgun Gothic" charset="0"/>
            </a:endParaRPr>
          </a:p>
        </p:txBody>
      </p:sp>
      <p:graphicFrame>
        <p:nvGraphicFramePr>
          <p:cNvPr id="21" name="Table 3"/>
          <p:cNvGraphicFramePr>
            <a:graphicFrameLocks noGrp="1"/>
          </p:cNvGraphicFramePr>
          <p:nvPr/>
        </p:nvGraphicFramePr>
        <p:xfrm>
          <a:off x="57150" y="97155"/>
          <a:ext cx="9778365" cy="452755"/>
        </p:xfrm>
        <a:graphic>
          <a:graphicData uri="http://schemas.openxmlformats.org/drawingml/2006/table">
            <a:tbl>
              <a:tblPr>
                <a:tableStyleId>{00000000-0000-0000-0000-000000000000}</a:tableStyleId>
              </a:tblPr>
              <a:tblGrid>
                <a:gridCol w="876300"/>
                <a:gridCol w="2757170"/>
                <a:gridCol w="716915"/>
                <a:gridCol w="3216910"/>
                <a:gridCol w="621665"/>
                <a:gridCol w="1589405"/>
              </a:tblGrid>
              <a:tr h="214630">
                <a:tc>
                  <a:txBody>
                    <a:bodyPr/>
                    <a:lstStyle/>
                    <a:p>
                      <a:pPr marL="0" indent="0" rtl="0" algn="ctr" latinLnBrk="0">
                        <a:buFontTx/>
                        <a:buNone/>
                      </a:pPr>
                      <a:r>
                        <a:rPr sz="800" kern="1200" cap="none" i="0" b="1" strike="noStrike">
                          <a:solidFill>
                            <a:schemeClr val="lt1"/>
                          </a:solidFill>
                          <a:latin typeface="Malgun Gothic" charset="0"/>
                          <a:ea typeface="Malgun Gothic" charset="0"/>
                        </a:rPr>
                        <a:t>화면ID</a:t>
                      </a:r>
                      <a:endParaRPr lang="ko-KR" altLang="en-US" sz="800" kern="1200" i="0" cap="none" b="1" strike="noStrike">
                        <a:solidFill>
                          <a:schemeClr val="lt1"/>
                        </a:solidFill>
                        <a:latin typeface="Malgun Gothic" charset="0"/>
                        <a:ea typeface="Malgun Gothic" charset="0"/>
                      </a:endParaRPr>
                    </a:p>
                  </a:txBody>
                  <a:tcPr marL="95250" marR="91440" marT="45720" marB="45720" anchor="ctr">
                    <a:lnL w="9525" cap="flat" cmpd="sng" algn="ctr">
                      <a:solidFill>
                        <a:srgbClr val="D8D8D8">
                          <a:alpha val="100000"/>
                        </a:srgbClr>
                      </a:solidFill>
                      <a:prstDash val="solid"/>
                      <a:round/>
                      <a:headEnd type="none" w="med" len="med"/>
                      <a:tailEnd type="none" w="med" len="med"/>
                    </a:lnL>
                    <a:lnR w="9525" cap="flat" cmpd="sng" algn="ctr">
                      <a:solidFill>
                        <a:srgbClr val="D8D8D8">
                          <a:alpha val="100000"/>
                        </a:srgbClr>
                      </a:solidFill>
                      <a:prstDash val="solid"/>
                      <a:round/>
                      <a:headEnd type="none" w="med" len="med"/>
                      <a:tailEnd type="none" w="med" len="med"/>
                    </a:lnR>
                    <a:lnT w="9525" cap="flat" cmpd="sng" algn="ctr">
                      <a:solidFill>
                        <a:srgbClr val="D8D8D8">
                          <a:alpha val="100000"/>
                        </a:srgbClr>
                      </a:solidFill>
                      <a:prstDash val="solid"/>
                      <a:round/>
                      <a:headEnd type="none" w="med" len="med"/>
                      <a:tailEnd type="none" w="med" len="med"/>
                    </a:lnT>
                    <a:lnB w="9525" cap="flat" cmpd="sng" algn="ctr">
                      <a:solidFill>
                        <a:srgbClr val="D8D8D8">
                          <a:alpha val="100000"/>
                        </a:srgbClr>
                      </a:solidFill>
                      <a:prstDash val="solid"/>
                      <a:round/>
                      <a:headEnd type="none" w="med" len="med"/>
                      <a:tailEnd type="none" w="med" len="med"/>
                    </a:lnB>
                    <a:solidFill>
                      <a:srgbClr val="3F3F3F"/>
                    </a:solidFill>
                  </a:tcPr>
                </a:tc>
                <a:tc>
                  <a:txBody>
                    <a:bodyPr/>
                    <a:lstStyle/>
                    <a:p>
                      <a:pPr marL="0" indent="0" rtl="0" algn="l" latinLnBrk="0">
                        <a:buFontTx/>
                        <a:buNone/>
                      </a:pPr>
                      <a:endParaRPr lang="ko-KR" altLang="en-US" sz="800" kern="1200" i="0" cap="none" b="0" strike="noStrike">
                        <a:solidFill>
                          <a:schemeClr val="dk1"/>
                        </a:solidFill>
                        <a:latin typeface="Malgun Gothic" charset="0"/>
                        <a:ea typeface="맑은 고딕" charset="0"/>
                      </a:endParaRPr>
                    </a:p>
                  </a:txBody>
                  <a:tcPr marL="95250" marR="91440" marT="45720" marB="45720" anchor="ctr">
                    <a:lnL w="9525" cap="flat" cmpd="sng" algn="ctr">
                      <a:solidFill>
                        <a:srgbClr val="D8D8D8">
                          <a:alpha val="100000"/>
                        </a:srgbClr>
                      </a:solidFill>
                      <a:prstDash val="solid"/>
                      <a:round/>
                      <a:headEnd type="none" w="med" len="med"/>
                      <a:tailEnd type="none" w="med" len="med"/>
                    </a:lnL>
                    <a:lnR w="9525" cap="flat" cmpd="sng" algn="ctr">
                      <a:solidFill>
                        <a:srgbClr val="D8D8D8">
                          <a:alpha val="100000"/>
                        </a:srgbClr>
                      </a:solidFill>
                      <a:prstDash val="solid"/>
                      <a:round/>
                      <a:headEnd type="none" w="med" len="med"/>
                      <a:tailEnd type="none" w="med" len="med"/>
                    </a:lnR>
                    <a:lnT w="9525" cap="flat" cmpd="sng" algn="ctr">
                      <a:solidFill>
                        <a:srgbClr val="D8D8D8">
                          <a:alpha val="100000"/>
                        </a:srgbClr>
                      </a:solidFill>
                      <a:prstDash val="solid"/>
                      <a:round/>
                      <a:headEnd type="none" w="med" len="med"/>
                      <a:tailEnd type="none" w="med" len="med"/>
                    </a:lnT>
                    <a:lnB w="9525" cap="flat" cmpd="sng" algn="ctr">
                      <a:solidFill>
                        <a:srgbClr val="D8D8D8">
                          <a:alpha val="100000"/>
                        </a:srgbClr>
                      </a:solidFill>
                      <a:prstDash val="solid"/>
                      <a:round/>
                      <a:headEnd type="none" w="med" len="med"/>
                      <a:tailEnd type="none" w="med" len="med"/>
                    </a:lnB>
                    <a:solidFill>
                      <a:schemeClr val="lt1"/>
                    </a:solidFill>
                  </a:tcPr>
                </a:tc>
                <a:tc>
                  <a:txBody>
                    <a:bodyPr/>
                    <a:lstStyle/>
                    <a:p>
                      <a:pPr marL="0" indent="0" rtl="0" algn="ctr" latinLnBrk="0">
                        <a:buFontTx/>
                        <a:buNone/>
                      </a:pPr>
                      <a:r>
                        <a:rPr sz="800" kern="1200" cap="none" i="0" b="1" strike="noStrike">
                          <a:solidFill>
                            <a:schemeClr val="lt1"/>
                          </a:solidFill>
                          <a:latin typeface="Malgun Gothic" charset="0"/>
                          <a:ea typeface="Malgun Gothic" charset="0"/>
                        </a:rPr>
                        <a:t>화면명</a:t>
                      </a:r>
                      <a:endParaRPr lang="ko-KR" altLang="en-US" sz="800" kern="1200" i="0" cap="none" b="1" strike="noStrike">
                        <a:solidFill>
                          <a:schemeClr val="lt1"/>
                        </a:solidFill>
                        <a:latin typeface="Malgun Gothic" charset="0"/>
                        <a:ea typeface="Malgun Gothic" charset="0"/>
                      </a:endParaRPr>
                    </a:p>
                  </a:txBody>
                  <a:tcPr marL="95250" marR="91440" marT="45720" marB="45720" anchor="ctr">
                    <a:lnL w="9525" cap="flat" cmpd="sng" algn="ctr">
                      <a:solidFill>
                        <a:srgbClr val="D8D8D8">
                          <a:alpha val="100000"/>
                        </a:srgbClr>
                      </a:solidFill>
                      <a:prstDash val="solid"/>
                      <a:round/>
                      <a:headEnd type="none" w="med" len="med"/>
                      <a:tailEnd type="none" w="med" len="med"/>
                    </a:lnL>
                    <a:lnR w="9525" cap="flat" cmpd="sng" algn="ctr">
                      <a:solidFill>
                        <a:srgbClr val="D8D8D8">
                          <a:alpha val="100000"/>
                        </a:srgbClr>
                      </a:solidFill>
                      <a:prstDash val="solid"/>
                      <a:round/>
                      <a:headEnd type="none" w="med" len="med"/>
                      <a:tailEnd type="none" w="med" len="med"/>
                    </a:lnR>
                    <a:lnT w="9525" cap="flat" cmpd="sng" algn="ctr">
                      <a:solidFill>
                        <a:srgbClr val="D8D8D8">
                          <a:alpha val="100000"/>
                        </a:srgbClr>
                      </a:solidFill>
                      <a:prstDash val="solid"/>
                      <a:round/>
                      <a:headEnd type="none" w="med" len="med"/>
                      <a:tailEnd type="none" w="med" len="med"/>
                    </a:lnT>
                    <a:lnB w="9525" cap="flat" cmpd="sng" algn="ctr">
                      <a:solidFill>
                        <a:srgbClr val="D8D8D8">
                          <a:alpha val="100000"/>
                        </a:srgbClr>
                      </a:solidFill>
                      <a:prstDash val="solid"/>
                      <a:round/>
                      <a:headEnd type="none" w="med" len="med"/>
                      <a:tailEnd type="none" w="med" len="med"/>
                    </a:lnB>
                    <a:solidFill>
                      <a:srgbClr val="3F3F3F"/>
                    </a:solidFill>
                  </a:tcPr>
                </a:tc>
                <a:tc>
                  <a:txBody>
                    <a:bodyPr/>
                    <a:lstStyle/>
                    <a:p>
                      <a:pPr marL="0" indent="0" rtl="0" algn="l" latinLnBrk="0">
                        <a:buFontTx/>
                        <a:buNone/>
                      </a:pPr>
                      <a:endParaRPr lang="ko-KR" altLang="en-US" sz="800" kern="1200" i="0" cap="none" b="0" strike="noStrike">
                        <a:solidFill>
                          <a:schemeClr val="dk1"/>
                        </a:solidFill>
                        <a:latin typeface="Malgun Gothic" charset="0"/>
                        <a:ea typeface="Malgun Gothic" charset="0"/>
                      </a:endParaRPr>
                    </a:p>
                  </a:txBody>
                  <a:tcPr marL="95250" marR="91440" marT="45720" marB="45720" anchor="ctr">
                    <a:lnL w="9525" cap="flat" cmpd="sng" algn="ctr">
                      <a:solidFill>
                        <a:srgbClr val="D8D8D8">
                          <a:alpha val="100000"/>
                        </a:srgbClr>
                      </a:solidFill>
                      <a:prstDash val="solid"/>
                      <a:round/>
                      <a:headEnd type="none" w="med" len="med"/>
                      <a:tailEnd type="none" w="med" len="med"/>
                    </a:lnL>
                    <a:lnR w="9525" cap="flat" cmpd="sng" algn="ctr">
                      <a:solidFill>
                        <a:srgbClr val="D8D8D8">
                          <a:alpha val="100000"/>
                        </a:srgbClr>
                      </a:solidFill>
                      <a:prstDash val="solid"/>
                      <a:round/>
                      <a:headEnd type="none" w="med" len="med"/>
                      <a:tailEnd type="none" w="med" len="med"/>
                    </a:lnR>
                    <a:lnT w="9525" cap="flat" cmpd="sng" algn="ctr">
                      <a:solidFill>
                        <a:srgbClr val="D8D8D8">
                          <a:alpha val="100000"/>
                        </a:srgbClr>
                      </a:solidFill>
                      <a:prstDash val="solid"/>
                      <a:round/>
                      <a:headEnd type="none" w="med" len="med"/>
                      <a:tailEnd type="none" w="med" len="med"/>
                    </a:lnT>
                    <a:lnB w="9525" cap="flat" cmpd="sng" algn="ctr">
                      <a:solidFill>
                        <a:srgbClr val="D8D8D8">
                          <a:alpha val="100000"/>
                        </a:srgbClr>
                      </a:solidFill>
                      <a:prstDash val="solid"/>
                      <a:round/>
                      <a:headEnd type="none" w="med" len="med"/>
                      <a:tailEnd type="none" w="med" len="med"/>
                    </a:lnB>
                    <a:solidFill>
                      <a:schemeClr val="lt1"/>
                    </a:solidFill>
                  </a:tcPr>
                </a:tc>
                <a:tc>
                  <a:txBody>
                    <a:bodyPr/>
                    <a:lstStyle/>
                    <a:p>
                      <a:pPr marL="0" indent="0" rtl="0" algn="ctr" latinLnBrk="0">
                        <a:buFontTx/>
                        <a:buNone/>
                      </a:pPr>
                      <a:r>
                        <a:rPr sz="800" kern="1200" cap="none" i="0" b="1" strike="noStrike">
                          <a:solidFill>
                            <a:schemeClr val="lt1"/>
                          </a:solidFill>
                          <a:latin typeface="Malgun Gothic" charset="0"/>
                          <a:ea typeface="Malgun Gothic" charset="0"/>
                        </a:rPr>
                        <a:t>TYPE</a:t>
                      </a:r>
                      <a:endParaRPr lang="ko-KR" altLang="en-US" sz="800" kern="1200" i="0" cap="none" b="1" strike="noStrike">
                        <a:solidFill>
                          <a:schemeClr val="lt1"/>
                        </a:solidFill>
                        <a:latin typeface="Malgun Gothic" charset="0"/>
                        <a:ea typeface="Malgun Gothic" charset="0"/>
                      </a:endParaRPr>
                    </a:p>
                  </a:txBody>
                  <a:tcPr marL="95250" marR="91440" marT="45720" marB="45720" anchor="ctr">
                    <a:lnL w="9525" cap="flat" cmpd="sng" algn="ctr">
                      <a:solidFill>
                        <a:srgbClr val="D8D8D8">
                          <a:alpha val="100000"/>
                        </a:srgbClr>
                      </a:solidFill>
                      <a:prstDash val="solid"/>
                      <a:round/>
                      <a:headEnd type="none" w="med" len="med"/>
                      <a:tailEnd type="none" w="med" len="med"/>
                    </a:lnL>
                    <a:lnR w="9525" cap="flat" cmpd="sng" algn="ctr">
                      <a:solidFill>
                        <a:srgbClr val="D8D8D8">
                          <a:alpha val="100000"/>
                        </a:srgbClr>
                      </a:solidFill>
                      <a:prstDash val="solid"/>
                      <a:round/>
                      <a:headEnd type="none" w="med" len="med"/>
                      <a:tailEnd type="none" w="med" len="med"/>
                    </a:lnR>
                    <a:lnT w="9525" cap="flat" cmpd="sng" algn="ctr">
                      <a:solidFill>
                        <a:srgbClr val="D8D8D8">
                          <a:alpha val="100000"/>
                        </a:srgbClr>
                      </a:solidFill>
                      <a:prstDash val="solid"/>
                      <a:round/>
                      <a:headEnd type="none" w="med" len="med"/>
                      <a:tailEnd type="none" w="med" len="med"/>
                    </a:lnT>
                    <a:lnB w="9525" cap="flat" cmpd="sng" algn="ctr">
                      <a:solidFill>
                        <a:srgbClr val="D8D8D8">
                          <a:alpha val="100000"/>
                        </a:srgbClr>
                      </a:solidFill>
                      <a:prstDash val="solid"/>
                      <a:round/>
                      <a:headEnd type="none" w="med" len="med"/>
                      <a:tailEnd type="none" w="med" len="med"/>
                    </a:lnB>
                    <a:solidFill>
                      <a:srgbClr val="3F3F3F"/>
                    </a:solidFill>
                  </a:tcPr>
                </a:tc>
                <a:tc>
                  <a:txBody>
                    <a:bodyPr/>
                    <a:lstStyle/>
                    <a:p>
                      <a:pPr marL="0" indent="0" rtl="0" algn="l" latinLnBrk="0">
                        <a:buFontTx/>
                        <a:buNone/>
                      </a:pPr>
                      <a:endParaRPr lang="ko-KR" altLang="en-US" sz="800" kern="1200" i="0" cap="none" b="0" strike="noStrike">
                        <a:solidFill>
                          <a:schemeClr val="dk1"/>
                        </a:solidFill>
                        <a:latin typeface="Malgun Gothic" charset="0"/>
                        <a:ea typeface="Malgun Gothic" charset="0"/>
                      </a:endParaRPr>
                    </a:p>
                  </a:txBody>
                  <a:tcPr marL="95250" marR="91440" marT="45720" marB="45720" anchor="ctr">
                    <a:lnL w="9525" cap="flat" cmpd="sng" algn="ctr">
                      <a:solidFill>
                        <a:srgbClr val="D8D8D8">
                          <a:alpha val="100000"/>
                        </a:srgbClr>
                      </a:solidFill>
                      <a:prstDash val="solid"/>
                      <a:round/>
                      <a:headEnd type="none" w="med" len="med"/>
                      <a:tailEnd type="none" w="med" len="med"/>
                    </a:lnL>
                    <a:lnR w="9525" cap="flat" cmpd="sng" algn="ctr">
                      <a:solidFill>
                        <a:srgbClr val="D8D8D8">
                          <a:alpha val="100000"/>
                        </a:srgbClr>
                      </a:solidFill>
                      <a:prstDash val="solid"/>
                      <a:round/>
                      <a:headEnd type="none" w="med" len="med"/>
                      <a:tailEnd type="none" w="med" len="med"/>
                    </a:lnR>
                    <a:lnT w="9525" cap="flat" cmpd="sng" algn="ctr">
                      <a:solidFill>
                        <a:srgbClr val="D8D8D8">
                          <a:alpha val="100000"/>
                        </a:srgbClr>
                      </a:solidFill>
                      <a:prstDash val="solid"/>
                      <a:round/>
                      <a:headEnd type="none" w="med" len="med"/>
                      <a:tailEnd type="none" w="med" len="med"/>
                    </a:lnT>
                    <a:lnB w="9525" cap="flat" cmpd="sng" algn="ctr">
                      <a:solidFill>
                        <a:srgbClr val="D8D8D8">
                          <a:alpha val="100000"/>
                        </a:srgbClr>
                      </a:solidFill>
                      <a:prstDash val="solid"/>
                      <a:round/>
                      <a:headEnd type="none" w="med" len="med"/>
                      <a:tailEnd type="none" w="med" len="med"/>
                    </a:lnB>
                    <a:solidFill>
                      <a:schemeClr val="lt1"/>
                    </a:solidFill>
                  </a:tcPr>
                </a:tc>
              </a:tr>
              <a:tr h="238125">
                <a:tc>
                  <a:txBody>
                    <a:bodyPr/>
                    <a:lstStyle/>
                    <a:p>
                      <a:pPr marL="0" indent="0" rtl="0" algn="ctr" latinLnBrk="0">
                        <a:buFontTx/>
                        <a:buNone/>
                      </a:pPr>
                      <a:r>
                        <a:rPr sz="800" kern="1200" cap="none" i="0" b="1" strike="noStrike">
                          <a:solidFill>
                            <a:schemeClr val="lt1"/>
                          </a:solidFill>
                          <a:latin typeface="Malgun Gothic" charset="0"/>
                          <a:ea typeface="Malgun Gothic" charset="0"/>
                        </a:rPr>
                        <a:t>화면경로</a:t>
                      </a:r>
                      <a:endParaRPr lang="ko-KR" altLang="en-US" sz="800" kern="1200" i="0" cap="none" b="1" strike="noStrike">
                        <a:solidFill>
                          <a:schemeClr val="lt1"/>
                        </a:solidFill>
                        <a:latin typeface="Malgun Gothic" charset="0"/>
                        <a:ea typeface="Malgun Gothic" charset="0"/>
                      </a:endParaRPr>
                    </a:p>
                  </a:txBody>
                  <a:tcPr marL="95250" marR="91440" marT="45720" marB="45720" anchor="ctr">
                    <a:lnL w="9525" cap="flat" cmpd="sng" algn="ctr">
                      <a:solidFill>
                        <a:srgbClr val="D8D8D8">
                          <a:alpha val="100000"/>
                        </a:srgbClr>
                      </a:solidFill>
                      <a:prstDash val="solid"/>
                      <a:round/>
                      <a:headEnd type="none" w="med" len="med"/>
                      <a:tailEnd type="none" w="med" len="med"/>
                    </a:lnL>
                    <a:lnR w="9525" cap="flat" cmpd="sng" algn="ctr">
                      <a:solidFill>
                        <a:srgbClr val="D8D8D8">
                          <a:alpha val="100000"/>
                        </a:srgbClr>
                      </a:solidFill>
                      <a:prstDash val="solid"/>
                      <a:round/>
                      <a:headEnd type="none" w="med" len="med"/>
                      <a:tailEnd type="none" w="med" len="med"/>
                    </a:lnR>
                    <a:lnT w="9525" cap="flat" cmpd="sng" algn="ctr">
                      <a:solidFill>
                        <a:srgbClr val="D8D8D8">
                          <a:alpha val="100000"/>
                        </a:srgbClr>
                      </a:solidFill>
                      <a:prstDash val="solid"/>
                      <a:round/>
                      <a:headEnd type="none" w="med" len="med"/>
                      <a:tailEnd type="none" w="med" len="med"/>
                    </a:lnT>
                    <a:lnB w="9525" cap="flat" cmpd="sng" algn="ctr">
                      <a:solidFill>
                        <a:srgbClr val="D8D8D8">
                          <a:alpha val="100000"/>
                        </a:srgbClr>
                      </a:solidFill>
                      <a:prstDash val="solid"/>
                      <a:round/>
                      <a:headEnd type="none" w="med" len="med"/>
                      <a:tailEnd type="none" w="med" len="med"/>
                    </a:lnB>
                    <a:solidFill>
                      <a:srgbClr val="3F3F3F"/>
                    </a:solidFill>
                  </a:tcPr>
                </a:tc>
                <a:tc gridSpan="3">
                  <a:txBody>
                    <a:bodyPr/>
                    <a:lstStyle/>
                    <a:p>
                      <a:pPr marL="0" indent="0" rtl="0" algn="l" latinLnBrk="0">
                        <a:buFontTx/>
                        <a:buNone/>
                      </a:pPr>
                      <a:endParaRPr lang="ko-KR" altLang="en-US" sz="800" kern="1200" i="0" cap="none" b="0" strike="noStrike">
                        <a:solidFill>
                          <a:schemeClr val="dk1"/>
                        </a:solidFill>
                        <a:latin typeface="Malgun Gothic" charset="0"/>
                        <a:ea typeface="Malgun Gothic" charset="0"/>
                      </a:endParaRPr>
                    </a:p>
                  </a:txBody>
                  <a:tcPr marL="95250" marR="91440" marT="45720" marB="45720" anchor="ctr">
                    <a:lnL w="9525" cap="flat" cmpd="sng" algn="ctr">
                      <a:solidFill>
                        <a:srgbClr val="D8D8D8">
                          <a:alpha val="100000"/>
                        </a:srgbClr>
                      </a:solidFill>
                      <a:prstDash val="solid"/>
                      <a:round/>
                      <a:headEnd type="none" w="med" len="med"/>
                      <a:tailEnd type="none" w="med" len="med"/>
                    </a:lnL>
                    <a:lnR w="9525" cap="flat" cmpd="sng" algn="ctr">
                      <a:solidFill>
                        <a:srgbClr val="D8D8D8">
                          <a:alpha val="100000"/>
                        </a:srgbClr>
                      </a:solidFill>
                      <a:prstDash val="solid"/>
                      <a:round/>
                      <a:headEnd type="none" w="med" len="med"/>
                      <a:tailEnd type="none" w="med" len="med"/>
                    </a:lnR>
                    <a:lnT w="9525" cap="flat" cmpd="sng" algn="ctr">
                      <a:solidFill>
                        <a:srgbClr val="D8D8D8">
                          <a:alpha val="100000"/>
                        </a:srgbClr>
                      </a:solidFill>
                      <a:prstDash val="solid"/>
                      <a:round/>
                      <a:headEnd type="none" w="med" len="med"/>
                      <a:tailEnd type="none" w="med" len="med"/>
                    </a:lnT>
                    <a:lnB w="9525" cap="flat" cmpd="sng" algn="ctr">
                      <a:solidFill>
                        <a:srgbClr val="D8D8D8">
                          <a:alpha val="100000"/>
                        </a:srgbClr>
                      </a:solidFill>
                      <a:prstDash val="solid"/>
                      <a:round/>
                      <a:headEnd type="none" w="med" len="med"/>
                      <a:tailEnd type="none" w="med" len="med"/>
                    </a:lnB>
                    <a:solidFill>
                      <a:schemeClr val="lt1"/>
                    </a:solidFill>
                  </a:tcPr>
                </a:tc>
                <a:tc hMerge="1">
                  <a:txBody>
                    <a:bodyPr/>
                    <a:lstStyle/>
                    <a:p>
                      <a:pPr/>
                      <a:endParaRPr lang="ko-KR" altLang="en-US" kern="1200"/>
                    </a:p>
                  </a:txBody>
                </a:tc>
                <a:tc hMerge="1">
                  <a:txBody>
                    <a:bodyPr/>
                    <a:lstStyle/>
                    <a:p>
                      <a:pPr/>
                      <a:endParaRPr lang="ko-KR" altLang="en-US" kern="1200"/>
                    </a:p>
                  </a:txBody>
                </a:tc>
                <a:tc>
                  <a:txBody>
                    <a:bodyPr/>
                    <a:lstStyle/>
                    <a:p>
                      <a:pPr marL="0" indent="0" rtl="0" algn="ctr" latinLnBrk="0">
                        <a:buFontTx/>
                        <a:buNone/>
                      </a:pPr>
                      <a:r>
                        <a:rPr sz="800" kern="1200" cap="none" i="0" b="1" strike="noStrike">
                          <a:solidFill>
                            <a:schemeClr val="lt1"/>
                          </a:solidFill>
                          <a:latin typeface="Malgun Gothic" charset="0"/>
                          <a:ea typeface="Malgun Gothic" charset="0"/>
                        </a:rPr>
                        <a:t>작성자</a:t>
                      </a:r>
                      <a:endParaRPr lang="ko-KR" altLang="en-US" sz="800" kern="1200" i="0" cap="none" b="1" strike="noStrike">
                        <a:solidFill>
                          <a:schemeClr val="lt1"/>
                        </a:solidFill>
                        <a:latin typeface="Malgun Gothic" charset="0"/>
                        <a:ea typeface="Malgun Gothic" charset="0"/>
                      </a:endParaRPr>
                    </a:p>
                  </a:txBody>
                  <a:tcPr marL="95250" marR="91440" marT="45720" marB="45720" anchor="ctr">
                    <a:lnL w="9525" cap="flat" cmpd="sng" algn="ctr">
                      <a:solidFill>
                        <a:srgbClr val="D8D8D8">
                          <a:alpha val="100000"/>
                        </a:srgbClr>
                      </a:solidFill>
                      <a:prstDash val="solid"/>
                      <a:round/>
                      <a:headEnd type="none" w="med" len="med"/>
                      <a:tailEnd type="none" w="med" len="med"/>
                    </a:lnL>
                    <a:lnR w="9525" cap="flat" cmpd="sng" algn="ctr">
                      <a:solidFill>
                        <a:srgbClr val="D8D8D8">
                          <a:alpha val="100000"/>
                        </a:srgbClr>
                      </a:solidFill>
                      <a:prstDash val="solid"/>
                      <a:round/>
                      <a:headEnd type="none" w="med" len="med"/>
                      <a:tailEnd type="none" w="med" len="med"/>
                    </a:lnR>
                    <a:lnT w="9525" cap="flat" cmpd="sng" algn="ctr">
                      <a:solidFill>
                        <a:srgbClr val="D8D8D8">
                          <a:alpha val="100000"/>
                        </a:srgbClr>
                      </a:solidFill>
                      <a:prstDash val="solid"/>
                      <a:round/>
                      <a:headEnd type="none" w="med" len="med"/>
                      <a:tailEnd type="none" w="med" len="med"/>
                    </a:lnT>
                    <a:lnB w="9525" cap="flat" cmpd="sng" algn="ctr">
                      <a:solidFill>
                        <a:srgbClr val="D8D8D8">
                          <a:alpha val="100000"/>
                        </a:srgbClr>
                      </a:solidFill>
                      <a:prstDash val="solid"/>
                      <a:round/>
                      <a:headEnd type="none" w="med" len="med"/>
                      <a:tailEnd type="none" w="med" len="med"/>
                    </a:lnB>
                    <a:solidFill>
                      <a:srgbClr val="3F3F3F"/>
                    </a:solidFill>
                  </a:tcPr>
                </a:tc>
                <a:tc>
                  <a:txBody>
                    <a:bodyPr/>
                    <a:lstStyle/>
                    <a:p>
                      <a:pPr marL="0" indent="0" rtl="0" algn="l" latinLnBrk="0">
                        <a:buFontTx/>
                        <a:buNone/>
                      </a:pPr>
                      <a:endParaRPr lang="ko-KR" altLang="en-US" sz="800" kern="1200" i="0" cap="none" b="0" strike="noStrike">
                        <a:solidFill>
                          <a:schemeClr val="dk1"/>
                        </a:solidFill>
                        <a:latin typeface="Malgun Gothic" charset="0"/>
                        <a:ea typeface="Malgun Gothic" charset="0"/>
                      </a:endParaRPr>
                    </a:p>
                  </a:txBody>
                  <a:tcPr marL="95250" marR="91440" marT="45720" marB="45720" anchor="ctr">
                    <a:lnL w="9525" cap="flat" cmpd="sng" algn="ctr">
                      <a:solidFill>
                        <a:srgbClr val="D8D8D8">
                          <a:alpha val="100000"/>
                        </a:srgbClr>
                      </a:solidFill>
                      <a:prstDash val="solid"/>
                      <a:round/>
                      <a:headEnd type="none" w="med" len="med"/>
                      <a:tailEnd type="none" w="med" len="med"/>
                    </a:lnL>
                    <a:lnR w="9525" cap="flat" cmpd="sng" algn="ctr">
                      <a:solidFill>
                        <a:srgbClr val="D8D8D8">
                          <a:alpha val="100000"/>
                        </a:srgbClr>
                      </a:solidFill>
                      <a:prstDash val="solid"/>
                      <a:round/>
                      <a:headEnd type="none" w="med" len="med"/>
                      <a:tailEnd type="none" w="med" len="med"/>
                    </a:lnR>
                    <a:lnT w="9525" cap="flat" cmpd="sng" algn="ctr">
                      <a:solidFill>
                        <a:srgbClr val="D8D8D8">
                          <a:alpha val="100000"/>
                        </a:srgbClr>
                      </a:solidFill>
                      <a:prstDash val="solid"/>
                      <a:round/>
                      <a:headEnd type="none" w="med" len="med"/>
                      <a:tailEnd type="none" w="med" len="med"/>
                    </a:lnT>
                    <a:lnB w="9525" cap="flat" cmpd="sng" algn="ctr">
                      <a:solidFill>
                        <a:srgbClr val="D8D8D8">
                          <a:alpha val="100000"/>
                        </a:srgbClr>
                      </a:solidFill>
                      <a:prstDash val="solid"/>
                      <a:round/>
                      <a:headEnd type="none" w="med" len="med"/>
                      <a:tailEnd type="none" w="med" len="med"/>
                    </a:lnB>
                    <a:solidFill>
                      <a:schemeClr val="lt1"/>
                    </a:solidFill>
                  </a:tcPr>
                </a:tc>
              </a:tr>
            </a:tbl>
          </a:graphicData>
        </a:graphic>
      </p:graphicFrame>
      <p:sp>
        <p:nvSpPr>
          <p:cNvPr id="22" name="Rect 0"/>
          <p:cNvSpPr>
            <a:spLocks/>
          </p:cNvSpPr>
          <p:nvPr/>
        </p:nvSpPr>
        <p:spPr>
          <a:xfrm rot="0">
            <a:off x="57150" y="6597650"/>
            <a:ext cx="7763510" cy="215900"/>
          </a:xfrm>
          <a:prstGeom prst="rect"/>
          <a:noFill/>
          <a:ln w="0">
            <a:noFill/>
            <a:prstDash/>
          </a:ln>
        </p:spPr>
        <p:txBody>
          <a:bodyPr wrap="square" lIns="91440" tIns="45720" rIns="91440" bIns="45720" vert="horz" anchor="t">
            <a:spAutoFit/>
          </a:bodyPr>
          <a:lstStyle/>
          <a:p>
            <a:pPr marL="0" indent="0" rtl="0" algn="ctr" latinLnBrk="0">
              <a:buFontTx/>
              <a:buNone/>
            </a:pPr>
            <a:fld id="{B9320F77-B9A0-41C5-862A-B4B631284C64}" type="slidenum">
              <a:rPr sz="800" cap="none" i="0" b="0" strike="noStrike">
                <a:solidFill>
                  <a:srgbClr val="7F7F7F"/>
                </a:solidFill>
                <a:latin typeface="Malgun Gothic" charset="0"/>
                <a:ea typeface="Malgun Gothic" charset="0"/>
              </a:rPr>
              <a:t>&lt;#&gt;</a:t>
            </a:fld>
            <a:r>
              <a:rPr sz="800" cap="none" i="0" b="0" strike="noStrike">
                <a:solidFill>
                  <a:srgbClr val="7F7F7F"/>
                </a:solidFill>
                <a:latin typeface="Malgun Gothic" charset="0"/>
                <a:ea typeface="Malgun Gothic" charset="0"/>
              </a:rPr>
              <a:t> Page</a:t>
            </a:r>
            <a:endParaRPr lang="ko-KR" altLang="en-US" sz="800" cap="none" i="0" b="0" strike="noStrike">
              <a:solidFill>
                <a:srgbClr val="7F7F7F"/>
              </a:solidFill>
              <a:latin typeface="Malgun Gothic" charset="0"/>
              <a:ea typeface="Malgun Gothic" charset="0"/>
            </a:endParaRPr>
          </a:p>
        </p:txBody>
      </p:sp>
      <p:sp>
        <p:nvSpPr>
          <p:cNvPr id="23" name="도형 400"/>
          <p:cNvSpPr>
            <a:spLocks/>
          </p:cNvSpPr>
          <p:nvPr/>
        </p:nvSpPr>
        <p:spPr>
          <a:xfrm>
            <a:off x="8265160" y="323215"/>
            <a:ext cx="1576070" cy="217170"/>
          </a:xfrm>
          <a:prstGeom prst="rect"/>
          <a:noFill/>
          <a:ln w="0">
            <a:noFill/>
            <a:prstDash/>
          </a:ln>
        </p:spPr>
        <p:txBody>
          <a:bodyPr wrap="square" lIns="91440" tIns="45720" rIns="91440" bIns="45720" numCol="1" vert="horz" anchor="ctr">
            <a:noAutofit/>
          </a:bodyPr>
          <a:lstStyle/>
          <a:p>
            <a:pPr marL="0" indent="0" rtl="0" algn="l" latinLnBrk="0">
              <a:spcBef>
                <a:spcPts val="0"/>
              </a:spcBef>
              <a:spcAft>
                <a:spcPts val="0"/>
              </a:spcAft>
              <a:buFontTx/>
              <a:buNone/>
            </a:pPr>
            <a:r>
              <a:rPr lang="ko-KR" sz="800">
                <a:solidFill>
                  <a:schemeClr val="dk1"/>
                </a:solidFill>
                <a:latin typeface="Malgun Gothic" charset="0"/>
                <a:ea typeface="Malgun Gothic" charset="0"/>
                <a:cs typeface="Malgun Gothic" charset="0"/>
              </a:rPr>
              <a:t>한의진</a:t>
            </a:r>
            <a:endParaRPr lang="ko-KR" altLang="en-US" sz="800">
              <a:solidFill>
                <a:schemeClr val="dk1"/>
              </a:solidFill>
              <a:latin typeface="Malgun Gothic" charset="0"/>
              <a:ea typeface="Malgun Gothic" charset="0"/>
              <a:cs typeface="Malgun Gothic"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3_Display">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2_Display">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슬라이드">
  <p:cSld name="제목 슬라이드">
    <p:spTree>
      <p:nvGrpSpPr>
        <p:cNvPr id="12" name="Shape 12"/>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xmlns:p14="http://schemas.microsoft.com/office/powerpoint/2010/main">
  <p:cSld name="component">
    <p:spTree>
      <p:nvGrpSpPr>
        <p:cNvPr id="1" name=""/>
        <p:cNvGrpSpPr/>
        <p:nvPr/>
      </p:nvGrpSpPr>
      <p:grpSpPr>
        <a:xfrm>
          <a:off x="0" y="0"/>
          <a:ext cx="0" cy="0"/>
          <a:chOff x="0" y="0"/>
          <a:chExt cx="0" cy="0"/>
        </a:xfrm>
      </p:grpSpPr>
      <p:sp>
        <p:nvSpPr>
          <p:cNvPr id="20" name="Rect 0"/>
          <p:cNvSpPr>
            <a:spLocks/>
          </p:cNvSpPr>
          <p:nvPr/>
        </p:nvSpPr>
        <p:spPr>
          <a:xfrm rot="0">
            <a:off x="57150" y="620395"/>
            <a:ext cx="9778365" cy="5923280"/>
          </a:xfrm>
          <a:prstGeom prst="rect"/>
          <a:noFill/>
          <a:ln w="9525" cap="flat" cmpd="sng">
            <a:solidFill>
              <a:srgbClr val="D8D8D8">
                <a:alpha val="100000"/>
              </a:srgbClr>
            </a:solidFill>
            <a:prstDash val="solid"/>
            <a:miter lim="800000"/>
          </a:ln>
        </p:spPr>
        <p:txBody>
          <a:bodyPr wrap="square" lIns="91440" tIns="45720" rIns="91440" bIns="45720" vert="horz" anchor="ctr">
            <a:noAutofit/>
          </a:bodyPr>
          <a:lstStyle/>
          <a:p>
            <a:pPr marL="0" indent="0" rtl="0" algn="ctr" latinLnBrk="0">
              <a:buFontTx/>
              <a:buNone/>
            </a:pPr>
            <a:endParaRPr lang="ko-KR" altLang="en-US" sz="1800" cap="none" i="0" b="0" strike="noStrike">
              <a:solidFill>
                <a:schemeClr val="lt1"/>
              </a:solidFill>
              <a:latin typeface="Malgun Gothic" charset="0"/>
              <a:ea typeface="Malgun Gothic" charset="0"/>
            </a:endParaRPr>
          </a:p>
        </p:txBody>
      </p:sp>
      <p:graphicFrame>
        <p:nvGraphicFramePr>
          <p:cNvPr id="21" name="Table 3"/>
          <p:cNvGraphicFramePr>
            <a:graphicFrameLocks noGrp="1"/>
          </p:cNvGraphicFramePr>
          <p:nvPr/>
        </p:nvGraphicFramePr>
        <p:xfrm>
          <a:off x="57150" y="97155"/>
          <a:ext cx="9778365" cy="452755"/>
        </p:xfrm>
        <a:graphic>
          <a:graphicData uri="http://schemas.openxmlformats.org/drawingml/2006/table">
            <a:tbl>
              <a:tblPr>
                <a:tableStyleId>{00000000-0000-0000-0000-000000000000}</a:tableStyleId>
              </a:tblPr>
              <a:tblGrid>
                <a:gridCol w="876300"/>
                <a:gridCol w="2757170"/>
                <a:gridCol w="716915"/>
                <a:gridCol w="3216910"/>
                <a:gridCol w="621665"/>
                <a:gridCol w="1589405"/>
              </a:tblGrid>
              <a:tr h="214630">
                <a:tc>
                  <a:txBody>
                    <a:bodyPr/>
                    <a:lstStyle/>
                    <a:p>
                      <a:pPr marL="0" indent="0" rtl="0" algn="ctr" latinLnBrk="0">
                        <a:buFontTx/>
                        <a:buNone/>
                      </a:pPr>
                      <a:r>
                        <a:rPr sz="800" kern="1200" cap="none" i="0" b="1" strike="noStrike">
                          <a:solidFill>
                            <a:schemeClr val="lt1"/>
                          </a:solidFill>
                          <a:latin typeface="Malgun Gothic" charset="0"/>
                          <a:ea typeface="Malgun Gothic" charset="0"/>
                        </a:rPr>
                        <a:t>화면ID</a:t>
                      </a:r>
                      <a:endParaRPr lang="ko-KR" altLang="en-US" sz="800" kern="1200" i="0" cap="none" b="1" strike="noStrike">
                        <a:solidFill>
                          <a:schemeClr val="lt1"/>
                        </a:solidFill>
                        <a:latin typeface="Malgun Gothic" charset="0"/>
                        <a:ea typeface="Malgun Gothic" charset="0"/>
                      </a:endParaRPr>
                    </a:p>
                  </a:txBody>
                  <a:tcPr marL="95250" marR="91440" marT="45720" marB="45720" anchor="ctr">
                    <a:lnL w="9525" cap="flat" cmpd="sng" algn="ctr">
                      <a:solidFill>
                        <a:srgbClr val="D8D8D8">
                          <a:alpha val="100000"/>
                        </a:srgbClr>
                      </a:solidFill>
                      <a:prstDash val="solid"/>
                      <a:round/>
                      <a:headEnd type="none" w="med" len="med"/>
                      <a:tailEnd type="none" w="med" len="med"/>
                    </a:lnL>
                    <a:lnR w="9525" cap="flat" cmpd="sng" algn="ctr">
                      <a:solidFill>
                        <a:srgbClr val="D8D8D8">
                          <a:alpha val="100000"/>
                        </a:srgbClr>
                      </a:solidFill>
                      <a:prstDash val="solid"/>
                      <a:round/>
                      <a:headEnd type="none" w="med" len="med"/>
                      <a:tailEnd type="none" w="med" len="med"/>
                    </a:lnR>
                    <a:lnT w="9525" cap="flat" cmpd="sng" algn="ctr">
                      <a:solidFill>
                        <a:srgbClr val="D8D8D8">
                          <a:alpha val="100000"/>
                        </a:srgbClr>
                      </a:solidFill>
                      <a:prstDash val="solid"/>
                      <a:round/>
                      <a:headEnd type="none" w="med" len="med"/>
                      <a:tailEnd type="none" w="med" len="med"/>
                    </a:lnT>
                    <a:lnB w="9525" cap="flat" cmpd="sng" algn="ctr">
                      <a:solidFill>
                        <a:srgbClr val="D8D8D8">
                          <a:alpha val="100000"/>
                        </a:srgbClr>
                      </a:solidFill>
                      <a:prstDash val="solid"/>
                      <a:round/>
                      <a:headEnd type="none" w="med" len="med"/>
                      <a:tailEnd type="none" w="med" len="med"/>
                    </a:lnB>
                    <a:solidFill>
                      <a:srgbClr val="3F3F3F"/>
                    </a:solidFill>
                  </a:tcPr>
                </a:tc>
                <a:tc>
                  <a:txBody>
                    <a:bodyPr/>
                    <a:lstStyle/>
                    <a:p>
                      <a:pPr marL="0" indent="0" rtl="0" algn="l" latinLnBrk="0">
                        <a:buFontTx/>
                        <a:buNone/>
                      </a:pPr>
                      <a:endParaRPr lang="ko-KR" altLang="en-US" sz="800" kern="1200" i="0" cap="none" b="0" strike="noStrike">
                        <a:solidFill>
                          <a:schemeClr val="dk1"/>
                        </a:solidFill>
                        <a:latin typeface="Malgun Gothic" charset="0"/>
                        <a:ea typeface="맑은 고딕" charset="0"/>
                      </a:endParaRPr>
                    </a:p>
                  </a:txBody>
                  <a:tcPr marL="95250" marR="91440" marT="45720" marB="45720" anchor="ctr">
                    <a:lnL w="9525" cap="flat" cmpd="sng" algn="ctr">
                      <a:solidFill>
                        <a:srgbClr val="D8D8D8">
                          <a:alpha val="100000"/>
                        </a:srgbClr>
                      </a:solidFill>
                      <a:prstDash val="solid"/>
                      <a:round/>
                      <a:headEnd type="none" w="med" len="med"/>
                      <a:tailEnd type="none" w="med" len="med"/>
                    </a:lnL>
                    <a:lnR w="9525" cap="flat" cmpd="sng" algn="ctr">
                      <a:solidFill>
                        <a:srgbClr val="D8D8D8">
                          <a:alpha val="100000"/>
                        </a:srgbClr>
                      </a:solidFill>
                      <a:prstDash val="solid"/>
                      <a:round/>
                      <a:headEnd type="none" w="med" len="med"/>
                      <a:tailEnd type="none" w="med" len="med"/>
                    </a:lnR>
                    <a:lnT w="9525" cap="flat" cmpd="sng" algn="ctr">
                      <a:solidFill>
                        <a:srgbClr val="D8D8D8">
                          <a:alpha val="100000"/>
                        </a:srgbClr>
                      </a:solidFill>
                      <a:prstDash val="solid"/>
                      <a:round/>
                      <a:headEnd type="none" w="med" len="med"/>
                      <a:tailEnd type="none" w="med" len="med"/>
                    </a:lnT>
                    <a:lnB w="9525" cap="flat" cmpd="sng" algn="ctr">
                      <a:solidFill>
                        <a:srgbClr val="D8D8D8">
                          <a:alpha val="100000"/>
                        </a:srgbClr>
                      </a:solidFill>
                      <a:prstDash val="solid"/>
                      <a:round/>
                      <a:headEnd type="none" w="med" len="med"/>
                      <a:tailEnd type="none" w="med" len="med"/>
                    </a:lnB>
                    <a:solidFill>
                      <a:schemeClr val="lt1"/>
                    </a:solidFill>
                  </a:tcPr>
                </a:tc>
                <a:tc>
                  <a:txBody>
                    <a:bodyPr/>
                    <a:lstStyle/>
                    <a:p>
                      <a:pPr marL="0" indent="0" rtl="0" algn="ctr" latinLnBrk="0">
                        <a:buFontTx/>
                        <a:buNone/>
                      </a:pPr>
                      <a:r>
                        <a:rPr sz="800" kern="1200" cap="none" i="0" b="1" strike="noStrike">
                          <a:solidFill>
                            <a:schemeClr val="lt1"/>
                          </a:solidFill>
                          <a:latin typeface="Malgun Gothic" charset="0"/>
                          <a:ea typeface="Malgun Gothic" charset="0"/>
                        </a:rPr>
                        <a:t>화면명</a:t>
                      </a:r>
                      <a:endParaRPr lang="ko-KR" altLang="en-US" sz="800" kern="1200" i="0" cap="none" b="1" strike="noStrike">
                        <a:solidFill>
                          <a:schemeClr val="lt1"/>
                        </a:solidFill>
                        <a:latin typeface="Malgun Gothic" charset="0"/>
                        <a:ea typeface="Malgun Gothic" charset="0"/>
                      </a:endParaRPr>
                    </a:p>
                  </a:txBody>
                  <a:tcPr marL="95250" marR="91440" marT="45720" marB="45720" anchor="ctr">
                    <a:lnL w="9525" cap="flat" cmpd="sng" algn="ctr">
                      <a:solidFill>
                        <a:srgbClr val="D8D8D8">
                          <a:alpha val="100000"/>
                        </a:srgbClr>
                      </a:solidFill>
                      <a:prstDash val="solid"/>
                      <a:round/>
                      <a:headEnd type="none" w="med" len="med"/>
                      <a:tailEnd type="none" w="med" len="med"/>
                    </a:lnL>
                    <a:lnR w="9525" cap="flat" cmpd="sng" algn="ctr">
                      <a:solidFill>
                        <a:srgbClr val="D8D8D8">
                          <a:alpha val="100000"/>
                        </a:srgbClr>
                      </a:solidFill>
                      <a:prstDash val="solid"/>
                      <a:round/>
                      <a:headEnd type="none" w="med" len="med"/>
                      <a:tailEnd type="none" w="med" len="med"/>
                    </a:lnR>
                    <a:lnT w="9525" cap="flat" cmpd="sng" algn="ctr">
                      <a:solidFill>
                        <a:srgbClr val="D8D8D8">
                          <a:alpha val="100000"/>
                        </a:srgbClr>
                      </a:solidFill>
                      <a:prstDash val="solid"/>
                      <a:round/>
                      <a:headEnd type="none" w="med" len="med"/>
                      <a:tailEnd type="none" w="med" len="med"/>
                    </a:lnT>
                    <a:lnB w="9525" cap="flat" cmpd="sng" algn="ctr">
                      <a:solidFill>
                        <a:srgbClr val="D8D8D8">
                          <a:alpha val="100000"/>
                        </a:srgbClr>
                      </a:solidFill>
                      <a:prstDash val="solid"/>
                      <a:round/>
                      <a:headEnd type="none" w="med" len="med"/>
                      <a:tailEnd type="none" w="med" len="med"/>
                    </a:lnB>
                    <a:solidFill>
                      <a:srgbClr val="3F3F3F"/>
                    </a:solidFill>
                  </a:tcPr>
                </a:tc>
                <a:tc>
                  <a:txBody>
                    <a:bodyPr/>
                    <a:lstStyle/>
                    <a:p>
                      <a:pPr marL="0" indent="0" rtl="0" algn="l" latinLnBrk="0">
                        <a:buFontTx/>
                        <a:buNone/>
                      </a:pPr>
                      <a:endParaRPr lang="ko-KR" altLang="en-US" sz="800" kern="1200" i="0" cap="none" b="0" strike="noStrike">
                        <a:solidFill>
                          <a:schemeClr val="dk1"/>
                        </a:solidFill>
                        <a:latin typeface="Malgun Gothic" charset="0"/>
                        <a:ea typeface="Malgun Gothic" charset="0"/>
                      </a:endParaRPr>
                    </a:p>
                  </a:txBody>
                  <a:tcPr marL="95250" marR="91440" marT="45720" marB="45720" anchor="ctr">
                    <a:lnL w="9525" cap="flat" cmpd="sng" algn="ctr">
                      <a:solidFill>
                        <a:srgbClr val="D8D8D8">
                          <a:alpha val="100000"/>
                        </a:srgbClr>
                      </a:solidFill>
                      <a:prstDash val="solid"/>
                      <a:round/>
                      <a:headEnd type="none" w="med" len="med"/>
                      <a:tailEnd type="none" w="med" len="med"/>
                    </a:lnL>
                    <a:lnR w="9525" cap="flat" cmpd="sng" algn="ctr">
                      <a:solidFill>
                        <a:srgbClr val="D8D8D8">
                          <a:alpha val="100000"/>
                        </a:srgbClr>
                      </a:solidFill>
                      <a:prstDash val="solid"/>
                      <a:round/>
                      <a:headEnd type="none" w="med" len="med"/>
                      <a:tailEnd type="none" w="med" len="med"/>
                    </a:lnR>
                    <a:lnT w="9525" cap="flat" cmpd="sng" algn="ctr">
                      <a:solidFill>
                        <a:srgbClr val="D8D8D8">
                          <a:alpha val="100000"/>
                        </a:srgbClr>
                      </a:solidFill>
                      <a:prstDash val="solid"/>
                      <a:round/>
                      <a:headEnd type="none" w="med" len="med"/>
                      <a:tailEnd type="none" w="med" len="med"/>
                    </a:lnT>
                    <a:lnB w="9525" cap="flat" cmpd="sng" algn="ctr">
                      <a:solidFill>
                        <a:srgbClr val="D8D8D8">
                          <a:alpha val="100000"/>
                        </a:srgbClr>
                      </a:solidFill>
                      <a:prstDash val="solid"/>
                      <a:round/>
                      <a:headEnd type="none" w="med" len="med"/>
                      <a:tailEnd type="none" w="med" len="med"/>
                    </a:lnB>
                    <a:solidFill>
                      <a:schemeClr val="lt1"/>
                    </a:solidFill>
                  </a:tcPr>
                </a:tc>
                <a:tc>
                  <a:txBody>
                    <a:bodyPr/>
                    <a:lstStyle/>
                    <a:p>
                      <a:pPr marL="0" indent="0" rtl="0" algn="ctr" latinLnBrk="0">
                        <a:buFontTx/>
                        <a:buNone/>
                      </a:pPr>
                      <a:r>
                        <a:rPr sz="800" kern="1200" cap="none" i="0" b="1" strike="noStrike">
                          <a:solidFill>
                            <a:schemeClr val="lt1"/>
                          </a:solidFill>
                          <a:latin typeface="Malgun Gothic" charset="0"/>
                          <a:ea typeface="Malgun Gothic" charset="0"/>
                        </a:rPr>
                        <a:t>TYPE</a:t>
                      </a:r>
                      <a:endParaRPr lang="ko-KR" altLang="en-US" sz="800" kern="1200" i="0" cap="none" b="1" strike="noStrike">
                        <a:solidFill>
                          <a:schemeClr val="lt1"/>
                        </a:solidFill>
                        <a:latin typeface="Malgun Gothic" charset="0"/>
                        <a:ea typeface="Malgun Gothic" charset="0"/>
                      </a:endParaRPr>
                    </a:p>
                  </a:txBody>
                  <a:tcPr marL="95250" marR="91440" marT="45720" marB="45720" anchor="ctr">
                    <a:lnL w="9525" cap="flat" cmpd="sng" algn="ctr">
                      <a:solidFill>
                        <a:srgbClr val="D8D8D8">
                          <a:alpha val="100000"/>
                        </a:srgbClr>
                      </a:solidFill>
                      <a:prstDash val="solid"/>
                      <a:round/>
                      <a:headEnd type="none" w="med" len="med"/>
                      <a:tailEnd type="none" w="med" len="med"/>
                    </a:lnL>
                    <a:lnR w="9525" cap="flat" cmpd="sng" algn="ctr">
                      <a:solidFill>
                        <a:srgbClr val="D8D8D8">
                          <a:alpha val="100000"/>
                        </a:srgbClr>
                      </a:solidFill>
                      <a:prstDash val="solid"/>
                      <a:round/>
                      <a:headEnd type="none" w="med" len="med"/>
                      <a:tailEnd type="none" w="med" len="med"/>
                    </a:lnR>
                    <a:lnT w="9525" cap="flat" cmpd="sng" algn="ctr">
                      <a:solidFill>
                        <a:srgbClr val="D8D8D8">
                          <a:alpha val="100000"/>
                        </a:srgbClr>
                      </a:solidFill>
                      <a:prstDash val="solid"/>
                      <a:round/>
                      <a:headEnd type="none" w="med" len="med"/>
                      <a:tailEnd type="none" w="med" len="med"/>
                    </a:lnT>
                    <a:lnB w="9525" cap="flat" cmpd="sng" algn="ctr">
                      <a:solidFill>
                        <a:srgbClr val="D8D8D8">
                          <a:alpha val="100000"/>
                        </a:srgbClr>
                      </a:solidFill>
                      <a:prstDash val="solid"/>
                      <a:round/>
                      <a:headEnd type="none" w="med" len="med"/>
                      <a:tailEnd type="none" w="med" len="med"/>
                    </a:lnB>
                    <a:solidFill>
                      <a:srgbClr val="3F3F3F"/>
                    </a:solidFill>
                  </a:tcPr>
                </a:tc>
                <a:tc>
                  <a:txBody>
                    <a:bodyPr/>
                    <a:lstStyle/>
                    <a:p>
                      <a:pPr marL="0" indent="0" rtl="0" algn="l" latinLnBrk="0">
                        <a:buFontTx/>
                        <a:buNone/>
                      </a:pPr>
                      <a:endParaRPr lang="ko-KR" altLang="en-US" sz="800" kern="1200" i="0" cap="none" b="0" strike="noStrike">
                        <a:solidFill>
                          <a:schemeClr val="dk1"/>
                        </a:solidFill>
                        <a:latin typeface="Malgun Gothic" charset="0"/>
                        <a:ea typeface="Malgun Gothic" charset="0"/>
                      </a:endParaRPr>
                    </a:p>
                  </a:txBody>
                  <a:tcPr marL="95250" marR="91440" marT="45720" marB="45720" anchor="ctr">
                    <a:lnL w="9525" cap="flat" cmpd="sng" algn="ctr">
                      <a:solidFill>
                        <a:srgbClr val="D8D8D8">
                          <a:alpha val="100000"/>
                        </a:srgbClr>
                      </a:solidFill>
                      <a:prstDash val="solid"/>
                      <a:round/>
                      <a:headEnd type="none" w="med" len="med"/>
                      <a:tailEnd type="none" w="med" len="med"/>
                    </a:lnL>
                    <a:lnR w="9525" cap="flat" cmpd="sng" algn="ctr">
                      <a:solidFill>
                        <a:srgbClr val="D8D8D8">
                          <a:alpha val="100000"/>
                        </a:srgbClr>
                      </a:solidFill>
                      <a:prstDash val="solid"/>
                      <a:round/>
                      <a:headEnd type="none" w="med" len="med"/>
                      <a:tailEnd type="none" w="med" len="med"/>
                    </a:lnR>
                    <a:lnT w="9525" cap="flat" cmpd="sng" algn="ctr">
                      <a:solidFill>
                        <a:srgbClr val="D8D8D8">
                          <a:alpha val="100000"/>
                        </a:srgbClr>
                      </a:solidFill>
                      <a:prstDash val="solid"/>
                      <a:round/>
                      <a:headEnd type="none" w="med" len="med"/>
                      <a:tailEnd type="none" w="med" len="med"/>
                    </a:lnT>
                    <a:lnB w="9525" cap="flat" cmpd="sng" algn="ctr">
                      <a:solidFill>
                        <a:srgbClr val="D8D8D8">
                          <a:alpha val="100000"/>
                        </a:srgbClr>
                      </a:solidFill>
                      <a:prstDash val="solid"/>
                      <a:round/>
                      <a:headEnd type="none" w="med" len="med"/>
                      <a:tailEnd type="none" w="med" len="med"/>
                    </a:lnB>
                    <a:solidFill>
                      <a:schemeClr val="lt1"/>
                    </a:solidFill>
                  </a:tcPr>
                </a:tc>
              </a:tr>
              <a:tr h="238125">
                <a:tc>
                  <a:txBody>
                    <a:bodyPr/>
                    <a:lstStyle/>
                    <a:p>
                      <a:pPr marL="0" indent="0" rtl="0" algn="ctr" latinLnBrk="0">
                        <a:buFontTx/>
                        <a:buNone/>
                      </a:pPr>
                      <a:r>
                        <a:rPr sz="800" kern="1200" cap="none" i="0" b="1" strike="noStrike">
                          <a:solidFill>
                            <a:schemeClr val="lt1"/>
                          </a:solidFill>
                          <a:latin typeface="Malgun Gothic" charset="0"/>
                          <a:ea typeface="Malgun Gothic" charset="0"/>
                        </a:rPr>
                        <a:t>화면경로</a:t>
                      </a:r>
                      <a:endParaRPr lang="ko-KR" altLang="en-US" sz="800" kern="1200" i="0" cap="none" b="1" strike="noStrike">
                        <a:solidFill>
                          <a:schemeClr val="lt1"/>
                        </a:solidFill>
                        <a:latin typeface="Malgun Gothic" charset="0"/>
                        <a:ea typeface="Malgun Gothic" charset="0"/>
                      </a:endParaRPr>
                    </a:p>
                  </a:txBody>
                  <a:tcPr marL="95250" marR="91440" marT="45720" marB="45720" anchor="ctr">
                    <a:lnL w="9525" cap="flat" cmpd="sng" algn="ctr">
                      <a:solidFill>
                        <a:srgbClr val="D8D8D8">
                          <a:alpha val="100000"/>
                        </a:srgbClr>
                      </a:solidFill>
                      <a:prstDash val="solid"/>
                      <a:round/>
                      <a:headEnd type="none" w="med" len="med"/>
                      <a:tailEnd type="none" w="med" len="med"/>
                    </a:lnL>
                    <a:lnR w="9525" cap="flat" cmpd="sng" algn="ctr">
                      <a:solidFill>
                        <a:srgbClr val="D8D8D8">
                          <a:alpha val="100000"/>
                        </a:srgbClr>
                      </a:solidFill>
                      <a:prstDash val="solid"/>
                      <a:round/>
                      <a:headEnd type="none" w="med" len="med"/>
                      <a:tailEnd type="none" w="med" len="med"/>
                    </a:lnR>
                    <a:lnT w="9525" cap="flat" cmpd="sng" algn="ctr">
                      <a:solidFill>
                        <a:srgbClr val="D8D8D8">
                          <a:alpha val="100000"/>
                        </a:srgbClr>
                      </a:solidFill>
                      <a:prstDash val="solid"/>
                      <a:round/>
                      <a:headEnd type="none" w="med" len="med"/>
                      <a:tailEnd type="none" w="med" len="med"/>
                    </a:lnT>
                    <a:lnB w="9525" cap="flat" cmpd="sng" algn="ctr">
                      <a:solidFill>
                        <a:srgbClr val="D8D8D8">
                          <a:alpha val="100000"/>
                        </a:srgbClr>
                      </a:solidFill>
                      <a:prstDash val="solid"/>
                      <a:round/>
                      <a:headEnd type="none" w="med" len="med"/>
                      <a:tailEnd type="none" w="med" len="med"/>
                    </a:lnB>
                    <a:solidFill>
                      <a:srgbClr val="3F3F3F"/>
                    </a:solidFill>
                  </a:tcPr>
                </a:tc>
                <a:tc gridSpan="3">
                  <a:txBody>
                    <a:bodyPr/>
                    <a:lstStyle/>
                    <a:p>
                      <a:pPr marL="0" indent="0" rtl="0" algn="l" latinLnBrk="0">
                        <a:buFontTx/>
                        <a:buNone/>
                      </a:pPr>
                      <a:endParaRPr lang="ko-KR" altLang="en-US" sz="800" kern="1200" i="0" cap="none" b="0" strike="noStrike">
                        <a:solidFill>
                          <a:schemeClr val="dk1"/>
                        </a:solidFill>
                        <a:latin typeface="Malgun Gothic" charset="0"/>
                        <a:ea typeface="Malgun Gothic" charset="0"/>
                      </a:endParaRPr>
                    </a:p>
                  </a:txBody>
                  <a:tcPr marL="95250" marR="91440" marT="45720" marB="45720" anchor="ctr">
                    <a:lnL w="9525" cap="flat" cmpd="sng" algn="ctr">
                      <a:solidFill>
                        <a:srgbClr val="D8D8D8">
                          <a:alpha val="100000"/>
                        </a:srgbClr>
                      </a:solidFill>
                      <a:prstDash val="solid"/>
                      <a:round/>
                      <a:headEnd type="none" w="med" len="med"/>
                      <a:tailEnd type="none" w="med" len="med"/>
                    </a:lnL>
                    <a:lnR w="9525" cap="flat" cmpd="sng" algn="ctr">
                      <a:solidFill>
                        <a:srgbClr val="D8D8D8">
                          <a:alpha val="100000"/>
                        </a:srgbClr>
                      </a:solidFill>
                      <a:prstDash val="solid"/>
                      <a:round/>
                      <a:headEnd type="none" w="med" len="med"/>
                      <a:tailEnd type="none" w="med" len="med"/>
                    </a:lnR>
                    <a:lnT w="9525" cap="flat" cmpd="sng" algn="ctr">
                      <a:solidFill>
                        <a:srgbClr val="D8D8D8">
                          <a:alpha val="100000"/>
                        </a:srgbClr>
                      </a:solidFill>
                      <a:prstDash val="solid"/>
                      <a:round/>
                      <a:headEnd type="none" w="med" len="med"/>
                      <a:tailEnd type="none" w="med" len="med"/>
                    </a:lnT>
                    <a:lnB w="9525" cap="flat" cmpd="sng" algn="ctr">
                      <a:solidFill>
                        <a:srgbClr val="D8D8D8">
                          <a:alpha val="100000"/>
                        </a:srgbClr>
                      </a:solidFill>
                      <a:prstDash val="solid"/>
                      <a:round/>
                      <a:headEnd type="none" w="med" len="med"/>
                      <a:tailEnd type="none" w="med" len="med"/>
                    </a:lnB>
                    <a:solidFill>
                      <a:schemeClr val="lt1"/>
                    </a:solidFill>
                  </a:tcPr>
                </a:tc>
                <a:tc hMerge="1">
                  <a:txBody>
                    <a:bodyPr/>
                    <a:lstStyle/>
                    <a:p>
                      <a:pPr/>
                      <a:endParaRPr lang="ko-KR" altLang="en-US" kern="1200"/>
                    </a:p>
                  </a:txBody>
                </a:tc>
                <a:tc hMerge="1">
                  <a:txBody>
                    <a:bodyPr/>
                    <a:lstStyle/>
                    <a:p>
                      <a:pPr/>
                      <a:endParaRPr lang="ko-KR" altLang="en-US" kern="1200"/>
                    </a:p>
                  </a:txBody>
                </a:tc>
                <a:tc>
                  <a:txBody>
                    <a:bodyPr/>
                    <a:lstStyle/>
                    <a:p>
                      <a:pPr marL="0" indent="0" rtl="0" algn="ctr" latinLnBrk="0">
                        <a:buFontTx/>
                        <a:buNone/>
                      </a:pPr>
                      <a:r>
                        <a:rPr sz="800" kern="1200" cap="none" i="0" b="1" strike="noStrike">
                          <a:solidFill>
                            <a:schemeClr val="lt1"/>
                          </a:solidFill>
                          <a:latin typeface="Malgun Gothic" charset="0"/>
                          <a:ea typeface="Malgun Gothic" charset="0"/>
                        </a:rPr>
                        <a:t>작성자</a:t>
                      </a:r>
                      <a:endParaRPr lang="ko-KR" altLang="en-US" sz="800" kern="1200" i="0" cap="none" b="1" strike="noStrike">
                        <a:solidFill>
                          <a:schemeClr val="lt1"/>
                        </a:solidFill>
                        <a:latin typeface="Malgun Gothic" charset="0"/>
                        <a:ea typeface="Malgun Gothic" charset="0"/>
                      </a:endParaRPr>
                    </a:p>
                  </a:txBody>
                  <a:tcPr marL="95250" marR="91440" marT="45720" marB="45720" anchor="ctr">
                    <a:lnL w="9525" cap="flat" cmpd="sng" algn="ctr">
                      <a:solidFill>
                        <a:srgbClr val="D8D8D8">
                          <a:alpha val="100000"/>
                        </a:srgbClr>
                      </a:solidFill>
                      <a:prstDash val="solid"/>
                      <a:round/>
                      <a:headEnd type="none" w="med" len="med"/>
                      <a:tailEnd type="none" w="med" len="med"/>
                    </a:lnL>
                    <a:lnR w="9525" cap="flat" cmpd="sng" algn="ctr">
                      <a:solidFill>
                        <a:srgbClr val="D8D8D8">
                          <a:alpha val="100000"/>
                        </a:srgbClr>
                      </a:solidFill>
                      <a:prstDash val="solid"/>
                      <a:round/>
                      <a:headEnd type="none" w="med" len="med"/>
                      <a:tailEnd type="none" w="med" len="med"/>
                    </a:lnR>
                    <a:lnT w="9525" cap="flat" cmpd="sng" algn="ctr">
                      <a:solidFill>
                        <a:srgbClr val="D8D8D8">
                          <a:alpha val="100000"/>
                        </a:srgbClr>
                      </a:solidFill>
                      <a:prstDash val="solid"/>
                      <a:round/>
                      <a:headEnd type="none" w="med" len="med"/>
                      <a:tailEnd type="none" w="med" len="med"/>
                    </a:lnT>
                    <a:lnB w="9525" cap="flat" cmpd="sng" algn="ctr">
                      <a:solidFill>
                        <a:srgbClr val="D8D8D8">
                          <a:alpha val="100000"/>
                        </a:srgbClr>
                      </a:solidFill>
                      <a:prstDash val="solid"/>
                      <a:round/>
                      <a:headEnd type="none" w="med" len="med"/>
                      <a:tailEnd type="none" w="med" len="med"/>
                    </a:lnB>
                    <a:solidFill>
                      <a:srgbClr val="3F3F3F"/>
                    </a:solidFill>
                  </a:tcPr>
                </a:tc>
                <a:tc>
                  <a:txBody>
                    <a:bodyPr/>
                    <a:lstStyle/>
                    <a:p>
                      <a:pPr marL="0" indent="0" rtl="0" algn="l" latinLnBrk="0">
                        <a:buFontTx/>
                        <a:buNone/>
                      </a:pPr>
                      <a:endParaRPr lang="ko-KR" altLang="en-US" sz="800" kern="1200" i="0" cap="none" b="0" strike="noStrike">
                        <a:solidFill>
                          <a:schemeClr val="dk1"/>
                        </a:solidFill>
                        <a:latin typeface="Malgun Gothic" charset="0"/>
                        <a:ea typeface="Malgun Gothic" charset="0"/>
                      </a:endParaRPr>
                    </a:p>
                  </a:txBody>
                  <a:tcPr marL="95250" marR="91440" marT="45720" marB="45720" anchor="ctr">
                    <a:lnL w="9525" cap="flat" cmpd="sng" algn="ctr">
                      <a:solidFill>
                        <a:srgbClr val="D8D8D8">
                          <a:alpha val="100000"/>
                        </a:srgbClr>
                      </a:solidFill>
                      <a:prstDash val="solid"/>
                      <a:round/>
                      <a:headEnd type="none" w="med" len="med"/>
                      <a:tailEnd type="none" w="med" len="med"/>
                    </a:lnL>
                    <a:lnR w="9525" cap="flat" cmpd="sng" algn="ctr">
                      <a:solidFill>
                        <a:srgbClr val="D8D8D8">
                          <a:alpha val="100000"/>
                        </a:srgbClr>
                      </a:solidFill>
                      <a:prstDash val="solid"/>
                      <a:round/>
                      <a:headEnd type="none" w="med" len="med"/>
                      <a:tailEnd type="none" w="med" len="med"/>
                    </a:lnR>
                    <a:lnT w="9525" cap="flat" cmpd="sng" algn="ctr">
                      <a:solidFill>
                        <a:srgbClr val="D8D8D8">
                          <a:alpha val="100000"/>
                        </a:srgbClr>
                      </a:solidFill>
                      <a:prstDash val="solid"/>
                      <a:round/>
                      <a:headEnd type="none" w="med" len="med"/>
                      <a:tailEnd type="none" w="med" len="med"/>
                    </a:lnT>
                    <a:lnB w="9525" cap="flat" cmpd="sng" algn="ctr">
                      <a:solidFill>
                        <a:srgbClr val="D8D8D8">
                          <a:alpha val="100000"/>
                        </a:srgbClr>
                      </a:solidFill>
                      <a:prstDash val="solid"/>
                      <a:round/>
                      <a:headEnd type="none" w="med" len="med"/>
                      <a:tailEnd type="none" w="med" len="med"/>
                    </a:lnB>
                    <a:solidFill>
                      <a:schemeClr val="lt1"/>
                    </a:solidFill>
                  </a:tcPr>
                </a:tc>
              </a:tr>
            </a:tbl>
          </a:graphicData>
        </a:graphic>
      </p:graphicFrame>
      <p:sp>
        <p:nvSpPr>
          <p:cNvPr id="22" name="Rect 0"/>
          <p:cNvSpPr>
            <a:spLocks/>
          </p:cNvSpPr>
          <p:nvPr/>
        </p:nvSpPr>
        <p:spPr>
          <a:xfrm rot="0">
            <a:off x="57150" y="6597650"/>
            <a:ext cx="7763510" cy="215900"/>
          </a:xfrm>
          <a:prstGeom prst="rect"/>
          <a:noFill/>
          <a:ln w="0">
            <a:noFill/>
            <a:prstDash/>
          </a:ln>
        </p:spPr>
        <p:txBody>
          <a:bodyPr wrap="square" lIns="91440" tIns="45720" rIns="91440" bIns="45720" vert="horz" anchor="t">
            <a:spAutoFit/>
          </a:bodyPr>
          <a:lstStyle/>
          <a:p>
            <a:pPr marL="0" indent="0" rtl="0" algn="ctr" latinLnBrk="0">
              <a:buFontTx/>
              <a:buNone/>
            </a:pPr>
            <a:fld id="{B9320F77-B9A0-41C5-862A-B4B631284C64}" type="slidenum">
              <a:rPr sz="800" cap="none" i="0" b="0" strike="noStrike">
                <a:solidFill>
                  <a:srgbClr val="7F7F7F"/>
                </a:solidFill>
                <a:latin typeface="Malgun Gothic" charset="0"/>
                <a:ea typeface="Malgun Gothic" charset="0"/>
              </a:rPr>
              <a:t>&lt;#&gt;</a:t>
            </a:fld>
            <a:r>
              <a:rPr sz="800" cap="none" i="0" b="0" strike="noStrike">
                <a:solidFill>
                  <a:srgbClr val="7F7F7F"/>
                </a:solidFill>
                <a:latin typeface="Malgun Gothic" charset="0"/>
                <a:ea typeface="Malgun Gothic" charset="0"/>
              </a:rPr>
              <a:t> Page</a:t>
            </a:r>
            <a:endParaRPr lang="ko-KR" altLang="en-US" sz="800" cap="none" i="0" b="0" strike="noStrike">
              <a:solidFill>
                <a:srgbClr val="7F7F7F"/>
              </a:solidFill>
              <a:latin typeface="Malgun Gothic" charset="0"/>
              <a:ea typeface="Malgun Gothic" charset="0"/>
            </a:endParaRPr>
          </a:p>
        </p:txBody>
      </p:sp>
      <p:sp>
        <p:nvSpPr>
          <p:cNvPr id="23" name="도형 401"/>
          <p:cNvSpPr>
            <a:spLocks/>
          </p:cNvSpPr>
          <p:nvPr/>
        </p:nvSpPr>
        <p:spPr>
          <a:xfrm>
            <a:off x="8265160" y="323215"/>
            <a:ext cx="1576070" cy="217170"/>
          </a:xfrm>
          <a:prstGeom prst="rect"/>
          <a:noFill/>
          <a:ln w="0">
            <a:noFill/>
            <a:prstDash/>
          </a:ln>
        </p:spPr>
        <p:txBody>
          <a:bodyPr wrap="square" lIns="91440" tIns="45720" rIns="91440" bIns="45720" numCol="1" vert="horz" anchor="ctr">
            <a:noAutofit/>
          </a:bodyPr>
          <a:lstStyle/>
          <a:p>
            <a:pPr marL="0" indent="0" rtl="0" algn="l" latinLnBrk="0">
              <a:spcBef>
                <a:spcPts val="0"/>
              </a:spcBef>
              <a:spcAft>
                <a:spcPts val="0"/>
              </a:spcAft>
              <a:buFontTx/>
              <a:buNone/>
            </a:pPr>
            <a:r>
              <a:rPr lang="ko-KR" sz="800">
                <a:solidFill>
                  <a:schemeClr val="dk1"/>
                </a:solidFill>
                <a:latin typeface="Malgun Gothic" charset="0"/>
                <a:ea typeface="Malgun Gothic" charset="0"/>
                <a:cs typeface="Malgun Gothic" charset="0"/>
              </a:rPr>
              <a:t>한의진</a:t>
            </a:r>
            <a:endParaRPr lang="ko-KR" altLang="en-US" sz="800">
              <a:solidFill>
                <a:schemeClr val="dk1"/>
              </a:solidFill>
              <a:latin typeface="Malgun Gothic" charset="0"/>
              <a:ea typeface="Malgun Gothic" charset="0"/>
              <a:cs typeface="Malgun Gothic"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3_Display">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Display">
  <p:cSld name="2_Display">
    <p:spTree>
      <p:nvGrpSpPr>
        <p:cNvPr id="13" name="Shape 13"/>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Display">
  <p:cSld name="1_Display">
    <p:spTree>
      <p:nvGrpSpPr>
        <p:cNvPr id="14" name="Shape 14"/>
        <p:cNvGrpSpPr/>
        <p:nvPr/>
      </p:nvGrpSpPr>
      <p:grpSpPr>
        <a:xfrm>
          <a:off x="0" y="0"/>
          <a:ext cx="0" cy="0"/>
          <a:chOff x="0" y="0"/>
          <a:chExt cx="0" cy="0"/>
        </a:xfrm>
      </p:grpSpPr>
      <p:sp>
        <p:nvSpPr>
          <p:cNvPr id="15" name="Google Shape;15;p44"/>
          <p:cNvSpPr/>
          <p:nvPr/>
        </p:nvSpPr>
        <p:spPr>
          <a:xfrm>
            <a:off x="0" y="5395275"/>
            <a:ext cx="9906000" cy="1470587"/>
          </a:xfrm>
          <a:prstGeom prst="rect">
            <a:avLst/>
          </a:prstGeom>
          <a:solidFill>
            <a:srgbClr val="D8E2F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16" name="Google Shape;16;p44"/>
          <p:cNvSpPr txBox="1"/>
          <p:nvPr/>
        </p:nvSpPr>
        <p:spPr>
          <a:xfrm>
            <a:off x="5828" y="5409220"/>
            <a:ext cx="188683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1800">
                <a:solidFill>
                  <a:schemeClr val="dk1"/>
                </a:solidFill>
                <a:latin typeface="Malgun Gothic"/>
                <a:ea typeface="Malgun Gothic"/>
                <a:cs typeface="Malgun Gothic"/>
                <a:sym typeface="Malgun Gothic"/>
              </a:rPr>
              <a:t>Back Office</a:t>
            </a:r>
            <a:endParaRPr b="1" sz="1800">
              <a:solidFill>
                <a:schemeClr val="dk1"/>
              </a:solidFill>
              <a:latin typeface="Malgun Gothic"/>
              <a:ea typeface="Malgun Gothic"/>
              <a:cs typeface="Malgun Gothic"/>
              <a:sym typeface="Malgun Gothic"/>
            </a:endParaRPr>
          </a:p>
        </p:txBody>
      </p:sp>
      <p:cxnSp>
        <p:nvCxnSpPr>
          <p:cNvPr id="17" name="Google Shape;17;p44"/>
          <p:cNvCxnSpPr/>
          <p:nvPr/>
        </p:nvCxnSpPr>
        <p:spPr>
          <a:xfrm>
            <a:off x="164468" y="548680"/>
            <a:ext cx="9540000" cy="1588"/>
          </a:xfrm>
          <a:prstGeom prst="straightConnector1">
            <a:avLst/>
          </a:prstGeom>
          <a:noFill/>
          <a:ln cap="flat" cmpd="sng" w="28575">
            <a:solidFill>
              <a:schemeClr val="dk1"/>
            </a:solidFill>
            <a:prstDash val="solid"/>
            <a:round/>
            <a:headEnd len="med" w="med" type="none"/>
            <a:tailEnd len="med" w="med" type="none"/>
          </a:ln>
        </p:spPr>
      </p:cxnSp>
      <p:sp>
        <p:nvSpPr>
          <p:cNvPr id="18" name="Google Shape;18;p44"/>
          <p:cNvSpPr txBox="1"/>
          <p:nvPr/>
        </p:nvSpPr>
        <p:spPr>
          <a:xfrm>
            <a:off x="56456" y="141097"/>
            <a:ext cx="1584176"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ko-KR" sz="2000">
                <a:solidFill>
                  <a:schemeClr val="dk1"/>
                </a:solidFill>
                <a:latin typeface="Malgun Gothic"/>
                <a:ea typeface="Malgun Gothic"/>
                <a:cs typeface="Malgun Gothic"/>
                <a:sym typeface="Malgun Gothic"/>
              </a:rPr>
              <a:t>UI Process</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onent">
  <p:cSld name="component">
    <p:spTree>
      <p:nvGrpSpPr>
        <p:cNvPr id="19" name="Shape 19"/>
        <p:cNvGrpSpPr/>
        <p:nvPr/>
      </p:nvGrpSpPr>
      <p:grpSpPr>
        <a:xfrm>
          <a:off x="0" y="0"/>
          <a:ext cx="0" cy="0"/>
          <a:chOff x="0" y="0"/>
          <a:chExt cx="0" cy="0"/>
        </a:xfrm>
      </p:grpSpPr>
      <p:sp>
        <p:nvSpPr>
          <p:cNvPr id="20" name="Google Shape;20;p45"/>
          <p:cNvSpPr/>
          <p:nvPr/>
        </p:nvSpPr>
        <p:spPr>
          <a:xfrm>
            <a:off x="57150" y="620395"/>
            <a:ext cx="9777730" cy="5922645"/>
          </a:xfrm>
          <a:prstGeom prst="rect">
            <a:avLst/>
          </a:prstGeom>
          <a:noFill/>
          <a:ln cap="flat" cmpd="sng" w="9525">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graphicFrame>
        <p:nvGraphicFramePr>
          <p:cNvPr id="21" name="Google Shape;21;p45"/>
          <p:cNvGraphicFramePr/>
          <p:nvPr/>
        </p:nvGraphicFramePr>
        <p:xfrm>
          <a:off x="57150" y="97059"/>
          <a:ext cx="3000000" cy="3000000"/>
        </p:xfrm>
        <a:graphic>
          <a:graphicData uri="http://schemas.openxmlformats.org/drawingml/2006/table">
            <a:tbl>
              <a:tblPr>
                <a:noFill/>
                <a:tableStyleId>{C556EEEC-F204-40ED-8A43-A9BB3FB26E16}</a:tableStyleId>
              </a:tblPr>
              <a:tblGrid>
                <a:gridCol w="876175"/>
                <a:gridCol w="2757025"/>
                <a:gridCol w="716850"/>
                <a:gridCol w="3216850"/>
                <a:gridCol w="621450"/>
                <a:gridCol w="1589450"/>
              </a:tblGrid>
              <a:tr h="101600">
                <a:tc>
                  <a:txBody>
                    <a:bodyPr/>
                    <a:lstStyle/>
                    <a:p>
                      <a:pPr indent="0" lvl="0" marL="0" marR="0" rtl="0" algn="ctr">
                        <a:lnSpc>
                          <a:spcPct val="100000"/>
                        </a:lnSpc>
                        <a:spcBef>
                          <a:spcPts val="0"/>
                        </a:spcBef>
                        <a:spcAft>
                          <a:spcPts val="0"/>
                        </a:spcAft>
                        <a:buClr>
                          <a:schemeClr val="lt1"/>
                        </a:buClr>
                        <a:buSzPts val="800"/>
                        <a:buFont typeface="Malgun Gothic"/>
                        <a:buNone/>
                      </a:pPr>
                      <a:r>
                        <a:rPr b="1" i="0" lang="ko-KR" sz="800" u="none" cap="none" strike="noStrike">
                          <a:solidFill>
                            <a:schemeClr val="lt1"/>
                          </a:solidFill>
                          <a:latin typeface="Malgun Gothic"/>
                          <a:ea typeface="Malgun Gothic"/>
                          <a:cs typeface="Malgun Gothic"/>
                          <a:sym typeface="Malgun Gothic"/>
                        </a:rPr>
                        <a:t>화면ID</a:t>
                      </a:r>
                      <a:endParaRPr/>
                    </a:p>
                  </a:txBody>
                  <a:tcPr marT="45750" marB="45750" marR="91450" marL="9525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rgbClr val="3F3F3F"/>
                    </a:solidFill>
                  </a:tcPr>
                </a:tc>
                <a:tc>
                  <a:txBody>
                    <a:bodyPr/>
                    <a:lstStyle/>
                    <a:p>
                      <a:pPr indent="0" lvl="0" marL="0" marR="0" rtl="0" algn="l">
                        <a:lnSpc>
                          <a:spcPct val="100000"/>
                        </a:lnSpc>
                        <a:spcBef>
                          <a:spcPts val="0"/>
                        </a:spcBef>
                        <a:spcAft>
                          <a:spcPts val="0"/>
                        </a:spcAft>
                        <a:buClr>
                          <a:schemeClr val="dk1"/>
                        </a:buClr>
                        <a:buSzPts val="800"/>
                        <a:buFont typeface="Malgun Gothic"/>
                        <a:buNone/>
                      </a:pPr>
                      <a:r>
                        <a:t/>
                      </a:r>
                      <a:endParaRPr b="0" i="0" sz="800" u="none" cap="none" strike="noStrike">
                        <a:solidFill>
                          <a:schemeClr val="dk1"/>
                        </a:solidFill>
                        <a:latin typeface="Malgun Gothic"/>
                        <a:ea typeface="Malgun Gothic"/>
                        <a:cs typeface="Malgun Gothic"/>
                        <a:sym typeface="Malgun Gothic"/>
                      </a:endParaRPr>
                    </a:p>
                  </a:txBody>
                  <a:tcPr marT="45750" marB="45750" marR="91450" marL="9525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lt1"/>
                        </a:buClr>
                        <a:buSzPts val="800"/>
                        <a:buFont typeface="Malgun Gothic"/>
                        <a:buNone/>
                      </a:pPr>
                      <a:r>
                        <a:rPr b="1" i="0" lang="ko-KR" sz="800" u="none" cap="none" strike="noStrike">
                          <a:solidFill>
                            <a:schemeClr val="lt1"/>
                          </a:solidFill>
                          <a:latin typeface="Malgun Gothic"/>
                          <a:ea typeface="Malgun Gothic"/>
                          <a:cs typeface="Malgun Gothic"/>
                          <a:sym typeface="Malgun Gothic"/>
                        </a:rPr>
                        <a:t>화면명</a:t>
                      </a:r>
                      <a:endParaRPr b="1" i="0" sz="800" u="none" cap="none" strike="noStrike">
                        <a:solidFill>
                          <a:schemeClr val="lt1"/>
                        </a:solidFill>
                        <a:latin typeface="Malgun Gothic"/>
                        <a:ea typeface="Malgun Gothic"/>
                        <a:cs typeface="Malgun Gothic"/>
                        <a:sym typeface="Malgun Gothic"/>
                      </a:endParaRPr>
                    </a:p>
                  </a:txBody>
                  <a:tcPr marT="45750" marB="45750" marR="91450" marL="9525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rgbClr val="3F3F3F"/>
                    </a:solidFill>
                  </a:tcPr>
                </a:tc>
                <a:tc>
                  <a:txBody>
                    <a:bodyPr/>
                    <a:lstStyle/>
                    <a:p>
                      <a:pPr indent="0" lvl="0" marL="0" marR="0" rtl="0" algn="l">
                        <a:lnSpc>
                          <a:spcPct val="100000"/>
                        </a:lnSpc>
                        <a:spcBef>
                          <a:spcPts val="0"/>
                        </a:spcBef>
                        <a:spcAft>
                          <a:spcPts val="0"/>
                        </a:spcAft>
                        <a:buClr>
                          <a:schemeClr val="dk1"/>
                        </a:buClr>
                        <a:buSzPts val="800"/>
                        <a:buFont typeface="Malgun Gothic"/>
                        <a:buNone/>
                      </a:pPr>
                      <a:r>
                        <a:t/>
                      </a:r>
                      <a:endParaRPr b="0" i="0" sz="800" u="none" cap="none" strike="noStrike">
                        <a:solidFill>
                          <a:schemeClr val="dk1"/>
                        </a:solidFill>
                        <a:latin typeface="Malgun Gothic"/>
                        <a:ea typeface="Malgun Gothic"/>
                        <a:cs typeface="Malgun Gothic"/>
                        <a:sym typeface="Malgun Gothic"/>
                      </a:endParaRPr>
                    </a:p>
                  </a:txBody>
                  <a:tcPr marT="45750" marB="45750" marR="91450" marL="9525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lt1"/>
                        </a:buClr>
                        <a:buSzPts val="800"/>
                        <a:buFont typeface="Malgun Gothic"/>
                        <a:buNone/>
                      </a:pPr>
                      <a:r>
                        <a:rPr b="1" i="0" lang="ko-KR" sz="800" u="none" cap="none" strike="noStrike">
                          <a:solidFill>
                            <a:schemeClr val="lt1"/>
                          </a:solidFill>
                          <a:latin typeface="Malgun Gothic"/>
                          <a:ea typeface="Malgun Gothic"/>
                          <a:cs typeface="Malgun Gothic"/>
                          <a:sym typeface="Malgun Gothic"/>
                        </a:rPr>
                        <a:t>TYPE</a:t>
                      </a:r>
                      <a:endParaRPr/>
                    </a:p>
                  </a:txBody>
                  <a:tcPr marT="45750" marB="45750" marR="91450" marL="9525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rgbClr val="3F3F3F"/>
                    </a:solidFill>
                  </a:tcPr>
                </a:tc>
                <a:tc>
                  <a:txBody>
                    <a:bodyPr/>
                    <a:lstStyle/>
                    <a:p>
                      <a:pPr indent="0" lvl="0" marL="0" marR="0" rtl="0" algn="l">
                        <a:lnSpc>
                          <a:spcPct val="100000"/>
                        </a:lnSpc>
                        <a:spcBef>
                          <a:spcPts val="0"/>
                        </a:spcBef>
                        <a:spcAft>
                          <a:spcPts val="0"/>
                        </a:spcAft>
                        <a:buClr>
                          <a:schemeClr val="dk1"/>
                        </a:buClr>
                        <a:buSzPts val="800"/>
                        <a:buFont typeface="Malgun Gothic"/>
                        <a:buNone/>
                      </a:pPr>
                      <a:r>
                        <a:t/>
                      </a:r>
                      <a:endParaRPr b="0" i="0" sz="800" u="none" cap="none" strike="noStrike">
                        <a:solidFill>
                          <a:schemeClr val="dk1"/>
                        </a:solidFill>
                        <a:latin typeface="Malgun Gothic"/>
                        <a:ea typeface="Malgun Gothic"/>
                        <a:cs typeface="Malgun Gothic"/>
                        <a:sym typeface="Malgun Gothic"/>
                      </a:endParaRPr>
                    </a:p>
                  </a:txBody>
                  <a:tcPr marT="45750" marB="45750" marR="91450" marL="9525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solidFill>
                  </a:tcPr>
                </a:tc>
              </a:tr>
              <a:tr h="238200">
                <a:tc>
                  <a:txBody>
                    <a:bodyPr/>
                    <a:lstStyle/>
                    <a:p>
                      <a:pPr indent="0" lvl="0" marL="0" marR="0" rtl="0" algn="ctr">
                        <a:lnSpc>
                          <a:spcPct val="100000"/>
                        </a:lnSpc>
                        <a:spcBef>
                          <a:spcPts val="0"/>
                        </a:spcBef>
                        <a:spcAft>
                          <a:spcPts val="0"/>
                        </a:spcAft>
                        <a:buClr>
                          <a:schemeClr val="lt1"/>
                        </a:buClr>
                        <a:buSzPts val="800"/>
                        <a:buFont typeface="Malgun Gothic"/>
                        <a:buNone/>
                      </a:pPr>
                      <a:r>
                        <a:rPr b="1" i="0" lang="ko-KR" sz="800" u="none" cap="none" strike="noStrike">
                          <a:solidFill>
                            <a:schemeClr val="lt1"/>
                          </a:solidFill>
                          <a:latin typeface="Malgun Gothic"/>
                          <a:ea typeface="Malgun Gothic"/>
                          <a:cs typeface="Malgun Gothic"/>
                          <a:sym typeface="Malgun Gothic"/>
                        </a:rPr>
                        <a:t>화면경로</a:t>
                      </a:r>
                      <a:endParaRPr b="1" i="0" sz="800" u="none" cap="none" strike="noStrike">
                        <a:solidFill>
                          <a:schemeClr val="lt1"/>
                        </a:solidFill>
                        <a:latin typeface="Malgun Gothic"/>
                        <a:ea typeface="Malgun Gothic"/>
                        <a:cs typeface="Malgun Gothic"/>
                        <a:sym typeface="Malgun Gothic"/>
                      </a:endParaRPr>
                    </a:p>
                  </a:txBody>
                  <a:tcPr marT="45750" marB="45750" marR="91450" marL="9525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rgbClr val="3F3F3F"/>
                    </a:solidFill>
                  </a:tcPr>
                </a:tc>
                <a:tc gridSpan="3">
                  <a:txBody>
                    <a:bodyPr/>
                    <a:lstStyle/>
                    <a:p>
                      <a:pPr indent="0" lvl="0" marL="0" marR="0" rtl="0" algn="l">
                        <a:lnSpc>
                          <a:spcPct val="100000"/>
                        </a:lnSpc>
                        <a:spcBef>
                          <a:spcPts val="0"/>
                        </a:spcBef>
                        <a:spcAft>
                          <a:spcPts val="0"/>
                        </a:spcAft>
                        <a:buClr>
                          <a:schemeClr val="dk1"/>
                        </a:buClr>
                        <a:buSzPts val="800"/>
                        <a:buFont typeface="Malgun Gothic"/>
                        <a:buNone/>
                      </a:pPr>
                      <a:r>
                        <a:t/>
                      </a:r>
                      <a:endParaRPr b="0" i="0" sz="800" u="none" cap="none" strike="noStrike">
                        <a:solidFill>
                          <a:schemeClr val="dk1"/>
                        </a:solidFill>
                        <a:latin typeface="Malgun Gothic"/>
                        <a:ea typeface="Malgun Gothic"/>
                        <a:cs typeface="Malgun Gothic"/>
                        <a:sym typeface="Malgun Gothic"/>
                      </a:endParaRPr>
                    </a:p>
                  </a:txBody>
                  <a:tcPr marT="45750" marB="45750" marR="91450" marL="9525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solidFill>
                  </a:tcPr>
                </a:tc>
                <a:tc hMerge="1"/>
                <a:tc hMerge="1"/>
                <a:tc>
                  <a:txBody>
                    <a:bodyPr/>
                    <a:lstStyle/>
                    <a:p>
                      <a:pPr indent="0" lvl="0" marL="0" marR="0" rtl="0" algn="ctr">
                        <a:lnSpc>
                          <a:spcPct val="100000"/>
                        </a:lnSpc>
                        <a:spcBef>
                          <a:spcPts val="0"/>
                        </a:spcBef>
                        <a:spcAft>
                          <a:spcPts val="0"/>
                        </a:spcAft>
                        <a:buClr>
                          <a:schemeClr val="lt1"/>
                        </a:buClr>
                        <a:buSzPts val="800"/>
                        <a:buFont typeface="Malgun Gothic"/>
                        <a:buNone/>
                      </a:pPr>
                      <a:r>
                        <a:rPr b="1" i="0" lang="ko-KR" sz="800" u="none" cap="none" strike="noStrike">
                          <a:solidFill>
                            <a:schemeClr val="lt1"/>
                          </a:solidFill>
                          <a:latin typeface="Malgun Gothic"/>
                          <a:ea typeface="Malgun Gothic"/>
                          <a:cs typeface="Malgun Gothic"/>
                          <a:sym typeface="Malgun Gothic"/>
                        </a:rPr>
                        <a:t>작성자</a:t>
                      </a:r>
                      <a:endParaRPr b="1" i="0" sz="800" u="none" cap="none" strike="noStrike">
                        <a:solidFill>
                          <a:schemeClr val="lt1"/>
                        </a:solidFill>
                        <a:latin typeface="Malgun Gothic"/>
                        <a:ea typeface="Malgun Gothic"/>
                        <a:cs typeface="Malgun Gothic"/>
                        <a:sym typeface="Malgun Gothic"/>
                      </a:endParaRPr>
                    </a:p>
                  </a:txBody>
                  <a:tcPr marT="45750" marB="45750" marR="91450" marL="9525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rgbClr val="3F3F3F"/>
                    </a:solidFill>
                  </a:tcPr>
                </a:tc>
                <a:tc>
                  <a:txBody>
                    <a:bodyPr/>
                    <a:lstStyle/>
                    <a:p>
                      <a:pPr indent="0" lvl="0" marL="0" marR="0" rtl="0" algn="l">
                        <a:lnSpc>
                          <a:spcPct val="100000"/>
                        </a:lnSpc>
                        <a:spcBef>
                          <a:spcPts val="0"/>
                        </a:spcBef>
                        <a:spcAft>
                          <a:spcPts val="0"/>
                        </a:spcAft>
                        <a:buClr>
                          <a:schemeClr val="dk1"/>
                        </a:buClr>
                        <a:buSzPts val="800"/>
                        <a:buFont typeface="Malgun Gothic"/>
                        <a:buNone/>
                      </a:pPr>
                      <a:r>
                        <a:t/>
                      </a:r>
                      <a:endParaRPr b="0" i="0" sz="800" u="none" cap="none" strike="noStrike">
                        <a:solidFill>
                          <a:schemeClr val="dk1"/>
                        </a:solidFill>
                        <a:latin typeface="Malgun Gothic"/>
                        <a:ea typeface="Malgun Gothic"/>
                        <a:cs typeface="Malgun Gothic"/>
                        <a:sym typeface="Malgun Gothic"/>
                      </a:endParaRPr>
                    </a:p>
                  </a:txBody>
                  <a:tcPr marT="45750" marB="45750" marR="91450" marL="9525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solidFill>
                  </a:tcPr>
                </a:tc>
              </a:tr>
            </a:tbl>
          </a:graphicData>
        </a:graphic>
      </p:graphicFrame>
      <p:sp>
        <p:nvSpPr>
          <p:cNvPr id="22" name="Google Shape;22;p45"/>
          <p:cNvSpPr/>
          <p:nvPr/>
        </p:nvSpPr>
        <p:spPr>
          <a:xfrm>
            <a:off x="57150" y="6597650"/>
            <a:ext cx="7762875" cy="2152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fld id="{00000000-1234-1234-1234-123412341234}" type="slidenum">
              <a:rPr lang="ko-KR" sz="800">
                <a:solidFill>
                  <a:srgbClr val="7F7F7F"/>
                </a:solidFill>
                <a:latin typeface="Malgun Gothic"/>
                <a:ea typeface="Malgun Gothic"/>
                <a:cs typeface="Malgun Gothic"/>
                <a:sym typeface="Malgun Gothic"/>
              </a:rPr>
              <a:t>‹#›</a:t>
            </a:fld>
            <a:r>
              <a:rPr lang="ko-KR" sz="800">
                <a:solidFill>
                  <a:srgbClr val="7F7F7F"/>
                </a:solidFill>
                <a:latin typeface="Malgun Gothic"/>
                <a:ea typeface="Malgun Gothic"/>
                <a:cs typeface="Malgun Gothic"/>
                <a:sym typeface="Malgun Gothic"/>
              </a:rPr>
              <a:t> Page</a:t>
            </a:r>
            <a:endParaRPr/>
          </a:p>
        </p:txBody>
      </p:sp>
      <p:sp>
        <p:nvSpPr>
          <p:cNvPr id="23" name="Google Shape;23;p45"/>
          <p:cNvSpPr/>
          <p:nvPr/>
        </p:nvSpPr>
        <p:spPr>
          <a:xfrm>
            <a:off x="8265160" y="323215"/>
            <a:ext cx="1576070" cy="217170"/>
          </a:xfrm>
          <a:prstGeom prst="rect">
            <a:avLst/>
          </a:prstGeom>
          <a:noFill/>
          <a:ln>
            <a:noFill/>
          </a:ln>
        </p:spPr>
        <p:txBody>
          <a:bodyPr wrap="square" lIns="91440" tIns="45720" rIns="91440" bIns="45720" numCol="1" vert="horz" anchor="ctr">
            <a:noAutofit/>
          </a:bodyPr>
          <a:lstStyle/>
          <a:p>
            <a:pPr marL="0" indent="0" rtl="0" algn="l" latinLnBrk="0">
              <a:spcBef>
                <a:spcPts val="0"/>
              </a:spcBef>
              <a:spcAft>
                <a:spcPts val="0"/>
              </a:spcAft>
              <a:buFontTx/>
              <a:buNone/>
            </a:pPr>
            <a:r>
              <a:rPr lang="ko-KR" sz="800">
                <a:solidFill>
                  <a:schemeClr val="dk1"/>
                </a:solidFill>
                <a:latin typeface="Malgun Gothic" charset="0"/>
                <a:ea typeface="Malgun Gothic" charset="0"/>
                <a:cs typeface="Malgun Gothic" charset="0"/>
              </a:rPr>
              <a:t>한의진</a:t>
            </a:r>
            <a:endParaRPr lang="ko-KR" altLang="en-US" sz="800">
              <a:solidFill>
                <a:schemeClr val="dk1"/>
              </a:solidFill>
              <a:latin typeface="Malgun Gothic" charset="0"/>
              <a:ea typeface="Malgun Gothic" charset="0"/>
              <a:cs typeface="Malgun Gothic"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Display">
  <p:cSld name="3_Display">
    <p:spTree>
      <p:nvGrpSpPr>
        <p:cNvPr id="24" name="Shape 2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onent">
  <p:cSld name="component">
    <p:spTree>
      <p:nvGrpSpPr>
        <p:cNvPr id="26" name="Shape 26"/>
        <p:cNvGrpSpPr/>
        <p:nvPr/>
      </p:nvGrpSpPr>
      <p:grpSpPr>
        <a:xfrm>
          <a:off x="0" y="0"/>
          <a:ext cx="0" cy="0"/>
          <a:chOff x="0" y="0"/>
          <a:chExt cx="0" cy="0"/>
        </a:xfrm>
      </p:grpSpPr>
      <p:sp>
        <p:nvSpPr>
          <p:cNvPr id="27" name="Google Shape;27;p47"/>
          <p:cNvSpPr/>
          <p:nvPr/>
        </p:nvSpPr>
        <p:spPr>
          <a:xfrm>
            <a:off x="57150" y="620395"/>
            <a:ext cx="9777730" cy="5922645"/>
          </a:xfrm>
          <a:prstGeom prst="rect">
            <a:avLst/>
          </a:prstGeom>
          <a:noFill/>
          <a:ln cap="flat" cmpd="sng" w="9525">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graphicFrame>
        <p:nvGraphicFramePr>
          <p:cNvPr id="28" name="Google Shape;28;p47"/>
          <p:cNvGraphicFramePr/>
          <p:nvPr/>
        </p:nvGraphicFramePr>
        <p:xfrm>
          <a:off x="57150" y="97059"/>
          <a:ext cx="3000000" cy="3000000"/>
        </p:xfrm>
        <a:graphic>
          <a:graphicData uri="http://schemas.openxmlformats.org/drawingml/2006/table">
            <a:tbl>
              <a:tblPr>
                <a:noFill/>
                <a:tableStyleId>{C556EEEC-F204-40ED-8A43-A9BB3FB26E16}</a:tableStyleId>
              </a:tblPr>
              <a:tblGrid>
                <a:gridCol w="876175"/>
                <a:gridCol w="2757025"/>
                <a:gridCol w="716850"/>
                <a:gridCol w="3216850"/>
                <a:gridCol w="621450"/>
                <a:gridCol w="1589450"/>
              </a:tblGrid>
              <a:tr h="101600">
                <a:tc>
                  <a:txBody>
                    <a:bodyPr/>
                    <a:lstStyle/>
                    <a:p>
                      <a:pPr indent="0" lvl="0" marL="0" marR="0" rtl="0" algn="ctr">
                        <a:lnSpc>
                          <a:spcPct val="100000"/>
                        </a:lnSpc>
                        <a:spcBef>
                          <a:spcPts val="0"/>
                        </a:spcBef>
                        <a:spcAft>
                          <a:spcPts val="0"/>
                        </a:spcAft>
                        <a:buClr>
                          <a:schemeClr val="lt1"/>
                        </a:buClr>
                        <a:buSzPts val="800"/>
                        <a:buFont typeface="Malgun Gothic"/>
                        <a:buNone/>
                      </a:pPr>
                      <a:r>
                        <a:rPr b="1" i="0" lang="ko-KR" sz="800" u="none" cap="none" strike="noStrike">
                          <a:solidFill>
                            <a:schemeClr val="lt1"/>
                          </a:solidFill>
                          <a:latin typeface="Malgun Gothic"/>
                          <a:ea typeface="Malgun Gothic"/>
                          <a:cs typeface="Malgun Gothic"/>
                          <a:sym typeface="Malgun Gothic"/>
                        </a:rPr>
                        <a:t>화면ID</a:t>
                      </a:r>
                      <a:endParaRPr/>
                    </a:p>
                  </a:txBody>
                  <a:tcPr marT="45750" marB="45750" marR="91450" marL="9525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rgbClr val="3F3F3F"/>
                    </a:solidFill>
                  </a:tcPr>
                </a:tc>
                <a:tc>
                  <a:txBody>
                    <a:bodyPr/>
                    <a:lstStyle/>
                    <a:p>
                      <a:pPr indent="0" lvl="0" marL="0" marR="0" rtl="0" algn="l">
                        <a:lnSpc>
                          <a:spcPct val="100000"/>
                        </a:lnSpc>
                        <a:spcBef>
                          <a:spcPts val="0"/>
                        </a:spcBef>
                        <a:spcAft>
                          <a:spcPts val="0"/>
                        </a:spcAft>
                        <a:buClr>
                          <a:schemeClr val="dk1"/>
                        </a:buClr>
                        <a:buSzPts val="800"/>
                        <a:buFont typeface="Malgun Gothic"/>
                        <a:buNone/>
                      </a:pPr>
                      <a:r>
                        <a:t/>
                      </a:r>
                      <a:endParaRPr b="0" i="0" sz="800" u="none" cap="none" strike="noStrike">
                        <a:solidFill>
                          <a:schemeClr val="dk1"/>
                        </a:solidFill>
                        <a:latin typeface="Malgun Gothic"/>
                        <a:ea typeface="Malgun Gothic"/>
                        <a:cs typeface="Malgun Gothic"/>
                        <a:sym typeface="Malgun Gothic"/>
                      </a:endParaRPr>
                    </a:p>
                  </a:txBody>
                  <a:tcPr marT="45750" marB="45750" marR="91450" marL="9525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lt1"/>
                        </a:buClr>
                        <a:buSzPts val="800"/>
                        <a:buFont typeface="Malgun Gothic"/>
                        <a:buNone/>
                      </a:pPr>
                      <a:r>
                        <a:rPr b="1" i="0" lang="ko-KR" sz="800" u="none" cap="none" strike="noStrike">
                          <a:solidFill>
                            <a:schemeClr val="lt1"/>
                          </a:solidFill>
                          <a:latin typeface="Malgun Gothic"/>
                          <a:ea typeface="Malgun Gothic"/>
                          <a:cs typeface="Malgun Gothic"/>
                          <a:sym typeface="Malgun Gothic"/>
                        </a:rPr>
                        <a:t>화면명</a:t>
                      </a:r>
                      <a:endParaRPr b="1" i="0" sz="800" u="none" cap="none" strike="noStrike">
                        <a:solidFill>
                          <a:schemeClr val="lt1"/>
                        </a:solidFill>
                        <a:latin typeface="Malgun Gothic"/>
                        <a:ea typeface="Malgun Gothic"/>
                        <a:cs typeface="Malgun Gothic"/>
                        <a:sym typeface="Malgun Gothic"/>
                      </a:endParaRPr>
                    </a:p>
                  </a:txBody>
                  <a:tcPr marT="45750" marB="45750" marR="91450" marL="9525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rgbClr val="3F3F3F"/>
                    </a:solidFill>
                  </a:tcPr>
                </a:tc>
                <a:tc>
                  <a:txBody>
                    <a:bodyPr/>
                    <a:lstStyle/>
                    <a:p>
                      <a:pPr indent="0" lvl="0" marL="0" marR="0" rtl="0" algn="l">
                        <a:lnSpc>
                          <a:spcPct val="100000"/>
                        </a:lnSpc>
                        <a:spcBef>
                          <a:spcPts val="0"/>
                        </a:spcBef>
                        <a:spcAft>
                          <a:spcPts val="0"/>
                        </a:spcAft>
                        <a:buClr>
                          <a:schemeClr val="dk1"/>
                        </a:buClr>
                        <a:buSzPts val="800"/>
                        <a:buFont typeface="Malgun Gothic"/>
                        <a:buNone/>
                      </a:pPr>
                      <a:r>
                        <a:t/>
                      </a:r>
                      <a:endParaRPr b="0" i="0" sz="800" u="none" cap="none" strike="noStrike">
                        <a:solidFill>
                          <a:schemeClr val="dk1"/>
                        </a:solidFill>
                        <a:latin typeface="Malgun Gothic"/>
                        <a:ea typeface="Malgun Gothic"/>
                        <a:cs typeface="Malgun Gothic"/>
                        <a:sym typeface="Malgun Gothic"/>
                      </a:endParaRPr>
                    </a:p>
                  </a:txBody>
                  <a:tcPr marT="45750" marB="45750" marR="91450" marL="9525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lt1"/>
                        </a:buClr>
                        <a:buSzPts val="800"/>
                        <a:buFont typeface="Malgun Gothic"/>
                        <a:buNone/>
                      </a:pPr>
                      <a:r>
                        <a:rPr b="1" i="0" lang="ko-KR" sz="800" u="none" cap="none" strike="noStrike">
                          <a:solidFill>
                            <a:schemeClr val="lt1"/>
                          </a:solidFill>
                          <a:latin typeface="Malgun Gothic"/>
                          <a:ea typeface="Malgun Gothic"/>
                          <a:cs typeface="Malgun Gothic"/>
                          <a:sym typeface="Malgun Gothic"/>
                        </a:rPr>
                        <a:t>TYPE</a:t>
                      </a:r>
                      <a:endParaRPr/>
                    </a:p>
                  </a:txBody>
                  <a:tcPr marT="45750" marB="45750" marR="91450" marL="9525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rgbClr val="3F3F3F"/>
                    </a:solidFill>
                  </a:tcPr>
                </a:tc>
                <a:tc>
                  <a:txBody>
                    <a:bodyPr/>
                    <a:lstStyle/>
                    <a:p>
                      <a:pPr indent="0" lvl="0" marL="0" marR="0" rtl="0" algn="l">
                        <a:lnSpc>
                          <a:spcPct val="100000"/>
                        </a:lnSpc>
                        <a:spcBef>
                          <a:spcPts val="0"/>
                        </a:spcBef>
                        <a:spcAft>
                          <a:spcPts val="0"/>
                        </a:spcAft>
                        <a:buClr>
                          <a:schemeClr val="dk1"/>
                        </a:buClr>
                        <a:buSzPts val="800"/>
                        <a:buFont typeface="Malgun Gothic"/>
                        <a:buNone/>
                      </a:pPr>
                      <a:r>
                        <a:t/>
                      </a:r>
                      <a:endParaRPr b="0" i="0" sz="800" u="none" cap="none" strike="noStrike">
                        <a:solidFill>
                          <a:schemeClr val="dk1"/>
                        </a:solidFill>
                        <a:latin typeface="Malgun Gothic"/>
                        <a:ea typeface="Malgun Gothic"/>
                        <a:cs typeface="Malgun Gothic"/>
                        <a:sym typeface="Malgun Gothic"/>
                      </a:endParaRPr>
                    </a:p>
                  </a:txBody>
                  <a:tcPr marT="45750" marB="45750" marR="91450" marL="9525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solidFill>
                  </a:tcPr>
                </a:tc>
              </a:tr>
              <a:tr h="238200">
                <a:tc>
                  <a:txBody>
                    <a:bodyPr/>
                    <a:lstStyle/>
                    <a:p>
                      <a:pPr indent="0" lvl="0" marL="0" marR="0" rtl="0" algn="ctr">
                        <a:lnSpc>
                          <a:spcPct val="100000"/>
                        </a:lnSpc>
                        <a:spcBef>
                          <a:spcPts val="0"/>
                        </a:spcBef>
                        <a:spcAft>
                          <a:spcPts val="0"/>
                        </a:spcAft>
                        <a:buClr>
                          <a:schemeClr val="lt1"/>
                        </a:buClr>
                        <a:buSzPts val="800"/>
                        <a:buFont typeface="Malgun Gothic"/>
                        <a:buNone/>
                      </a:pPr>
                      <a:r>
                        <a:rPr b="1" i="0" lang="ko-KR" sz="800" u="none" cap="none" strike="noStrike">
                          <a:solidFill>
                            <a:schemeClr val="lt1"/>
                          </a:solidFill>
                          <a:latin typeface="Malgun Gothic"/>
                          <a:ea typeface="Malgun Gothic"/>
                          <a:cs typeface="Malgun Gothic"/>
                          <a:sym typeface="Malgun Gothic"/>
                        </a:rPr>
                        <a:t>화면경로</a:t>
                      </a:r>
                      <a:endParaRPr b="1" i="0" sz="800" u="none" cap="none" strike="noStrike">
                        <a:solidFill>
                          <a:schemeClr val="lt1"/>
                        </a:solidFill>
                        <a:latin typeface="Malgun Gothic"/>
                        <a:ea typeface="Malgun Gothic"/>
                        <a:cs typeface="Malgun Gothic"/>
                        <a:sym typeface="Malgun Gothic"/>
                      </a:endParaRPr>
                    </a:p>
                  </a:txBody>
                  <a:tcPr marT="45750" marB="45750" marR="91450" marL="9525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rgbClr val="3F3F3F"/>
                    </a:solidFill>
                  </a:tcPr>
                </a:tc>
                <a:tc gridSpan="3">
                  <a:txBody>
                    <a:bodyPr/>
                    <a:lstStyle/>
                    <a:p>
                      <a:pPr indent="0" lvl="0" marL="0" marR="0" rtl="0" algn="l">
                        <a:lnSpc>
                          <a:spcPct val="100000"/>
                        </a:lnSpc>
                        <a:spcBef>
                          <a:spcPts val="0"/>
                        </a:spcBef>
                        <a:spcAft>
                          <a:spcPts val="0"/>
                        </a:spcAft>
                        <a:buClr>
                          <a:schemeClr val="dk1"/>
                        </a:buClr>
                        <a:buSzPts val="800"/>
                        <a:buFont typeface="Malgun Gothic"/>
                        <a:buNone/>
                      </a:pPr>
                      <a:r>
                        <a:t/>
                      </a:r>
                      <a:endParaRPr b="0" i="0" sz="800" u="none" cap="none" strike="noStrike">
                        <a:solidFill>
                          <a:schemeClr val="dk1"/>
                        </a:solidFill>
                        <a:latin typeface="Malgun Gothic"/>
                        <a:ea typeface="Malgun Gothic"/>
                        <a:cs typeface="Malgun Gothic"/>
                        <a:sym typeface="Malgun Gothic"/>
                      </a:endParaRPr>
                    </a:p>
                  </a:txBody>
                  <a:tcPr marT="45750" marB="45750" marR="91450" marL="9525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solidFill>
                  </a:tcPr>
                </a:tc>
                <a:tc hMerge="1"/>
                <a:tc hMerge="1"/>
                <a:tc>
                  <a:txBody>
                    <a:bodyPr/>
                    <a:lstStyle/>
                    <a:p>
                      <a:pPr indent="0" lvl="0" marL="0" marR="0" rtl="0" algn="ctr">
                        <a:lnSpc>
                          <a:spcPct val="100000"/>
                        </a:lnSpc>
                        <a:spcBef>
                          <a:spcPts val="0"/>
                        </a:spcBef>
                        <a:spcAft>
                          <a:spcPts val="0"/>
                        </a:spcAft>
                        <a:buClr>
                          <a:schemeClr val="lt1"/>
                        </a:buClr>
                        <a:buSzPts val="800"/>
                        <a:buFont typeface="Malgun Gothic"/>
                        <a:buNone/>
                      </a:pPr>
                      <a:r>
                        <a:rPr b="1" i="0" lang="ko-KR" sz="800" u="none" cap="none" strike="noStrike">
                          <a:solidFill>
                            <a:schemeClr val="lt1"/>
                          </a:solidFill>
                          <a:latin typeface="Malgun Gothic"/>
                          <a:ea typeface="Malgun Gothic"/>
                          <a:cs typeface="Malgun Gothic"/>
                          <a:sym typeface="Malgun Gothic"/>
                        </a:rPr>
                        <a:t>작성자</a:t>
                      </a:r>
                      <a:endParaRPr b="1" i="0" sz="800" u="none" cap="none" strike="noStrike">
                        <a:solidFill>
                          <a:schemeClr val="lt1"/>
                        </a:solidFill>
                        <a:latin typeface="Malgun Gothic"/>
                        <a:ea typeface="Malgun Gothic"/>
                        <a:cs typeface="Malgun Gothic"/>
                        <a:sym typeface="Malgun Gothic"/>
                      </a:endParaRPr>
                    </a:p>
                  </a:txBody>
                  <a:tcPr marT="45750" marB="45750" marR="91450" marL="9525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rgbClr val="3F3F3F"/>
                    </a:solidFill>
                  </a:tcPr>
                </a:tc>
                <a:tc>
                  <a:txBody>
                    <a:bodyPr/>
                    <a:lstStyle/>
                    <a:p>
                      <a:pPr indent="0" lvl="0" marL="0" marR="0" rtl="0" algn="l">
                        <a:lnSpc>
                          <a:spcPct val="100000"/>
                        </a:lnSpc>
                        <a:spcBef>
                          <a:spcPts val="0"/>
                        </a:spcBef>
                        <a:spcAft>
                          <a:spcPts val="0"/>
                        </a:spcAft>
                        <a:buClr>
                          <a:schemeClr val="dk1"/>
                        </a:buClr>
                        <a:buSzPts val="800"/>
                        <a:buFont typeface="Malgun Gothic"/>
                        <a:buNone/>
                      </a:pPr>
                      <a:r>
                        <a:t/>
                      </a:r>
                      <a:endParaRPr b="0" i="0" sz="800" u="none" cap="none" strike="noStrike">
                        <a:solidFill>
                          <a:schemeClr val="dk1"/>
                        </a:solidFill>
                        <a:latin typeface="Malgun Gothic"/>
                        <a:ea typeface="Malgun Gothic"/>
                        <a:cs typeface="Malgun Gothic"/>
                        <a:sym typeface="Malgun Gothic"/>
                      </a:endParaRPr>
                    </a:p>
                  </a:txBody>
                  <a:tcPr marT="45750" marB="45750" marR="91450" marL="9525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solidFill>
                  </a:tcPr>
                </a:tc>
              </a:tr>
            </a:tbl>
          </a:graphicData>
        </a:graphic>
      </p:graphicFrame>
      <p:sp>
        <p:nvSpPr>
          <p:cNvPr id="29" name="Google Shape;29;p47"/>
          <p:cNvSpPr/>
          <p:nvPr/>
        </p:nvSpPr>
        <p:spPr>
          <a:xfrm>
            <a:off x="57150" y="6597650"/>
            <a:ext cx="7762875" cy="2152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fld id="{00000000-1234-1234-1234-123412341234}" type="slidenum">
              <a:rPr lang="ko-KR" sz="800">
                <a:solidFill>
                  <a:srgbClr val="7F7F7F"/>
                </a:solidFill>
                <a:latin typeface="Malgun Gothic"/>
                <a:ea typeface="Malgun Gothic"/>
                <a:cs typeface="Malgun Gothic"/>
                <a:sym typeface="Malgun Gothic"/>
              </a:rPr>
              <a:t>‹#›</a:t>
            </a:fld>
            <a:r>
              <a:rPr lang="ko-KR" sz="800">
                <a:solidFill>
                  <a:srgbClr val="7F7F7F"/>
                </a:solidFill>
                <a:latin typeface="Malgun Gothic"/>
                <a:ea typeface="Malgun Gothic"/>
                <a:cs typeface="Malgun Gothic"/>
                <a:sym typeface="Malgun Gothic"/>
              </a:rPr>
              <a:t> Page</a:t>
            </a:r>
            <a:endParaRPr/>
          </a:p>
        </p:txBody>
      </p:sp>
      <p:sp>
        <p:nvSpPr>
          <p:cNvPr id="30" name="도형 393"/>
          <p:cNvSpPr>
            <a:spLocks/>
          </p:cNvSpPr>
          <p:nvPr/>
        </p:nvSpPr>
        <p:spPr>
          <a:xfrm>
            <a:off x="8265160" y="323215"/>
            <a:ext cx="1576070" cy="217170"/>
          </a:xfrm>
          <a:prstGeom prst="rect"/>
          <a:noFill/>
          <a:ln w="0">
            <a:noFill/>
            <a:prstDash/>
          </a:ln>
        </p:spPr>
        <p:txBody>
          <a:bodyPr wrap="square" lIns="91440" tIns="45720" rIns="91440" bIns="45720" numCol="1" vert="horz" anchor="ctr">
            <a:noAutofit/>
          </a:bodyPr>
          <a:lstStyle/>
          <a:p>
            <a:pPr marL="0" indent="0" rtl="0" algn="l" latinLnBrk="0">
              <a:spcBef>
                <a:spcPts val="0"/>
              </a:spcBef>
              <a:spcAft>
                <a:spcPts val="0"/>
              </a:spcAft>
              <a:buFontTx/>
              <a:buNone/>
            </a:pPr>
            <a:r>
              <a:rPr lang="ko-KR" sz="800">
                <a:solidFill>
                  <a:schemeClr val="dk1"/>
                </a:solidFill>
                <a:latin typeface="Malgun Gothic" charset="0"/>
                <a:ea typeface="Malgun Gothic" charset="0"/>
                <a:cs typeface="Malgun Gothic" charset="0"/>
              </a:rPr>
              <a:t>한의진</a:t>
            </a:r>
            <a:endParaRPr lang="ko-KR" altLang="en-US" sz="800">
              <a:solidFill>
                <a:schemeClr val="dk1"/>
              </a:solidFill>
              <a:latin typeface="Malgun Gothic" charset="0"/>
              <a:ea typeface="Malgun Gothic" charset="0"/>
              <a:cs typeface="Malgun Gothic"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istory">
  <p:cSld name="history">
    <p:spTree>
      <p:nvGrpSpPr>
        <p:cNvPr id="31" name="Shape 31"/>
        <p:cNvGrpSpPr/>
        <p:nvPr/>
      </p:nvGrpSpPr>
      <p:grpSpPr>
        <a:xfrm>
          <a:off x="0" y="0"/>
          <a:ext cx="0" cy="0"/>
          <a:chOff x="0" y="0"/>
          <a:chExt cx="0" cy="0"/>
        </a:xfrm>
      </p:grpSpPr>
      <p:sp>
        <p:nvSpPr>
          <p:cNvPr id="32" name="Google Shape;32;p49"/>
          <p:cNvSpPr/>
          <p:nvPr/>
        </p:nvSpPr>
        <p:spPr>
          <a:xfrm>
            <a:off x="52705" y="609600"/>
            <a:ext cx="7164070" cy="5934075"/>
          </a:xfrm>
          <a:prstGeom prst="rect">
            <a:avLst/>
          </a:prstGeom>
          <a:noFill/>
          <a:ln cap="flat" cmpd="sng" w="9525">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33" name="Google Shape;33;p49"/>
          <p:cNvSpPr/>
          <p:nvPr/>
        </p:nvSpPr>
        <p:spPr>
          <a:xfrm>
            <a:off x="7232650" y="608965"/>
            <a:ext cx="2609215" cy="216535"/>
          </a:xfrm>
          <a:prstGeom prst="rect">
            <a:avLst/>
          </a:prstGeom>
          <a:solidFill>
            <a:srgbClr val="595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ko-KR" sz="1000">
                <a:solidFill>
                  <a:schemeClr val="lt1"/>
                </a:solidFill>
                <a:latin typeface="Malgun Gothic"/>
                <a:ea typeface="Malgun Gothic"/>
                <a:cs typeface="Malgun Gothic"/>
                <a:sym typeface="Malgun Gothic"/>
              </a:rPr>
              <a:t>Description</a:t>
            </a:r>
            <a:endParaRPr b="1" sz="1000">
              <a:solidFill>
                <a:schemeClr val="lt1"/>
              </a:solidFill>
              <a:latin typeface="Malgun Gothic"/>
              <a:ea typeface="Malgun Gothic"/>
              <a:cs typeface="Malgun Gothic"/>
              <a:sym typeface="Malgun Gothic"/>
            </a:endParaRPr>
          </a:p>
        </p:txBody>
      </p:sp>
      <p:sp>
        <p:nvSpPr>
          <p:cNvPr id="34" name="Google Shape;34;p49"/>
          <p:cNvSpPr/>
          <p:nvPr/>
        </p:nvSpPr>
        <p:spPr>
          <a:xfrm>
            <a:off x="48895" y="6597650"/>
            <a:ext cx="7181850" cy="2152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fld id="{00000000-1234-1234-1234-123412341234}" type="slidenum">
              <a:rPr lang="ko-KR" sz="800">
                <a:solidFill>
                  <a:srgbClr val="7F7F7F"/>
                </a:solidFill>
                <a:latin typeface="Malgun Gothic"/>
                <a:ea typeface="Malgun Gothic"/>
                <a:cs typeface="Malgun Gothic"/>
                <a:sym typeface="Malgun Gothic"/>
              </a:rPr>
              <a:t>‹#›</a:t>
            </a:fld>
            <a:r>
              <a:rPr lang="ko-KR" sz="800">
                <a:solidFill>
                  <a:srgbClr val="7F7F7F"/>
                </a:solidFill>
                <a:latin typeface="Malgun Gothic"/>
                <a:ea typeface="Malgun Gothic"/>
                <a:cs typeface="Malgun Gothic"/>
                <a:sym typeface="Malgun Gothic"/>
              </a:rPr>
              <a:t> Page</a:t>
            </a:r>
            <a:endParaRPr/>
          </a:p>
        </p:txBody>
      </p:sp>
      <p:graphicFrame>
        <p:nvGraphicFramePr>
          <p:cNvPr id="35" name="Google Shape;35;p49"/>
          <p:cNvGraphicFramePr/>
          <p:nvPr/>
        </p:nvGraphicFramePr>
        <p:xfrm>
          <a:off x="57150" y="97059"/>
          <a:ext cx="3000000" cy="3000000"/>
        </p:xfrm>
        <a:graphic>
          <a:graphicData uri="http://schemas.openxmlformats.org/drawingml/2006/table">
            <a:tbl>
              <a:tblPr>
                <a:noFill/>
                <a:tableStyleId>{C556EEEC-F204-40ED-8A43-A9BB3FB26E16}</a:tableStyleId>
              </a:tblPr>
              <a:tblGrid>
                <a:gridCol w="876175"/>
                <a:gridCol w="2757025"/>
                <a:gridCol w="716850"/>
                <a:gridCol w="3216850"/>
                <a:gridCol w="621450"/>
                <a:gridCol w="1589450"/>
              </a:tblGrid>
              <a:tr h="101600">
                <a:tc>
                  <a:txBody>
                    <a:bodyPr/>
                    <a:lstStyle/>
                    <a:p>
                      <a:pPr indent="0" lvl="0" marL="0" marR="0" rtl="0" algn="ctr">
                        <a:lnSpc>
                          <a:spcPct val="100000"/>
                        </a:lnSpc>
                        <a:spcBef>
                          <a:spcPts val="0"/>
                        </a:spcBef>
                        <a:spcAft>
                          <a:spcPts val="0"/>
                        </a:spcAft>
                        <a:buClr>
                          <a:schemeClr val="lt1"/>
                        </a:buClr>
                        <a:buSzPts val="800"/>
                        <a:buFont typeface="Malgun Gothic"/>
                        <a:buNone/>
                      </a:pPr>
                      <a:r>
                        <a:rPr b="1" i="0" lang="ko-KR" sz="800" u="none" cap="none" strike="noStrike">
                          <a:solidFill>
                            <a:schemeClr val="lt1"/>
                          </a:solidFill>
                          <a:latin typeface="Malgun Gothic"/>
                          <a:ea typeface="Malgun Gothic"/>
                          <a:cs typeface="Malgun Gothic"/>
                          <a:sym typeface="Malgun Gothic"/>
                        </a:rPr>
                        <a:t>화면ID</a:t>
                      </a:r>
                      <a:endParaRPr/>
                    </a:p>
                  </a:txBody>
                  <a:tcPr marT="45750" marB="45750" marR="91450" marL="9525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rgbClr val="595959"/>
                    </a:solidFill>
                  </a:tcPr>
                </a:tc>
                <a:tc>
                  <a:txBody>
                    <a:bodyPr/>
                    <a:lstStyle/>
                    <a:p>
                      <a:pPr indent="0" lvl="0" marL="0" marR="0" rtl="0" algn="l">
                        <a:lnSpc>
                          <a:spcPct val="100000"/>
                        </a:lnSpc>
                        <a:spcBef>
                          <a:spcPts val="0"/>
                        </a:spcBef>
                        <a:spcAft>
                          <a:spcPts val="0"/>
                        </a:spcAft>
                        <a:buClr>
                          <a:schemeClr val="dk1"/>
                        </a:buClr>
                        <a:buSzPts val="800"/>
                        <a:buFont typeface="Malgun Gothic"/>
                        <a:buNone/>
                      </a:pPr>
                      <a:r>
                        <a:t/>
                      </a:r>
                      <a:endParaRPr b="0" i="0" sz="800" u="none" cap="none" strike="noStrike">
                        <a:solidFill>
                          <a:schemeClr val="dk1"/>
                        </a:solidFill>
                        <a:latin typeface="Malgun Gothic"/>
                        <a:ea typeface="Malgun Gothic"/>
                        <a:cs typeface="Malgun Gothic"/>
                        <a:sym typeface="Malgun Gothic"/>
                      </a:endParaRPr>
                    </a:p>
                  </a:txBody>
                  <a:tcPr marT="45750" marB="45750" marR="91450" marL="9525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lt1"/>
                        </a:buClr>
                        <a:buSzPts val="800"/>
                        <a:buFont typeface="Malgun Gothic"/>
                        <a:buNone/>
                      </a:pPr>
                      <a:r>
                        <a:rPr b="1" i="0" lang="ko-KR" sz="800" u="none" cap="none" strike="noStrike">
                          <a:solidFill>
                            <a:schemeClr val="lt1"/>
                          </a:solidFill>
                          <a:latin typeface="Malgun Gothic"/>
                          <a:ea typeface="Malgun Gothic"/>
                          <a:cs typeface="Malgun Gothic"/>
                          <a:sym typeface="Malgun Gothic"/>
                        </a:rPr>
                        <a:t>화면명</a:t>
                      </a:r>
                      <a:endParaRPr b="1" i="0" sz="800" u="none" cap="none" strike="noStrike">
                        <a:solidFill>
                          <a:schemeClr val="lt1"/>
                        </a:solidFill>
                        <a:latin typeface="Malgun Gothic"/>
                        <a:ea typeface="Malgun Gothic"/>
                        <a:cs typeface="Malgun Gothic"/>
                        <a:sym typeface="Malgun Gothic"/>
                      </a:endParaRPr>
                    </a:p>
                  </a:txBody>
                  <a:tcPr marT="45750" marB="45750" marR="91450" marL="9525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rgbClr val="595959"/>
                    </a:solidFill>
                  </a:tcPr>
                </a:tc>
                <a:tc>
                  <a:txBody>
                    <a:bodyPr/>
                    <a:lstStyle/>
                    <a:p>
                      <a:pPr indent="0" lvl="0" marL="0" marR="0" rtl="0" algn="l">
                        <a:lnSpc>
                          <a:spcPct val="100000"/>
                        </a:lnSpc>
                        <a:spcBef>
                          <a:spcPts val="0"/>
                        </a:spcBef>
                        <a:spcAft>
                          <a:spcPts val="0"/>
                        </a:spcAft>
                        <a:buClr>
                          <a:schemeClr val="dk1"/>
                        </a:buClr>
                        <a:buSzPts val="800"/>
                        <a:buFont typeface="Malgun Gothic"/>
                        <a:buNone/>
                      </a:pPr>
                      <a:r>
                        <a:t/>
                      </a:r>
                      <a:endParaRPr b="0" i="0" sz="800" u="none" cap="none" strike="noStrike">
                        <a:solidFill>
                          <a:schemeClr val="dk1"/>
                        </a:solidFill>
                        <a:latin typeface="Malgun Gothic"/>
                        <a:ea typeface="Malgun Gothic"/>
                        <a:cs typeface="Malgun Gothic"/>
                        <a:sym typeface="Malgun Gothic"/>
                      </a:endParaRPr>
                    </a:p>
                  </a:txBody>
                  <a:tcPr marT="45750" marB="45750" marR="91450" marL="9525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lt1"/>
                        </a:buClr>
                        <a:buSzPts val="800"/>
                        <a:buFont typeface="Malgun Gothic"/>
                        <a:buNone/>
                      </a:pPr>
                      <a:r>
                        <a:rPr b="1" i="0" lang="ko-KR" sz="800" u="none" cap="none" strike="noStrike">
                          <a:solidFill>
                            <a:schemeClr val="lt1"/>
                          </a:solidFill>
                          <a:latin typeface="Malgun Gothic"/>
                          <a:ea typeface="Malgun Gothic"/>
                          <a:cs typeface="Malgun Gothic"/>
                          <a:sym typeface="Malgun Gothic"/>
                        </a:rPr>
                        <a:t>TYPE</a:t>
                      </a:r>
                      <a:endParaRPr/>
                    </a:p>
                  </a:txBody>
                  <a:tcPr marT="45750" marB="45750" marR="91450" marL="9525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rgbClr val="595959"/>
                    </a:solidFill>
                  </a:tcPr>
                </a:tc>
                <a:tc>
                  <a:txBody>
                    <a:bodyPr/>
                    <a:lstStyle/>
                    <a:p>
                      <a:pPr indent="0" lvl="0" marL="0" marR="0" rtl="0" algn="l">
                        <a:lnSpc>
                          <a:spcPct val="100000"/>
                        </a:lnSpc>
                        <a:spcBef>
                          <a:spcPts val="0"/>
                        </a:spcBef>
                        <a:spcAft>
                          <a:spcPts val="0"/>
                        </a:spcAft>
                        <a:buClr>
                          <a:schemeClr val="dk1"/>
                        </a:buClr>
                        <a:buSzPts val="800"/>
                        <a:buFont typeface="Malgun Gothic"/>
                        <a:buNone/>
                      </a:pPr>
                      <a:r>
                        <a:t/>
                      </a:r>
                      <a:endParaRPr b="0" i="0" sz="800" u="none" cap="none" strike="noStrike">
                        <a:solidFill>
                          <a:schemeClr val="dk1"/>
                        </a:solidFill>
                        <a:latin typeface="Malgun Gothic"/>
                        <a:ea typeface="Malgun Gothic"/>
                        <a:cs typeface="Malgun Gothic"/>
                        <a:sym typeface="Malgun Gothic"/>
                      </a:endParaRPr>
                    </a:p>
                  </a:txBody>
                  <a:tcPr marT="45750" marB="45750" marR="91450" marL="9525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solidFill>
                  </a:tcPr>
                </a:tc>
              </a:tr>
              <a:tr h="238200">
                <a:tc>
                  <a:txBody>
                    <a:bodyPr/>
                    <a:lstStyle/>
                    <a:p>
                      <a:pPr indent="0" lvl="0" marL="0" marR="0" rtl="0" algn="ctr">
                        <a:lnSpc>
                          <a:spcPct val="100000"/>
                        </a:lnSpc>
                        <a:spcBef>
                          <a:spcPts val="0"/>
                        </a:spcBef>
                        <a:spcAft>
                          <a:spcPts val="0"/>
                        </a:spcAft>
                        <a:buClr>
                          <a:schemeClr val="lt1"/>
                        </a:buClr>
                        <a:buSzPts val="800"/>
                        <a:buFont typeface="Malgun Gothic"/>
                        <a:buNone/>
                      </a:pPr>
                      <a:r>
                        <a:rPr b="1" i="0" lang="ko-KR" sz="800" u="none" cap="none" strike="noStrike">
                          <a:solidFill>
                            <a:schemeClr val="lt1"/>
                          </a:solidFill>
                          <a:latin typeface="Malgun Gothic"/>
                          <a:ea typeface="Malgun Gothic"/>
                          <a:cs typeface="Malgun Gothic"/>
                          <a:sym typeface="Malgun Gothic"/>
                        </a:rPr>
                        <a:t>화면경로</a:t>
                      </a:r>
                      <a:endParaRPr b="1" i="0" sz="800" u="none" cap="none" strike="noStrike">
                        <a:solidFill>
                          <a:schemeClr val="lt1"/>
                        </a:solidFill>
                        <a:latin typeface="Malgun Gothic"/>
                        <a:ea typeface="Malgun Gothic"/>
                        <a:cs typeface="Malgun Gothic"/>
                        <a:sym typeface="Malgun Gothic"/>
                      </a:endParaRPr>
                    </a:p>
                  </a:txBody>
                  <a:tcPr marT="45750" marB="45750" marR="91450" marL="9525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rgbClr val="595959"/>
                    </a:solidFill>
                  </a:tcPr>
                </a:tc>
                <a:tc gridSpan="3">
                  <a:txBody>
                    <a:bodyPr/>
                    <a:lstStyle/>
                    <a:p>
                      <a:pPr indent="0" lvl="0" marL="0" marR="0" rtl="0" algn="l">
                        <a:lnSpc>
                          <a:spcPct val="100000"/>
                        </a:lnSpc>
                        <a:spcBef>
                          <a:spcPts val="0"/>
                        </a:spcBef>
                        <a:spcAft>
                          <a:spcPts val="0"/>
                        </a:spcAft>
                        <a:buClr>
                          <a:schemeClr val="dk1"/>
                        </a:buClr>
                        <a:buSzPts val="800"/>
                        <a:buFont typeface="Malgun Gothic"/>
                        <a:buNone/>
                      </a:pPr>
                      <a:r>
                        <a:t/>
                      </a:r>
                      <a:endParaRPr b="0" i="0" sz="800" u="none" cap="none" strike="noStrike">
                        <a:solidFill>
                          <a:schemeClr val="dk1"/>
                        </a:solidFill>
                        <a:latin typeface="Malgun Gothic"/>
                        <a:ea typeface="Malgun Gothic"/>
                        <a:cs typeface="Malgun Gothic"/>
                        <a:sym typeface="Malgun Gothic"/>
                      </a:endParaRPr>
                    </a:p>
                  </a:txBody>
                  <a:tcPr marT="45750" marB="45750" marR="91450" marL="9525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solidFill>
                  </a:tcPr>
                </a:tc>
                <a:tc hMerge="1"/>
                <a:tc hMerge="1"/>
                <a:tc>
                  <a:txBody>
                    <a:bodyPr/>
                    <a:lstStyle/>
                    <a:p>
                      <a:pPr indent="0" lvl="0" marL="0" marR="0" rtl="0" algn="ctr">
                        <a:lnSpc>
                          <a:spcPct val="100000"/>
                        </a:lnSpc>
                        <a:spcBef>
                          <a:spcPts val="0"/>
                        </a:spcBef>
                        <a:spcAft>
                          <a:spcPts val="0"/>
                        </a:spcAft>
                        <a:buClr>
                          <a:schemeClr val="lt1"/>
                        </a:buClr>
                        <a:buSzPts val="800"/>
                        <a:buFont typeface="Malgun Gothic"/>
                        <a:buNone/>
                      </a:pPr>
                      <a:r>
                        <a:rPr b="1" i="0" lang="ko-KR" sz="800" u="none" cap="none" strike="noStrike">
                          <a:solidFill>
                            <a:schemeClr val="lt1"/>
                          </a:solidFill>
                          <a:latin typeface="Malgun Gothic"/>
                          <a:ea typeface="Malgun Gothic"/>
                          <a:cs typeface="Malgun Gothic"/>
                          <a:sym typeface="Malgun Gothic"/>
                        </a:rPr>
                        <a:t>작성자</a:t>
                      </a:r>
                      <a:endParaRPr b="1" i="0" sz="800" u="none" cap="none" strike="noStrike">
                        <a:solidFill>
                          <a:schemeClr val="lt1"/>
                        </a:solidFill>
                        <a:latin typeface="Malgun Gothic"/>
                        <a:ea typeface="Malgun Gothic"/>
                        <a:cs typeface="Malgun Gothic"/>
                        <a:sym typeface="Malgun Gothic"/>
                      </a:endParaRPr>
                    </a:p>
                  </a:txBody>
                  <a:tcPr marT="45750" marB="45750" marR="91450" marL="9525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rgbClr val="595959"/>
                    </a:solidFill>
                  </a:tcPr>
                </a:tc>
                <a:tc>
                  <a:txBody>
                    <a:bodyPr/>
                    <a:lstStyle/>
                    <a:p>
                      <a:pPr indent="0" lvl="0" marL="0" marR="0" rtl="0" algn="l">
                        <a:lnSpc>
                          <a:spcPct val="100000"/>
                        </a:lnSpc>
                        <a:spcBef>
                          <a:spcPts val="0"/>
                        </a:spcBef>
                        <a:spcAft>
                          <a:spcPts val="0"/>
                        </a:spcAft>
                        <a:buClr>
                          <a:schemeClr val="dk1"/>
                        </a:buClr>
                        <a:buSzPts val="800"/>
                        <a:buFont typeface="Malgun Gothic"/>
                        <a:buNone/>
                      </a:pPr>
                      <a:r>
                        <a:t/>
                      </a:r>
                      <a:endParaRPr b="0" i="0" sz="800" u="none" cap="none" strike="noStrike">
                        <a:solidFill>
                          <a:schemeClr val="dk1"/>
                        </a:solidFill>
                        <a:latin typeface="Malgun Gothic"/>
                        <a:ea typeface="Malgun Gothic"/>
                        <a:cs typeface="Malgun Gothic"/>
                        <a:sym typeface="Malgun Gothic"/>
                      </a:endParaRPr>
                    </a:p>
                  </a:txBody>
                  <a:tcPr marT="45750" marB="45750" marR="91450" marL="9525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solidFill>
                  </a:tcPr>
                </a:tc>
              </a:tr>
            </a:tbl>
          </a:graphicData>
        </a:graphic>
      </p:graphicFrame>
      <p:sp>
        <p:nvSpPr>
          <p:cNvPr id="37" name="Google Shape;37;p49"/>
          <p:cNvSpPr/>
          <p:nvPr/>
        </p:nvSpPr>
        <p:spPr>
          <a:xfrm>
            <a:off x="548640" y="1764665"/>
            <a:ext cx="55880" cy="433070"/>
          </a:xfrm>
          <a:prstGeom prst="roundRect">
            <a:avLst>
              <a:gd fmla="val 16667" name="adj"/>
            </a:avLst>
          </a:prstGeom>
          <a:solidFill>
            <a:srgbClr val="A6A6A6"/>
          </a:solidFill>
          <a:ln>
            <a:noFill/>
          </a:ln>
        </p:spPr>
        <p:txBody>
          <a:bodyPr anchorCtr="0" anchor="ctr" bIns="42200" lIns="84400" spcFirstLastPara="1" rIns="84400" wrap="square" tIns="42200">
            <a:noAutofit/>
          </a:bodyPr>
          <a:lstStyle/>
          <a:p>
            <a:pPr indent="0" lvl="0" marL="0" marR="0" rtl="0" algn="ctr">
              <a:spcBef>
                <a:spcPts val="0"/>
              </a:spcBef>
              <a:spcAft>
                <a:spcPts val="0"/>
              </a:spcAft>
              <a:buNone/>
            </a:pPr>
            <a:r>
              <a:t/>
            </a:r>
            <a:endParaRPr sz="1662">
              <a:solidFill>
                <a:schemeClr val="lt1"/>
              </a:solidFill>
              <a:latin typeface="Malgun Gothic"/>
              <a:ea typeface="Malgun Gothic"/>
              <a:cs typeface="Malgun Gothic"/>
              <a:sym typeface="Malgun Gothic"/>
            </a:endParaRPr>
          </a:p>
        </p:txBody>
      </p:sp>
      <p:sp>
        <p:nvSpPr>
          <p:cNvPr id="38" name="Google Shape;38;p49"/>
          <p:cNvSpPr/>
          <p:nvPr/>
        </p:nvSpPr>
        <p:spPr>
          <a:xfrm>
            <a:off x="548640" y="2310765"/>
            <a:ext cx="55880" cy="433070"/>
          </a:xfrm>
          <a:prstGeom prst="roundRect">
            <a:avLst>
              <a:gd fmla="val 16667" name="adj"/>
            </a:avLst>
          </a:prstGeom>
          <a:solidFill>
            <a:srgbClr val="A6A6A6"/>
          </a:solidFill>
          <a:ln>
            <a:noFill/>
          </a:ln>
        </p:spPr>
        <p:txBody>
          <a:bodyPr anchorCtr="0" anchor="ctr" bIns="42200" lIns="84400" spcFirstLastPara="1" rIns="84400" wrap="square" tIns="42200">
            <a:noAutofit/>
          </a:bodyPr>
          <a:lstStyle/>
          <a:p>
            <a:pPr indent="0" lvl="0" marL="0" marR="0" rtl="0" algn="ctr">
              <a:spcBef>
                <a:spcPts val="0"/>
              </a:spcBef>
              <a:spcAft>
                <a:spcPts val="0"/>
              </a:spcAft>
              <a:buNone/>
            </a:pPr>
            <a:r>
              <a:t/>
            </a:r>
            <a:endParaRPr sz="1662">
              <a:solidFill>
                <a:schemeClr val="lt1"/>
              </a:solidFill>
              <a:latin typeface="Malgun Gothic"/>
              <a:ea typeface="Malgun Gothic"/>
              <a:cs typeface="Malgun Gothic"/>
              <a:sym typeface="Malgun Gothic"/>
            </a:endParaRPr>
          </a:p>
        </p:txBody>
      </p:sp>
      <p:sp>
        <p:nvSpPr>
          <p:cNvPr id="39" name="Google Shape;39;p49"/>
          <p:cNvSpPr/>
          <p:nvPr/>
        </p:nvSpPr>
        <p:spPr>
          <a:xfrm>
            <a:off x="607695" y="883285"/>
            <a:ext cx="2684145" cy="5400675"/>
          </a:xfrm>
          <a:prstGeom prst="rect">
            <a:avLst/>
          </a:prstGeom>
          <a:solidFill>
            <a:schemeClr val="lt1"/>
          </a:solidFill>
          <a:ln cap="flat" cmpd="sng" w="38100">
            <a:solidFill>
              <a:srgbClr val="A5A5A5"/>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2200" lIns="84400" spcFirstLastPara="1" rIns="84400" wrap="square" tIns="42200">
            <a:noAutofit/>
          </a:bodyPr>
          <a:lstStyle/>
          <a:p>
            <a:pPr indent="0" lvl="0" marL="0" marR="0" rtl="0" algn="ctr">
              <a:spcBef>
                <a:spcPts val="0"/>
              </a:spcBef>
              <a:spcAft>
                <a:spcPts val="0"/>
              </a:spcAft>
              <a:buNone/>
            </a:pPr>
            <a:r>
              <a:t/>
            </a:r>
            <a:endParaRPr sz="1662">
              <a:solidFill>
                <a:schemeClr val="lt1"/>
              </a:solidFill>
              <a:latin typeface="Malgun Gothic"/>
              <a:ea typeface="Malgun Gothic"/>
              <a:cs typeface="Malgun Gothic"/>
              <a:sym typeface="Malgun Gothic"/>
            </a:endParaRPr>
          </a:p>
        </p:txBody>
      </p:sp>
      <p:pic>
        <p:nvPicPr>
          <p:cNvPr id="40" name="Google Shape;40;p49"/>
          <p:cNvPicPr preferRelativeResize="0"/>
          <p:nvPr/>
        </p:nvPicPr>
        <p:blipFill rotWithShape="1">
          <a:blip r:embed="rId2">
            <a:alphaModFix/>
          </a:blip>
          <a:srcRect b="0" l="0" r="0" t="0"/>
          <a:stretch/>
        </p:blipFill>
        <p:spPr>
          <a:xfrm>
            <a:off x="5744845" y="6652895"/>
            <a:ext cx="648335" cy="143510"/>
          </a:xfrm>
          <a:prstGeom prst="rect">
            <a:avLst/>
          </a:prstGeom>
          <a:noFill/>
          <a:ln>
            <a:noFill/>
          </a:ln>
        </p:spPr>
      </p:pic>
      <p:pic>
        <p:nvPicPr>
          <p:cNvPr id="41" name="Google Shape;41;p49"/>
          <p:cNvPicPr preferRelativeResize="0"/>
          <p:nvPr/>
        </p:nvPicPr>
        <p:blipFill rotWithShape="1">
          <a:blip r:embed="rId3">
            <a:alphaModFix/>
          </a:blip>
          <a:srcRect b="0" l="0" r="0" t="0"/>
          <a:stretch/>
        </p:blipFill>
        <p:spPr>
          <a:xfrm>
            <a:off x="6569075" y="6637655"/>
            <a:ext cx="648335" cy="114935"/>
          </a:xfrm>
          <a:prstGeom prst="rect">
            <a:avLst/>
          </a:prstGeom>
          <a:noFill/>
          <a:ln>
            <a:noFill/>
          </a:ln>
        </p:spPr>
      </p:pic>
      <p:pic>
        <p:nvPicPr>
          <p:cNvPr id="42" name="Google Shape;42;p49"/>
          <p:cNvPicPr preferRelativeResize="0"/>
          <p:nvPr/>
        </p:nvPicPr>
        <p:blipFill rotWithShape="1">
          <a:blip r:embed="rId4">
            <a:alphaModFix/>
          </a:blip>
          <a:srcRect b="0" l="0" r="0" t="0"/>
          <a:stretch/>
        </p:blipFill>
        <p:spPr>
          <a:xfrm>
            <a:off x="82550" y="6652895"/>
            <a:ext cx="791210" cy="154940"/>
          </a:xfrm>
          <a:prstGeom prst="rect">
            <a:avLst/>
          </a:prstGeom>
          <a:noFill/>
          <a:ln>
            <a:noFill/>
          </a:ln>
        </p:spPr>
      </p:pic>
      <p:sp>
        <p:nvSpPr>
          <p:cNvPr id="43" name="도형 394"/>
          <p:cNvSpPr>
            <a:spLocks/>
          </p:cNvSpPr>
          <p:nvPr/>
        </p:nvSpPr>
        <p:spPr>
          <a:xfrm>
            <a:off x="8265160" y="323215"/>
            <a:ext cx="1576070" cy="217170"/>
          </a:xfrm>
          <a:prstGeom prst="rect"/>
          <a:noFill/>
          <a:ln w="0">
            <a:noFill/>
            <a:prstDash/>
          </a:ln>
        </p:spPr>
        <p:txBody>
          <a:bodyPr wrap="square" lIns="91440" tIns="45720" rIns="91440" bIns="45720" numCol="1" vert="horz" anchor="ctr">
            <a:noAutofit/>
          </a:bodyPr>
          <a:lstStyle/>
          <a:p>
            <a:pPr marL="0" indent="0" rtl="0" algn="l" latinLnBrk="0">
              <a:spcBef>
                <a:spcPts val="0"/>
              </a:spcBef>
              <a:spcAft>
                <a:spcPts val="0"/>
              </a:spcAft>
              <a:buFontTx/>
              <a:buNone/>
            </a:pPr>
            <a:r>
              <a:rPr lang="ko-KR" sz="800">
                <a:solidFill>
                  <a:schemeClr val="dk1"/>
                </a:solidFill>
                <a:latin typeface="Malgun Gothic" charset="0"/>
                <a:ea typeface="Malgun Gothic" charset="0"/>
                <a:cs typeface="Malgun Gothic" charset="0"/>
              </a:rPr>
              <a:t>한의진</a:t>
            </a:r>
            <a:endParaRPr lang="ko-KR" altLang="en-US" sz="800">
              <a:solidFill>
                <a:schemeClr val="dk1"/>
              </a:solidFill>
              <a:latin typeface="Malgun Gothic" charset="0"/>
              <a:ea typeface="Malgun Gothic" charset="0"/>
              <a:cs typeface="Malgun Gothic"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play">
  <p:cSld name="Display">
    <p:spTree>
      <p:nvGrpSpPr>
        <p:cNvPr id="43" name="Shape 43"/>
        <p:cNvGrpSpPr/>
        <p:nvPr/>
      </p:nvGrpSpPr>
      <p:grpSpPr>
        <a:xfrm>
          <a:off x="0" y="0"/>
          <a:ext cx="0" cy="0"/>
          <a:chOff x="0" y="0"/>
          <a:chExt cx="0" cy="0"/>
        </a:xfrm>
      </p:grpSpPr>
      <p:sp>
        <p:nvSpPr>
          <p:cNvPr id="44" name="Google Shape;44;p50"/>
          <p:cNvSpPr/>
          <p:nvPr/>
        </p:nvSpPr>
        <p:spPr>
          <a:xfrm>
            <a:off x="52705" y="609600"/>
            <a:ext cx="7164070" cy="5934075"/>
          </a:xfrm>
          <a:prstGeom prst="rect">
            <a:avLst/>
          </a:prstGeom>
          <a:noFill/>
          <a:ln cap="flat" cmpd="sng" w="9525">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45" name="Google Shape;45;p50"/>
          <p:cNvSpPr/>
          <p:nvPr/>
        </p:nvSpPr>
        <p:spPr>
          <a:xfrm>
            <a:off x="7232650" y="608965"/>
            <a:ext cx="2609215" cy="216535"/>
          </a:xfrm>
          <a:prstGeom prst="rect">
            <a:avLst/>
          </a:prstGeom>
          <a:solidFill>
            <a:srgbClr val="595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ko-KR" sz="1000">
                <a:solidFill>
                  <a:schemeClr val="lt1"/>
                </a:solidFill>
                <a:latin typeface="Malgun Gothic"/>
                <a:ea typeface="Malgun Gothic"/>
                <a:cs typeface="Malgun Gothic"/>
                <a:sym typeface="Malgun Gothic"/>
              </a:rPr>
              <a:t>Description</a:t>
            </a:r>
            <a:endParaRPr b="1" sz="1000">
              <a:solidFill>
                <a:schemeClr val="lt1"/>
              </a:solidFill>
              <a:latin typeface="Malgun Gothic"/>
              <a:ea typeface="Malgun Gothic"/>
              <a:cs typeface="Malgun Gothic"/>
              <a:sym typeface="Malgun Gothic"/>
            </a:endParaRPr>
          </a:p>
        </p:txBody>
      </p:sp>
      <p:sp>
        <p:nvSpPr>
          <p:cNvPr id="46" name="Google Shape;46;p50"/>
          <p:cNvSpPr/>
          <p:nvPr/>
        </p:nvSpPr>
        <p:spPr>
          <a:xfrm>
            <a:off x="48895" y="6597650"/>
            <a:ext cx="7181850" cy="2152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fld id="{00000000-1234-1234-1234-123412341234}" type="slidenum">
              <a:rPr lang="ko-KR" sz="800">
                <a:solidFill>
                  <a:srgbClr val="7F7F7F"/>
                </a:solidFill>
                <a:latin typeface="Malgun Gothic"/>
                <a:ea typeface="Malgun Gothic"/>
                <a:cs typeface="Malgun Gothic"/>
                <a:sym typeface="Malgun Gothic"/>
              </a:rPr>
              <a:t>‹#›</a:t>
            </a:fld>
            <a:r>
              <a:rPr lang="ko-KR" sz="800">
                <a:solidFill>
                  <a:srgbClr val="7F7F7F"/>
                </a:solidFill>
                <a:latin typeface="Malgun Gothic"/>
                <a:ea typeface="Malgun Gothic"/>
                <a:cs typeface="Malgun Gothic"/>
                <a:sym typeface="Malgun Gothic"/>
              </a:rPr>
              <a:t> Page</a:t>
            </a:r>
            <a:endParaRPr/>
          </a:p>
        </p:txBody>
      </p:sp>
      <p:graphicFrame>
        <p:nvGraphicFramePr>
          <p:cNvPr id="47" name="Google Shape;47;p50"/>
          <p:cNvGraphicFramePr/>
          <p:nvPr/>
        </p:nvGraphicFramePr>
        <p:xfrm>
          <a:off x="57150" y="97059"/>
          <a:ext cx="3000000" cy="3000000"/>
        </p:xfrm>
        <a:graphic>
          <a:graphicData uri="http://schemas.openxmlformats.org/drawingml/2006/table">
            <a:tbl>
              <a:tblPr>
                <a:noFill/>
                <a:tableStyleId>{C556EEEC-F204-40ED-8A43-A9BB3FB26E16}</a:tableStyleId>
              </a:tblPr>
              <a:tblGrid>
                <a:gridCol w="876175"/>
                <a:gridCol w="2757025"/>
                <a:gridCol w="716850"/>
                <a:gridCol w="3216850"/>
                <a:gridCol w="621450"/>
                <a:gridCol w="1589450"/>
              </a:tblGrid>
              <a:tr h="101600">
                <a:tc>
                  <a:txBody>
                    <a:bodyPr/>
                    <a:lstStyle/>
                    <a:p>
                      <a:pPr indent="0" lvl="0" marL="0" marR="0" rtl="0" algn="ctr">
                        <a:lnSpc>
                          <a:spcPct val="100000"/>
                        </a:lnSpc>
                        <a:spcBef>
                          <a:spcPts val="0"/>
                        </a:spcBef>
                        <a:spcAft>
                          <a:spcPts val="0"/>
                        </a:spcAft>
                        <a:buClr>
                          <a:schemeClr val="lt1"/>
                        </a:buClr>
                        <a:buSzPts val="800"/>
                        <a:buFont typeface="Malgun Gothic"/>
                        <a:buNone/>
                      </a:pPr>
                      <a:r>
                        <a:rPr b="1" i="0" lang="ko-KR" sz="800" u="none" cap="none" strike="noStrike">
                          <a:solidFill>
                            <a:schemeClr val="lt1"/>
                          </a:solidFill>
                          <a:latin typeface="Malgun Gothic"/>
                          <a:ea typeface="Malgun Gothic"/>
                          <a:cs typeface="Malgun Gothic"/>
                          <a:sym typeface="Malgun Gothic"/>
                        </a:rPr>
                        <a:t>화면ID</a:t>
                      </a:r>
                      <a:endParaRPr/>
                    </a:p>
                  </a:txBody>
                  <a:tcPr marT="45750" marB="45750" marR="91450" marL="9525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rgbClr val="595959"/>
                    </a:solidFill>
                  </a:tcPr>
                </a:tc>
                <a:tc>
                  <a:txBody>
                    <a:bodyPr/>
                    <a:lstStyle/>
                    <a:p>
                      <a:pPr indent="0" lvl="0" marL="0" marR="0" rtl="0" algn="l">
                        <a:lnSpc>
                          <a:spcPct val="100000"/>
                        </a:lnSpc>
                        <a:spcBef>
                          <a:spcPts val="0"/>
                        </a:spcBef>
                        <a:spcAft>
                          <a:spcPts val="0"/>
                        </a:spcAft>
                        <a:buClr>
                          <a:schemeClr val="dk1"/>
                        </a:buClr>
                        <a:buSzPts val="800"/>
                        <a:buFont typeface="Malgun Gothic"/>
                        <a:buNone/>
                      </a:pPr>
                      <a:r>
                        <a:t/>
                      </a:r>
                      <a:endParaRPr b="0" i="0" sz="800" u="none" cap="none" strike="noStrike">
                        <a:solidFill>
                          <a:schemeClr val="dk1"/>
                        </a:solidFill>
                        <a:latin typeface="Malgun Gothic"/>
                        <a:ea typeface="Malgun Gothic"/>
                        <a:cs typeface="Malgun Gothic"/>
                        <a:sym typeface="Malgun Gothic"/>
                      </a:endParaRPr>
                    </a:p>
                  </a:txBody>
                  <a:tcPr marT="45750" marB="45750" marR="91450" marL="9525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lt1"/>
                        </a:buClr>
                        <a:buSzPts val="800"/>
                        <a:buFont typeface="Malgun Gothic"/>
                        <a:buNone/>
                      </a:pPr>
                      <a:r>
                        <a:rPr b="1" i="0" lang="ko-KR" sz="800" u="none" cap="none" strike="noStrike">
                          <a:solidFill>
                            <a:schemeClr val="lt1"/>
                          </a:solidFill>
                          <a:latin typeface="Malgun Gothic"/>
                          <a:ea typeface="Malgun Gothic"/>
                          <a:cs typeface="Malgun Gothic"/>
                          <a:sym typeface="Malgun Gothic"/>
                        </a:rPr>
                        <a:t>화면명</a:t>
                      </a:r>
                      <a:endParaRPr b="1" i="0" sz="800" u="none" cap="none" strike="noStrike">
                        <a:solidFill>
                          <a:schemeClr val="lt1"/>
                        </a:solidFill>
                        <a:latin typeface="Malgun Gothic"/>
                        <a:ea typeface="Malgun Gothic"/>
                        <a:cs typeface="Malgun Gothic"/>
                        <a:sym typeface="Malgun Gothic"/>
                      </a:endParaRPr>
                    </a:p>
                  </a:txBody>
                  <a:tcPr marT="45750" marB="45750" marR="91450" marL="9525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rgbClr val="595959"/>
                    </a:solidFill>
                  </a:tcPr>
                </a:tc>
                <a:tc>
                  <a:txBody>
                    <a:bodyPr/>
                    <a:lstStyle/>
                    <a:p>
                      <a:pPr indent="0" lvl="0" marL="0" marR="0" rtl="0" algn="l">
                        <a:lnSpc>
                          <a:spcPct val="100000"/>
                        </a:lnSpc>
                        <a:spcBef>
                          <a:spcPts val="0"/>
                        </a:spcBef>
                        <a:spcAft>
                          <a:spcPts val="0"/>
                        </a:spcAft>
                        <a:buClr>
                          <a:schemeClr val="dk1"/>
                        </a:buClr>
                        <a:buSzPts val="800"/>
                        <a:buFont typeface="Malgun Gothic"/>
                        <a:buNone/>
                      </a:pPr>
                      <a:r>
                        <a:t/>
                      </a:r>
                      <a:endParaRPr b="0" i="0" sz="800" u="none" cap="none" strike="noStrike">
                        <a:solidFill>
                          <a:schemeClr val="dk1"/>
                        </a:solidFill>
                        <a:latin typeface="Malgun Gothic"/>
                        <a:ea typeface="Malgun Gothic"/>
                        <a:cs typeface="Malgun Gothic"/>
                        <a:sym typeface="Malgun Gothic"/>
                      </a:endParaRPr>
                    </a:p>
                  </a:txBody>
                  <a:tcPr marT="45750" marB="45750" marR="91450" marL="9525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lt1"/>
                        </a:buClr>
                        <a:buSzPts val="800"/>
                        <a:buFont typeface="Malgun Gothic"/>
                        <a:buNone/>
                      </a:pPr>
                      <a:r>
                        <a:rPr b="1" i="0" lang="ko-KR" sz="800" u="none" cap="none" strike="noStrike">
                          <a:solidFill>
                            <a:schemeClr val="lt1"/>
                          </a:solidFill>
                          <a:latin typeface="Malgun Gothic"/>
                          <a:ea typeface="Malgun Gothic"/>
                          <a:cs typeface="Malgun Gothic"/>
                          <a:sym typeface="Malgun Gothic"/>
                        </a:rPr>
                        <a:t>TYPE</a:t>
                      </a:r>
                      <a:endParaRPr/>
                    </a:p>
                  </a:txBody>
                  <a:tcPr marT="45750" marB="45750" marR="91450" marL="9525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rgbClr val="595959"/>
                    </a:solidFill>
                  </a:tcPr>
                </a:tc>
                <a:tc>
                  <a:txBody>
                    <a:bodyPr/>
                    <a:lstStyle/>
                    <a:p>
                      <a:pPr indent="0" lvl="0" marL="0" marR="0" rtl="0" algn="l">
                        <a:lnSpc>
                          <a:spcPct val="100000"/>
                        </a:lnSpc>
                        <a:spcBef>
                          <a:spcPts val="0"/>
                        </a:spcBef>
                        <a:spcAft>
                          <a:spcPts val="0"/>
                        </a:spcAft>
                        <a:buClr>
                          <a:schemeClr val="dk1"/>
                        </a:buClr>
                        <a:buSzPts val="800"/>
                        <a:buFont typeface="Malgun Gothic"/>
                        <a:buNone/>
                      </a:pPr>
                      <a:r>
                        <a:t/>
                      </a:r>
                      <a:endParaRPr b="0" i="0" sz="800" u="none" cap="none" strike="noStrike">
                        <a:solidFill>
                          <a:schemeClr val="dk1"/>
                        </a:solidFill>
                        <a:latin typeface="Malgun Gothic"/>
                        <a:ea typeface="Malgun Gothic"/>
                        <a:cs typeface="Malgun Gothic"/>
                        <a:sym typeface="Malgun Gothic"/>
                      </a:endParaRPr>
                    </a:p>
                  </a:txBody>
                  <a:tcPr marT="45750" marB="45750" marR="91450" marL="9525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solidFill>
                  </a:tcPr>
                </a:tc>
              </a:tr>
              <a:tr h="238200">
                <a:tc>
                  <a:txBody>
                    <a:bodyPr/>
                    <a:lstStyle/>
                    <a:p>
                      <a:pPr indent="0" lvl="0" marL="0" marR="0" rtl="0" algn="ctr">
                        <a:lnSpc>
                          <a:spcPct val="100000"/>
                        </a:lnSpc>
                        <a:spcBef>
                          <a:spcPts val="0"/>
                        </a:spcBef>
                        <a:spcAft>
                          <a:spcPts val="0"/>
                        </a:spcAft>
                        <a:buClr>
                          <a:schemeClr val="lt1"/>
                        </a:buClr>
                        <a:buSzPts val="800"/>
                        <a:buFont typeface="Malgun Gothic"/>
                        <a:buNone/>
                      </a:pPr>
                      <a:r>
                        <a:rPr b="1" i="0" lang="ko-KR" sz="800" u="none" cap="none" strike="noStrike">
                          <a:solidFill>
                            <a:schemeClr val="lt1"/>
                          </a:solidFill>
                          <a:latin typeface="Malgun Gothic"/>
                          <a:ea typeface="Malgun Gothic"/>
                          <a:cs typeface="Malgun Gothic"/>
                          <a:sym typeface="Malgun Gothic"/>
                        </a:rPr>
                        <a:t>화면경로</a:t>
                      </a:r>
                      <a:endParaRPr b="1" i="0" sz="800" u="none" cap="none" strike="noStrike">
                        <a:solidFill>
                          <a:schemeClr val="lt1"/>
                        </a:solidFill>
                        <a:latin typeface="Malgun Gothic"/>
                        <a:ea typeface="Malgun Gothic"/>
                        <a:cs typeface="Malgun Gothic"/>
                        <a:sym typeface="Malgun Gothic"/>
                      </a:endParaRPr>
                    </a:p>
                  </a:txBody>
                  <a:tcPr marT="45750" marB="45750" marR="91450" marL="9525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rgbClr val="595959"/>
                    </a:solidFill>
                  </a:tcPr>
                </a:tc>
                <a:tc gridSpan="3">
                  <a:txBody>
                    <a:bodyPr/>
                    <a:lstStyle/>
                    <a:p>
                      <a:pPr indent="0" lvl="0" marL="0" marR="0" rtl="0" algn="l">
                        <a:lnSpc>
                          <a:spcPct val="100000"/>
                        </a:lnSpc>
                        <a:spcBef>
                          <a:spcPts val="0"/>
                        </a:spcBef>
                        <a:spcAft>
                          <a:spcPts val="0"/>
                        </a:spcAft>
                        <a:buClr>
                          <a:schemeClr val="dk1"/>
                        </a:buClr>
                        <a:buSzPts val="800"/>
                        <a:buFont typeface="Malgun Gothic"/>
                        <a:buNone/>
                      </a:pPr>
                      <a:r>
                        <a:t/>
                      </a:r>
                      <a:endParaRPr b="0" i="0" sz="800" u="none" cap="none" strike="noStrike">
                        <a:solidFill>
                          <a:schemeClr val="dk1"/>
                        </a:solidFill>
                        <a:latin typeface="Malgun Gothic"/>
                        <a:ea typeface="Malgun Gothic"/>
                        <a:cs typeface="Malgun Gothic"/>
                        <a:sym typeface="Malgun Gothic"/>
                      </a:endParaRPr>
                    </a:p>
                  </a:txBody>
                  <a:tcPr marT="45750" marB="45750" marR="91450" marL="9525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solidFill>
                  </a:tcPr>
                </a:tc>
                <a:tc hMerge="1"/>
                <a:tc hMerge="1"/>
                <a:tc>
                  <a:txBody>
                    <a:bodyPr/>
                    <a:lstStyle/>
                    <a:p>
                      <a:pPr indent="0" lvl="0" marL="0" marR="0" rtl="0" algn="ctr">
                        <a:lnSpc>
                          <a:spcPct val="100000"/>
                        </a:lnSpc>
                        <a:spcBef>
                          <a:spcPts val="0"/>
                        </a:spcBef>
                        <a:spcAft>
                          <a:spcPts val="0"/>
                        </a:spcAft>
                        <a:buClr>
                          <a:schemeClr val="lt1"/>
                        </a:buClr>
                        <a:buSzPts val="800"/>
                        <a:buFont typeface="Malgun Gothic"/>
                        <a:buNone/>
                      </a:pPr>
                      <a:r>
                        <a:rPr b="1" i="0" lang="ko-KR" sz="800" u="none" cap="none" strike="noStrike">
                          <a:solidFill>
                            <a:schemeClr val="lt1"/>
                          </a:solidFill>
                          <a:latin typeface="Malgun Gothic"/>
                          <a:ea typeface="Malgun Gothic"/>
                          <a:cs typeface="Malgun Gothic"/>
                          <a:sym typeface="Malgun Gothic"/>
                        </a:rPr>
                        <a:t>작성자</a:t>
                      </a:r>
                      <a:endParaRPr b="1" i="0" sz="800" u="none" cap="none" strike="noStrike">
                        <a:solidFill>
                          <a:schemeClr val="lt1"/>
                        </a:solidFill>
                        <a:latin typeface="Malgun Gothic"/>
                        <a:ea typeface="Malgun Gothic"/>
                        <a:cs typeface="Malgun Gothic"/>
                        <a:sym typeface="Malgun Gothic"/>
                      </a:endParaRPr>
                    </a:p>
                  </a:txBody>
                  <a:tcPr marT="45750" marB="45750" marR="91450" marL="9525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rgbClr val="595959"/>
                    </a:solidFill>
                  </a:tcPr>
                </a:tc>
                <a:tc>
                  <a:txBody>
                    <a:bodyPr/>
                    <a:lstStyle/>
                    <a:p>
                      <a:pPr indent="0" lvl="0" marL="0" marR="0" rtl="0" algn="l">
                        <a:lnSpc>
                          <a:spcPct val="100000"/>
                        </a:lnSpc>
                        <a:spcBef>
                          <a:spcPts val="0"/>
                        </a:spcBef>
                        <a:spcAft>
                          <a:spcPts val="0"/>
                        </a:spcAft>
                        <a:buClr>
                          <a:schemeClr val="dk1"/>
                        </a:buClr>
                        <a:buSzPts val="800"/>
                        <a:buFont typeface="Malgun Gothic"/>
                        <a:buNone/>
                      </a:pPr>
                      <a:r>
                        <a:t/>
                      </a:r>
                      <a:endParaRPr b="0" i="0" sz="800" u="none" cap="none" strike="noStrike">
                        <a:solidFill>
                          <a:schemeClr val="dk1"/>
                        </a:solidFill>
                        <a:latin typeface="Malgun Gothic"/>
                        <a:ea typeface="Malgun Gothic"/>
                        <a:cs typeface="Malgun Gothic"/>
                        <a:sym typeface="Malgun Gothic"/>
                      </a:endParaRPr>
                    </a:p>
                  </a:txBody>
                  <a:tcPr marT="45750" marB="45750" marR="91450" marL="9525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solidFill>
                  </a:tcPr>
                </a:tc>
              </a:tr>
            </a:tbl>
          </a:graphicData>
        </a:graphic>
      </p:graphicFrame>
      <p:sp>
        <p:nvSpPr>
          <p:cNvPr id="48" name="Google Shape;48;p50"/>
          <p:cNvSpPr/>
          <p:nvPr/>
        </p:nvSpPr>
        <p:spPr>
          <a:xfrm>
            <a:off x="548640" y="1764665"/>
            <a:ext cx="55880" cy="433070"/>
          </a:xfrm>
          <a:prstGeom prst="roundRect">
            <a:avLst>
              <a:gd fmla="val 16667" name="adj"/>
            </a:avLst>
          </a:prstGeom>
          <a:solidFill>
            <a:srgbClr val="A6A6A6"/>
          </a:solidFill>
          <a:ln>
            <a:noFill/>
          </a:ln>
        </p:spPr>
        <p:txBody>
          <a:bodyPr anchorCtr="0" anchor="ctr" bIns="42200" lIns="84400" spcFirstLastPara="1" rIns="84400" wrap="square" tIns="42200">
            <a:noAutofit/>
          </a:bodyPr>
          <a:lstStyle/>
          <a:p>
            <a:pPr indent="0" lvl="0" marL="0" marR="0" rtl="0" algn="ctr">
              <a:spcBef>
                <a:spcPts val="0"/>
              </a:spcBef>
              <a:spcAft>
                <a:spcPts val="0"/>
              </a:spcAft>
              <a:buNone/>
            </a:pPr>
            <a:r>
              <a:t/>
            </a:r>
            <a:endParaRPr sz="1662">
              <a:solidFill>
                <a:schemeClr val="lt1"/>
              </a:solidFill>
              <a:latin typeface="Malgun Gothic"/>
              <a:ea typeface="Malgun Gothic"/>
              <a:cs typeface="Malgun Gothic"/>
              <a:sym typeface="Malgun Gothic"/>
            </a:endParaRPr>
          </a:p>
        </p:txBody>
      </p:sp>
      <p:sp>
        <p:nvSpPr>
          <p:cNvPr id="49" name="Google Shape;49;p50"/>
          <p:cNvSpPr/>
          <p:nvPr/>
        </p:nvSpPr>
        <p:spPr>
          <a:xfrm>
            <a:off x="548640" y="2310765"/>
            <a:ext cx="55880" cy="433070"/>
          </a:xfrm>
          <a:prstGeom prst="roundRect">
            <a:avLst>
              <a:gd fmla="val 16667" name="adj"/>
            </a:avLst>
          </a:prstGeom>
          <a:solidFill>
            <a:srgbClr val="A6A6A6"/>
          </a:solidFill>
          <a:ln>
            <a:noFill/>
          </a:ln>
        </p:spPr>
        <p:txBody>
          <a:bodyPr anchorCtr="0" anchor="ctr" bIns="42200" lIns="84400" spcFirstLastPara="1" rIns="84400" wrap="square" tIns="42200">
            <a:noAutofit/>
          </a:bodyPr>
          <a:lstStyle/>
          <a:p>
            <a:pPr indent="0" lvl="0" marL="0" marR="0" rtl="0" algn="ctr">
              <a:spcBef>
                <a:spcPts val="0"/>
              </a:spcBef>
              <a:spcAft>
                <a:spcPts val="0"/>
              </a:spcAft>
              <a:buNone/>
            </a:pPr>
            <a:r>
              <a:t/>
            </a:r>
            <a:endParaRPr sz="1662">
              <a:solidFill>
                <a:schemeClr val="lt1"/>
              </a:solidFill>
              <a:latin typeface="Malgun Gothic"/>
              <a:ea typeface="Malgun Gothic"/>
              <a:cs typeface="Malgun Gothic"/>
              <a:sym typeface="Malgun Gothic"/>
            </a:endParaRPr>
          </a:p>
        </p:txBody>
      </p:sp>
      <p:sp>
        <p:nvSpPr>
          <p:cNvPr id="50" name="Google Shape;50;p50"/>
          <p:cNvSpPr/>
          <p:nvPr/>
        </p:nvSpPr>
        <p:spPr>
          <a:xfrm>
            <a:off x="3954145" y="1764665"/>
            <a:ext cx="55880" cy="433070"/>
          </a:xfrm>
          <a:prstGeom prst="roundRect">
            <a:avLst>
              <a:gd fmla="val 16667" name="adj"/>
            </a:avLst>
          </a:prstGeom>
          <a:solidFill>
            <a:srgbClr val="A6A6A6"/>
          </a:solidFill>
          <a:ln>
            <a:noFill/>
          </a:ln>
        </p:spPr>
        <p:txBody>
          <a:bodyPr anchorCtr="0" anchor="ctr" bIns="42200" lIns="84400" spcFirstLastPara="1" rIns="84400" wrap="square" tIns="42200">
            <a:noAutofit/>
          </a:bodyPr>
          <a:lstStyle/>
          <a:p>
            <a:pPr indent="0" lvl="0" marL="0" marR="0" rtl="0" algn="ctr">
              <a:spcBef>
                <a:spcPts val="0"/>
              </a:spcBef>
              <a:spcAft>
                <a:spcPts val="0"/>
              </a:spcAft>
              <a:buNone/>
            </a:pPr>
            <a:r>
              <a:t/>
            </a:r>
            <a:endParaRPr sz="1662">
              <a:solidFill>
                <a:schemeClr val="lt1"/>
              </a:solidFill>
              <a:latin typeface="Malgun Gothic"/>
              <a:ea typeface="Malgun Gothic"/>
              <a:cs typeface="Malgun Gothic"/>
              <a:sym typeface="Malgun Gothic"/>
            </a:endParaRPr>
          </a:p>
        </p:txBody>
      </p:sp>
      <p:sp>
        <p:nvSpPr>
          <p:cNvPr id="51" name="Google Shape;51;p50"/>
          <p:cNvSpPr/>
          <p:nvPr/>
        </p:nvSpPr>
        <p:spPr>
          <a:xfrm>
            <a:off x="3954145" y="2310765"/>
            <a:ext cx="55880" cy="433070"/>
          </a:xfrm>
          <a:prstGeom prst="roundRect">
            <a:avLst>
              <a:gd fmla="val 16667" name="adj"/>
            </a:avLst>
          </a:prstGeom>
          <a:solidFill>
            <a:srgbClr val="A6A6A6"/>
          </a:solidFill>
          <a:ln>
            <a:noFill/>
          </a:ln>
        </p:spPr>
        <p:txBody>
          <a:bodyPr anchorCtr="0" anchor="ctr" bIns="42200" lIns="84400" spcFirstLastPara="1" rIns="84400" wrap="square" tIns="42200">
            <a:noAutofit/>
          </a:bodyPr>
          <a:lstStyle/>
          <a:p>
            <a:pPr indent="0" lvl="0" marL="0" marR="0" rtl="0" algn="ctr">
              <a:spcBef>
                <a:spcPts val="0"/>
              </a:spcBef>
              <a:spcAft>
                <a:spcPts val="0"/>
              </a:spcAft>
              <a:buNone/>
            </a:pPr>
            <a:r>
              <a:t/>
            </a:r>
            <a:endParaRPr sz="1662">
              <a:solidFill>
                <a:schemeClr val="lt1"/>
              </a:solidFill>
              <a:latin typeface="Malgun Gothic"/>
              <a:ea typeface="Malgun Gothic"/>
              <a:cs typeface="Malgun Gothic"/>
              <a:sym typeface="Malgun Gothic"/>
            </a:endParaRPr>
          </a:p>
        </p:txBody>
      </p:sp>
      <p:sp>
        <p:nvSpPr>
          <p:cNvPr id="52" name="Google Shape;52;p50"/>
          <p:cNvSpPr/>
          <p:nvPr/>
        </p:nvSpPr>
        <p:spPr>
          <a:xfrm>
            <a:off x="607695" y="883285"/>
            <a:ext cx="2684145" cy="5400675"/>
          </a:xfrm>
          <a:prstGeom prst="rect">
            <a:avLst/>
          </a:prstGeom>
          <a:solidFill>
            <a:schemeClr val="lt1"/>
          </a:solidFill>
          <a:ln cap="flat" cmpd="sng" w="38100">
            <a:solidFill>
              <a:srgbClr val="A5A5A5"/>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2200" lIns="84400" spcFirstLastPara="1" rIns="84400" wrap="square" tIns="42200">
            <a:noAutofit/>
          </a:bodyPr>
          <a:lstStyle/>
          <a:p>
            <a:pPr indent="0" lvl="0" marL="0" marR="0" rtl="0" algn="ctr">
              <a:spcBef>
                <a:spcPts val="0"/>
              </a:spcBef>
              <a:spcAft>
                <a:spcPts val="0"/>
              </a:spcAft>
              <a:buNone/>
            </a:pPr>
            <a:r>
              <a:t/>
            </a:r>
            <a:endParaRPr sz="1662">
              <a:solidFill>
                <a:schemeClr val="lt1"/>
              </a:solidFill>
              <a:latin typeface="Malgun Gothic"/>
              <a:ea typeface="Malgun Gothic"/>
              <a:cs typeface="Malgun Gothic"/>
              <a:sym typeface="Malgun Gothic"/>
            </a:endParaRPr>
          </a:p>
        </p:txBody>
      </p:sp>
      <p:sp>
        <p:nvSpPr>
          <p:cNvPr id="53" name="Google Shape;53;p50"/>
          <p:cNvSpPr/>
          <p:nvPr/>
        </p:nvSpPr>
        <p:spPr>
          <a:xfrm>
            <a:off x="4018915" y="883285"/>
            <a:ext cx="2684145" cy="5400675"/>
          </a:xfrm>
          <a:prstGeom prst="rect">
            <a:avLst/>
          </a:prstGeom>
          <a:solidFill>
            <a:schemeClr val="lt1"/>
          </a:solidFill>
          <a:ln cap="flat" cmpd="sng" w="38100">
            <a:solidFill>
              <a:srgbClr val="A5A5A5"/>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2200" lIns="84400" spcFirstLastPara="1" rIns="84400" wrap="square" tIns="42200">
            <a:noAutofit/>
          </a:bodyPr>
          <a:lstStyle/>
          <a:p>
            <a:pPr indent="0" lvl="0" marL="0" marR="0" rtl="0" algn="ctr">
              <a:spcBef>
                <a:spcPts val="0"/>
              </a:spcBef>
              <a:spcAft>
                <a:spcPts val="0"/>
              </a:spcAft>
              <a:buNone/>
            </a:pPr>
            <a:r>
              <a:t/>
            </a:r>
            <a:endParaRPr sz="1662">
              <a:solidFill>
                <a:schemeClr val="lt1"/>
              </a:solidFill>
              <a:latin typeface="Malgun Gothic"/>
              <a:ea typeface="Malgun Gothic"/>
              <a:cs typeface="Malgun Gothic"/>
              <a:sym typeface="Malgun Gothic"/>
            </a:endParaRPr>
          </a:p>
        </p:txBody>
      </p:sp>
      <p:pic>
        <p:nvPicPr>
          <p:cNvPr id="55" name="Google Shape;55;p50"/>
          <p:cNvPicPr preferRelativeResize="0"/>
          <p:nvPr/>
        </p:nvPicPr>
        <p:blipFill rotWithShape="1">
          <a:blip r:embed="rId2">
            <a:alphaModFix/>
          </a:blip>
          <a:srcRect b="0" l="0" r="0" t="0"/>
          <a:stretch/>
        </p:blipFill>
        <p:spPr>
          <a:xfrm>
            <a:off x="5744845" y="6652895"/>
            <a:ext cx="648335" cy="143510"/>
          </a:xfrm>
          <a:prstGeom prst="rect">
            <a:avLst/>
          </a:prstGeom>
          <a:noFill/>
          <a:ln>
            <a:noFill/>
          </a:ln>
        </p:spPr>
      </p:pic>
      <p:pic>
        <p:nvPicPr>
          <p:cNvPr id="56" name="Google Shape;56;p50"/>
          <p:cNvPicPr preferRelativeResize="0"/>
          <p:nvPr/>
        </p:nvPicPr>
        <p:blipFill rotWithShape="1">
          <a:blip r:embed="rId3">
            <a:alphaModFix/>
          </a:blip>
          <a:srcRect b="0" l="0" r="0" t="0"/>
          <a:stretch/>
        </p:blipFill>
        <p:spPr>
          <a:xfrm>
            <a:off x="6569075" y="6637655"/>
            <a:ext cx="648335" cy="114935"/>
          </a:xfrm>
          <a:prstGeom prst="rect">
            <a:avLst/>
          </a:prstGeom>
          <a:noFill/>
          <a:ln>
            <a:noFill/>
          </a:ln>
        </p:spPr>
      </p:pic>
      <p:pic>
        <p:nvPicPr>
          <p:cNvPr id="57" name="Google Shape;57;p50"/>
          <p:cNvPicPr preferRelativeResize="0"/>
          <p:nvPr/>
        </p:nvPicPr>
        <p:blipFill rotWithShape="1">
          <a:blip r:embed="rId4">
            <a:alphaModFix/>
          </a:blip>
          <a:srcRect b="0" l="0" r="0" t="0"/>
          <a:stretch/>
        </p:blipFill>
        <p:spPr>
          <a:xfrm>
            <a:off x="82550" y="6652895"/>
            <a:ext cx="791210" cy="154940"/>
          </a:xfrm>
          <a:prstGeom prst="rect">
            <a:avLst/>
          </a:prstGeom>
          <a:noFill/>
          <a:ln>
            <a:noFill/>
          </a:ln>
        </p:spPr>
      </p:pic>
      <p:sp>
        <p:nvSpPr>
          <p:cNvPr id="58" name="도형 395"/>
          <p:cNvSpPr>
            <a:spLocks/>
          </p:cNvSpPr>
          <p:nvPr/>
        </p:nvSpPr>
        <p:spPr>
          <a:xfrm>
            <a:off x="8265160" y="323215"/>
            <a:ext cx="1576070" cy="217170"/>
          </a:xfrm>
          <a:prstGeom prst="rect"/>
          <a:noFill/>
          <a:ln w="0">
            <a:noFill/>
            <a:prstDash/>
          </a:ln>
        </p:spPr>
        <p:txBody>
          <a:bodyPr wrap="square" lIns="91440" tIns="45720" rIns="91440" bIns="45720" numCol="1" vert="horz" anchor="ctr">
            <a:noAutofit/>
          </a:bodyPr>
          <a:lstStyle/>
          <a:p>
            <a:pPr marL="0" indent="0" rtl="0" algn="l" latinLnBrk="0">
              <a:spcBef>
                <a:spcPts val="0"/>
              </a:spcBef>
              <a:spcAft>
                <a:spcPts val="0"/>
              </a:spcAft>
              <a:buFontTx/>
              <a:buNone/>
            </a:pPr>
            <a:r>
              <a:rPr lang="ko-KR" sz="800">
                <a:solidFill>
                  <a:schemeClr val="dk1"/>
                </a:solidFill>
                <a:latin typeface="Malgun Gothic" charset="0"/>
                <a:ea typeface="Malgun Gothic" charset="0"/>
                <a:cs typeface="Malgun Gothic" charset="0"/>
              </a:rPr>
              <a:t>한의진</a:t>
            </a:r>
            <a:endParaRPr lang="ko-KR" altLang="en-US" sz="800">
              <a:solidFill>
                <a:schemeClr val="dk1"/>
              </a:solidFill>
              <a:latin typeface="Malgun Gothic" charset="0"/>
              <a:ea typeface="Malgun Gothic" charset="0"/>
              <a:cs typeface="Malgun Gothic"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Masters/_rels/slideMaster1.xml.rels><?xml version="1.0" encoding="UTF-8"?>
<Relationships xmlns="http://schemas.openxmlformats.org/package/2006/relationships"><Relationship Id="rId1" Type="http://schemas.openxmlformats.org/officeDocument/2006/relationships/slideLayout" Target="../slideLayouts/slideLayout1.xml"></Relationship><Relationship Id="rId2" Type="http://schemas.openxmlformats.org/officeDocument/2006/relationships/slideLayout" Target="../slideLayouts/slideLayout2.xml"></Relationship><Relationship Id="rId3" Type="http://schemas.openxmlformats.org/officeDocument/2006/relationships/slideLayout" Target="../slideLayouts/slideLayout3.xml"></Relationship><Relationship Id="rId4" Type="http://schemas.openxmlformats.org/officeDocument/2006/relationships/slideLayout" Target="../slideLayouts/slideLayout4.xml"></Relationship><Relationship Id="rId5" Type="http://schemas.openxmlformats.org/officeDocument/2006/relationships/slideLayout" Target="../slideLayouts/slideLayout5.xml"></Relationship><Relationship Id="rId6" Type="http://schemas.openxmlformats.org/officeDocument/2006/relationships/slideLayout" Target="../slideLayouts/slideLayout6.xml"></Relationship><Relationship Id="rId7" Type="http://schemas.openxmlformats.org/officeDocument/2006/relationships/theme" Target="../theme/theme1.xml"></Relationship></Relationships>
</file>

<file path=ppt/slideMasters/_rels/slideMaster2.xml.rels><?xml version="1.0" encoding="UTF-8"?>
<Relationships xmlns="http://schemas.openxmlformats.org/package/2006/relationships"><Relationship Id="rId1" Type="http://schemas.openxmlformats.org/officeDocument/2006/relationships/slideLayout" Target="../slideLayouts/slideLayout7.xml"></Relationship><Relationship Id="rId2" Type="http://schemas.openxmlformats.org/officeDocument/2006/relationships/slideLayout" Target="../slideLayouts/slideLayout8.xml"></Relationship><Relationship Id="rId3" Type="http://schemas.openxmlformats.org/officeDocument/2006/relationships/slideLayout" Target="../slideLayouts/slideLayout9.xml"></Relationship><Relationship Id="rId4" Type="http://schemas.openxmlformats.org/officeDocument/2006/relationships/slideLayout" Target="../slideLayouts/slideLayout10.xml"></Relationship><Relationship Id="rId5" Type="http://schemas.openxmlformats.org/officeDocument/2006/relationships/slideLayout" Target="../slideLayouts/slideLayout11.xml"></Relationship><Relationship Id="rId6" Type="http://schemas.openxmlformats.org/officeDocument/2006/relationships/slideLayout" Target="../slideLayouts/slideLayout12.xml"></Relationship><Relationship Id="rId7" Type="http://schemas.openxmlformats.org/officeDocument/2006/relationships/slideLayout" Target="../slideLayouts/slideLayout13.xml"></Relationship><Relationship Id="rId8" Type="http://schemas.openxmlformats.org/officeDocument/2006/relationships/slideLayout" Target="../slideLayouts/slideLayout14.xml"></Relationship><Relationship Id="rId9" Type="http://schemas.openxmlformats.org/officeDocument/2006/relationships/slideLayout" Target="../slideLayouts/slideLayout15.xml"></Relationship><Relationship Id="rId10" Type="http://schemas.openxmlformats.org/officeDocument/2006/relationships/theme" Target="../theme/theme2.xml"></Relationship></Relationships>
</file>

<file path=ppt/slideMasters/_rels/slideMaster3.xml.rels><?xml version="1.0" encoding="UTF-8"?>
<Relationships xmlns="http://schemas.openxmlformats.org/package/2006/relationships"><Relationship Id="rId1" Type="http://schemas.openxmlformats.org/officeDocument/2006/relationships/slideLayout" Target="../slideLayouts/slideLayout16.xml"></Relationship><Relationship Id="rId2" Type="http://schemas.openxmlformats.org/officeDocument/2006/relationships/slideLayout" Target="../slideLayouts/slideLayout17.xml"></Relationship><Relationship Id="rId3" Type="http://schemas.openxmlformats.org/officeDocument/2006/relationships/slideLayout" Target="../slideLayouts/slideLayout18.xml"></Relationship><Relationship Id="rId4" Type="http://schemas.openxmlformats.org/officeDocument/2006/relationships/theme" Target="../theme/theme3.xml"></Relationship></Relationships>
</file>

<file path=ppt/slideMasters/_rels/slideMaster4.xml.rels><?xml version="1.0" encoding="UTF-8"?>
<Relationships xmlns="http://schemas.openxmlformats.org/package/2006/relationships"><Relationship Id="rId1" Type="http://schemas.openxmlformats.org/officeDocument/2006/relationships/slideLayout" Target="../slideLayouts/slideLayout19.xml"></Relationship><Relationship Id="rId2" Type="http://schemas.openxmlformats.org/officeDocument/2006/relationships/slideLayout" Target="../slideLayouts/slideLayout20.xml"></Relationship><Relationship Id="rId3" Type="http://schemas.openxmlformats.org/officeDocument/2006/relationships/slideLayout" Target="../slideLayouts/slideLayout21.xml"></Relationship><Relationship Id="rId4" Type="http://schemas.openxmlformats.org/officeDocument/2006/relationships/theme" Target="../theme/theme4.xml"></Relationship></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4057" r:id="rId1"/>
    <p:sldLayoutId id="2147484058" r:id="rId2"/>
    <p:sldLayoutId id="2147484059" r:id="rId3"/>
    <p:sldLayoutId id="2147484060" r:id="rId4"/>
    <p:sldLayoutId id="2147484061" r:id="rId5"/>
    <p:sldLayoutId id="2147484062" r:id="rId6"/>
  </p:sldLayoutIdLst>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 name="Shape 2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4063" r:id="rId1"/>
    <p:sldLayoutId id="2147484064" r:id="rId2"/>
    <p:sldLayoutId id="2147484065" r:id="rId3"/>
    <p:sldLayoutId id="2147484066" r:id="rId4"/>
    <p:sldLayoutId id="2147484067" r:id="rId5"/>
    <p:sldLayoutId id="2147484068" r:id="rId6"/>
    <p:sldLayoutId id="2147484069" r:id="rId7"/>
    <p:sldLayoutId id="2147484070" r:id="rId8"/>
    <p:sldLayoutId id="2147484071" r:id="rId9"/>
  </p:sldLayoutIdLst>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xmlns:p14="http://schemas.microsoft.com/office/powerpoint/2010/main">
  <p:cSld>
    <p:bg>
      <p:bgPr>
        <a:solidFill>
          <a:schemeClr val="lt1"/>
        </a:solidFill>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072" r:id="rId1"/>
    <p:sldLayoutId id="2147484073" r:id="rId2"/>
    <p:sldLayoutId id="2147484074" r:id="rId3"/>
  </p:sldLayoutIdLst>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txStyles>
    <p:titleStyle>
      <a:lvl1pPr algn="ctr" marL="0" indent="0" defTabSz="914400" latinLnBrk="1">
        <a:buNone/>
        <a:defRPr lang="ko-KR" smtClean="0" sz="4400" baseline="0">
          <a:solidFill>
            <a:schemeClr val="tx1"/>
          </a:solidFill>
          <a:latin typeface="+mn-lt"/>
          <a:ea typeface="+mn-ea"/>
          <a:cs typeface="+mn-cs"/>
        </a:defRPr>
      </a:lvl1pPr>
    </p:titleStyle>
    <p:bodyStyle>
      <a:lvl1pPr algn="l" marL="342900" indent="-342900" defTabSz="914400" latinLnBrk="1">
        <a:spcBef>
          <a:spcPct val="20000"/>
        </a:spcBef>
        <a:buFont typeface="Arial"/>
        <a:buChar char="0"/>
        <a:defRPr lang="ko-KR" smtClean="0" sz="2800" baseline="0">
          <a:solidFill>
            <a:schemeClr val="tx1"/>
          </a:solidFill>
          <a:latin typeface="+mn-lt"/>
          <a:ea typeface="+mn-ea"/>
          <a:cs typeface="+mn-cs"/>
        </a:defRPr>
      </a:lvl1pPr>
      <a:lvl2pPr lvl="1" marL="742950" indent="-285750" defTabSz="914400" latinLnBrk="1">
        <a:buChar char="-"/>
        <a:defRPr lang="ko-KR" smtClean="0" sz="2400"/>
      </a:lvl2pPr>
      <a:lvl3pPr lvl="2" marL="1143000" indent="-228600" defTabSz="914400" latinLnBrk="1">
        <a:buChar char="0"/>
        <a:defRPr lang="ko-KR" smtClean="0" sz="2000"/>
      </a:lvl3pPr>
      <a:lvl4pPr lvl="3" marL="1600200" indent="-228600" defTabSz="914400" latinLnBrk="1">
        <a:buChar char="-"/>
        <a:defRPr lang="ko-KR" smtClean="0" sz="1800"/>
      </a:lvl4pPr>
      <a:lvl5pPr lvl="4" marL="2057400" indent="-228600" defTabSz="914400" latinLnBrk="1">
        <a:buChar char="-69"/>
        <a:defRPr lang="ko-KR" smtClean="0" sz="1800"/>
      </a:lvl5pPr>
    </p:bodyStyle>
    <p:otherStyle>
      <a:lvl1pPr algn="l" marL="0" indent="0" defTabSz="914400" latinLnBrk="1">
        <a:buNone/>
        <a:defRPr lang="ko-KR" smtClean="0" sz="1800" baseline="0">
          <a:solidFill>
            <a:schemeClr val="tx1"/>
          </a:solidFill>
          <a:latin typeface="+mn-lt"/>
          <a:ea typeface="+mn-ea"/>
          <a:cs typeface="+mn-cs"/>
        </a:defRPr>
      </a:lvl1pPr>
      <a:lvl2pPr lvl="1" marL="457200" indent="0" defTabSz="914400" latinLnBrk="1">
        <a:defRPr lang="ko-KR" smtClean="0"/>
      </a:lvl2pPr>
      <a:lvl3pPr lvl="2" marL="914400" indent="0" defTabSz="914400" latinLnBrk="1">
        <a:defRPr lang="ko-KR" smtClean="0"/>
      </a:lvl3pPr>
      <a:lvl4pPr lvl="3" marL="1371600" indent="0" defTabSz="914400" latinLnBrk="1">
        <a:defRPr lang="ko-KR" smtClean="0"/>
      </a:lvl4pPr>
      <a:lvl5pPr lvl="4" marL="1828800" indent="0" defTabSz="914400" latinLnBrk="1">
        <a:defRPr lang="ko-KR" smtClean="0"/>
      </a:lvl5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xmlns:p14="http://schemas.microsoft.com/office/powerpoint/2010/main">
  <p:cSld>
    <p:bg>
      <p:bgPr>
        <a:solidFill>
          <a:schemeClr val="lt1"/>
        </a:solidFill>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075" r:id="rId1"/>
    <p:sldLayoutId id="2147484076" r:id="rId2"/>
    <p:sldLayoutId id="2147484077" r:id="rId3"/>
  </p:sldLayoutIdLst>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txStyles>
    <p:titleStyle>
      <a:lvl1pPr algn="ctr" marL="0" indent="0" defTabSz="914400" latinLnBrk="1">
        <a:buNone/>
        <a:defRPr lang="ko-KR" smtClean="0" sz="4400" baseline="0">
          <a:solidFill>
            <a:schemeClr val="tx1"/>
          </a:solidFill>
          <a:latin typeface="+mn-lt"/>
          <a:ea typeface="+mn-ea"/>
          <a:cs typeface="+mn-cs"/>
        </a:defRPr>
      </a:lvl1pPr>
    </p:titleStyle>
    <p:bodyStyle>
      <a:lvl1pPr algn="l" marL="342900" indent="-342900" defTabSz="914400" latinLnBrk="1">
        <a:spcBef>
          <a:spcPct val="20000"/>
        </a:spcBef>
        <a:buFont typeface="Arial"/>
        <a:buChar char="0"/>
        <a:defRPr lang="ko-KR" smtClean="0" sz="2800" baseline="0">
          <a:solidFill>
            <a:schemeClr val="tx1"/>
          </a:solidFill>
          <a:latin typeface="+mn-lt"/>
          <a:ea typeface="+mn-ea"/>
          <a:cs typeface="+mn-cs"/>
        </a:defRPr>
      </a:lvl1pPr>
      <a:lvl2pPr lvl="1" marL="742950" indent="-285750" defTabSz="914400" latinLnBrk="1">
        <a:buChar char="-"/>
        <a:defRPr lang="ko-KR" smtClean="0" sz="2400"/>
      </a:lvl2pPr>
      <a:lvl3pPr lvl="2" marL="1143000" indent="-228600" defTabSz="914400" latinLnBrk="1">
        <a:buChar char="0"/>
        <a:defRPr lang="ko-KR" smtClean="0" sz="2000"/>
      </a:lvl3pPr>
      <a:lvl4pPr lvl="3" marL="1600200" indent="-228600" defTabSz="914400" latinLnBrk="1">
        <a:buChar char="-"/>
        <a:defRPr lang="ko-KR" smtClean="0" sz="1800"/>
      </a:lvl4pPr>
      <a:lvl5pPr lvl="4" marL="2057400" indent="-228600" defTabSz="914400" latinLnBrk="1">
        <a:buChar char="-69"/>
        <a:defRPr lang="ko-KR" smtClean="0" sz="1800"/>
      </a:lvl5pPr>
    </p:bodyStyle>
    <p:otherStyle>
      <a:lvl1pPr algn="l" marL="0" indent="0" defTabSz="914400" latinLnBrk="1">
        <a:buNone/>
        <a:defRPr lang="ko-KR" smtClean="0" sz="1800" baseline="0">
          <a:solidFill>
            <a:schemeClr val="tx1"/>
          </a:solidFill>
          <a:latin typeface="+mn-lt"/>
          <a:ea typeface="+mn-ea"/>
          <a:cs typeface="+mn-cs"/>
        </a:defRPr>
      </a:lvl1pPr>
      <a:lvl2pPr lvl="1" marL="457200" indent="0" defTabSz="914400" latinLnBrk="1">
        <a:defRPr lang="ko-KR" smtClean="0"/>
      </a:lvl2pPr>
      <a:lvl3pPr lvl="2" marL="914400" indent="0" defTabSz="914400" latinLnBrk="1">
        <a:defRPr lang="ko-KR" smtClean="0"/>
      </a:lvl3pPr>
      <a:lvl4pPr lvl="3" marL="1371600" indent="0" defTabSz="914400" latinLnBrk="1">
        <a:defRPr lang="ko-KR" smtClean="0"/>
      </a:lvl4pPr>
      <a:lvl5pPr lvl="4" marL="1828800" indent="0" defTabSz="914400" latinLnBrk="1">
        <a:defRPr lang="ko-KR" smtClean="0"/>
      </a:lvl5pPr>
    </p:otherStyle>
  </p:txStyles>
</p:sldMaster>
</file>

<file path=ppt/slides/_rels/slide1.xml.rels><?xml version="1.0" encoding="UTF-8"?>
<Relationships xmlns="http://schemas.openxmlformats.org/package/2006/relationships"><Relationship Id="rId2" Type="http://schemas.openxmlformats.org/officeDocument/2006/relationships/notesSlide" Target="../notesSlides/notesSlide1.xml"></Relationship><Relationship Id="rId3" Type="http://schemas.openxmlformats.org/officeDocument/2006/relationships/slideLayout" Target="../slideLayouts/slideLayout1.xml"></Relationship></Relationships>
</file>

<file path=ppt/slides/_rels/slide10.xml.rels><?xml version="1.0" encoding="UTF-8"?>
<Relationships xmlns="http://schemas.openxmlformats.org/package/2006/relationships"><Relationship Id="rId2" Type="http://schemas.openxmlformats.org/officeDocument/2006/relationships/notesSlide" Target="../notesSlides/notesSlide10.xml"></Relationship><Relationship Id="rId3" Type="http://schemas.openxmlformats.org/officeDocument/2006/relationships/image" Target="../media/image6.png"></Relationship><Relationship Id="rId4" Type="http://schemas.openxmlformats.org/officeDocument/2006/relationships/slideLayout" Target="../slideLayouts/slideLayout7.xml"></Relationship></Relationships>
</file>

<file path=ppt/slides/_rels/slide11.xml.rels><?xml version="1.0" encoding="UTF-8"?>
<Relationships xmlns="http://schemas.openxmlformats.org/package/2006/relationships"><Relationship Id="rId2" Type="http://schemas.openxmlformats.org/officeDocument/2006/relationships/notesSlide" Target="../notesSlides/notesSlide11.xml"></Relationship><Relationship Id="rId3" Type="http://schemas.openxmlformats.org/officeDocument/2006/relationships/slideLayout" Target="../slideLayouts/slideLayout7.xml"></Relationship></Relationships>
</file>

<file path=ppt/slides/_rels/slide12.xml.rels><?xml version="1.0" encoding="UTF-8"?>
<Relationships xmlns="http://schemas.openxmlformats.org/package/2006/relationships"><Relationship Id="rId2" Type="http://schemas.openxmlformats.org/officeDocument/2006/relationships/notesSlide" Target="../notesSlides/notesSlide12.xml"></Relationship><Relationship Id="rId3" Type="http://schemas.openxmlformats.org/officeDocument/2006/relationships/image" Target="../media/image6.png"></Relationship><Relationship Id="rId4" Type="http://schemas.openxmlformats.org/officeDocument/2006/relationships/slideLayout" Target="../slideLayouts/slideLayout7.xml"></Relationship></Relationships>
</file>

<file path=ppt/slides/_rels/slide13.xml.rels><?xml version="1.0" encoding="UTF-8"?>
<Relationships xmlns="http://schemas.openxmlformats.org/package/2006/relationships"><Relationship Id="rId2" Type="http://schemas.openxmlformats.org/officeDocument/2006/relationships/notesSlide" Target="../notesSlides/notesSlide13.xml"></Relationship><Relationship Id="rId3" Type="http://schemas.openxmlformats.org/officeDocument/2006/relationships/slideLayout" Target="../slideLayouts/slideLayout7.xml"></Relationship><Relationship Id="rId4" Type="http://schemas.openxmlformats.org/officeDocument/2006/relationships/comments" Target="../comments/comment1.xml"></Relationship></Relationships>
</file>

<file path=ppt/slides/_rels/slide14.xml.rels><?xml version="1.0" encoding="UTF-8"?>
<Relationships xmlns="http://schemas.openxmlformats.org/package/2006/relationships"><Relationship Id="rId2" Type="http://schemas.openxmlformats.org/officeDocument/2006/relationships/notesSlide" Target="../notesSlides/notesSlide14.xml"></Relationship><Relationship Id="rId4" Type="http://schemas.openxmlformats.org/officeDocument/2006/relationships/image" Target="../media/image6.png"></Relationship><Relationship Id="rId5" Type="http://schemas.openxmlformats.org/officeDocument/2006/relationships/slideLayout" Target="../slideLayouts/slideLayout7.xml"></Relationship></Relationships>
</file>

<file path=ppt/slides/_rels/slide15.xml.rels><?xml version="1.0" encoding="UTF-8"?>
<Relationships xmlns="http://schemas.openxmlformats.org/package/2006/relationships"><Relationship Id="rId2" Type="http://schemas.openxmlformats.org/officeDocument/2006/relationships/notesSlide" Target="../notesSlides/notesSlide15.xml"></Relationship><Relationship Id="rId4" Type="http://schemas.openxmlformats.org/officeDocument/2006/relationships/image" Target="../media/image6.png"></Relationship><Relationship Id="rId5" Type="http://schemas.openxmlformats.org/officeDocument/2006/relationships/slideLayout" Target="../slideLayouts/slideLayout7.xml"></Relationship></Relationships>
</file>

<file path=ppt/slides/_rels/slide16.xml.rels><?xml version="1.0" encoding="UTF-8"?>
<Relationships xmlns="http://schemas.openxmlformats.org/package/2006/relationships"><Relationship Id="rId1" Type="http://schemas.openxmlformats.org/officeDocument/2006/relationships/slideLayout" Target="../slideLayouts/slideLayout7.xml"></Relationship><Relationship Id="rId2" Type="http://schemas.openxmlformats.org/officeDocument/2006/relationships/image" Target="../media/image6.png"></Relationship><Relationship Id="rId3" Type="http://schemas.openxmlformats.org/officeDocument/2006/relationships/notesSlide" Target="../notesSlides/notesSlide16.xml"></Relationship></Relationships>
</file>

<file path=ppt/slides/_rels/slide17.xml.rels><?xml version="1.0" encoding="UTF-8"?>
<Relationships xmlns="http://schemas.openxmlformats.org/package/2006/relationships"><Relationship Id="rId2" Type="http://schemas.openxmlformats.org/officeDocument/2006/relationships/notesSlide" Target="../notesSlides/notesSlide17.xml"></Relationship><Relationship Id="rId3" Type="http://schemas.openxmlformats.org/officeDocument/2006/relationships/image" Target="../media/image6.png"></Relationship><Relationship Id="rId4" Type="http://schemas.openxmlformats.org/officeDocument/2006/relationships/image" Target="../media/image5.png"></Relationship><Relationship Id="rId5" Type="http://schemas.openxmlformats.org/officeDocument/2006/relationships/slideLayout" Target="../slideLayouts/slideLayout7.xml"></Relationship></Relationships>
</file>

<file path=ppt/slides/_rels/slide18.xml.rels><?xml version="1.0" encoding="UTF-8"?>
<Relationships xmlns="http://schemas.openxmlformats.org/package/2006/relationships"><Relationship Id="rId1" Type="http://schemas.openxmlformats.org/officeDocument/2006/relationships/slideLayout" Target="../slideLayouts/slideLayout7.xml"></Relationship><Relationship Id="rId2" Type="http://schemas.openxmlformats.org/officeDocument/2006/relationships/image" Target="../media/image6.png"></Relationship><Relationship Id="rId3" Type="http://schemas.openxmlformats.org/officeDocument/2006/relationships/notesSlide" Target="../notesSlides/notesSlide18.xml"></Relationship></Relationships>
</file>

<file path=ppt/slides/_rels/slide19.xml.rels><?xml version="1.0" encoding="UTF-8"?>
<Relationships xmlns="http://schemas.openxmlformats.org/package/2006/relationships"><Relationship Id="rId2" Type="http://schemas.openxmlformats.org/officeDocument/2006/relationships/notesSlide" Target="../notesSlides/notesSlide19.xml"></Relationship><Relationship Id="rId3" Type="http://schemas.openxmlformats.org/officeDocument/2006/relationships/slideLayout" Target="../slideLayouts/slideLayout2.xml"></Relationship></Relationships>
</file>

<file path=ppt/slides/_rels/slide2.xml.rels><?xml version="1.0" encoding="UTF-8"?>
<Relationships xmlns="http://schemas.openxmlformats.org/package/2006/relationships"><Relationship Id="rId2" Type="http://schemas.openxmlformats.org/officeDocument/2006/relationships/notesSlide" Target="../notesSlides/notesSlide2.xml"></Relationship><Relationship Id="rId3" Type="http://schemas.openxmlformats.org/officeDocument/2006/relationships/slideLayout" Target="../slideLayouts/slideLayout2.xml"></Relationship></Relationships>
</file>

<file path=ppt/slides/_rels/slide20.xml.rels><?xml version="1.0" encoding="UTF-8"?>
<Relationships xmlns="http://schemas.openxmlformats.org/package/2006/relationships"><Relationship Id="rId2" Type="http://schemas.openxmlformats.org/officeDocument/2006/relationships/notesSlide" Target="../notesSlides/notesSlide20.xml"></Relationship><Relationship Id="rId5" Type="http://schemas.openxmlformats.org/officeDocument/2006/relationships/slideLayout" Target="../slideLayouts/slideLayout5.xml"></Relationship></Relationships>
</file>

<file path=ppt/slides/_rels/slide21.xml.rels><?xml version="1.0" encoding="UTF-8"?>
<Relationships xmlns="http://schemas.openxmlformats.org/package/2006/relationships"><Relationship Id="rId1" Type="http://schemas.openxmlformats.org/officeDocument/2006/relationships/slideLayout" Target="../slideLayouts/slideLayout5.xml"></Relationship><Relationship Id="rId2" Type="http://schemas.openxmlformats.org/officeDocument/2006/relationships/image" Target="../media/image6.png"></Relationship><Relationship Id="rId3" Type="http://schemas.openxmlformats.org/officeDocument/2006/relationships/image" Target="../media/image5.png"></Relationship><Relationship Id="rId4" Type="http://schemas.openxmlformats.org/officeDocument/2006/relationships/notesSlide" Target="../notesSlides/notesSlide21.xml"></Relationship></Relationships>
</file>

<file path=ppt/slides/_rels/slide22.xml.rels><?xml version="1.0" encoding="UTF-8"?>
<Relationships xmlns="http://schemas.openxmlformats.org/package/2006/relationships"><Relationship Id="rId2" Type="http://schemas.openxmlformats.org/officeDocument/2006/relationships/notesSlide" Target="../notesSlides/notesSlide22.xml"></Relationship><Relationship Id="rId3" Type="http://schemas.openxmlformats.org/officeDocument/2006/relationships/image" Target="../media/image5.png"></Relationship><Relationship Id="rId4" Type="http://schemas.openxmlformats.org/officeDocument/2006/relationships/image" Target="../media/image6.png"></Relationship><Relationship Id="rId5" Type="http://schemas.openxmlformats.org/officeDocument/2006/relationships/image" Target="../media/image7.jpg"></Relationship><Relationship Id="rId6" Type="http://schemas.openxmlformats.org/officeDocument/2006/relationships/slideLayout" Target="../slideLayouts/slideLayout5.xml"></Relationship></Relationships>
</file>

<file path=ppt/slides/_rels/slide23.xml.rels><?xml version="1.0" encoding="UTF-8"?>
<Relationships xmlns="http://schemas.openxmlformats.org/package/2006/relationships"><Relationship Id="rId2" Type="http://schemas.openxmlformats.org/officeDocument/2006/relationships/notesSlide" Target="../notesSlides/notesSlide23.xml"></Relationship><Relationship Id="rId3" Type="http://schemas.openxmlformats.org/officeDocument/2006/relationships/image" Target="../media/image5.png"></Relationship><Relationship Id="rId4" Type="http://schemas.openxmlformats.org/officeDocument/2006/relationships/image" Target="../media/image6.png"></Relationship><Relationship Id="rId5" Type="http://schemas.openxmlformats.org/officeDocument/2006/relationships/image" Target="../media/image7.jpg"></Relationship><Relationship Id="rId6" Type="http://schemas.openxmlformats.org/officeDocument/2006/relationships/slideLayout" Target="../slideLayouts/slideLayout5.xml"></Relationship></Relationships>
</file>

<file path=ppt/slides/_rels/slide24.xml.rels><?xml version="1.0" encoding="UTF-8"?>
<Relationships xmlns="http://schemas.openxmlformats.org/package/2006/relationships"><Relationship Id="rId2" Type="http://schemas.openxmlformats.org/officeDocument/2006/relationships/notesSlide" Target="../notesSlides/notesSlide24.xml"></Relationship><Relationship Id="rId3" Type="http://schemas.openxmlformats.org/officeDocument/2006/relationships/image" Target="../media/image5.png"></Relationship><Relationship Id="rId4" Type="http://schemas.openxmlformats.org/officeDocument/2006/relationships/image" Target="../media/image6.png"></Relationship><Relationship Id="rId5" Type="http://schemas.openxmlformats.org/officeDocument/2006/relationships/image" Target="../media/image7.jpg"></Relationship><Relationship Id="rId6" Type="http://schemas.openxmlformats.org/officeDocument/2006/relationships/slideLayout" Target="../slideLayouts/slideLayout5.xml"></Relationship></Relationships>
</file>

<file path=ppt/slides/_rels/slide25.xml.rels><?xml version="1.0" encoding="UTF-8"?>
<Relationships xmlns="http://schemas.openxmlformats.org/package/2006/relationships"><Relationship Id="rId2" Type="http://schemas.openxmlformats.org/officeDocument/2006/relationships/notesSlide" Target="../notesSlides/notesSlide25.xml"></Relationship><Relationship Id="rId4" Type="http://schemas.openxmlformats.org/officeDocument/2006/relationships/image" Target="../media/image5.png"></Relationship><Relationship Id="rId5" Type="http://schemas.openxmlformats.org/officeDocument/2006/relationships/image" Target="../media/image6.png"></Relationship><Relationship Id="rId6" Type="http://schemas.openxmlformats.org/officeDocument/2006/relationships/image" Target="../media/image7.jpg"></Relationship><Relationship Id="rId7" Type="http://schemas.openxmlformats.org/officeDocument/2006/relationships/slideLayout" Target="../slideLayouts/slideLayout5.xml"></Relationship><Relationship Id="rId8" Type="http://schemas.openxmlformats.org/officeDocument/2006/relationships/comments" Target="../comments/comment2.xml"></Relationship></Relationships>
</file>

<file path=ppt/slides/_rels/slide26.xml.rels><?xml version="1.0" encoding="UTF-8"?>
<Relationships xmlns="http://schemas.openxmlformats.org/package/2006/relationships"><Relationship Id="rId1" Type="http://schemas.openxmlformats.org/officeDocument/2006/relationships/slideLayout" Target="../slideLayouts/slideLayout5.xml"></Relationship><Relationship Id="rId2" Type="http://schemas.openxmlformats.org/officeDocument/2006/relationships/image" Target="../media/image5.png"></Relationship><Relationship Id="rId3" Type="http://schemas.openxmlformats.org/officeDocument/2006/relationships/image" Target="../media/image6.png"></Relationship><Relationship Id="rId4" Type="http://schemas.openxmlformats.org/officeDocument/2006/relationships/image" Target="../media/image7.jpg"></Relationship><Relationship Id="rId5" Type="http://schemas.openxmlformats.org/officeDocument/2006/relationships/notesSlide" Target="../notesSlides/notesSlide26.xml"></Relationship></Relationships>
</file>

<file path=ppt/slides/_rels/slide27.xml.rels><?xml version="1.0" encoding="UTF-8"?>
<Relationships xmlns="http://schemas.openxmlformats.org/package/2006/relationships"><Relationship Id="rId1" Type="http://schemas.openxmlformats.org/officeDocument/2006/relationships/slideLayout" Target="../slideLayouts/slideLayout17.xml"></Relationship><Relationship Id="rId2" Type="http://schemas.openxmlformats.org/officeDocument/2006/relationships/image" Target="../media/fImage26635321441.png"></Relationship><Relationship Id="rId3" Type="http://schemas.openxmlformats.org/officeDocument/2006/relationships/notesSlide" Target="../notesSlides/notesSlide27.xml"></Relationship></Relationships>
</file>

<file path=ppt/slides/_rels/slide28.xml.rels><?xml version="1.0" encoding="UTF-8"?>
<Relationships xmlns="http://schemas.openxmlformats.org/package/2006/relationships"><Relationship Id="rId2" Type="http://schemas.openxmlformats.org/officeDocument/2006/relationships/notesSlide" Target="../notesSlides/notesSlide28.xml"></Relationship><Relationship Id="rId3" Type="http://schemas.openxmlformats.org/officeDocument/2006/relationships/slideLayout" Target="../slideLayouts/slideLayout5.xml"></Relationship></Relationships>
</file>

<file path=ppt/slides/_rels/slide29.xml.rels><?xml version="1.0" encoding="UTF-8"?>
<Relationships xmlns="http://schemas.openxmlformats.org/package/2006/relationships"><Relationship Id="rId1" Type="http://schemas.openxmlformats.org/officeDocument/2006/relationships/slideLayout" Target="../slideLayouts/slideLayout5.xml"></Relationship><Relationship Id="rId2" Type="http://schemas.openxmlformats.org/officeDocument/2006/relationships/notesSlide" Target="../notesSlides/notesSlide29.xml"></Relationship></Relationships>
</file>

<file path=ppt/slides/_rels/slide3.xml.rels><?xml version="1.0" encoding="UTF-8"?>
<Relationships xmlns="http://schemas.openxmlformats.org/package/2006/relationships"><Relationship Id="rId2" Type="http://schemas.openxmlformats.org/officeDocument/2006/relationships/notesSlide" Target="../notesSlides/notesSlide3.xml"></Relationship><Relationship Id="rId3" Type="http://schemas.openxmlformats.org/officeDocument/2006/relationships/slideLayout" Target="../slideLayouts/slideLayout1.xml"></Relationship></Relationships>
</file>

<file path=ppt/slides/_rels/slide30.xml.rels><?xml version="1.0" encoding="UTF-8"?>
<Relationships xmlns="http://schemas.openxmlformats.org/package/2006/relationships"><Relationship Id="rId1" Type="http://schemas.openxmlformats.org/officeDocument/2006/relationships/slideLayout" Target="../slideLayouts/slideLayout5.xml"></Relationship><Relationship Id="rId2" Type="http://schemas.openxmlformats.org/officeDocument/2006/relationships/notesSlide" Target="../notesSlides/notesSlide30.xml"></Relationship></Relationships>
</file>

<file path=ppt/slides/_rels/slide31.xml.rels><?xml version="1.0" encoding="UTF-8"?>
<Relationships xmlns="http://schemas.openxmlformats.org/package/2006/relationships"><Relationship Id="rId1" Type="http://schemas.openxmlformats.org/officeDocument/2006/relationships/slideLayout" Target="../slideLayouts/slideLayout5.xml"></Relationship><Relationship Id="rId2" Type="http://schemas.openxmlformats.org/officeDocument/2006/relationships/notesSlide" Target="../notesSlides/notesSlide31.xml"></Relationship></Relationships>
</file>

<file path=ppt/slides/_rels/slide32.xml.rels><?xml version="1.0" encoding="UTF-8"?>
<Relationships xmlns="http://schemas.openxmlformats.org/package/2006/relationships"><Relationship Id="rId2" Type="http://schemas.openxmlformats.org/officeDocument/2006/relationships/notesSlide" Target="../notesSlides/notesSlide32.xml"></Relationship><Relationship Id="rId3" Type="http://schemas.openxmlformats.org/officeDocument/2006/relationships/slideLayout" Target="../slideLayouts/slideLayout5.xml"></Relationship></Relationships>
</file>

<file path=ppt/slides/_rels/slide33.xml.rels><?xml version="1.0" encoding="UTF-8"?>
<Relationships xmlns="http://schemas.openxmlformats.org/package/2006/relationships"><Relationship Id="rId2" Type="http://schemas.openxmlformats.org/officeDocument/2006/relationships/notesSlide" Target="../notesSlides/notesSlide33.xml"></Relationship><Relationship Id="rId3" Type="http://schemas.openxmlformats.org/officeDocument/2006/relationships/slideLayout" Target="../slideLayouts/slideLayout5.xml"></Relationship></Relationships>
</file>

<file path=ppt/slides/_rels/slide34.xml.rels><?xml version="1.0" encoding="UTF-8"?>
<Relationships xmlns="http://schemas.openxmlformats.org/package/2006/relationships"><Relationship Id="rId2" Type="http://schemas.openxmlformats.org/officeDocument/2006/relationships/notesSlide" Target="../notesSlides/notesSlide34.xml"></Relationship><Relationship Id="rId3" Type="http://schemas.openxmlformats.org/officeDocument/2006/relationships/slideLayout" Target="../slideLayouts/slideLayout5.xml"></Relationship></Relationships>
</file>

<file path=ppt/slides/_rels/slide35.xml.rels><?xml version="1.0" encoding="UTF-8"?>
<Relationships xmlns="http://schemas.openxmlformats.org/package/2006/relationships"><Relationship Id="rId2" Type="http://schemas.openxmlformats.org/officeDocument/2006/relationships/notesSlide" Target="../notesSlides/notesSlide35.xml"></Relationship><Relationship Id="rId3" Type="http://schemas.openxmlformats.org/officeDocument/2006/relationships/image" Target="../media/image5.png"></Relationship><Relationship Id="rId4" Type="http://schemas.openxmlformats.org/officeDocument/2006/relationships/slideLayout" Target="../slideLayouts/slideLayout5.xml"></Relationship></Relationships>
</file>

<file path=ppt/slides/_rels/slide36.xml.rels><?xml version="1.0" encoding="UTF-8"?>
<Relationships xmlns="http://schemas.openxmlformats.org/package/2006/relationships"><Relationship Id="rId2" Type="http://schemas.openxmlformats.org/officeDocument/2006/relationships/notesSlide" Target="../notesSlides/notesSlide36.xml"></Relationship><Relationship Id="rId3" Type="http://schemas.openxmlformats.org/officeDocument/2006/relationships/slideLayout" Target="../slideLayouts/slideLayout5.xml"></Relationship></Relationships>
</file>

<file path=ppt/slides/_rels/slide37.xml.rels><?xml version="1.0" encoding="UTF-8"?>
<Relationships xmlns="http://schemas.openxmlformats.org/package/2006/relationships"><Relationship Id="rId1" Type="http://schemas.openxmlformats.org/officeDocument/2006/relationships/slideLayout" Target="../slideLayouts/slideLayout5.xml"></Relationship><Relationship Id="rId2" Type="http://schemas.openxmlformats.org/officeDocument/2006/relationships/notesSlide" Target="../notesSlides/notesSlide37.xml"></Relationship></Relationships>
</file>

<file path=ppt/slides/_rels/slide38.xml.rels><?xml version="1.0" encoding="UTF-8"?>
<Relationships xmlns="http://schemas.openxmlformats.org/package/2006/relationships"><Relationship Id="rId1" Type="http://schemas.openxmlformats.org/officeDocument/2006/relationships/slideLayout" Target="../slideLayouts/slideLayout20.xml"></Relationship><Relationship Id="rId2" Type="http://schemas.openxmlformats.org/officeDocument/2006/relationships/image" Target="../media/fImage2663537118467.png"></Relationship><Relationship Id="rId3" Type="http://schemas.openxmlformats.org/officeDocument/2006/relationships/notesSlide" Target="../notesSlides/notesSlide38.xml"></Relationship></Relationships>
</file>

<file path=ppt/slides/_rels/slide39.xml.rels><?xml version="1.0" encoding="UTF-8"?>
<Relationships xmlns="http://schemas.openxmlformats.org/package/2006/relationships"><Relationship Id="rId1" Type="http://schemas.openxmlformats.org/officeDocument/2006/relationships/slideLayout" Target="../slideLayouts/slideLayout20.xml"></Relationship><Relationship Id="rId2" Type="http://schemas.openxmlformats.org/officeDocument/2006/relationships/notesSlide" Target="../notesSlides/notesSlide39.xml"></Relationship></Relationships>
</file>

<file path=ppt/slides/_rels/slide4.xml.rels><?xml version="1.0" encoding="UTF-8"?>
<Relationships xmlns="http://schemas.openxmlformats.org/package/2006/relationships"><Relationship Id="rId2" Type="http://schemas.openxmlformats.org/officeDocument/2006/relationships/notesSlide" Target="../notesSlides/notesSlide4.xml"></Relationship><Relationship Id="rId3" Type="http://schemas.openxmlformats.org/officeDocument/2006/relationships/slideLayout" Target="../slideLayouts/slideLayout5.xml"></Relationship></Relationships>
</file>

<file path=ppt/slides/_rels/slide40.xml.rels><?xml version="1.0" encoding="UTF-8"?>
<Relationships xmlns="http://schemas.openxmlformats.org/package/2006/relationships"><Relationship Id="rId1" Type="http://schemas.openxmlformats.org/officeDocument/2006/relationships/slideLayout" Target="../slideLayouts/slideLayout20.xml"></Relationship><Relationship Id="rId2" Type="http://schemas.openxmlformats.org/officeDocument/2006/relationships/notesSlide" Target="../notesSlides/notesSlide40.xml"></Relationship></Relationships>
</file>

<file path=ppt/slides/_rels/slide41.xml.rels><?xml version="1.0" encoding="UTF-8"?>
<Relationships xmlns="http://schemas.openxmlformats.org/package/2006/relationships"><Relationship Id="rId1" Type="http://schemas.openxmlformats.org/officeDocument/2006/relationships/slideLayout" Target="../slideLayouts/slideLayout20.xml"></Relationship><Relationship Id="rId2" Type="http://schemas.openxmlformats.org/officeDocument/2006/relationships/notesSlide" Target="../notesSlides/notesSlide41.xml"></Relationship></Relationships>
</file>

<file path=ppt/slides/_rels/slide42.xml.rels><?xml version="1.0" encoding="UTF-8"?>
<Relationships xmlns="http://schemas.openxmlformats.org/package/2006/relationships"><Relationship Id="rId1" Type="http://schemas.openxmlformats.org/officeDocument/2006/relationships/slideLayout" Target="../slideLayouts/slideLayout20.xml"></Relationship><Relationship Id="rId2" Type="http://schemas.openxmlformats.org/officeDocument/2006/relationships/notesSlide" Target="../notesSlides/notesSlide42.xml"></Relationship></Relationships>
</file>

<file path=ppt/slides/_rels/slide43.xml.rels><?xml version="1.0" encoding="UTF-8"?>
<Relationships xmlns="http://schemas.openxmlformats.org/package/2006/relationships"><Relationship Id="rId1" Type="http://schemas.openxmlformats.org/officeDocument/2006/relationships/slideLayout" Target="../slideLayouts/slideLayout20.xml"></Relationship><Relationship Id="rId2" Type="http://schemas.openxmlformats.org/officeDocument/2006/relationships/notesSlide" Target="../notesSlides/notesSlide43.xml"></Relationship></Relationships>
</file>

<file path=ppt/slides/_rels/slide5.xml.rels><?xml version="1.0" encoding="UTF-8"?>
<Relationships xmlns="http://schemas.openxmlformats.org/package/2006/relationships"><Relationship Id="rId2" Type="http://schemas.openxmlformats.org/officeDocument/2006/relationships/notesSlide" Target="../notesSlides/notesSlide5.xml"></Relationship><Relationship Id="rId3" Type="http://schemas.openxmlformats.org/officeDocument/2006/relationships/slideLayout" Target="../slideLayouts/slideLayout5.xml"></Relationship></Relationships>
</file>

<file path=ppt/slides/_rels/slide6.xml.rels><?xml version="1.0" encoding="UTF-8"?>
<Relationships xmlns="http://schemas.openxmlformats.org/package/2006/relationships"><Relationship Id="rId2" Type="http://schemas.openxmlformats.org/officeDocument/2006/relationships/notesSlide" Target="../notesSlides/notesSlide6.xml"></Relationship><Relationship Id="rId3" Type="http://schemas.openxmlformats.org/officeDocument/2006/relationships/slideLayout" Target="../slideLayouts/slideLayout5.xml"></Relationship></Relationships>
</file>

<file path=ppt/slides/_rels/slide7.xml.rels><?xml version="1.0" encoding="UTF-8"?>
<Relationships xmlns="http://schemas.openxmlformats.org/package/2006/relationships"><Relationship Id="rId2" Type="http://schemas.openxmlformats.org/officeDocument/2006/relationships/notesSlide" Target="../notesSlides/notesSlide7.xml"></Relationship><Relationship Id="rId3" Type="http://schemas.openxmlformats.org/officeDocument/2006/relationships/slideLayout" Target="../slideLayouts/slideLayout5.xml"></Relationship></Relationships>
</file>

<file path=ppt/slides/_rels/slide8.xml.rels><?xml version="1.0" encoding="UTF-8"?>
<Relationships xmlns="http://schemas.openxmlformats.org/package/2006/relationships"><Relationship Id="rId2" Type="http://schemas.openxmlformats.org/officeDocument/2006/relationships/notesSlide" Target="../notesSlides/notesSlide8.xml"></Relationship><Relationship Id="rId3" Type="http://schemas.openxmlformats.org/officeDocument/2006/relationships/slideLayout" Target="../slideLayouts/slideLayout5.xml"></Relationship></Relationships>
</file>

<file path=ppt/slides/_rels/slide9.xml.rels><?xml version="1.0" encoding="UTF-8"?>
<Relationships xmlns="http://schemas.openxmlformats.org/package/2006/relationships"><Relationship Id="rId2" Type="http://schemas.openxmlformats.org/officeDocument/2006/relationships/notesSlide" Target="../notesSlides/notesSlide9.xml"></Relationship><Relationship Id="rId3" Type="http://schemas.openxmlformats.org/officeDocument/2006/relationships/image" Target="../media/image5.png"></Relationship><Relationship Id="rId4" Type="http://schemas.openxmlformats.org/officeDocument/2006/relationships/image" Target="../media/image4.png"></Relationship><Relationship Id="rId5" Type="http://schemas.openxmlformats.org/officeDocument/2006/relationships/slideLayout" Target="../slideLayouts/slideLayout7.xml"></Relationship></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
          <p:cNvSpPr txBox="1"/>
          <p:nvPr/>
        </p:nvSpPr>
        <p:spPr>
          <a:xfrm>
            <a:off x="1618615" y="3402965"/>
            <a:ext cx="1078230" cy="24257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ko-KR" sz="975" u="none" cap="none" strike="noStrike">
                <a:solidFill>
                  <a:srgbClr val="7F7F7F"/>
                </a:solidFill>
                <a:latin typeface="Malgun Gothic"/>
                <a:ea typeface="Malgun Gothic"/>
                <a:cs typeface="Malgun Gothic"/>
                <a:sym typeface="Malgun Gothic"/>
              </a:rPr>
              <a:t>Project type</a:t>
            </a:r>
            <a:endParaRPr b="1" i="0" sz="975" u="none" cap="none" strike="noStrike">
              <a:solidFill>
                <a:srgbClr val="7F7F7F"/>
              </a:solidFill>
              <a:latin typeface="Malgun Gothic"/>
              <a:ea typeface="Malgun Gothic"/>
              <a:cs typeface="Malgun Gothic"/>
              <a:sym typeface="Malgun Gothic"/>
            </a:endParaRPr>
          </a:p>
        </p:txBody>
      </p:sp>
      <p:sp>
        <p:nvSpPr>
          <p:cNvPr id="156" name="Google Shape;156;p1"/>
          <p:cNvSpPr/>
          <p:nvPr/>
        </p:nvSpPr>
        <p:spPr>
          <a:xfrm>
            <a:off x="1717040" y="3659505"/>
            <a:ext cx="323850" cy="247650"/>
          </a:xfrm>
          <a:prstGeom prst="rect">
            <a:avLst/>
          </a:prstGeom>
          <a:solidFill>
            <a:schemeClr val="lt1"/>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ko-KR" sz="650" u="none" cap="none" strike="noStrike">
                <a:solidFill>
                  <a:srgbClr val="3F3F3F"/>
                </a:solidFill>
                <a:latin typeface="Malgun Gothic"/>
                <a:ea typeface="Malgun Gothic"/>
                <a:cs typeface="Malgun Gothic"/>
                <a:sym typeface="Malgun Gothic"/>
              </a:rPr>
              <a:t>WE</a:t>
            </a:r>
            <a:endParaRPr b="0" i="0" sz="650" u="none" cap="none" strike="noStrike">
              <a:solidFill>
                <a:srgbClr val="3F3F3F"/>
              </a:solidFill>
              <a:latin typeface="Malgun Gothic"/>
              <a:ea typeface="Malgun Gothic"/>
              <a:cs typeface="Malgun Gothic"/>
              <a:sym typeface="Malgun Gothic"/>
            </a:endParaRPr>
          </a:p>
        </p:txBody>
      </p:sp>
      <p:sp>
        <p:nvSpPr>
          <p:cNvPr id="157" name="Google Shape;157;p1"/>
          <p:cNvSpPr/>
          <p:nvPr/>
        </p:nvSpPr>
        <p:spPr>
          <a:xfrm>
            <a:off x="2428240" y="3659505"/>
            <a:ext cx="323850" cy="247650"/>
          </a:xfrm>
          <a:prstGeom prst="rect">
            <a:avLst/>
          </a:prstGeom>
          <a:solidFill>
            <a:schemeClr val="lt1"/>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ko-KR" sz="650" u="none" cap="none" strike="noStrike">
                <a:solidFill>
                  <a:srgbClr val="3F3F3F"/>
                </a:solidFill>
                <a:latin typeface="Malgun Gothic"/>
                <a:ea typeface="Malgun Gothic"/>
                <a:cs typeface="Malgun Gothic"/>
                <a:sym typeface="Malgun Gothic"/>
              </a:rPr>
              <a:t>AP</a:t>
            </a:r>
            <a:endParaRPr b="0" i="0" sz="650" u="none" cap="none" strike="noStrike">
              <a:solidFill>
                <a:srgbClr val="3F3F3F"/>
              </a:solidFill>
              <a:latin typeface="Malgun Gothic"/>
              <a:ea typeface="Malgun Gothic"/>
              <a:cs typeface="Malgun Gothic"/>
              <a:sym typeface="Malgun Gothic"/>
            </a:endParaRPr>
          </a:p>
        </p:txBody>
      </p:sp>
      <p:sp>
        <p:nvSpPr>
          <p:cNvPr id="158" name="Google Shape;158;p1"/>
          <p:cNvSpPr/>
          <p:nvPr/>
        </p:nvSpPr>
        <p:spPr>
          <a:xfrm>
            <a:off x="236220" y="595630"/>
            <a:ext cx="9396730" cy="5670550"/>
          </a:xfrm>
          <a:prstGeom prst="rect">
            <a:avLst/>
          </a:prstGeom>
          <a:noFill/>
          <a:ln cap="flat" cmpd="sng" w="2857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grpSp>
        <p:nvGrpSpPr>
          <p:cNvPr id="159" name="Google Shape;159;p1"/>
          <p:cNvGrpSpPr/>
          <p:nvPr/>
        </p:nvGrpSpPr>
        <p:grpSpPr>
          <a:xfrm>
            <a:off x="8625205" y="872490"/>
            <a:ext cx="748665" cy="493395"/>
            <a:chOff x="8625205" y="872490"/>
            <a:chExt cx="748665" cy="493395"/>
          </a:xfrm>
        </p:grpSpPr>
        <p:sp>
          <p:nvSpPr>
            <p:cNvPr id="160" name="Google Shape;160;p1"/>
            <p:cNvSpPr/>
            <p:nvPr/>
          </p:nvSpPr>
          <p:spPr>
            <a:xfrm>
              <a:off x="8625205" y="872490"/>
              <a:ext cx="288290" cy="28829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sp>
          <p:nvSpPr>
            <p:cNvPr id="161" name="Google Shape;161;p1"/>
            <p:cNvSpPr/>
            <p:nvPr/>
          </p:nvSpPr>
          <p:spPr>
            <a:xfrm>
              <a:off x="8992870" y="1149985"/>
              <a:ext cx="215900" cy="215900"/>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sp>
          <p:nvSpPr>
            <p:cNvPr id="162" name="Google Shape;162;p1"/>
            <p:cNvSpPr/>
            <p:nvPr/>
          </p:nvSpPr>
          <p:spPr>
            <a:xfrm>
              <a:off x="9265920" y="1014095"/>
              <a:ext cx="107950" cy="107950"/>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grpSp>
      <p:sp>
        <p:nvSpPr>
          <p:cNvPr id="163" name="Google Shape;163;p1"/>
          <p:cNvSpPr/>
          <p:nvPr/>
        </p:nvSpPr>
        <p:spPr>
          <a:xfrm>
            <a:off x="2794000" y="3659505"/>
            <a:ext cx="323850" cy="247650"/>
          </a:xfrm>
          <a:prstGeom prst="rect">
            <a:avLst/>
          </a:prstGeom>
          <a:solidFill>
            <a:schemeClr val="lt1"/>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ko-KR" sz="650" u="none" cap="none" strike="noStrike">
                <a:solidFill>
                  <a:srgbClr val="3F3F3F"/>
                </a:solidFill>
                <a:latin typeface="Malgun Gothic"/>
                <a:ea typeface="Malgun Gothic"/>
                <a:cs typeface="Malgun Gothic"/>
                <a:sym typeface="Malgun Gothic"/>
              </a:rPr>
              <a:t>AD</a:t>
            </a:r>
            <a:endParaRPr b="0" i="0" sz="650" u="none" cap="none" strike="noStrike">
              <a:solidFill>
                <a:srgbClr val="3F3F3F"/>
              </a:solidFill>
              <a:latin typeface="Malgun Gothic"/>
              <a:ea typeface="Malgun Gothic"/>
              <a:cs typeface="Malgun Gothic"/>
              <a:sym typeface="Malgun Gothic"/>
            </a:endParaRPr>
          </a:p>
        </p:txBody>
      </p:sp>
      <p:sp>
        <p:nvSpPr>
          <p:cNvPr id="164" name="Google Shape;164;p1"/>
          <p:cNvSpPr/>
          <p:nvPr/>
        </p:nvSpPr>
        <p:spPr>
          <a:xfrm>
            <a:off x="2072640" y="3659505"/>
            <a:ext cx="323850" cy="247650"/>
          </a:xfrm>
          <a:prstGeom prst="rect">
            <a:avLst/>
          </a:prstGeom>
          <a:solidFill>
            <a:srgbClr val="262626"/>
          </a:solidFill>
          <a:ln cap="flat" cmpd="sng" w="19050">
            <a:solidFill>
              <a:srgbClr val="A5A5A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ko-KR" sz="650" u="none" cap="none" strike="noStrike">
                <a:solidFill>
                  <a:srgbClr val="FFFFFF"/>
                </a:solidFill>
                <a:latin typeface="Malgun Gothic"/>
                <a:ea typeface="Malgun Gothic"/>
                <a:cs typeface="Malgun Gothic"/>
                <a:sym typeface="Malgun Gothic"/>
              </a:rPr>
              <a:t>MO</a:t>
            </a:r>
            <a:endParaRPr b="0" i="0" sz="650" u="none" cap="none" strike="noStrike">
              <a:solidFill>
                <a:srgbClr val="FFFFFF"/>
              </a:solidFill>
              <a:latin typeface="Malgun Gothic"/>
              <a:ea typeface="Malgun Gothic"/>
              <a:cs typeface="Malgun Gothic"/>
              <a:sym typeface="Malgun Gothic"/>
            </a:endParaRPr>
          </a:p>
        </p:txBody>
      </p:sp>
      <p:sp>
        <p:nvSpPr>
          <p:cNvPr id="165" name="Google Shape;165;p1"/>
          <p:cNvSpPr/>
          <p:nvPr/>
        </p:nvSpPr>
        <p:spPr>
          <a:xfrm>
            <a:off x="1712595" y="4203700"/>
            <a:ext cx="6614795" cy="1323340"/>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138" u="none" cap="none" strike="noStrike">
              <a:solidFill>
                <a:srgbClr val="FFFFFF"/>
              </a:solidFill>
              <a:latin typeface="Malgun Gothic"/>
              <a:ea typeface="Malgun Gothic"/>
              <a:cs typeface="Malgun Gothic"/>
              <a:sym typeface="Malgun Gothic"/>
            </a:endParaRPr>
          </a:p>
          <a:p>
            <a:pPr indent="0" lvl="0" marL="0" marR="0" rtl="0" algn="l">
              <a:spcBef>
                <a:spcPts val="0"/>
              </a:spcBef>
              <a:spcAft>
                <a:spcPts val="0"/>
              </a:spcAft>
              <a:buNone/>
            </a:pPr>
            <a:r>
              <a:t/>
            </a:r>
            <a:endParaRPr b="0" i="0" sz="1138" u="none" cap="none" strike="noStrike">
              <a:solidFill>
                <a:srgbClr val="FFFFFF"/>
              </a:solidFill>
              <a:latin typeface="Malgun Gothic"/>
              <a:ea typeface="Malgun Gothic"/>
              <a:cs typeface="Malgun Gothic"/>
              <a:sym typeface="Malgun Gothic"/>
            </a:endParaRPr>
          </a:p>
          <a:p>
            <a:pPr indent="0" lvl="0" marL="0" marR="0" rtl="0" algn="l">
              <a:spcBef>
                <a:spcPts val="0"/>
              </a:spcBef>
              <a:spcAft>
                <a:spcPts val="0"/>
              </a:spcAft>
              <a:buNone/>
            </a:pPr>
            <a:r>
              <a:t/>
            </a:r>
            <a:endParaRPr b="0" i="0" sz="1138" u="none" cap="none" strike="noStrike">
              <a:solidFill>
                <a:srgbClr val="FFFFFF"/>
              </a:solidFill>
              <a:latin typeface="Malgun Gothic"/>
              <a:ea typeface="Malgun Gothic"/>
              <a:cs typeface="Malgun Gothic"/>
              <a:sym typeface="Malgun Gothic"/>
            </a:endParaRPr>
          </a:p>
          <a:p>
            <a:pPr indent="0" lvl="0" marL="0" marR="0" rtl="0" algn="l">
              <a:spcBef>
                <a:spcPts val="0"/>
              </a:spcBef>
              <a:spcAft>
                <a:spcPts val="0"/>
              </a:spcAft>
              <a:buNone/>
            </a:pPr>
            <a:r>
              <a:t/>
            </a:r>
            <a:endParaRPr b="0" i="0" sz="1138" u="none" cap="none" strike="noStrike">
              <a:solidFill>
                <a:srgbClr val="FFFFFF"/>
              </a:solidFill>
              <a:latin typeface="Malgun Gothic"/>
              <a:ea typeface="Malgun Gothic"/>
              <a:cs typeface="Malgun Gothic"/>
              <a:sym typeface="Malgun Gothic"/>
            </a:endParaRPr>
          </a:p>
          <a:p>
            <a:pPr indent="0" lvl="0" marL="0" marR="0" rtl="0" algn="l">
              <a:spcBef>
                <a:spcPts val="0"/>
              </a:spcBef>
              <a:spcAft>
                <a:spcPts val="0"/>
              </a:spcAft>
              <a:buNone/>
            </a:pPr>
            <a:r>
              <a:t/>
            </a:r>
            <a:endParaRPr b="0" i="0" sz="1138" u="none" cap="none" strike="noStrike">
              <a:solidFill>
                <a:srgbClr val="FFFFFF"/>
              </a:solidFill>
              <a:latin typeface="Malgun Gothic"/>
              <a:ea typeface="Malgun Gothic"/>
              <a:cs typeface="Malgun Gothic"/>
              <a:sym typeface="Malgun Gothic"/>
            </a:endParaRPr>
          </a:p>
          <a:p>
            <a:pPr indent="0" lvl="0" marL="0" marR="0" rtl="0" algn="l">
              <a:spcBef>
                <a:spcPts val="0"/>
              </a:spcBef>
              <a:spcAft>
                <a:spcPts val="0"/>
              </a:spcAft>
              <a:buNone/>
            </a:pPr>
            <a:r>
              <a:t/>
            </a:r>
            <a:endParaRPr b="0" i="0" sz="1138" u="none" cap="none" strike="noStrike">
              <a:solidFill>
                <a:srgbClr val="FFFFFF"/>
              </a:solidFill>
              <a:latin typeface="Malgun Gothic"/>
              <a:ea typeface="Malgun Gothic"/>
              <a:cs typeface="Malgun Gothic"/>
              <a:sym typeface="Malgun Gothic"/>
            </a:endParaRPr>
          </a:p>
          <a:p>
            <a:pPr indent="0" lvl="0" marL="0" marR="0" rtl="0" algn="l">
              <a:spcBef>
                <a:spcPts val="0"/>
              </a:spcBef>
              <a:spcAft>
                <a:spcPts val="0"/>
              </a:spcAft>
              <a:buNone/>
            </a:pPr>
            <a:r>
              <a:t/>
            </a:r>
            <a:endParaRPr b="0" i="0" sz="1138" u="none" cap="none" strike="noStrike">
              <a:solidFill>
                <a:srgbClr val="FFFFFF"/>
              </a:solidFill>
              <a:latin typeface="Malgun Gothic"/>
              <a:ea typeface="Malgun Gothic"/>
              <a:cs typeface="Malgun Gothic"/>
              <a:sym typeface="Malgun Gothic"/>
            </a:endParaRPr>
          </a:p>
          <a:p>
            <a:pPr indent="0" lvl="0" marL="0" marR="0" rtl="0" algn="l">
              <a:spcBef>
                <a:spcPts val="0"/>
              </a:spcBef>
              <a:spcAft>
                <a:spcPts val="0"/>
              </a:spcAft>
              <a:buNone/>
            </a:pPr>
            <a:r>
              <a:t/>
            </a:r>
            <a:endParaRPr b="0" i="0" sz="1138" u="none" cap="none" strike="noStrike">
              <a:solidFill>
                <a:srgbClr val="FFFFFF"/>
              </a:solidFill>
              <a:latin typeface="Malgun Gothic"/>
              <a:ea typeface="Malgun Gothic"/>
              <a:cs typeface="Malgun Gothic"/>
              <a:sym typeface="Malgun Gothic"/>
            </a:endParaRPr>
          </a:p>
          <a:p>
            <a:pPr indent="0" lvl="0" marL="0" marR="0" rtl="0" algn="l">
              <a:spcBef>
                <a:spcPts val="0"/>
              </a:spcBef>
              <a:spcAft>
                <a:spcPts val="0"/>
              </a:spcAft>
              <a:buNone/>
            </a:pPr>
            <a:r>
              <a:t/>
            </a:r>
            <a:endParaRPr b="0" i="0" sz="1138" u="none" cap="none" strike="noStrike">
              <a:solidFill>
                <a:srgbClr val="FFFFFF"/>
              </a:solidFill>
              <a:latin typeface="Malgun Gothic"/>
              <a:ea typeface="Malgun Gothic"/>
              <a:cs typeface="Malgun Gothic"/>
              <a:sym typeface="Malgun Gothic"/>
            </a:endParaRPr>
          </a:p>
          <a:p>
            <a:pPr indent="0" lvl="0" marL="0" marR="0" rtl="0" algn="l">
              <a:spcBef>
                <a:spcPts val="0"/>
              </a:spcBef>
              <a:spcAft>
                <a:spcPts val="0"/>
              </a:spcAft>
              <a:buNone/>
            </a:pPr>
            <a:r>
              <a:t/>
            </a:r>
            <a:endParaRPr b="0" i="0" sz="1138" u="none" cap="none" strike="noStrike">
              <a:solidFill>
                <a:srgbClr val="FFFFFF"/>
              </a:solidFill>
              <a:latin typeface="Malgun Gothic"/>
              <a:ea typeface="Malgun Gothic"/>
              <a:cs typeface="Malgun Gothic"/>
              <a:sym typeface="Malgun Gothic"/>
            </a:endParaRPr>
          </a:p>
          <a:p>
            <a:pPr indent="0" lvl="0" marL="0" marR="0" rtl="0" algn="l">
              <a:spcBef>
                <a:spcPts val="0"/>
              </a:spcBef>
              <a:spcAft>
                <a:spcPts val="0"/>
              </a:spcAft>
              <a:buNone/>
            </a:pPr>
            <a:r>
              <a:t/>
            </a:r>
            <a:endParaRPr b="0" i="0" sz="1138" u="none" cap="none" strike="noStrike">
              <a:solidFill>
                <a:srgbClr val="FFFFFF"/>
              </a:solidFill>
              <a:latin typeface="Malgun Gothic"/>
              <a:ea typeface="Malgun Gothic"/>
              <a:cs typeface="Malgun Gothic"/>
              <a:sym typeface="Malgun Gothic"/>
            </a:endParaRPr>
          </a:p>
          <a:p>
            <a:pPr indent="0" lvl="0" marL="0" marR="0" rtl="0" algn="l">
              <a:spcBef>
                <a:spcPts val="0"/>
              </a:spcBef>
              <a:spcAft>
                <a:spcPts val="0"/>
              </a:spcAft>
              <a:buNone/>
            </a:pPr>
            <a:r>
              <a:t/>
            </a:r>
            <a:endParaRPr b="0" i="0" sz="1138" u="none" cap="none" strike="noStrike">
              <a:solidFill>
                <a:srgbClr val="FFFFFF"/>
              </a:solidFill>
              <a:latin typeface="Malgun Gothic"/>
              <a:ea typeface="Malgun Gothic"/>
              <a:cs typeface="Malgun Gothic"/>
              <a:sym typeface="Malgun Gothic"/>
            </a:endParaRPr>
          </a:p>
          <a:p>
            <a:pPr indent="0" lvl="0" marL="0" marR="0" rtl="0" algn="l">
              <a:spcBef>
                <a:spcPts val="0"/>
              </a:spcBef>
              <a:spcAft>
                <a:spcPts val="0"/>
              </a:spcAft>
              <a:buNone/>
            </a:pPr>
            <a:r>
              <a:t/>
            </a:r>
            <a:endParaRPr b="0" i="0" sz="1138" u="none" cap="none" strike="noStrike">
              <a:solidFill>
                <a:srgbClr val="FFFFFF"/>
              </a:solidFill>
              <a:latin typeface="Malgun Gothic"/>
              <a:ea typeface="Malgun Gothic"/>
              <a:cs typeface="Malgun Gothic"/>
              <a:sym typeface="Malgun Gothic"/>
            </a:endParaRPr>
          </a:p>
          <a:p>
            <a:pPr indent="0" lvl="0" marL="0" marR="0" rtl="0" algn="l">
              <a:spcBef>
                <a:spcPts val="0"/>
              </a:spcBef>
              <a:spcAft>
                <a:spcPts val="0"/>
              </a:spcAft>
              <a:buNone/>
            </a:pPr>
            <a:r>
              <a:t/>
            </a:r>
            <a:endParaRPr b="0" i="0" sz="1138" u="none" cap="none" strike="noStrike">
              <a:solidFill>
                <a:srgbClr val="FFFFFF"/>
              </a:solidFill>
              <a:latin typeface="Malgun Gothic"/>
              <a:ea typeface="Malgun Gothic"/>
              <a:cs typeface="Malgun Gothic"/>
              <a:sym typeface="Malgun Gothic"/>
            </a:endParaRPr>
          </a:p>
          <a:p>
            <a:pPr indent="0" lvl="0" marL="0" marR="0" rtl="0" algn="l">
              <a:spcBef>
                <a:spcPts val="0"/>
              </a:spcBef>
              <a:spcAft>
                <a:spcPts val="0"/>
              </a:spcAft>
              <a:buNone/>
            </a:pPr>
            <a:r>
              <a:t/>
            </a:r>
            <a:endParaRPr b="0" i="0" sz="1138" u="none" cap="none" strike="noStrike">
              <a:solidFill>
                <a:srgbClr val="FFFFFF"/>
              </a:solidFill>
              <a:latin typeface="Malgun Gothic"/>
              <a:ea typeface="Malgun Gothic"/>
              <a:cs typeface="Malgun Gothic"/>
              <a:sym typeface="Malgun Gothic"/>
            </a:endParaRPr>
          </a:p>
          <a:p>
            <a:pPr indent="0" lvl="0" marL="0" marR="0" rtl="0" algn="l">
              <a:spcBef>
                <a:spcPts val="0"/>
              </a:spcBef>
              <a:spcAft>
                <a:spcPts val="0"/>
              </a:spcAft>
              <a:buNone/>
            </a:pPr>
            <a:r>
              <a:t/>
            </a:r>
            <a:endParaRPr b="0" i="0" sz="1138" u="none" cap="none" strike="noStrike">
              <a:solidFill>
                <a:srgbClr val="FFFFFF"/>
              </a:solidFill>
              <a:latin typeface="Malgun Gothic"/>
              <a:ea typeface="Malgun Gothic"/>
              <a:cs typeface="Malgun Gothic"/>
              <a:sym typeface="Malgun Gothic"/>
            </a:endParaRPr>
          </a:p>
          <a:p>
            <a:pPr indent="0" lvl="0" marL="0" marR="0" rtl="0" algn="l">
              <a:spcBef>
                <a:spcPts val="0"/>
              </a:spcBef>
              <a:spcAft>
                <a:spcPts val="0"/>
              </a:spcAft>
              <a:buNone/>
            </a:pPr>
            <a:r>
              <a:t/>
            </a:r>
            <a:endParaRPr b="0" i="0" sz="1138" u="none" cap="none" strike="noStrike">
              <a:solidFill>
                <a:srgbClr val="FFFFFF"/>
              </a:solidFill>
              <a:latin typeface="Malgun Gothic"/>
              <a:ea typeface="Malgun Gothic"/>
              <a:cs typeface="Malgun Gothic"/>
              <a:sym typeface="Malgun Gothic"/>
            </a:endParaRPr>
          </a:p>
          <a:p>
            <a:pPr indent="0" lvl="0" marL="0" marR="0" rtl="0" algn="l">
              <a:spcBef>
                <a:spcPts val="0"/>
              </a:spcBef>
              <a:spcAft>
                <a:spcPts val="0"/>
              </a:spcAft>
              <a:buNone/>
            </a:pPr>
            <a:r>
              <a:t/>
            </a:r>
            <a:endParaRPr b="0" i="0" sz="1138" u="none" cap="none" strike="noStrike">
              <a:solidFill>
                <a:srgbClr val="FFFFFF"/>
              </a:solidFill>
              <a:latin typeface="Malgun Gothic"/>
              <a:ea typeface="Malgun Gothic"/>
              <a:cs typeface="Malgun Gothic"/>
              <a:sym typeface="Malgun Gothic"/>
            </a:endParaRPr>
          </a:p>
          <a:p>
            <a:pPr indent="0" lvl="0" marL="0" marR="0" rtl="0" algn="l">
              <a:spcBef>
                <a:spcPts val="0"/>
              </a:spcBef>
              <a:spcAft>
                <a:spcPts val="0"/>
              </a:spcAft>
              <a:buNone/>
            </a:pPr>
            <a:r>
              <a:t/>
            </a:r>
            <a:endParaRPr b="0" i="0" sz="1138" u="none" cap="none" strike="noStrike">
              <a:solidFill>
                <a:srgbClr val="FFFFFF"/>
              </a:solidFill>
              <a:latin typeface="Malgun Gothic"/>
              <a:ea typeface="Malgun Gothic"/>
              <a:cs typeface="Malgun Gothic"/>
              <a:sym typeface="Malgun Gothic"/>
            </a:endParaRPr>
          </a:p>
          <a:p>
            <a:pPr indent="0" lvl="0" marL="0" marR="0" rtl="0" algn="l">
              <a:spcBef>
                <a:spcPts val="0"/>
              </a:spcBef>
              <a:spcAft>
                <a:spcPts val="0"/>
              </a:spcAft>
              <a:buNone/>
            </a:pPr>
            <a:r>
              <a:t/>
            </a:r>
            <a:endParaRPr b="0" i="0" sz="1138" u="none" cap="none" strike="noStrike">
              <a:solidFill>
                <a:srgbClr val="FFFFFF"/>
              </a:solidFill>
              <a:latin typeface="Malgun Gothic"/>
              <a:ea typeface="Malgun Gothic"/>
              <a:cs typeface="Malgun Gothic"/>
              <a:sym typeface="Malgun Gothic"/>
            </a:endParaRPr>
          </a:p>
          <a:p>
            <a:pPr indent="0" lvl="0" marL="0" marR="0" rtl="0" algn="l">
              <a:spcBef>
                <a:spcPts val="0"/>
              </a:spcBef>
              <a:spcAft>
                <a:spcPts val="0"/>
              </a:spcAft>
              <a:buNone/>
            </a:pPr>
            <a:r>
              <a:t/>
            </a:r>
            <a:endParaRPr b="0" i="0" sz="1138" u="none" cap="none" strike="noStrike">
              <a:solidFill>
                <a:srgbClr val="FFFFFF"/>
              </a:solidFill>
              <a:latin typeface="Malgun Gothic"/>
              <a:ea typeface="Malgun Gothic"/>
              <a:cs typeface="Malgun Gothic"/>
              <a:sym typeface="Malgun Gothic"/>
            </a:endParaRPr>
          </a:p>
          <a:p>
            <a:pPr indent="0" lvl="0" marL="0" marR="0" rtl="0" algn="l">
              <a:spcBef>
                <a:spcPts val="0"/>
              </a:spcBef>
              <a:spcAft>
                <a:spcPts val="0"/>
              </a:spcAft>
              <a:buNone/>
            </a:pPr>
            <a:r>
              <a:rPr b="0" i="0" lang="ko-KR" sz="1138" u="none" cap="none" strike="noStrike">
                <a:solidFill>
                  <a:srgbClr val="FFFFFF"/>
                </a:solidFill>
                <a:latin typeface="Malgun Gothic"/>
                <a:ea typeface="Malgun Gothic"/>
                <a:cs typeface="Malgun Gothic"/>
                <a:sym typeface="Malgun Gothic"/>
              </a:rPr>
              <a:t>                                                                                 </a:t>
            </a:r>
            <a:endParaRPr/>
          </a:p>
          <a:p>
            <a:pPr indent="0" lvl="0" marL="0" marR="0" rtl="0" algn="l">
              <a:spcBef>
                <a:spcPts val="0"/>
              </a:spcBef>
              <a:spcAft>
                <a:spcPts val="0"/>
              </a:spcAft>
              <a:buNone/>
            </a:pPr>
            <a:r>
              <a:t/>
            </a:r>
            <a:endParaRPr b="0" i="0" sz="1138" u="none" cap="none" strike="noStrike">
              <a:solidFill>
                <a:srgbClr val="FFFFFF"/>
              </a:solidFill>
              <a:latin typeface="Malgun Gothic"/>
              <a:ea typeface="Malgun Gothic"/>
              <a:cs typeface="Malgun Gothic"/>
              <a:sym typeface="Malgun Gothic"/>
            </a:endParaRPr>
          </a:p>
          <a:p>
            <a:pPr indent="0" lvl="0" marL="0" marR="0" rtl="0" algn="l">
              <a:spcBef>
                <a:spcPts val="0"/>
              </a:spcBef>
              <a:spcAft>
                <a:spcPts val="0"/>
              </a:spcAft>
              <a:buNone/>
            </a:pPr>
            <a:r>
              <a:t/>
            </a:r>
            <a:endParaRPr b="0" i="0" sz="1138" u="none" cap="none" strike="noStrike">
              <a:solidFill>
                <a:srgbClr val="FFFFFF"/>
              </a:solidFill>
              <a:latin typeface="Malgun Gothic"/>
              <a:ea typeface="Malgun Gothic"/>
              <a:cs typeface="Malgun Gothic"/>
              <a:sym typeface="Malgun Gothic"/>
            </a:endParaRPr>
          </a:p>
          <a:p>
            <a:pPr indent="0" lvl="0" marL="0" marR="0" rtl="0" algn="l">
              <a:spcBef>
                <a:spcPts val="0"/>
              </a:spcBef>
              <a:spcAft>
                <a:spcPts val="0"/>
              </a:spcAft>
              <a:buNone/>
            </a:pPr>
            <a:r>
              <a:t/>
            </a:r>
            <a:endParaRPr b="0" i="0" sz="1138" u="none" cap="none" strike="noStrike">
              <a:solidFill>
                <a:srgbClr val="FFFFFF"/>
              </a:solidFill>
              <a:latin typeface="Malgun Gothic"/>
              <a:ea typeface="Malgun Gothic"/>
              <a:cs typeface="Malgun Gothic"/>
              <a:sym typeface="Malgun Gothic"/>
            </a:endParaRPr>
          </a:p>
          <a:p>
            <a:pPr indent="0" lvl="0" marL="0" marR="0" rtl="0" algn="l">
              <a:spcBef>
                <a:spcPts val="0"/>
              </a:spcBef>
              <a:spcAft>
                <a:spcPts val="0"/>
              </a:spcAft>
              <a:buNone/>
            </a:pPr>
            <a:r>
              <a:t/>
            </a:r>
            <a:endParaRPr b="0" i="0" sz="1138" u="none" cap="none" strike="noStrike">
              <a:solidFill>
                <a:srgbClr val="FFFFFF"/>
              </a:solidFill>
              <a:latin typeface="Malgun Gothic"/>
              <a:ea typeface="Malgun Gothic"/>
              <a:cs typeface="Malgun Gothic"/>
              <a:sym typeface="Malgun Gothic"/>
            </a:endParaRPr>
          </a:p>
          <a:p>
            <a:pPr indent="0" lvl="0" marL="0" marR="0" rtl="0" algn="l">
              <a:spcBef>
                <a:spcPts val="0"/>
              </a:spcBef>
              <a:spcAft>
                <a:spcPts val="0"/>
              </a:spcAft>
              <a:buNone/>
            </a:pPr>
            <a:r>
              <a:t/>
            </a:r>
            <a:endParaRPr b="0" i="0" sz="1138" u="none" cap="none" strike="noStrike">
              <a:solidFill>
                <a:srgbClr val="FFFFFF"/>
              </a:solidFill>
              <a:latin typeface="Malgun Gothic"/>
              <a:ea typeface="Malgun Gothic"/>
              <a:cs typeface="Malgun Gothic"/>
              <a:sym typeface="Malgun Gothic"/>
            </a:endParaRPr>
          </a:p>
          <a:p>
            <a:pPr indent="0" lvl="0" marL="0" marR="0" rtl="0" algn="l">
              <a:spcBef>
                <a:spcPts val="0"/>
              </a:spcBef>
              <a:spcAft>
                <a:spcPts val="0"/>
              </a:spcAft>
              <a:buNone/>
            </a:pPr>
            <a:r>
              <a:t/>
            </a:r>
            <a:endParaRPr b="0" i="0" sz="1138" u="none" cap="none" strike="noStrike">
              <a:solidFill>
                <a:srgbClr val="FFFFFF"/>
              </a:solidFill>
              <a:latin typeface="Malgun Gothic"/>
              <a:ea typeface="Malgun Gothic"/>
              <a:cs typeface="Malgun Gothic"/>
              <a:sym typeface="Malgun Gothic"/>
            </a:endParaRPr>
          </a:p>
          <a:p>
            <a:pPr indent="0" lvl="0" marL="0" marR="0" rtl="0" algn="l">
              <a:spcBef>
                <a:spcPts val="0"/>
              </a:spcBef>
              <a:spcAft>
                <a:spcPts val="0"/>
              </a:spcAft>
              <a:buNone/>
            </a:pPr>
            <a:r>
              <a:t/>
            </a:r>
            <a:endParaRPr b="0" i="0" sz="1138" u="none" cap="none" strike="noStrike">
              <a:solidFill>
                <a:srgbClr val="FFFFFF"/>
              </a:solidFill>
              <a:latin typeface="Malgun Gothic"/>
              <a:ea typeface="Malgun Gothic"/>
              <a:cs typeface="Malgun Gothic"/>
              <a:sym typeface="Malgun Gothic"/>
            </a:endParaRPr>
          </a:p>
          <a:p>
            <a:pPr indent="0" lvl="0" marL="0" marR="0" rtl="0" algn="l">
              <a:spcBef>
                <a:spcPts val="0"/>
              </a:spcBef>
              <a:spcAft>
                <a:spcPts val="0"/>
              </a:spcAft>
              <a:buNone/>
            </a:pPr>
            <a:r>
              <a:t/>
            </a:r>
            <a:endParaRPr b="0" i="0" sz="1138" u="none" cap="none" strike="noStrike">
              <a:solidFill>
                <a:srgbClr val="FFFFFF"/>
              </a:solidFill>
              <a:latin typeface="Malgun Gothic"/>
              <a:ea typeface="Malgun Gothic"/>
              <a:cs typeface="Malgun Gothic"/>
              <a:sym typeface="Malgun Gothic"/>
            </a:endParaRPr>
          </a:p>
          <a:p>
            <a:pPr indent="0" lvl="0" marL="0" marR="0" rtl="0" algn="l">
              <a:spcBef>
                <a:spcPts val="0"/>
              </a:spcBef>
              <a:spcAft>
                <a:spcPts val="0"/>
              </a:spcAft>
              <a:buNone/>
            </a:pPr>
            <a:r>
              <a:rPr b="0" i="0" lang="ko-KR" sz="1138" u="none" cap="none" strike="noStrike">
                <a:solidFill>
                  <a:srgbClr val="FFFFFF"/>
                </a:solidFill>
                <a:latin typeface="Malgun Gothic"/>
                <a:ea typeface="Malgun Gothic"/>
                <a:cs typeface="Malgun Gothic"/>
                <a:sym typeface="Malgun Gothic"/>
              </a:rPr>
              <a:t>                                                                                             </a:t>
            </a:r>
            <a:endParaRPr b="0" i="0" sz="1138" u="none" cap="none" strike="noStrike">
              <a:solidFill>
                <a:srgbClr val="FFFFFF"/>
              </a:solidFill>
              <a:latin typeface="Malgun Gothic"/>
              <a:ea typeface="Malgun Gothic"/>
              <a:cs typeface="Malgun Gothic"/>
              <a:sym typeface="Malgun Gothic"/>
            </a:endParaRPr>
          </a:p>
        </p:txBody>
      </p:sp>
      <p:sp>
        <p:nvSpPr>
          <p:cNvPr id="166" name="Google Shape;166;p1"/>
          <p:cNvSpPr txBox="1"/>
          <p:nvPr/>
        </p:nvSpPr>
        <p:spPr>
          <a:xfrm>
            <a:off x="1818640" y="4227830"/>
            <a:ext cx="1188085" cy="24257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ko-KR" sz="975" u="none" cap="none" strike="noStrike">
                <a:solidFill>
                  <a:srgbClr val="FFFFFF"/>
                </a:solidFill>
                <a:latin typeface="Malgun Gothic"/>
                <a:ea typeface="Malgun Gothic"/>
                <a:cs typeface="Malgun Gothic"/>
                <a:sym typeface="Malgun Gothic"/>
              </a:rPr>
              <a:t>PROJECT</a:t>
            </a:r>
            <a:r>
              <a:rPr b="0" i="0" lang="ko-KR" sz="975" u="none" cap="none" strike="noStrike">
                <a:solidFill>
                  <a:srgbClr val="FFFFFF"/>
                </a:solidFill>
                <a:latin typeface="Malgun Gothic"/>
                <a:ea typeface="Malgun Gothic"/>
                <a:cs typeface="Malgun Gothic"/>
                <a:sym typeface="Malgun Gothic"/>
              </a:rPr>
              <a:t> INFO</a:t>
            </a:r>
            <a:endParaRPr b="0" i="0" sz="975" u="none" cap="none" strike="noStrike">
              <a:solidFill>
                <a:srgbClr val="FFFFFF"/>
              </a:solidFill>
              <a:latin typeface="Malgun Gothic"/>
              <a:ea typeface="Malgun Gothic"/>
              <a:cs typeface="Malgun Gothic"/>
              <a:sym typeface="Malgun Gothic"/>
            </a:endParaRPr>
          </a:p>
        </p:txBody>
      </p:sp>
      <p:graphicFrame>
        <p:nvGraphicFramePr>
          <p:cNvPr id="169" name="Google Shape;169;p1"/>
          <p:cNvGraphicFramePr>
            <a:graphicFrameLocks noGrp="1"/>
          </p:cNvGraphicFramePr>
          <p:nvPr/>
        </p:nvGraphicFramePr>
        <p:xfrm>
          <a:off x="1905635" y="4516755"/>
          <a:ext cx="6256655" cy="915670"/>
        </p:xfrm>
        <a:graphic>
          <a:graphicData uri="http://schemas.openxmlformats.org/drawingml/2006/table">
            <a:tbl>
              <a:tblPr>
                <a:tableStyleId>{00000000-0000-0000-0000-000000000000}</a:tableStyleId>
              </a:tblPr>
              <a:tblGrid>
                <a:gridCol w="1062990"/>
                <a:gridCol w="2016760"/>
                <a:gridCol w="1062355"/>
                <a:gridCol w="2114550"/>
              </a:tblGrid>
              <a:tr h="227330">
                <a:tc>
                  <a:txBody>
                    <a:bodyPr/>
                    <a:lstStyle/>
                    <a:p>
                      <a:pPr marL="0" indent="0" rtl="0" algn="l" latinLnBrk="0" lvl="1">
                        <a:lnSpc>
                          <a:spcPct val="100000"/>
                        </a:lnSpc>
                        <a:spcBef>
                          <a:spcPct val="0"/>
                        </a:spcBef>
                        <a:spcAft>
                          <a:spcPct val="0"/>
                        </a:spcAft>
                        <a:buFontTx/>
                        <a:buNone/>
                      </a:pPr>
                      <a:r>
                        <a:rPr lang="ko-KR" sz="800" kern="1200" cap="none" i="0" b="0" strike="noStrike">
                          <a:solidFill>
                            <a:srgbClr val="3F3F3F"/>
                          </a:solidFill>
                          <a:latin typeface="Malgun Gothic" charset="0"/>
                          <a:ea typeface="Malgun Gothic" charset="0"/>
                          <a:cs typeface="Malgun Gothic" charset="0"/>
                        </a:rPr>
                        <a:t>SUBJECT</a:t>
                      </a:r>
                      <a:endParaRPr lang="ko-KR" altLang="en-US" sz="800" kern="1200" i="0" cap="none" b="0" strike="noStrike">
                        <a:solidFill>
                          <a:srgbClr val="3F3F3F"/>
                        </a:solidFill>
                        <a:latin typeface="Malgun Gothic" charset="0"/>
                        <a:ea typeface="Malgun Gothic" charset="0"/>
                        <a:cs typeface="Malgun Gothic" charset="0"/>
                      </a:endParaRPr>
                    </a:p>
                  </a:txBody>
                  <a:tcPr marL="74295" marR="74295" marT="36830" marB="36830" anchor="ctr">
                    <a:lnL w="9525" cap="flat" cmpd="sng" algn="ctr">
                      <a:solidFill>
                        <a:srgbClr val="FFFFFF">
                          <a:alpha val="100000"/>
                        </a:srgbClr>
                      </a:solidFill>
                      <a:prstDash val="solid"/>
                      <a:round/>
                      <a:headEnd type="none" w="med" len="med"/>
                      <a:tailEnd type="none" w="med" len="med"/>
                    </a:lnL>
                    <a:lnR w="9525" cap="flat" cmpd="sng" algn="ctr">
                      <a:solidFill>
                        <a:srgbClr val="FFFFFF">
                          <a:alpha val="100000"/>
                        </a:srgbClr>
                      </a:solidFill>
                      <a:prstDash val="solid"/>
                      <a:round/>
                      <a:headEnd type="none" w="med" len="med"/>
                      <a:tailEnd type="none" w="med" len="med"/>
                    </a:lnR>
                    <a:lnT w="9525" cap="flat" cmpd="sng" algn="ctr">
                      <a:solidFill>
                        <a:srgbClr val="FFFFFF">
                          <a:alpha val="100000"/>
                        </a:srgbClr>
                      </a:solidFill>
                      <a:prstDash val="solid"/>
                      <a:round/>
                      <a:headEnd type="none" w="med" len="med"/>
                      <a:tailEnd type="none" w="med" len="med"/>
                    </a:lnT>
                    <a:lnB w="9525" cap="flat" cmpd="sng" algn="ctr">
                      <a:solidFill>
                        <a:srgbClr val="FFFFFF">
                          <a:alpha val="100000"/>
                        </a:srgbClr>
                      </a:solidFill>
                      <a:prstDash val="solid"/>
                      <a:round/>
                      <a:headEnd type="none" w="med" len="med"/>
                      <a:tailEnd type="none" w="med" len="med"/>
                    </a:lnB>
                    <a:solidFill>
                      <a:srgbClr val="D8D8D8"/>
                    </a:solidFill>
                  </a:tcPr>
                </a:tc>
                <a:tc>
                  <a:txBody>
                    <a:bodyPr/>
                    <a:lstStyle/>
                    <a:p>
                      <a:pPr marL="0" indent="0" rtl="0" algn="l" latinLnBrk="0" lvl="1">
                        <a:spcBef>
                          <a:spcPts val="0"/>
                        </a:spcBef>
                        <a:spcAft>
                          <a:spcPts val="0"/>
                        </a:spcAft>
                        <a:buFontTx/>
                        <a:buNone/>
                      </a:pPr>
                      <a:r>
                        <a:rPr lang="ko-KR" sz="800" kern="1200" cap="none" i="0" b="0" strike="noStrike">
                          <a:solidFill>
                            <a:schemeClr val="lt1"/>
                          </a:solidFill>
                          <a:latin typeface="Malgun Gothic" charset="0"/>
                          <a:ea typeface="Malgun Gothic" charset="0"/>
                          <a:cs typeface="Malgun Gothic" charset="0"/>
                        </a:rPr>
                        <a:t>SUMY Game Shop</a:t>
                      </a:r>
                      <a:endParaRPr lang="ko-KR" altLang="en-US" sz="800" kern="1200" i="0" cap="none" b="0" strike="noStrike">
                        <a:solidFill>
                          <a:schemeClr val="lt1"/>
                        </a:solidFill>
                        <a:latin typeface="Malgun Gothic" charset="0"/>
                        <a:ea typeface="Malgun Gothic" charset="0"/>
                        <a:cs typeface="Malgun Gothic" charset="0"/>
                      </a:endParaRPr>
                    </a:p>
                  </a:txBody>
                  <a:tcPr marL="74295" marR="74295" marT="36830" marB="36830" anchor="ctr">
                    <a:lnL w="9525" cap="flat" cmpd="sng" algn="ctr">
                      <a:solidFill>
                        <a:srgbClr val="FFFFFF">
                          <a:alpha val="100000"/>
                        </a:srgbClr>
                      </a:solidFill>
                      <a:prstDash val="solid"/>
                      <a:round/>
                      <a:headEnd type="none" w="med" len="med"/>
                      <a:tailEnd type="none" w="med" len="med"/>
                    </a:lnL>
                    <a:lnR w="9525" cap="flat" cmpd="sng" algn="ctr">
                      <a:solidFill>
                        <a:srgbClr val="FFFFFF">
                          <a:alpha val="100000"/>
                        </a:srgbClr>
                      </a:solidFill>
                      <a:prstDash val="solid"/>
                      <a:round/>
                      <a:headEnd type="none" w="med" len="med"/>
                      <a:tailEnd type="none" w="med" len="med"/>
                    </a:lnR>
                    <a:lnT w="9525" cap="flat" cmpd="sng" algn="ctr">
                      <a:solidFill>
                        <a:srgbClr val="FFFFFF">
                          <a:alpha val="100000"/>
                        </a:srgbClr>
                      </a:solidFill>
                      <a:prstDash val="solid"/>
                      <a:round/>
                      <a:headEnd type="none" w="med" len="med"/>
                      <a:tailEnd type="none" w="med" len="med"/>
                    </a:lnT>
                    <a:lnB w="9525" cap="flat" cmpd="sng" algn="ctr">
                      <a:solidFill>
                        <a:srgbClr val="FFFFFF">
                          <a:alpha val="100000"/>
                        </a:srgbClr>
                      </a:solidFill>
                      <a:prstDash val="solid"/>
                      <a:round/>
                      <a:headEnd type="none" w="med" len="med"/>
                      <a:tailEnd type="none" w="med" len="med"/>
                    </a:lnB>
                  </a:tcPr>
                </a:tc>
                <a:tc>
                  <a:txBody>
                    <a:bodyPr/>
                    <a:lstStyle/>
                    <a:p>
                      <a:pPr marL="0" indent="0" rtl="0" algn="l" latinLnBrk="0" lvl="1">
                        <a:spcBef>
                          <a:spcPts val="0"/>
                        </a:spcBef>
                        <a:spcAft>
                          <a:spcPts val="0"/>
                        </a:spcAft>
                        <a:buFontTx/>
                        <a:buNone/>
                      </a:pPr>
                      <a:r>
                        <a:rPr lang="ko-KR" sz="800" kern="1200" cap="none" i="0" b="0" strike="noStrike">
                          <a:solidFill>
                            <a:srgbClr val="3F3F3F"/>
                          </a:solidFill>
                          <a:latin typeface="Malgun Gothic" charset="0"/>
                          <a:ea typeface="Malgun Gothic" charset="0"/>
                          <a:cs typeface="Malgun Gothic" charset="0"/>
                        </a:rPr>
                        <a:t>DATE</a:t>
                      </a:r>
                      <a:endParaRPr lang="ko-KR" altLang="en-US" sz="800" kern="1200" i="0" cap="none" b="0" strike="noStrike">
                        <a:solidFill>
                          <a:srgbClr val="3F3F3F"/>
                        </a:solidFill>
                        <a:latin typeface="Malgun Gothic" charset="0"/>
                        <a:ea typeface="Malgun Gothic" charset="0"/>
                        <a:cs typeface="Malgun Gothic" charset="0"/>
                      </a:endParaRPr>
                    </a:p>
                  </a:txBody>
                  <a:tcPr marL="74295" marR="74295" marT="36830" marB="36830" anchor="ctr">
                    <a:lnL w="9525" cap="flat" cmpd="sng" algn="ctr">
                      <a:solidFill>
                        <a:srgbClr val="FFFFFF">
                          <a:alpha val="100000"/>
                        </a:srgbClr>
                      </a:solidFill>
                      <a:prstDash val="solid"/>
                      <a:round/>
                      <a:headEnd type="none" w="med" len="med"/>
                      <a:tailEnd type="none" w="med" len="med"/>
                    </a:lnL>
                    <a:lnR w="9525" cap="flat" cmpd="sng" algn="ctr">
                      <a:solidFill>
                        <a:srgbClr val="FFFFFF">
                          <a:alpha val="100000"/>
                        </a:srgbClr>
                      </a:solidFill>
                      <a:prstDash val="solid"/>
                      <a:round/>
                      <a:headEnd type="none" w="med" len="med"/>
                      <a:tailEnd type="none" w="med" len="med"/>
                    </a:lnR>
                    <a:lnT w="9525" cap="flat" cmpd="sng" algn="ctr">
                      <a:solidFill>
                        <a:srgbClr val="FFFFFF">
                          <a:alpha val="100000"/>
                        </a:srgbClr>
                      </a:solidFill>
                      <a:prstDash val="solid"/>
                      <a:round/>
                      <a:headEnd type="none" w="med" len="med"/>
                      <a:tailEnd type="none" w="med" len="med"/>
                    </a:lnT>
                    <a:lnB w="9525" cap="flat" cmpd="sng" algn="ctr">
                      <a:solidFill>
                        <a:srgbClr val="FFFFFF">
                          <a:alpha val="100000"/>
                        </a:srgbClr>
                      </a:solidFill>
                      <a:prstDash val="solid"/>
                      <a:round/>
                      <a:headEnd type="none" w="med" len="med"/>
                      <a:tailEnd type="none" w="med" len="med"/>
                    </a:lnB>
                    <a:solidFill>
                      <a:srgbClr val="D8D8D8"/>
                    </a:solidFill>
                  </a:tcPr>
                </a:tc>
                <a:tc>
                  <a:txBody>
                    <a:bodyPr/>
                    <a:lstStyle/>
                    <a:p>
                      <a:pPr marL="0" indent="0" rtl="0" algn="l" latinLnBrk="0" lvl="1">
                        <a:spcBef>
                          <a:spcPts val="0"/>
                        </a:spcBef>
                        <a:spcAft>
                          <a:spcPts val="0"/>
                        </a:spcAft>
                        <a:buFontTx/>
                        <a:buNone/>
                      </a:pPr>
                      <a:r>
                        <a:rPr lang="ko-KR" sz="800" kern="1200" cap="none" i="0" b="0" strike="noStrike">
                          <a:solidFill>
                            <a:schemeClr val="lt1"/>
                          </a:solidFill>
                          <a:latin typeface="Malgun Gothic" charset="0"/>
                          <a:ea typeface="Malgun Gothic" charset="0"/>
                          <a:cs typeface="Malgun Gothic" charset="0"/>
                        </a:rPr>
                        <a:t>2021.06.16</a:t>
                      </a:r>
                      <a:endParaRPr lang="ko-KR" altLang="en-US" sz="800" kern="1200" i="0" cap="none" b="0" strike="noStrike">
                        <a:solidFill>
                          <a:schemeClr val="lt1"/>
                        </a:solidFill>
                        <a:latin typeface="Malgun Gothic" charset="0"/>
                        <a:ea typeface="Malgun Gothic" charset="0"/>
                        <a:cs typeface="Malgun Gothic" charset="0"/>
                      </a:endParaRPr>
                    </a:p>
                  </a:txBody>
                  <a:tcPr marL="74295" marR="74295" marT="36830" marB="36830" anchor="ctr">
                    <a:lnL w="9525" cap="flat" cmpd="sng" algn="ctr">
                      <a:solidFill>
                        <a:srgbClr val="FFFFFF">
                          <a:alpha val="100000"/>
                        </a:srgbClr>
                      </a:solidFill>
                      <a:prstDash val="solid"/>
                      <a:round/>
                      <a:headEnd type="none" w="med" len="med"/>
                      <a:tailEnd type="none" w="med" len="med"/>
                    </a:lnL>
                    <a:lnR w="9525" cap="flat" cmpd="sng" algn="ctr">
                      <a:solidFill>
                        <a:srgbClr val="FFFFFF">
                          <a:alpha val="100000"/>
                        </a:srgbClr>
                      </a:solidFill>
                      <a:prstDash val="solid"/>
                      <a:round/>
                      <a:headEnd type="none" w="med" len="med"/>
                      <a:tailEnd type="none" w="med" len="med"/>
                    </a:lnR>
                    <a:lnT w="9525" cap="flat" cmpd="sng" algn="ctr">
                      <a:solidFill>
                        <a:srgbClr val="FFFFFF">
                          <a:alpha val="100000"/>
                        </a:srgbClr>
                      </a:solidFill>
                      <a:prstDash val="solid"/>
                      <a:round/>
                      <a:headEnd type="none" w="med" len="med"/>
                      <a:tailEnd type="none" w="med" len="med"/>
                    </a:lnT>
                    <a:lnB w="9525" cap="flat" cmpd="sng" algn="ctr">
                      <a:solidFill>
                        <a:srgbClr val="FFFFFF">
                          <a:alpha val="100000"/>
                        </a:srgbClr>
                      </a:solidFill>
                      <a:prstDash val="solid"/>
                      <a:round/>
                      <a:headEnd type="none" w="med" len="med"/>
                      <a:tailEnd type="none" w="med" len="med"/>
                    </a:lnB>
                  </a:tcPr>
                </a:tc>
              </a:tr>
              <a:tr h="227330">
                <a:tc>
                  <a:txBody>
                    <a:bodyPr/>
                    <a:lstStyle/>
                    <a:p>
                      <a:pPr marL="0" indent="0" rtl="0" algn="l" latinLnBrk="0" lvl="1">
                        <a:lnSpc>
                          <a:spcPct val="100000"/>
                        </a:lnSpc>
                        <a:spcBef>
                          <a:spcPct val="0"/>
                        </a:spcBef>
                        <a:spcAft>
                          <a:spcPct val="0"/>
                        </a:spcAft>
                        <a:buFontTx/>
                        <a:buNone/>
                      </a:pPr>
                      <a:r>
                        <a:rPr lang="ko-KR" sz="800" kern="1200" cap="none" i="0" b="0" strike="noStrike">
                          <a:solidFill>
                            <a:srgbClr val="3F3F3F"/>
                          </a:solidFill>
                          <a:latin typeface="Malgun Gothic" charset="0"/>
                          <a:ea typeface="Malgun Gothic" charset="0"/>
                          <a:cs typeface="Malgun Gothic" charset="0"/>
                        </a:rPr>
                        <a:t>PROJECT TITLE</a:t>
                      </a:r>
                      <a:endParaRPr lang="ko-KR" altLang="en-US" sz="800" kern="1200" i="0" cap="none" b="0" strike="noStrike">
                        <a:solidFill>
                          <a:srgbClr val="3F3F3F"/>
                        </a:solidFill>
                        <a:latin typeface="Malgun Gothic" charset="0"/>
                        <a:ea typeface="Malgun Gothic" charset="0"/>
                        <a:cs typeface="Malgun Gothic" charset="0"/>
                      </a:endParaRPr>
                    </a:p>
                  </a:txBody>
                  <a:tcPr marL="74295" marR="74295" marT="36830" marB="36830" anchor="ctr">
                    <a:lnL w="9525" cap="flat" cmpd="sng" algn="ctr">
                      <a:solidFill>
                        <a:srgbClr val="FFFFFF">
                          <a:alpha val="100000"/>
                        </a:srgbClr>
                      </a:solidFill>
                      <a:prstDash val="solid"/>
                      <a:round/>
                      <a:headEnd type="none" w="med" len="med"/>
                      <a:tailEnd type="none" w="med" len="med"/>
                    </a:lnL>
                    <a:lnR w="9525" cap="flat" cmpd="sng" algn="ctr">
                      <a:solidFill>
                        <a:srgbClr val="FFFFFF">
                          <a:alpha val="100000"/>
                        </a:srgbClr>
                      </a:solidFill>
                      <a:prstDash val="solid"/>
                      <a:round/>
                      <a:headEnd type="none" w="med" len="med"/>
                      <a:tailEnd type="none" w="med" len="med"/>
                    </a:lnR>
                    <a:lnT w="9525" cap="flat" cmpd="sng" algn="ctr">
                      <a:solidFill>
                        <a:srgbClr val="FFFFFF">
                          <a:alpha val="100000"/>
                        </a:srgbClr>
                      </a:solidFill>
                      <a:prstDash val="solid"/>
                      <a:round/>
                      <a:headEnd type="none" w="med" len="med"/>
                      <a:tailEnd type="none" w="med" len="med"/>
                    </a:lnT>
                    <a:lnB w="9525" cap="flat" cmpd="sng" algn="ctr">
                      <a:solidFill>
                        <a:srgbClr val="FFFFFF">
                          <a:alpha val="100000"/>
                        </a:srgbClr>
                      </a:solidFill>
                      <a:prstDash val="solid"/>
                      <a:round/>
                      <a:headEnd type="none" w="med" len="med"/>
                      <a:tailEnd type="none" w="med" len="med"/>
                    </a:lnB>
                    <a:solidFill>
                      <a:srgbClr val="D8D8D8"/>
                    </a:solidFill>
                  </a:tcPr>
                </a:tc>
                <a:tc>
                  <a:txBody>
                    <a:bodyPr/>
                    <a:lstStyle/>
                    <a:p>
                      <a:pPr marL="0" indent="0" rtl="0" algn="l" latinLnBrk="0" lvl="1">
                        <a:spcBef>
                          <a:spcPts val="0"/>
                        </a:spcBef>
                        <a:spcAft>
                          <a:spcPts val="0"/>
                        </a:spcAft>
                        <a:buFontTx/>
                        <a:buNone/>
                      </a:pPr>
                      <a:r>
                        <a:rPr lang="ko-KR" sz="800" kern="1200" cap="none" i="0" b="0" strike="noStrike">
                          <a:solidFill>
                            <a:schemeClr val="lt1"/>
                          </a:solidFill>
                          <a:latin typeface="Malgun Gothic" charset="0"/>
                          <a:ea typeface="Malgun Gothic" charset="0"/>
                          <a:cs typeface="Malgun Gothic" charset="0"/>
                        </a:rPr>
                        <a:t>Game Shopping mall</a:t>
                      </a:r>
                      <a:endParaRPr lang="ko-KR" altLang="en-US" sz="800" kern="1200" i="0" cap="none" b="0" strike="noStrike">
                        <a:solidFill>
                          <a:schemeClr val="lt1"/>
                        </a:solidFill>
                        <a:latin typeface="Malgun Gothic" charset="0"/>
                        <a:ea typeface="Malgun Gothic" charset="0"/>
                        <a:cs typeface="Malgun Gothic" charset="0"/>
                      </a:endParaRPr>
                    </a:p>
                  </a:txBody>
                  <a:tcPr marL="74295" marR="74295" marT="36830" marB="36830" anchor="ctr">
                    <a:lnL w="9525" cap="flat" cmpd="sng" algn="ctr">
                      <a:solidFill>
                        <a:srgbClr val="FFFFFF">
                          <a:alpha val="100000"/>
                        </a:srgbClr>
                      </a:solidFill>
                      <a:prstDash val="solid"/>
                      <a:round/>
                      <a:headEnd type="none" w="med" len="med"/>
                      <a:tailEnd type="none" w="med" len="med"/>
                    </a:lnL>
                    <a:lnR w="9525" cap="flat" cmpd="sng" algn="ctr">
                      <a:solidFill>
                        <a:srgbClr val="FFFFFF">
                          <a:alpha val="100000"/>
                        </a:srgbClr>
                      </a:solidFill>
                      <a:prstDash val="solid"/>
                      <a:round/>
                      <a:headEnd type="none" w="med" len="med"/>
                      <a:tailEnd type="none" w="med" len="med"/>
                    </a:lnR>
                    <a:lnT w="9525" cap="flat" cmpd="sng" algn="ctr">
                      <a:solidFill>
                        <a:srgbClr val="FFFFFF">
                          <a:alpha val="100000"/>
                        </a:srgbClr>
                      </a:solidFill>
                      <a:prstDash val="solid"/>
                      <a:round/>
                      <a:headEnd type="none" w="med" len="med"/>
                      <a:tailEnd type="none" w="med" len="med"/>
                    </a:lnT>
                    <a:lnB w="9525" cap="flat" cmpd="sng" algn="ctr">
                      <a:solidFill>
                        <a:srgbClr val="FFFFFF">
                          <a:alpha val="100000"/>
                        </a:srgbClr>
                      </a:solidFill>
                      <a:prstDash val="solid"/>
                      <a:round/>
                      <a:headEnd type="none" w="med" len="med"/>
                      <a:tailEnd type="none" w="med" len="med"/>
                    </a:lnB>
                  </a:tcPr>
                </a:tc>
                <a:tc>
                  <a:txBody>
                    <a:bodyPr/>
                    <a:lstStyle/>
                    <a:p>
                      <a:pPr marL="0" indent="0" rtl="0" algn="l" latinLnBrk="0" lvl="1">
                        <a:spcBef>
                          <a:spcPts val="0"/>
                        </a:spcBef>
                        <a:spcAft>
                          <a:spcPts val="0"/>
                        </a:spcAft>
                        <a:buFontTx/>
                        <a:buNone/>
                      </a:pPr>
                      <a:r>
                        <a:rPr lang="ko-KR" sz="800" kern="1200" cap="none" i="0" b="0" strike="noStrike">
                          <a:solidFill>
                            <a:srgbClr val="3F3F3F"/>
                          </a:solidFill>
                          <a:latin typeface="Malgun Gothic" charset="0"/>
                          <a:ea typeface="Malgun Gothic" charset="0"/>
                          <a:cs typeface="Malgun Gothic" charset="0"/>
                        </a:rPr>
                        <a:t>LAST UPDATE</a:t>
                      </a:r>
                      <a:endParaRPr lang="ko-KR" altLang="en-US" sz="800" kern="1200" i="0" cap="none" b="0" strike="noStrike">
                        <a:solidFill>
                          <a:srgbClr val="3F3F3F"/>
                        </a:solidFill>
                        <a:latin typeface="Malgun Gothic" charset="0"/>
                        <a:ea typeface="Malgun Gothic" charset="0"/>
                        <a:cs typeface="Malgun Gothic" charset="0"/>
                      </a:endParaRPr>
                    </a:p>
                  </a:txBody>
                  <a:tcPr marL="74295" marR="74295" marT="36830" marB="36830" anchor="ctr">
                    <a:lnL w="9525" cap="flat" cmpd="sng" algn="ctr">
                      <a:solidFill>
                        <a:srgbClr val="FFFFFF">
                          <a:alpha val="100000"/>
                        </a:srgbClr>
                      </a:solidFill>
                      <a:prstDash val="solid"/>
                      <a:round/>
                      <a:headEnd type="none" w="med" len="med"/>
                      <a:tailEnd type="none" w="med" len="med"/>
                    </a:lnL>
                    <a:lnR w="9525" cap="flat" cmpd="sng" algn="ctr">
                      <a:solidFill>
                        <a:srgbClr val="FFFFFF">
                          <a:alpha val="100000"/>
                        </a:srgbClr>
                      </a:solidFill>
                      <a:prstDash val="solid"/>
                      <a:round/>
                      <a:headEnd type="none" w="med" len="med"/>
                      <a:tailEnd type="none" w="med" len="med"/>
                    </a:lnR>
                    <a:lnT w="9525" cap="flat" cmpd="sng" algn="ctr">
                      <a:solidFill>
                        <a:srgbClr val="FFFFFF">
                          <a:alpha val="100000"/>
                        </a:srgbClr>
                      </a:solidFill>
                      <a:prstDash val="solid"/>
                      <a:round/>
                      <a:headEnd type="none" w="med" len="med"/>
                      <a:tailEnd type="none" w="med" len="med"/>
                    </a:lnT>
                    <a:lnB w="9525" cap="flat" cmpd="sng" algn="ctr">
                      <a:solidFill>
                        <a:srgbClr val="FFFFFF">
                          <a:alpha val="100000"/>
                        </a:srgbClr>
                      </a:solidFill>
                      <a:prstDash val="solid"/>
                      <a:round/>
                      <a:headEnd type="none" w="med" len="med"/>
                      <a:tailEnd type="none" w="med" len="med"/>
                    </a:lnB>
                    <a:solidFill>
                      <a:srgbClr val="D8D8D8"/>
                    </a:solidFill>
                  </a:tcPr>
                </a:tc>
                <a:tc>
                  <a:txBody>
                    <a:bodyPr/>
                    <a:lstStyle/>
                    <a:p>
                      <a:pPr marL="0" indent="0" rtl="0" algn="l" latinLnBrk="0" lvl="1">
                        <a:spcBef>
                          <a:spcPts val="0"/>
                        </a:spcBef>
                        <a:spcAft>
                          <a:spcPts val="0"/>
                        </a:spcAft>
                        <a:buFontTx/>
                        <a:buNone/>
                      </a:pPr>
                      <a:r>
                        <a:rPr lang="ko-KR" sz="800" kern="1200" cap="none" i="0" b="0" strike="noStrike">
                          <a:solidFill>
                            <a:schemeClr val="lt1"/>
                          </a:solidFill>
                          <a:latin typeface="Malgun Gothic" charset="0"/>
                          <a:ea typeface="Malgun Gothic" charset="0"/>
                          <a:cs typeface="Malgun Gothic" charset="0"/>
                        </a:rPr>
                        <a:t>2021.06.20</a:t>
                      </a:r>
                      <a:endParaRPr lang="ko-KR" altLang="en-US" sz="800" kern="1200" i="0" cap="none" b="0" strike="noStrike">
                        <a:solidFill>
                          <a:schemeClr val="lt1"/>
                        </a:solidFill>
                        <a:latin typeface="Malgun Gothic" charset="0"/>
                        <a:ea typeface="Malgun Gothic" charset="0"/>
                        <a:cs typeface="Malgun Gothic" charset="0"/>
                      </a:endParaRPr>
                    </a:p>
                  </a:txBody>
                  <a:tcPr marL="74295" marR="74295" marT="36830" marB="36830" anchor="ctr">
                    <a:lnL w="9525" cap="flat" cmpd="sng" algn="ctr">
                      <a:solidFill>
                        <a:srgbClr val="FFFFFF">
                          <a:alpha val="100000"/>
                        </a:srgbClr>
                      </a:solidFill>
                      <a:prstDash val="solid"/>
                      <a:round/>
                      <a:headEnd type="none" w="med" len="med"/>
                      <a:tailEnd type="none" w="med" len="med"/>
                    </a:lnL>
                    <a:lnR w="9525" cap="flat" cmpd="sng" algn="ctr">
                      <a:solidFill>
                        <a:srgbClr val="FFFFFF">
                          <a:alpha val="100000"/>
                        </a:srgbClr>
                      </a:solidFill>
                      <a:prstDash val="solid"/>
                      <a:round/>
                      <a:headEnd type="none" w="med" len="med"/>
                      <a:tailEnd type="none" w="med" len="med"/>
                    </a:lnR>
                    <a:lnT w="9525" cap="flat" cmpd="sng" algn="ctr">
                      <a:solidFill>
                        <a:srgbClr val="FFFFFF">
                          <a:alpha val="100000"/>
                        </a:srgbClr>
                      </a:solidFill>
                      <a:prstDash val="solid"/>
                      <a:round/>
                      <a:headEnd type="none" w="med" len="med"/>
                      <a:tailEnd type="none" w="med" len="med"/>
                    </a:lnT>
                    <a:lnB w="9525" cap="flat" cmpd="sng" algn="ctr">
                      <a:solidFill>
                        <a:srgbClr val="FFFFFF">
                          <a:alpha val="100000"/>
                        </a:srgbClr>
                      </a:solidFill>
                      <a:prstDash val="solid"/>
                      <a:round/>
                      <a:headEnd type="none" w="med" len="med"/>
                      <a:tailEnd type="none" w="med" len="med"/>
                    </a:lnB>
                  </a:tcPr>
                </a:tc>
              </a:tr>
              <a:tr h="230505">
                <a:tc>
                  <a:txBody>
                    <a:bodyPr/>
                    <a:lstStyle/>
                    <a:p>
                      <a:pPr marL="0" indent="0" rtl="0" algn="l" latinLnBrk="0" lvl="1">
                        <a:spcBef>
                          <a:spcPts val="0"/>
                        </a:spcBef>
                        <a:spcAft>
                          <a:spcPts val="0"/>
                        </a:spcAft>
                        <a:buFontTx/>
                        <a:buNone/>
                      </a:pPr>
                      <a:r>
                        <a:rPr lang="ko-KR" sz="800" kern="1200" cap="none" i="0" b="0" strike="noStrike">
                          <a:solidFill>
                            <a:srgbClr val="3F3F3F"/>
                          </a:solidFill>
                          <a:latin typeface="Malgun Gothic" charset="0"/>
                          <a:ea typeface="Malgun Gothic" charset="0"/>
                          <a:cs typeface="Malgun Gothic" charset="0"/>
                        </a:rPr>
                        <a:t>VERSION</a:t>
                      </a:r>
                      <a:endParaRPr lang="ko-KR" altLang="en-US" sz="800" kern="1200" i="0" cap="none" b="0" strike="noStrike">
                        <a:solidFill>
                          <a:srgbClr val="3F3F3F"/>
                        </a:solidFill>
                        <a:latin typeface="Malgun Gothic" charset="0"/>
                        <a:ea typeface="Malgun Gothic" charset="0"/>
                        <a:cs typeface="Malgun Gothic" charset="0"/>
                      </a:endParaRPr>
                    </a:p>
                  </a:txBody>
                  <a:tcPr marL="74295" marR="74295" marT="36830" marB="36830" anchor="ctr">
                    <a:lnL w="9525" cap="flat" cmpd="sng" algn="ctr">
                      <a:solidFill>
                        <a:srgbClr val="FFFFFF">
                          <a:alpha val="100000"/>
                        </a:srgbClr>
                      </a:solidFill>
                      <a:prstDash val="solid"/>
                      <a:round/>
                      <a:headEnd type="none" w="med" len="med"/>
                      <a:tailEnd type="none" w="med" len="med"/>
                    </a:lnL>
                    <a:lnR w="9525" cap="flat" cmpd="sng" algn="ctr">
                      <a:solidFill>
                        <a:srgbClr val="FFFFFF">
                          <a:alpha val="100000"/>
                        </a:srgbClr>
                      </a:solidFill>
                      <a:prstDash val="solid"/>
                      <a:round/>
                      <a:headEnd type="none" w="med" len="med"/>
                      <a:tailEnd type="none" w="med" len="med"/>
                    </a:lnR>
                    <a:lnT w="9525" cap="flat" cmpd="sng" algn="ctr">
                      <a:solidFill>
                        <a:srgbClr val="FFFFFF">
                          <a:alpha val="100000"/>
                        </a:srgbClr>
                      </a:solidFill>
                      <a:prstDash val="solid"/>
                      <a:round/>
                      <a:headEnd type="none" w="med" len="med"/>
                      <a:tailEnd type="none" w="med" len="med"/>
                    </a:lnT>
                    <a:lnB w="9525" cap="flat" cmpd="sng" algn="ctr">
                      <a:solidFill>
                        <a:srgbClr val="FFFFFF">
                          <a:alpha val="100000"/>
                        </a:srgbClr>
                      </a:solidFill>
                      <a:prstDash val="solid"/>
                      <a:round/>
                      <a:headEnd type="none" w="med" len="med"/>
                      <a:tailEnd type="none" w="med" len="med"/>
                    </a:lnB>
                    <a:solidFill>
                      <a:srgbClr val="D8D8D8"/>
                    </a:solidFill>
                  </a:tcPr>
                </a:tc>
                <a:tc>
                  <a:txBody>
                    <a:bodyPr/>
                    <a:lstStyle/>
                    <a:p>
                      <a:pPr marL="0" indent="0" rtl="0" algn="l" latinLnBrk="0" lvl="1">
                        <a:spcBef>
                          <a:spcPts val="0"/>
                        </a:spcBef>
                        <a:spcAft>
                          <a:spcPts val="0"/>
                        </a:spcAft>
                        <a:buFontTx/>
                        <a:buNone/>
                      </a:pPr>
                      <a:r>
                        <a:rPr lang="ko-KR" sz="800" kern="1200" cap="none" i="0" b="0" strike="noStrike">
                          <a:solidFill>
                            <a:schemeClr val="lt1"/>
                          </a:solidFill>
                          <a:latin typeface="Malgun Gothic" charset="0"/>
                          <a:ea typeface="Malgun Gothic" charset="0"/>
                          <a:cs typeface="Malgun Gothic" charset="0"/>
                        </a:rPr>
                        <a:t>1.1</a:t>
                      </a:r>
                      <a:endParaRPr lang="ko-KR" altLang="en-US" sz="800" kern="1200" i="0" cap="none" b="0" strike="noStrike">
                        <a:solidFill>
                          <a:schemeClr val="lt1"/>
                        </a:solidFill>
                        <a:latin typeface="Malgun Gothic" charset="0"/>
                        <a:ea typeface="Malgun Gothic" charset="0"/>
                        <a:cs typeface="Malgun Gothic" charset="0"/>
                      </a:endParaRPr>
                    </a:p>
                  </a:txBody>
                  <a:tcPr marL="74295" marR="74295" marT="36830" marB="36830" anchor="ctr">
                    <a:lnL w="9525" cap="flat" cmpd="sng" algn="ctr">
                      <a:solidFill>
                        <a:srgbClr val="FFFFFF">
                          <a:alpha val="100000"/>
                        </a:srgbClr>
                      </a:solidFill>
                      <a:prstDash val="solid"/>
                      <a:round/>
                      <a:headEnd type="none" w="med" len="med"/>
                      <a:tailEnd type="none" w="med" len="med"/>
                    </a:lnL>
                    <a:lnR w="9525" cap="flat" cmpd="sng" algn="ctr">
                      <a:solidFill>
                        <a:srgbClr val="FFFFFF">
                          <a:alpha val="100000"/>
                        </a:srgbClr>
                      </a:solidFill>
                      <a:prstDash val="solid"/>
                      <a:round/>
                      <a:headEnd type="none" w="med" len="med"/>
                      <a:tailEnd type="none" w="med" len="med"/>
                    </a:lnR>
                    <a:lnT w="9525" cap="flat" cmpd="sng" algn="ctr">
                      <a:solidFill>
                        <a:srgbClr val="FFFFFF">
                          <a:alpha val="100000"/>
                        </a:srgbClr>
                      </a:solidFill>
                      <a:prstDash val="solid"/>
                      <a:round/>
                      <a:headEnd type="none" w="med" len="med"/>
                      <a:tailEnd type="none" w="med" len="med"/>
                    </a:lnT>
                    <a:lnB w="9525" cap="flat" cmpd="sng" algn="ctr">
                      <a:solidFill>
                        <a:srgbClr val="FFFFFF">
                          <a:alpha val="100000"/>
                        </a:srgbClr>
                      </a:solidFill>
                      <a:prstDash val="solid"/>
                      <a:round/>
                      <a:headEnd type="none" w="med" len="med"/>
                      <a:tailEnd type="none" w="med" len="med"/>
                    </a:lnB>
                  </a:tcPr>
                </a:tc>
                <a:tc>
                  <a:txBody>
                    <a:bodyPr/>
                    <a:lstStyle/>
                    <a:p>
                      <a:pPr marL="0" indent="0" rtl="0" algn="l" latinLnBrk="0" lvl="1">
                        <a:spcBef>
                          <a:spcPts val="0"/>
                        </a:spcBef>
                        <a:spcAft>
                          <a:spcPts val="0"/>
                        </a:spcAft>
                        <a:buFontTx/>
                        <a:buNone/>
                      </a:pPr>
                      <a:r>
                        <a:rPr lang="ko-KR" sz="800" kern="1200" cap="none" i="0" b="0" strike="noStrike">
                          <a:solidFill>
                            <a:srgbClr val="3F3F3F"/>
                          </a:solidFill>
                          <a:latin typeface="Malgun Gothic" charset="0"/>
                          <a:ea typeface="Malgun Gothic" charset="0"/>
                          <a:cs typeface="Malgun Gothic" charset="0"/>
                        </a:rPr>
                        <a:t>PREPARED BY</a:t>
                      </a:r>
                      <a:endParaRPr lang="ko-KR" altLang="en-US" sz="800" kern="1200" i="0" cap="none" b="0" strike="noStrike">
                        <a:solidFill>
                          <a:srgbClr val="3F3F3F"/>
                        </a:solidFill>
                        <a:latin typeface="Malgun Gothic" charset="0"/>
                        <a:ea typeface="Malgun Gothic" charset="0"/>
                        <a:cs typeface="Malgun Gothic" charset="0"/>
                      </a:endParaRPr>
                    </a:p>
                  </a:txBody>
                  <a:tcPr marL="74295" marR="74295" marT="36830" marB="36830" anchor="ctr">
                    <a:lnL w="9525" cap="flat" cmpd="sng" algn="ctr">
                      <a:solidFill>
                        <a:srgbClr val="FFFFFF">
                          <a:alpha val="100000"/>
                        </a:srgbClr>
                      </a:solidFill>
                      <a:prstDash val="solid"/>
                      <a:round/>
                      <a:headEnd type="none" w="med" len="med"/>
                      <a:tailEnd type="none" w="med" len="med"/>
                    </a:lnL>
                    <a:lnR w="9525" cap="flat" cmpd="sng" algn="ctr">
                      <a:solidFill>
                        <a:srgbClr val="FFFFFF">
                          <a:alpha val="100000"/>
                        </a:srgbClr>
                      </a:solidFill>
                      <a:prstDash val="solid"/>
                      <a:round/>
                      <a:headEnd type="none" w="med" len="med"/>
                      <a:tailEnd type="none" w="med" len="med"/>
                    </a:lnR>
                    <a:lnT w="9525" cap="flat" cmpd="sng" algn="ctr">
                      <a:solidFill>
                        <a:srgbClr val="FFFFFF">
                          <a:alpha val="100000"/>
                        </a:srgbClr>
                      </a:solidFill>
                      <a:prstDash val="solid"/>
                      <a:round/>
                      <a:headEnd type="none" w="med" len="med"/>
                      <a:tailEnd type="none" w="med" len="med"/>
                    </a:lnT>
                    <a:lnB w="9525" cap="flat" cmpd="sng" algn="ctr">
                      <a:solidFill>
                        <a:srgbClr val="FFFFFF">
                          <a:alpha val="100000"/>
                        </a:srgbClr>
                      </a:solidFill>
                      <a:prstDash val="solid"/>
                      <a:round/>
                      <a:headEnd type="none" w="med" len="med"/>
                      <a:tailEnd type="none" w="med" len="med"/>
                    </a:lnB>
                    <a:solidFill>
                      <a:srgbClr val="D8D8D8"/>
                    </a:solidFill>
                  </a:tcPr>
                </a:tc>
                <a:tc>
                  <a:txBody>
                    <a:bodyPr/>
                    <a:lstStyle/>
                    <a:p>
                      <a:pPr marL="0" indent="0" rtl="0" algn="l" latinLnBrk="0" lvl="1">
                        <a:spcBef>
                          <a:spcPts val="0"/>
                        </a:spcBef>
                        <a:spcAft>
                          <a:spcPts val="0"/>
                        </a:spcAft>
                        <a:buFontTx/>
                        <a:buNone/>
                      </a:pPr>
                      <a:r>
                        <a:rPr lang="ko-KR" sz="800" kern="1200" cap="none" i="0" b="0" strike="noStrike">
                          <a:solidFill>
                            <a:schemeClr val="lt1"/>
                          </a:solidFill>
                          <a:latin typeface="Malgun Gothic" charset="0"/>
                          <a:ea typeface="Malgun Gothic" charset="0"/>
                          <a:cs typeface="Malgun Gothic" charset="0"/>
                        </a:rPr>
                        <a:t>한의진</a:t>
                      </a:r>
                      <a:endParaRPr lang="ko-KR" altLang="en-US" sz="800" kern="1200" i="0" cap="none" b="0" strike="noStrike">
                        <a:solidFill>
                          <a:schemeClr val="lt1"/>
                        </a:solidFill>
                        <a:latin typeface="Malgun Gothic" charset="0"/>
                        <a:ea typeface="Malgun Gothic" charset="0"/>
                        <a:cs typeface="Malgun Gothic" charset="0"/>
                      </a:endParaRPr>
                    </a:p>
                  </a:txBody>
                  <a:tcPr marL="74295" marR="74295" marT="36830" marB="36830" anchor="ctr">
                    <a:lnL w="9525" cap="flat" cmpd="sng" algn="ctr">
                      <a:solidFill>
                        <a:srgbClr val="FFFFFF">
                          <a:alpha val="100000"/>
                        </a:srgbClr>
                      </a:solidFill>
                      <a:prstDash val="solid"/>
                      <a:round/>
                      <a:headEnd type="none" w="med" len="med"/>
                      <a:tailEnd type="none" w="med" len="med"/>
                    </a:lnL>
                    <a:lnR w="9525" cap="flat" cmpd="sng" algn="ctr">
                      <a:solidFill>
                        <a:srgbClr val="FFFFFF">
                          <a:alpha val="100000"/>
                        </a:srgbClr>
                      </a:solidFill>
                      <a:prstDash val="solid"/>
                      <a:round/>
                      <a:headEnd type="none" w="med" len="med"/>
                      <a:tailEnd type="none" w="med" len="med"/>
                    </a:lnR>
                    <a:lnT w="9525" cap="flat" cmpd="sng" algn="ctr">
                      <a:solidFill>
                        <a:srgbClr val="FFFFFF">
                          <a:alpha val="100000"/>
                        </a:srgbClr>
                      </a:solidFill>
                      <a:prstDash val="solid"/>
                      <a:round/>
                      <a:headEnd type="none" w="med" len="med"/>
                      <a:tailEnd type="none" w="med" len="med"/>
                    </a:lnT>
                    <a:lnB w="9525" cap="flat" cmpd="sng" algn="ctr">
                      <a:solidFill>
                        <a:srgbClr val="FFFFFF">
                          <a:alpha val="100000"/>
                        </a:srgbClr>
                      </a:solidFill>
                      <a:prstDash val="solid"/>
                      <a:round/>
                      <a:headEnd type="none" w="med" len="med"/>
                      <a:tailEnd type="none" w="med" len="med"/>
                    </a:lnB>
                  </a:tcPr>
                </a:tc>
              </a:tr>
              <a:tr h="230505">
                <a:tc>
                  <a:txBody>
                    <a:bodyPr/>
                    <a:lstStyle/>
                    <a:p>
                      <a:pPr marL="0" indent="0" rtl="0" algn="l" latinLnBrk="0" lvl="1">
                        <a:spcBef>
                          <a:spcPts val="0"/>
                        </a:spcBef>
                        <a:spcAft>
                          <a:spcPts val="0"/>
                        </a:spcAft>
                        <a:buFontTx/>
                        <a:buNone/>
                      </a:pPr>
                      <a:r>
                        <a:rPr lang="ko-KR" sz="800" kern="1200" cap="none" i="0" b="0" strike="noStrike">
                          <a:solidFill>
                            <a:srgbClr val="3F3F3F"/>
                          </a:solidFill>
                          <a:latin typeface="Malgun Gothic" charset="0"/>
                          <a:ea typeface="Malgun Gothic" charset="0"/>
                          <a:cs typeface="Malgun Gothic" charset="0"/>
                        </a:rPr>
                        <a:t>MENU</a:t>
                      </a:r>
                      <a:endParaRPr lang="ko-KR" altLang="en-US" sz="800" kern="1200" i="0" cap="none" b="0" strike="noStrike">
                        <a:solidFill>
                          <a:srgbClr val="3F3F3F"/>
                        </a:solidFill>
                        <a:latin typeface="Malgun Gothic" charset="0"/>
                        <a:ea typeface="Malgun Gothic" charset="0"/>
                        <a:cs typeface="Malgun Gothic" charset="0"/>
                      </a:endParaRPr>
                    </a:p>
                  </a:txBody>
                  <a:tcPr marL="74295" marR="74295" marT="36830" marB="36830" anchor="ctr">
                    <a:lnL w="9525" cap="flat" cmpd="sng" algn="ctr">
                      <a:solidFill>
                        <a:srgbClr val="FFFFFF">
                          <a:alpha val="100000"/>
                        </a:srgbClr>
                      </a:solidFill>
                      <a:prstDash val="solid"/>
                      <a:round/>
                      <a:headEnd type="none" w="med" len="med"/>
                      <a:tailEnd type="none" w="med" len="med"/>
                    </a:lnL>
                    <a:lnR w="9525" cap="flat" cmpd="sng" algn="ctr">
                      <a:solidFill>
                        <a:srgbClr val="FFFFFF">
                          <a:alpha val="100000"/>
                        </a:srgbClr>
                      </a:solidFill>
                      <a:prstDash val="solid"/>
                      <a:round/>
                      <a:headEnd type="none" w="med" len="med"/>
                      <a:tailEnd type="none" w="med" len="med"/>
                    </a:lnR>
                    <a:lnT w="9525" cap="flat" cmpd="sng" algn="ctr">
                      <a:solidFill>
                        <a:srgbClr val="FFFFFF">
                          <a:alpha val="100000"/>
                        </a:srgbClr>
                      </a:solidFill>
                      <a:prstDash val="solid"/>
                      <a:round/>
                      <a:headEnd type="none" w="med" len="med"/>
                      <a:tailEnd type="none" w="med" len="med"/>
                    </a:lnT>
                    <a:lnB w="9525" cap="flat" cmpd="sng" algn="ctr">
                      <a:solidFill>
                        <a:srgbClr val="FFFFFF">
                          <a:alpha val="100000"/>
                        </a:srgbClr>
                      </a:solidFill>
                      <a:prstDash val="solid"/>
                      <a:round/>
                      <a:headEnd type="none" w="med" len="med"/>
                      <a:tailEnd type="none" w="med" len="med"/>
                    </a:lnB>
                    <a:solidFill>
                      <a:srgbClr val="D8D8D8"/>
                    </a:solidFill>
                  </a:tcPr>
                </a:tc>
                <a:tc gridSpan="3">
                  <a:txBody>
                    <a:bodyPr/>
                    <a:lstStyle/>
                    <a:p>
                      <a:pPr marL="0" indent="0" rtl="0" algn="l" latinLnBrk="0" lvl="1">
                        <a:spcBef>
                          <a:spcPts val="0"/>
                        </a:spcBef>
                        <a:spcAft>
                          <a:spcPts val="0"/>
                        </a:spcAft>
                        <a:buFontTx/>
                        <a:buNone/>
                      </a:pPr>
                      <a:r>
                        <a:rPr lang="ko-KR" sz="800" kern="1200" cap="none" i="0" b="0" strike="noStrike">
                          <a:solidFill>
                            <a:schemeClr val="lt1"/>
                          </a:solidFill>
                          <a:latin typeface="Malgun Gothic" charset="0"/>
                          <a:ea typeface="Malgun Gothic" charset="0"/>
                          <a:cs typeface="Malgun Gothic" charset="0"/>
                        </a:rPr>
                        <a:t>all</a:t>
                      </a:r>
                      <a:endParaRPr lang="ko-KR" altLang="en-US" sz="800" kern="1200" i="0" cap="none" b="0" strike="noStrike">
                        <a:solidFill>
                          <a:schemeClr val="lt1"/>
                        </a:solidFill>
                        <a:latin typeface="Malgun Gothic" charset="0"/>
                        <a:ea typeface="Malgun Gothic" charset="0"/>
                        <a:cs typeface="Malgun Gothic" charset="0"/>
                      </a:endParaRPr>
                    </a:p>
                  </a:txBody>
                  <a:tcPr marL="74295" marR="74295" marT="36830" marB="36830" anchor="ctr">
                    <a:lnL w="9525" cap="flat" cmpd="sng" algn="ctr">
                      <a:solidFill>
                        <a:srgbClr val="FFFFFF">
                          <a:alpha val="100000"/>
                        </a:srgbClr>
                      </a:solidFill>
                      <a:prstDash val="solid"/>
                      <a:round/>
                      <a:headEnd type="none" w="med" len="med"/>
                      <a:tailEnd type="none" w="med" len="med"/>
                    </a:lnL>
                    <a:lnR w="9525" cap="flat" cmpd="sng" algn="ctr">
                      <a:solidFill>
                        <a:srgbClr val="FFFFFF">
                          <a:alpha val="100000"/>
                        </a:srgbClr>
                      </a:solidFill>
                      <a:prstDash val="solid"/>
                      <a:round/>
                      <a:headEnd type="none" w="med" len="med"/>
                      <a:tailEnd type="none" w="med" len="med"/>
                    </a:lnR>
                    <a:lnT w="9525" cap="flat" cmpd="sng" algn="ctr">
                      <a:solidFill>
                        <a:srgbClr val="FFFFFF">
                          <a:alpha val="100000"/>
                        </a:srgbClr>
                      </a:solidFill>
                      <a:prstDash val="solid"/>
                      <a:round/>
                      <a:headEnd type="none" w="med" len="med"/>
                      <a:tailEnd type="none" w="med" len="med"/>
                    </a:lnT>
                    <a:lnB w="9525" cap="flat" cmpd="sng" algn="ctr">
                      <a:solidFill>
                        <a:srgbClr val="FFFFFF">
                          <a:alpha val="100000"/>
                        </a:srgbClr>
                      </a:solidFill>
                      <a:prstDash val="solid"/>
                      <a:round/>
                      <a:headEnd type="none" w="med" len="med"/>
                      <a:tailEnd type="none" w="med" len="med"/>
                    </a:lnB>
                  </a:tcPr>
                </a:tc>
                <a:tc hMerge="1">
                  <a:txBody>
                    <a:bodyPr/>
                    <a:lstStyle/>
                    <a:p>
                      <a:pPr/>
                      <a:endParaRPr lang="ko-KR" altLang="en-US" kern="1200"/>
                    </a:p>
                  </a:txBody>
                </a:tc>
                <a:tc hMerge="1">
                  <a:txBody>
                    <a:bodyPr/>
                    <a:lstStyle/>
                    <a:p>
                      <a:pPr/>
                      <a:endParaRPr lang="ko-KR" altLang="en-US" kern="1200"/>
                    </a:p>
                  </a:txBody>
                </a:tc>
              </a:tr>
            </a:tbl>
          </a:graphicData>
        </a:graphic>
      </p:graphicFrame>
      <p:sp>
        <p:nvSpPr>
          <p:cNvPr id="170" name="Google Shape;170;p1"/>
          <p:cNvSpPr txBox="1"/>
          <p:nvPr/>
        </p:nvSpPr>
        <p:spPr>
          <a:xfrm>
            <a:off x="1712595" y="2060575"/>
            <a:ext cx="3765550" cy="58483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ko-KR" sz="3200" u="none" cap="none" strike="noStrike">
                <a:solidFill>
                  <a:schemeClr val="dk1"/>
                </a:solidFill>
                <a:latin typeface="Malgun Gothic"/>
                <a:ea typeface="Malgun Gothic"/>
                <a:cs typeface="Malgun Gothic"/>
                <a:sym typeface="Malgun Gothic"/>
              </a:rPr>
              <a:t>SUMY Game Shop</a:t>
            </a:r>
            <a:endParaRPr b="1" sz="3200">
              <a:solidFill>
                <a:schemeClr val="dk1"/>
              </a:solidFill>
              <a:latin typeface="Malgun Gothic"/>
              <a:ea typeface="Malgun Gothic"/>
              <a:cs typeface="Malgun Gothic"/>
              <a:sym typeface="Malgun Gothic"/>
            </a:endParaRPr>
          </a:p>
        </p:txBody>
      </p:sp>
      <p:sp>
        <p:nvSpPr>
          <p:cNvPr id="171" name="Google Shape;171;p1"/>
          <p:cNvSpPr txBox="1"/>
          <p:nvPr/>
        </p:nvSpPr>
        <p:spPr>
          <a:xfrm>
            <a:off x="1712595" y="2649220"/>
            <a:ext cx="609600" cy="2768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1200">
                <a:solidFill>
                  <a:schemeClr val="dk1"/>
                </a:solidFill>
                <a:latin typeface="Malgun Gothic"/>
                <a:ea typeface="Malgun Gothic"/>
                <a:cs typeface="Malgun Gothic"/>
                <a:sym typeface="Malgun Gothic"/>
              </a:rPr>
              <a:t>- 전체</a:t>
            </a:r>
            <a:endParaRPr sz="1200">
              <a:solidFill>
                <a:schemeClr val="dk1"/>
              </a:solidFill>
              <a:latin typeface="Malgun Gothic"/>
              <a:ea typeface="Malgun Gothic"/>
              <a:cs typeface="Malgun Gothic"/>
              <a:sym typeface="Malgun Gothic"/>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11"/>
          <p:cNvSpPr/>
          <p:nvPr/>
        </p:nvSpPr>
        <p:spPr>
          <a:xfrm>
            <a:off x="522605" y="987425"/>
            <a:ext cx="6158865" cy="5343525"/>
          </a:xfrm>
          <a:prstGeom prst="rect">
            <a:avLst/>
          </a:prstGeom>
          <a:solidFill>
            <a:srgbClr val="262626"/>
          </a:solidFill>
          <a:ln cap="flat" cmpd="sng" w="9525">
            <a:solidFill>
              <a:srgbClr val="7F7F7F"/>
            </a:solidFill>
            <a:prstDash val="solid"/>
            <a:round/>
            <a:headEnd len="sm" w="sm" type="none"/>
            <a:tailEnd len="sm" w="sm" type="none"/>
          </a:ln>
        </p:spPr>
        <p:txBody>
          <a:bodyPr anchorCtr="0" anchor="ctr" bIns="45700" lIns="0" spcFirstLastPara="1" rIns="0" wrap="square" tIns="45700">
            <a:noAutofit/>
          </a:bodyPr>
          <a:lstStyle/>
          <a:p>
            <a:pPr indent="0" lvl="0" marL="0" marR="0" rtl="0" algn="l">
              <a:spcBef>
                <a:spcPts val="0"/>
              </a:spcBef>
              <a:spcAft>
                <a:spcPts val="0"/>
              </a:spcAft>
              <a:buNone/>
            </a:pPr>
            <a:r>
              <a:t/>
            </a:r>
            <a:endParaRPr sz="900">
              <a:solidFill>
                <a:schemeClr val="lt1"/>
              </a:solidFill>
              <a:latin typeface="Malgun Gothic"/>
              <a:ea typeface="Malgun Gothic"/>
              <a:cs typeface="Malgun Gothic"/>
              <a:sym typeface="Malgun Gothic"/>
            </a:endParaRPr>
          </a:p>
        </p:txBody>
      </p:sp>
      <p:sp>
        <p:nvSpPr>
          <p:cNvPr id="407" name="Google Shape;407;p11"/>
          <p:cNvSpPr/>
          <p:nvPr/>
        </p:nvSpPr>
        <p:spPr>
          <a:xfrm>
            <a:off x="8265160" y="95250"/>
            <a:ext cx="1574800" cy="2159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ko-KR" sz="800">
                <a:solidFill>
                  <a:schemeClr val="dk1"/>
                </a:solidFill>
                <a:latin typeface="Malgun Gothic"/>
                <a:ea typeface="Malgun Gothic"/>
                <a:cs typeface="Malgun Gothic"/>
                <a:sym typeface="Malgun Gothic"/>
              </a:rPr>
              <a:t>화면 </a:t>
            </a:r>
            <a:endParaRPr/>
          </a:p>
        </p:txBody>
      </p:sp>
      <p:graphicFrame>
        <p:nvGraphicFramePr>
          <p:cNvPr id="408" name="Google Shape;408;p11"/>
          <p:cNvGraphicFramePr>
            <a:graphicFrameLocks noGrp="1"/>
          </p:cNvGraphicFramePr>
          <p:nvPr/>
        </p:nvGraphicFramePr>
        <p:xfrm>
          <a:off x="7244080" y="872490"/>
          <a:ext cx="2588260" cy="3796030"/>
        </p:xfrm>
        <a:graphic>
          <a:graphicData uri="http://schemas.openxmlformats.org/drawingml/2006/table">
            <a:tbl>
              <a:tblPr>
                <a:tableStyleId>{00000000-0000-0000-0000-000000000000}</a:tableStyleId>
              </a:tblPr>
              <a:tblGrid>
                <a:gridCol w="278765"/>
                <a:gridCol w="2309495"/>
              </a:tblGrid>
              <a:tr h="2269490">
                <a:tc>
                  <a:txBody>
                    <a:bodyPr/>
                    <a:lstStyle/>
                    <a:p>
                      <a:pPr marL="0" indent="0" rtl="0" algn="ctr" latinLnBrk="0" lvl="1">
                        <a:lnSpc>
                          <a:spcPct val="100000"/>
                        </a:lnSpc>
                        <a:spcBef>
                          <a:spcPct val="0"/>
                        </a:spcBef>
                        <a:spcAft>
                          <a:spcPct val="0"/>
                        </a:spcAft>
                        <a:buFontTx/>
                        <a:buNone/>
                      </a:pPr>
                      <a:r>
                        <a:rPr lang="ko-KR" sz="800" kern="1200" cap="none" i="0" b="0" strike="noStrike">
                          <a:solidFill>
                            <a:srgbClr val="262626"/>
                          </a:solidFill>
                          <a:latin typeface="Malgun Gothic" charset="0"/>
                          <a:ea typeface="Malgun Gothic" charset="0"/>
                          <a:cs typeface="Malgun Gothic" charset="0"/>
                        </a:rPr>
                        <a:t>1</a:t>
                      </a:r>
                      <a:endParaRPr lang="ko-KR" altLang="en-US" sz="800" kern="1200" i="0" cap="none" b="0" strike="noStrike">
                        <a:solidFill>
                          <a:srgbClr val="262626"/>
                        </a:solidFill>
                        <a:latin typeface="Malgun Gothic" charset="0"/>
                        <a:ea typeface="Malgun Gothic" charset="0"/>
                        <a:cs typeface="Malgun Gothic" charset="0"/>
                      </a:endParaRPr>
                    </a:p>
                  </a:txBody>
                  <a:tcPr marL="0" marR="0" marT="45720" marB="4572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l" latinLnBrk="0" lvl="1">
                        <a:lnSpc>
                          <a:spcPct val="100000"/>
                        </a:lnSpc>
                        <a:spcBef>
                          <a:spcPct val="0"/>
                        </a:spcBef>
                        <a:spcAft>
                          <a:spcPct val="0"/>
                        </a:spcAft>
                        <a:buFontTx/>
                        <a:buNone/>
                      </a:pPr>
                      <a:r>
                        <a:rPr lang="ko-KR" sz="800" kern="1200" cap="none" i="0" b="0" strike="noStrike">
                          <a:solidFill>
                            <a:srgbClr val="262626"/>
                          </a:solidFill>
                          <a:latin typeface="Malgun Gothic" charset="0"/>
                          <a:ea typeface="Malgun Gothic" charset="0"/>
                          <a:cs typeface="Malgun Gothic" charset="0"/>
                        </a:rPr>
                        <a:t>세일 미리보기(5개 고정)</a:t>
                      </a:r>
                      <a:endParaRPr lang="ko-KR" altLang="en-US" sz="800" kern="1200" i="0" cap="none" b="0" strike="noStrike">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cap="none" i="0" b="0" strike="noStrike">
                          <a:solidFill>
                            <a:srgbClr val="262626"/>
                          </a:solidFill>
                          <a:latin typeface="Malgun Gothic" charset="0"/>
                          <a:ea typeface="Malgun Gothic" charset="0"/>
                          <a:cs typeface="Malgun Gothic" charset="0"/>
                        </a:rPr>
                        <a:t>구성 : 타이틀, 게임 이미지, 게임 정보, 더보기 버튼</a:t>
                      </a:r>
                      <a:endParaRPr lang="ko-KR" altLang="en-US" sz="800" kern="1200" i="0" cap="none" b="0" strike="noStrike">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cap="none" i="0" b="0" strike="noStrike">
                          <a:solidFill>
                            <a:srgbClr val="262626"/>
                          </a:solidFill>
                          <a:latin typeface="Malgun Gothic" charset="0"/>
                          <a:ea typeface="Malgun Gothic" charset="0"/>
                          <a:cs typeface="Malgun Gothic" charset="0"/>
                        </a:rPr>
                        <a:t>-1-1 타이틀명 ‘</a:t>
                      </a:r>
                      <a:r>
                        <a:rPr lang="ko-KR" sz="800" kern="1200" cap="none" i="0" b="0" strike="noStrike">
                          <a:solidFill>
                            <a:srgbClr val="262626"/>
                          </a:solidFill>
                          <a:latin typeface="Malgun Gothic" charset="0"/>
                          <a:ea typeface="Malgun Gothic" charset="0"/>
                          <a:cs typeface="Malgun Gothic" charset="0"/>
                        </a:rPr>
                        <a:t>할인 상품</a:t>
                      </a:r>
                      <a:r>
                        <a:rPr lang="ko-KR" sz="800" kern="1200" cap="none" i="0" b="0" strike="noStrike">
                          <a:solidFill>
                            <a:srgbClr val="262626"/>
                          </a:solidFill>
                          <a:latin typeface="Malgun Gothic" charset="0"/>
                          <a:ea typeface="Malgun Gothic" charset="0"/>
                          <a:cs typeface="Malgun Gothic" charset="0"/>
                        </a:rPr>
                        <a:t>‘</a:t>
                      </a:r>
                      <a:endParaRPr lang="ko-KR" altLang="en-US" sz="800" kern="1200" i="0" cap="none" b="0" strike="noStrike">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cap="none" i="0" b="0" strike="noStrike">
                          <a:solidFill>
                            <a:srgbClr val="262626"/>
                          </a:solidFill>
                          <a:latin typeface="Malgun Gothic" charset="0"/>
                          <a:ea typeface="Malgun Gothic" charset="0"/>
                          <a:cs typeface="Malgun Gothic" charset="0"/>
                        </a:rPr>
                        <a:t>-1-2에 관리자가 올린 세일 이미지 보여줌. </a:t>
                      </a:r>
                      <a:endParaRPr lang="ko-KR" altLang="en-US" sz="800" kern="1200" i="0" cap="none" b="0" strike="noStrike">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cap="none" i="0" b="0" strike="noStrike">
                          <a:solidFill>
                            <a:srgbClr val="262626"/>
                          </a:solidFill>
                          <a:latin typeface="Malgun Gothic" charset="0"/>
                          <a:ea typeface="Malgun Gothic" charset="0"/>
                          <a:cs typeface="Malgun Gothic" charset="0"/>
                        </a:rPr>
                        <a:t>할인율 높은 순으로 게임 5개 조회.</a:t>
                      </a:r>
                      <a:endParaRPr lang="ko-KR" altLang="en-US" sz="800" kern="1200" i="0" cap="none" b="0" strike="noStrike">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cap="none" i="0" b="0" strike="noStrike">
                          <a:solidFill>
                            <a:srgbClr val="262626"/>
                          </a:solidFill>
                          <a:latin typeface="Malgun Gothic" charset="0"/>
                          <a:ea typeface="Malgun Gothic" charset="0"/>
                          <a:cs typeface="Malgun Gothic" charset="0"/>
                        </a:rPr>
                        <a:t>클릭 시 해당 게임 상세 화면으로 이동</a:t>
                      </a:r>
                      <a:endParaRPr lang="ko-KR" altLang="en-US" sz="800" kern="1200" i="0" cap="none" b="0" strike="noStrike">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cap="none" i="0" b="0" strike="noStrike">
                          <a:solidFill>
                            <a:srgbClr val="262626"/>
                          </a:solidFill>
                          <a:latin typeface="Malgun Gothic" charset="0"/>
                          <a:ea typeface="Malgun Gothic" charset="0"/>
                          <a:cs typeface="Malgun Gothic" charset="0"/>
                        </a:rPr>
                        <a:t>-1-3에 해당 게임의 정보 보여줌</a:t>
                      </a:r>
                      <a:endParaRPr lang="ko-KR" altLang="en-US" sz="800" kern="1200" i="0" cap="none" b="0" strike="noStrike">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cap="none" i="0" b="0" strike="noStrike">
                          <a:solidFill>
                            <a:srgbClr val="262626"/>
                          </a:solidFill>
                          <a:latin typeface="Malgun Gothic" charset="0"/>
                          <a:ea typeface="Malgun Gothic" charset="0"/>
                          <a:cs typeface="Malgun Gothic" charset="0"/>
                        </a:rPr>
                        <a:t>-게임명</a:t>
                      </a:r>
                      <a:endParaRPr lang="ko-KR" altLang="en-US" sz="800" kern="1200" i="0" cap="none" b="0" strike="noStrike">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cap="none" i="0" b="0" strike="noStrike">
                          <a:solidFill>
                            <a:srgbClr val="262626"/>
                          </a:solidFill>
                          <a:latin typeface="Malgun Gothic" charset="0"/>
                          <a:ea typeface="Malgun Gothic" charset="0"/>
                          <a:cs typeface="Malgun Gothic" charset="0"/>
                        </a:rPr>
                        <a:t>-게임사 이름</a:t>
                      </a:r>
                      <a:endParaRPr lang="ko-KR" altLang="en-US" sz="800" kern="1200" i="0" cap="none" b="0" strike="noStrike">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cap="none" i="0" b="0" strike="noStrike">
                          <a:solidFill>
                            <a:srgbClr val="262626"/>
                          </a:solidFill>
                          <a:latin typeface="Malgun Gothic" charset="0"/>
                          <a:ea typeface="Malgun Gothic" charset="0"/>
                          <a:cs typeface="Malgun Gothic" charset="0"/>
                        </a:rPr>
                        <a:t>-게임가격</a:t>
                      </a:r>
                      <a:endParaRPr lang="ko-KR" altLang="en-US" sz="800" kern="1200" i="0" cap="none" b="0" strike="noStrike">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cap="none" i="0" b="0" strike="noStrike">
                          <a:solidFill>
                            <a:srgbClr val="262626"/>
                          </a:solidFill>
                          <a:latin typeface="Malgun Gothic" charset="0"/>
                          <a:ea typeface="Malgun Gothic" charset="0"/>
                          <a:cs typeface="Malgun Gothic" charset="0"/>
                        </a:rPr>
                        <a:t>-할인율</a:t>
                      </a:r>
                      <a:endParaRPr lang="ko-KR" altLang="en-US" sz="800" kern="1200" i="0" cap="none" b="0" strike="noStrike">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cap="none" i="0" b="0" strike="noStrike">
                          <a:solidFill>
                            <a:srgbClr val="262626"/>
                          </a:solidFill>
                          <a:latin typeface="Malgun Gothic" charset="0"/>
                          <a:ea typeface="Malgun Gothic" charset="0"/>
                          <a:cs typeface="Malgun Gothic" charset="0"/>
                        </a:rPr>
                        <a:t>-세일가격</a:t>
                      </a:r>
                      <a:endParaRPr lang="ko-KR" altLang="en-US" sz="800" kern="1200" i="0" cap="none" b="0" strike="noStrike">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endParaRPr lang="ko-KR" altLang="en-US" sz="800" kern="1200" i="0" cap="none" b="0" strike="noStrike">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cap="none" i="0" b="0" strike="noStrike">
                          <a:solidFill>
                            <a:srgbClr val="262626"/>
                          </a:solidFill>
                          <a:latin typeface="Malgun Gothic" charset="0"/>
                          <a:ea typeface="Malgun Gothic" charset="0"/>
                          <a:cs typeface="Malgun Gothic" charset="0"/>
                        </a:rPr>
                        <a:t>-1-4클릭 시 전체 세일 리스트로 이동(서브 화면)</a:t>
                      </a:r>
                      <a:endParaRPr lang="ko-KR" altLang="en-US" sz="800" kern="1200" i="0" cap="none" b="0" strike="noStrike">
                        <a:solidFill>
                          <a:srgbClr val="262626"/>
                        </a:solidFill>
                        <a:latin typeface="Malgun Gothic" charset="0"/>
                        <a:ea typeface="Malgun Gothic" charset="0"/>
                        <a:cs typeface="Malgun Gothic" charset="0"/>
                      </a:endParaRPr>
                    </a:p>
                  </a:txBody>
                  <a:tcPr marL="35560" marR="0" marT="45720" marB="45720" anchor="t">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r>
              <a:tr h="1526540">
                <a:tc>
                  <a:txBody>
                    <a:bodyPr/>
                    <a:lstStyle/>
                    <a:p>
                      <a:pPr marL="0" indent="0" rtl="0" algn="ctr" latinLnBrk="0" lvl="1">
                        <a:lnSpc>
                          <a:spcPct val="100000"/>
                        </a:lnSpc>
                        <a:spcBef>
                          <a:spcPct val="0"/>
                        </a:spcBef>
                        <a:spcAft>
                          <a:spcPct val="0"/>
                        </a:spcAft>
                        <a:buFontTx/>
                        <a:buNone/>
                      </a:pPr>
                      <a:r>
                        <a:rPr lang="ko-KR" sz="800" kern="1200" cap="none" i="0" b="0" strike="noStrike">
                          <a:solidFill>
                            <a:srgbClr val="262626"/>
                          </a:solidFill>
                          <a:latin typeface="Malgun Gothic" charset="0"/>
                          <a:ea typeface="Malgun Gothic" charset="0"/>
                          <a:cs typeface="Malgun Gothic" charset="0"/>
                        </a:rPr>
                        <a:t>2</a:t>
                      </a:r>
                      <a:endParaRPr lang="ko-KR" altLang="en-US" sz="800" kern="1200" i="0" cap="none" b="0" strike="noStrike">
                        <a:solidFill>
                          <a:srgbClr val="262626"/>
                        </a:solidFill>
                        <a:latin typeface="Malgun Gothic" charset="0"/>
                        <a:ea typeface="Malgun Gothic" charset="0"/>
                        <a:cs typeface="Malgun Gothic" charset="0"/>
                      </a:endParaRPr>
                    </a:p>
                  </a:txBody>
                  <a:tcPr marL="0" marR="0" marT="45720" marB="4572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l" latinLnBrk="0" lvl="1">
                        <a:lnSpc>
                          <a:spcPct val="100000"/>
                        </a:lnSpc>
                        <a:spcBef>
                          <a:spcPct val="0"/>
                        </a:spcBef>
                        <a:spcAft>
                          <a:spcPct val="0"/>
                        </a:spcAft>
                        <a:buFontTx/>
                        <a:buNone/>
                      </a:pPr>
                      <a:r>
                        <a:rPr lang="ko-KR" sz="800" kern="1200" cap="none" i="0" b="0" strike="noStrike">
                          <a:solidFill>
                            <a:srgbClr val="262626"/>
                          </a:solidFill>
                          <a:latin typeface="Malgun Gothic" charset="0"/>
                          <a:ea typeface="Malgun Gothic" charset="0"/>
                          <a:cs typeface="Malgun Gothic" charset="0"/>
                        </a:rPr>
                        <a:t>무료게임 미리보기(4개 고정)</a:t>
                      </a:r>
                      <a:endParaRPr lang="ko-KR" altLang="en-US" sz="800" kern="1200" i="0" cap="none" b="0" strike="noStrike">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cap="none" i="0" b="0" strike="noStrike">
                          <a:solidFill>
                            <a:srgbClr val="262626"/>
                          </a:solidFill>
                          <a:latin typeface="Malgun Gothic" charset="0"/>
                          <a:ea typeface="Malgun Gothic" charset="0"/>
                          <a:cs typeface="Malgun Gothic" charset="0"/>
                        </a:rPr>
                        <a:t>구성 : 타이틀, 게임 이미지, 게임 정보, 더보기 버튼</a:t>
                      </a:r>
                      <a:endParaRPr lang="ko-KR" altLang="en-US" sz="800" kern="1200" i="0" cap="none" b="0" strike="noStrike">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cap="none" i="0" b="0" strike="noStrike">
                          <a:solidFill>
                            <a:srgbClr val="262626"/>
                          </a:solidFill>
                          <a:latin typeface="Malgun Gothic" charset="0"/>
                          <a:ea typeface="Malgun Gothic" charset="0"/>
                          <a:cs typeface="Malgun Gothic" charset="0"/>
                        </a:rPr>
                        <a:t>-2-1 타이틀명 ‘무료 게임‘</a:t>
                      </a:r>
                      <a:endParaRPr lang="ko-KR" altLang="en-US" sz="800" kern="1200" i="0" cap="none" b="0" strike="noStrike">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cap="none" i="0" b="0" strike="noStrike">
                          <a:solidFill>
                            <a:srgbClr val="262626"/>
                          </a:solidFill>
                          <a:latin typeface="Malgun Gothic" charset="0"/>
                          <a:ea typeface="Malgun Gothic" charset="0"/>
                          <a:cs typeface="Malgun Gothic" charset="0"/>
                        </a:rPr>
                        <a:t>-2-2에 관리자가 올린 무료 이미지 보여줌. </a:t>
                      </a:r>
                      <a:endParaRPr lang="ko-KR" altLang="en-US" sz="800" kern="1200" i="0" cap="none" b="0" strike="noStrike">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cap="none" i="0" b="0" strike="noStrike">
                          <a:solidFill>
                            <a:srgbClr val="262626"/>
                          </a:solidFill>
                          <a:latin typeface="Malgun Gothic" charset="0"/>
                          <a:ea typeface="Malgun Gothic" charset="0"/>
                          <a:cs typeface="Malgun Gothic" charset="0"/>
                        </a:rPr>
                        <a:t>클릭 시 해당 게임 상세 화면으로 이동</a:t>
                      </a:r>
                      <a:endParaRPr lang="ko-KR" altLang="en-US" sz="800" kern="1200" i="0" cap="none" b="0" strike="noStrike">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cap="none" i="0" b="0" strike="noStrike">
                          <a:solidFill>
                            <a:srgbClr val="262626"/>
                          </a:solidFill>
                          <a:latin typeface="Malgun Gothic" charset="0"/>
                          <a:ea typeface="Malgun Gothic" charset="0"/>
                          <a:cs typeface="Malgun Gothic" charset="0"/>
                        </a:rPr>
                        <a:t>-2-3에 해당 게임의 정보 보여줌</a:t>
                      </a:r>
                      <a:endParaRPr lang="ko-KR" altLang="en-US" sz="800" kern="1200" i="0" cap="none" b="0" strike="noStrike">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cap="none" i="0" b="0" strike="noStrike">
                          <a:solidFill>
                            <a:srgbClr val="262626"/>
                          </a:solidFill>
                          <a:latin typeface="Malgun Gothic" charset="0"/>
                          <a:ea typeface="Malgun Gothic" charset="0"/>
                          <a:cs typeface="Malgun Gothic" charset="0"/>
                        </a:rPr>
                        <a:t>-게임명, 게임사 노출</a:t>
                      </a:r>
                      <a:endParaRPr lang="ko-KR" altLang="en-US" sz="800" kern="1200" i="0" cap="none" b="0" strike="noStrike">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endParaRPr lang="ko-KR" altLang="en-US" sz="800" kern="1200" i="0" cap="none" b="0" strike="noStrike">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cap="none" i="0" b="0" strike="noStrike">
                          <a:solidFill>
                            <a:srgbClr val="262626"/>
                          </a:solidFill>
                          <a:latin typeface="Malgun Gothic" charset="0"/>
                          <a:ea typeface="Malgun Gothic" charset="0"/>
                          <a:cs typeface="Malgun Gothic" charset="0"/>
                        </a:rPr>
                        <a:t>-2-4클릭 시 전체 무료 게임 리스트로 이동</a:t>
                      </a:r>
                      <a:r>
                        <a:rPr lang="ko-KR" sz="800" kern="1200" cap="none" i="0" b="0" strike="noStrike">
                          <a:solidFill>
                            <a:srgbClr val="262626"/>
                          </a:solidFill>
                          <a:latin typeface="Malgun Gothic" charset="0"/>
                          <a:ea typeface="Malgun Gothic" charset="0"/>
                          <a:cs typeface="Malgun Gothic" charset="0"/>
                        </a:rPr>
                        <a:t>(서브 화면)</a:t>
                      </a:r>
                      <a:endParaRPr lang="ko-KR" altLang="en-US" sz="800" kern="1200" i="0" cap="none" b="0" strike="noStrike">
                        <a:solidFill>
                          <a:srgbClr val="262626"/>
                        </a:solidFill>
                        <a:latin typeface="Malgun Gothic" charset="0"/>
                        <a:ea typeface="Malgun Gothic" charset="0"/>
                        <a:cs typeface="Malgun Gothic" charset="0"/>
                      </a:endParaRPr>
                    </a:p>
                  </a:txBody>
                  <a:tcPr marL="35560" marR="0" marT="45720" marB="45720" anchor="t">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r>
            </a:tbl>
          </a:graphicData>
        </a:graphic>
      </p:graphicFrame>
      <p:sp>
        <p:nvSpPr>
          <p:cNvPr id="409" name="Google Shape;409;p11"/>
          <p:cNvSpPr/>
          <p:nvPr/>
        </p:nvSpPr>
        <p:spPr>
          <a:xfrm>
            <a:off x="856615" y="3866515"/>
            <a:ext cx="1251585" cy="1440180"/>
          </a:xfrm>
          <a:prstGeom prst="rect">
            <a:avLst/>
          </a:prstGeom>
          <a:noFill/>
          <a:ln cap="flat" cmpd="sng" w="9525">
            <a:solidFill>
              <a:srgbClr val="7F7F7F"/>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t/>
            </a:r>
            <a:endParaRPr sz="900">
              <a:solidFill>
                <a:srgbClr val="3F3F3F"/>
              </a:solidFill>
              <a:latin typeface="Malgun Gothic"/>
              <a:ea typeface="Malgun Gothic"/>
              <a:cs typeface="Malgun Gothic"/>
              <a:sym typeface="Malgun Gothic"/>
            </a:endParaRPr>
          </a:p>
        </p:txBody>
      </p:sp>
      <p:sp>
        <p:nvSpPr>
          <p:cNvPr id="415" name="Google Shape;415;p11"/>
          <p:cNvSpPr txBox="1"/>
          <p:nvPr/>
        </p:nvSpPr>
        <p:spPr>
          <a:xfrm>
            <a:off x="612140" y="1285875"/>
            <a:ext cx="929640" cy="260985"/>
          </a:xfrm>
          <a:prstGeom prst="rect">
            <a:avLst/>
          </a:prstGeom>
          <a:noFill/>
          <a:ln>
            <a:noFill/>
          </a:ln>
        </p:spPr>
        <p:txBody>
          <a:bodyPr wrap="square" lIns="91440" tIns="45720" rIns="91440" bIns="45720" numCol="1" vert="horz" anchor="t">
            <a:spAutoFit/>
          </a:bodyPr>
          <a:lstStyle/>
          <a:p>
            <a:pPr marL="0" indent="0" rtl="0" algn="ctr" latinLnBrk="0">
              <a:spcBef>
                <a:spcPts val="0"/>
              </a:spcBef>
              <a:spcAft>
                <a:spcPts val="0"/>
              </a:spcAft>
              <a:buFontTx/>
              <a:buNone/>
            </a:pPr>
            <a:r>
              <a:rPr lang="ko-KR" sz="1100">
                <a:solidFill>
                  <a:schemeClr val="lt1"/>
                </a:solidFill>
                <a:latin typeface="Malgun Gothic" charset="0"/>
                <a:ea typeface="Malgun Gothic" charset="0"/>
                <a:cs typeface="Malgun Gothic" charset="0"/>
              </a:rPr>
              <a:t>할인 상품</a:t>
            </a:r>
            <a:endParaRPr lang="ko-KR" altLang="en-US" sz="1100">
              <a:solidFill>
                <a:schemeClr val="lt1"/>
              </a:solidFill>
              <a:latin typeface="Malgun Gothic" charset="0"/>
              <a:ea typeface="Malgun Gothic" charset="0"/>
              <a:cs typeface="Malgun Gothic" charset="0"/>
            </a:endParaRPr>
          </a:p>
        </p:txBody>
      </p:sp>
      <p:sp>
        <p:nvSpPr>
          <p:cNvPr id="416" name="Google Shape;416;p11"/>
          <p:cNvSpPr/>
          <p:nvPr/>
        </p:nvSpPr>
        <p:spPr>
          <a:xfrm>
            <a:off x="5744845" y="1285875"/>
            <a:ext cx="765810" cy="199390"/>
          </a:xfrm>
          <a:prstGeom prst="roundRect">
            <a:avLst>
              <a:gd fmla="val 16667" name="adj"/>
            </a:avLst>
          </a:prstGeom>
          <a:noFill/>
          <a:ln cap="flat" cmpd="sng" w="9525">
            <a:solidFill>
              <a:srgbClr val="7F7F7F"/>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ko-KR" sz="900">
                <a:solidFill>
                  <a:schemeClr val="lt1"/>
                </a:solidFill>
                <a:latin typeface="Malgun Gothic"/>
                <a:ea typeface="Malgun Gothic"/>
                <a:cs typeface="Malgun Gothic"/>
                <a:sym typeface="Malgun Gothic"/>
              </a:rPr>
              <a:t>더보기</a:t>
            </a:r>
            <a:endParaRPr sz="900">
              <a:solidFill>
                <a:schemeClr val="lt1"/>
              </a:solidFill>
              <a:latin typeface="Malgun Gothic"/>
              <a:ea typeface="Malgun Gothic"/>
              <a:cs typeface="Malgun Gothic"/>
              <a:sym typeface="Malgun Gothic"/>
            </a:endParaRPr>
          </a:p>
        </p:txBody>
      </p:sp>
      <p:sp>
        <p:nvSpPr>
          <p:cNvPr id="417" name="Google Shape;417;p11"/>
          <p:cNvSpPr txBox="1"/>
          <p:nvPr/>
        </p:nvSpPr>
        <p:spPr>
          <a:xfrm>
            <a:off x="1169670" y="4076700"/>
            <a:ext cx="607695" cy="2616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1100">
                <a:solidFill>
                  <a:schemeClr val="lt1"/>
                </a:solidFill>
                <a:latin typeface="Malgun Gothic"/>
                <a:ea typeface="Malgun Gothic"/>
                <a:cs typeface="Malgun Gothic"/>
                <a:sym typeface="Malgun Gothic"/>
              </a:rPr>
              <a:t>이미지</a:t>
            </a:r>
            <a:endParaRPr/>
          </a:p>
        </p:txBody>
      </p:sp>
      <p:sp>
        <p:nvSpPr>
          <p:cNvPr id="418" name="Google Shape;418;p11"/>
          <p:cNvSpPr txBox="1"/>
          <p:nvPr/>
        </p:nvSpPr>
        <p:spPr>
          <a:xfrm>
            <a:off x="557530" y="3481705"/>
            <a:ext cx="929005" cy="2616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ko-KR" sz="1100">
                <a:solidFill>
                  <a:schemeClr val="lt1"/>
                </a:solidFill>
                <a:latin typeface="Malgun Gothic"/>
                <a:ea typeface="Malgun Gothic"/>
                <a:cs typeface="Malgun Gothic"/>
                <a:sym typeface="Malgun Gothic"/>
              </a:rPr>
              <a:t>무료 게임</a:t>
            </a:r>
            <a:endParaRPr sz="1100">
              <a:solidFill>
                <a:schemeClr val="lt1"/>
              </a:solidFill>
              <a:latin typeface="Malgun Gothic"/>
              <a:ea typeface="Malgun Gothic"/>
              <a:cs typeface="Malgun Gothic"/>
              <a:sym typeface="Malgun Gothic"/>
            </a:endParaRPr>
          </a:p>
        </p:txBody>
      </p:sp>
      <p:sp>
        <p:nvSpPr>
          <p:cNvPr id="419" name="Google Shape;419;p11"/>
          <p:cNvSpPr/>
          <p:nvPr/>
        </p:nvSpPr>
        <p:spPr>
          <a:xfrm>
            <a:off x="5744845" y="3499485"/>
            <a:ext cx="765810" cy="199390"/>
          </a:xfrm>
          <a:prstGeom prst="roundRect">
            <a:avLst>
              <a:gd fmla="val 16667" name="adj"/>
            </a:avLst>
          </a:prstGeom>
          <a:noFill/>
          <a:ln cap="flat" cmpd="sng" w="9525">
            <a:solidFill>
              <a:srgbClr val="7F7F7F"/>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ko-KR" sz="900">
                <a:solidFill>
                  <a:schemeClr val="lt1"/>
                </a:solidFill>
                <a:latin typeface="Malgun Gothic"/>
                <a:ea typeface="Malgun Gothic"/>
                <a:cs typeface="Malgun Gothic"/>
                <a:sym typeface="Malgun Gothic"/>
              </a:rPr>
              <a:t>더보기</a:t>
            </a:r>
            <a:endParaRPr sz="900">
              <a:solidFill>
                <a:schemeClr val="lt1"/>
              </a:solidFill>
              <a:latin typeface="Malgun Gothic"/>
              <a:ea typeface="Malgun Gothic"/>
              <a:cs typeface="Malgun Gothic"/>
              <a:sym typeface="Malgun Gothic"/>
            </a:endParaRPr>
          </a:p>
        </p:txBody>
      </p:sp>
      <p:sp>
        <p:nvSpPr>
          <p:cNvPr id="420" name="Google Shape;420;p11"/>
          <p:cNvSpPr/>
          <p:nvPr/>
        </p:nvSpPr>
        <p:spPr>
          <a:xfrm>
            <a:off x="2287270" y="3866515"/>
            <a:ext cx="1251585" cy="1440180"/>
          </a:xfrm>
          <a:prstGeom prst="rect">
            <a:avLst/>
          </a:prstGeom>
          <a:noFill/>
          <a:ln cap="flat" cmpd="sng" w="9525">
            <a:solidFill>
              <a:srgbClr val="7F7F7F"/>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t/>
            </a:r>
            <a:endParaRPr sz="900">
              <a:solidFill>
                <a:srgbClr val="3F3F3F"/>
              </a:solidFill>
              <a:latin typeface="Malgun Gothic"/>
              <a:ea typeface="Malgun Gothic"/>
              <a:cs typeface="Malgun Gothic"/>
              <a:sym typeface="Malgun Gothic"/>
            </a:endParaRPr>
          </a:p>
        </p:txBody>
      </p:sp>
      <p:sp>
        <p:nvSpPr>
          <p:cNvPr id="421" name="Google Shape;421;p11"/>
          <p:cNvSpPr/>
          <p:nvPr/>
        </p:nvSpPr>
        <p:spPr>
          <a:xfrm>
            <a:off x="3630295" y="3866515"/>
            <a:ext cx="1251585" cy="1440180"/>
          </a:xfrm>
          <a:prstGeom prst="rect">
            <a:avLst/>
          </a:prstGeom>
          <a:noFill/>
          <a:ln cap="flat" cmpd="sng" w="9525">
            <a:solidFill>
              <a:srgbClr val="7F7F7F"/>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t/>
            </a:r>
            <a:endParaRPr sz="900">
              <a:solidFill>
                <a:srgbClr val="3F3F3F"/>
              </a:solidFill>
              <a:latin typeface="Malgun Gothic"/>
              <a:ea typeface="Malgun Gothic"/>
              <a:cs typeface="Malgun Gothic"/>
              <a:sym typeface="Malgun Gothic"/>
            </a:endParaRPr>
          </a:p>
        </p:txBody>
      </p:sp>
      <p:sp>
        <p:nvSpPr>
          <p:cNvPr id="422" name="Google Shape;422;p11"/>
          <p:cNvSpPr/>
          <p:nvPr/>
        </p:nvSpPr>
        <p:spPr>
          <a:xfrm>
            <a:off x="5016500" y="3866515"/>
            <a:ext cx="1251585" cy="1440180"/>
          </a:xfrm>
          <a:prstGeom prst="rect">
            <a:avLst/>
          </a:prstGeom>
          <a:noFill/>
          <a:ln cap="flat" cmpd="sng" w="9525">
            <a:solidFill>
              <a:srgbClr val="7F7F7F"/>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t/>
            </a:r>
            <a:endParaRPr sz="900">
              <a:solidFill>
                <a:srgbClr val="3F3F3F"/>
              </a:solidFill>
              <a:latin typeface="Malgun Gothic"/>
              <a:ea typeface="Malgun Gothic"/>
              <a:cs typeface="Malgun Gothic"/>
              <a:sym typeface="Malgun Gothic"/>
            </a:endParaRPr>
          </a:p>
        </p:txBody>
      </p:sp>
      <p:sp>
        <p:nvSpPr>
          <p:cNvPr id="423" name="Google Shape;423;p11"/>
          <p:cNvSpPr txBox="1"/>
          <p:nvPr/>
        </p:nvSpPr>
        <p:spPr>
          <a:xfrm>
            <a:off x="2521585" y="4076700"/>
            <a:ext cx="607695" cy="2616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1100">
                <a:solidFill>
                  <a:schemeClr val="lt1"/>
                </a:solidFill>
                <a:latin typeface="Malgun Gothic"/>
                <a:ea typeface="Malgun Gothic"/>
                <a:cs typeface="Malgun Gothic"/>
                <a:sym typeface="Malgun Gothic"/>
              </a:rPr>
              <a:t>이미지</a:t>
            </a:r>
            <a:endParaRPr/>
          </a:p>
        </p:txBody>
      </p:sp>
      <p:sp>
        <p:nvSpPr>
          <p:cNvPr id="424" name="Google Shape;424;p11"/>
          <p:cNvSpPr txBox="1"/>
          <p:nvPr/>
        </p:nvSpPr>
        <p:spPr>
          <a:xfrm>
            <a:off x="3996055" y="4076700"/>
            <a:ext cx="607695" cy="2616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1100">
                <a:solidFill>
                  <a:schemeClr val="lt1"/>
                </a:solidFill>
                <a:latin typeface="Malgun Gothic"/>
                <a:ea typeface="Malgun Gothic"/>
                <a:cs typeface="Malgun Gothic"/>
                <a:sym typeface="Malgun Gothic"/>
              </a:rPr>
              <a:t>이미지</a:t>
            </a:r>
            <a:endParaRPr/>
          </a:p>
        </p:txBody>
      </p:sp>
      <p:sp>
        <p:nvSpPr>
          <p:cNvPr id="425" name="Google Shape;425;p11"/>
          <p:cNvSpPr txBox="1"/>
          <p:nvPr/>
        </p:nvSpPr>
        <p:spPr>
          <a:xfrm>
            <a:off x="5311140" y="4076700"/>
            <a:ext cx="607695" cy="2616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1100">
                <a:solidFill>
                  <a:schemeClr val="lt1"/>
                </a:solidFill>
                <a:latin typeface="Malgun Gothic"/>
                <a:ea typeface="Malgun Gothic"/>
                <a:cs typeface="Malgun Gothic"/>
                <a:sym typeface="Malgun Gothic"/>
              </a:rPr>
              <a:t>이미지</a:t>
            </a:r>
            <a:endParaRPr/>
          </a:p>
        </p:txBody>
      </p:sp>
      <p:sp>
        <p:nvSpPr>
          <p:cNvPr id="426" name="Google Shape;426;p11"/>
          <p:cNvSpPr/>
          <p:nvPr/>
        </p:nvSpPr>
        <p:spPr>
          <a:xfrm>
            <a:off x="612140" y="3284855"/>
            <a:ext cx="5996940" cy="2592070"/>
          </a:xfrm>
          <a:prstGeom prst="roundRect">
            <a:avLst>
              <a:gd fmla="val 0" name="adj"/>
            </a:avLst>
          </a:prstGeom>
          <a:noFill/>
          <a:ln cap="flat" cmpd="sng" w="9525">
            <a:solidFill>
              <a:srgbClr val="7F7F7F"/>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t/>
            </a:r>
            <a:endParaRPr sz="900">
              <a:solidFill>
                <a:srgbClr val="3F3F3F"/>
              </a:solidFill>
              <a:latin typeface="Malgun Gothic"/>
              <a:ea typeface="Malgun Gothic"/>
              <a:cs typeface="Malgun Gothic"/>
              <a:sym typeface="Malgun Gothic"/>
            </a:endParaRPr>
          </a:p>
        </p:txBody>
      </p:sp>
      <p:sp>
        <p:nvSpPr>
          <p:cNvPr id="427" name="Google Shape;427;p11"/>
          <p:cNvSpPr txBox="1">
            <a:spLocks/>
          </p:cNvSpPr>
          <p:nvPr/>
        </p:nvSpPr>
        <p:spPr>
          <a:xfrm rot="0">
            <a:off x="826770" y="5376545"/>
            <a:ext cx="1209040" cy="338455"/>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800">
                <a:solidFill>
                  <a:schemeClr val="lt1"/>
                </a:solidFill>
                <a:latin typeface="Malgun Gothic" charset="0"/>
                <a:ea typeface="Malgun Gothic" charset="0"/>
                <a:cs typeface="Malgun Gothic" charset="0"/>
              </a:rPr>
              <a:t>게임명</a:t>
            </a:r>
            <a:endParaRPr lang="ko-KR" altLang="en-US" sz="800">
              <a:solidFill>
                <a:schemeClr val="lt1"/>
              </a:solidFill>
              <a:latin typeface="Malgun Gothic" charset="0"/>
              <a:ea typeface="Malgun Gothic" charset="0"/>
              <a:cs typeface="Malgun Gothic" charset="0"/>
            </a:endParaRPr>
          </a:p>
          <a:p>
            <a:pPr marL="0" indent="0" rtl="0" algn="l" latinLnBrk="0">
              <a:spcBef>
                <a:spcPts val="0"/>
              </a:spcBef>
              <a:spcAft>
                <a:spcPts val="0"/>
              </a:spcAft>
              <a:buFontTx/>
              <a:buNone/>
            </a:pPr>
            <a:r>
              <a:rPr lang="ko-KR" sz="800">
                <a:solidFill>
                  <a:schemeClr val="lt1"/>
                </a:solidFill>
                <a:latin typeface="Malgun Gothic" charset="0"/>
                <a:ea typeface="Malgun Gothic" charset="0"/>
                <a:cs typeface="Malgun Gothic" charset="0"/>
              </a:rPr>
              <a:t>게임사</a:t>
            </a:r>
            <a:endParaRPr lang="ko-KR" altLang="en-US" sz="800">
              <a:solidFill>
                <a:schemeClr val="lt1"/>
              </a:solidFill>
              <a:latin typeface="Malgun Gothic" charset="0"/>
              <a:ea typeface="Malgun Gothic" charset="0"/>
              <a:cs typeface="Malgun Gothic" charset="0"/>
            </a:endParaRPr>
          </a:p>
        </p:txBody>
      </p:sp>
      <p:pic>
        <p:nvPicPr>
          <p:cNvPr id="431" name="Google Shape;431;p11"/>
          <p:cNvPicPr preferRelativeResize="0"/>
          <p:nvPr/>
        </p:nvPicPr>
        <p:blipFill rotWithShape="1">
          <a:blip r:embed="rId3">
            <a:alphaModFix/>
          </a:blip>
          <a:srcRect b="0" l="0" r="0" t="0"/>
          <a:stretch/>
        </p:blipFill>
        <p:spPr>
          <a:xfrm>
            <a:off x="935355" y="1529715"/>
            <a:ext cx="977900" cy="929640"/>
          </a:xfrm>
          <a:prstGeom prst="rect">
            <a:avLst/>
          </a:prstGeom>
          <a:noFill/>
          <a:ln>
            <a:noFill/>
          </a:ln>
        </p:spPr>
      </p:pic>
      <p:sp>
        <p:nvSpPr>
          <p:cNvPr id="432" name="Google Shape;432;p11"/>
          <p:cNvSpPr txBox="1"/>
          <p:nvPr/>
        </p:nvSpPr>
        <p:spPr>
          <a:xfrm>
            <a:off x="1096645" y="1997075"/>
            <a:ext cx="607695" cy="2616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1100">
                <a:solidFill>
                  <a:schemeClr val="lt1"/>
                </a:solidFill>
                <a:latin typeface="Malgun Gothic"/>
                <a:ea typeface="Malgun Gothic"/>
                <a:cs typeface="Malgun Gothic"/>
                <a:sym typeface="Malgun Gothic"/>
              </a:rPr>
              <a:t>이미지</a:t>
            </a:r>
            <a:endParaRPr/>
          </a:p>
        </p:txBody>
      </p:sp>
      <p:sp>
        <p:nvSpPr>
          <p:cNvPr id="433" name="Google Shape;433;p11"/>
          <p:cNvSpPr/>
          <p:nvPr/>
        </p:nvSpPr>
        <p:spPr>
          <a:xfrm>
            <a:off x="962660" y="2502535"/>
            <a:ext cx="854710" cy="620395"/>
          </a:xfrm>
          <a:prstGeom prst="rect">
            <a:avLst/>
          </a:prstGeom>
          <a:noFill/>
          <a:ln cap="flat" cmpd="sng" w="9525">
            <a:solidFill>
              <a:srgbClr val="7F7F7F"/>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t/>
            </a:r>
            <a:endParaRPr sz="900">
              <a:solidFill>
                <a:srgbClr val="3F3F3F"/>
              </a:solidFill>
              <a:latin typeface="Malgun Gothic"/>
              <a:ea typeface="Malgun Gothic"/>
              <a:cs typeface="Malgun Gothic"/>
              <a:sym typeface="Malgun Gothic"/>
            </a:endParaRPr>
          </a:p>
        </p:txBody>
      </p:sp>
      <p:sp>
        <p:nvSpPr>
          <p:cNvPr id="434" name="Google Shape;434;p11"/>
          <p:cNvSpPr txBox="1"/>
          <p:nvPr/>
        </p:nvSpPr>
        <p:spPr>
          <a:xfrm>
            <a:off x="925195" y="2496185"/>
            <a:ext cx="929005" cy="7080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게임명</a:t>
            </a:r>
            <a:endParaRPr sz="800">
              <a:solidFill>
                <a:schemeClr val="lt1"/>
              </a:solidFill>
              <a:latin typeface="Malgun Gothic"/>
              <a:ea typeface="Malgun Gothic"/>
              <a:cs typeface="Malgun Gothic"/>
              <a:sym typeface="Malgun Gothic"/>
            </a:endParaRPr>
          </a:p>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게임사</a:t>
            </a:r>
            <a:endParaRPr sz="800">
              <a:solidFill>
                <a:schemeClr val="lt1"/>
              </a:solidFill>
              <a:latin typeface="Malgun Gothic"/>
              <a:ea typeface="Malgun Gothic"/>
              <a:cs typeface="Malgun Gothic"/>
              <a:sym typeface="Malgun Gothic"/>
            </a:endParaRPr>
          </a:p>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게임가격</a:t>
            </a:r>
            <a:endParaRPr sz="800">
              <a:solidFill>
                <a:schemeClr val="lt1"/>
              </a:solidFill>
              <a:latin typeface="Malgun Gothic"/>
              <a:ea typeface="Malgun Gothic"/>
              <a:cs typeface="Malgun Gothic"/>
              <a:sym typeface="Malgun Gothic"/>
            </a:endParaRPr>
          </a:p>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할인율,</a:t>
            </a:r>
            <a:endParaRPr/>
          </a:p>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세일가격</a:t>
            </a:r>
            <a:endParaRPr sz="800">
              <a:solidFill>
                <a:schemeClr val="lt1"/>
              </a:solidFill>
              <a:latin typeface="Malgun Gothic"/>
              <a:ea typeface="Malgun Gothic"/>
              <a:cs typeface="Malgun Gothic"/>
              <a:sym typeface="Malgun Gothic"/>
            </a:endParaRPr>
          </a:p>
        </p:txBody>
      </p:sp>
      <p:pic>
        <p:nvPicPr>
          <p:cNvPr id="435" name="Google Shape;435;p11"/>
          <p:cNvPicPr preferRelativeResize="0"/>
          <p:nvPr/>
        </p:nvPicPr>
        <p:blipFill rotWithShape="1">
          <a:blip r:embed="rId3">
            <a:alphaModFix/>
          </a:blip>
          <a:srcRect b="0" l="0" r="0" t="0"/>
          <a:stretch/>
        </p:blipFill>
        <p:spPr>
          <a:xfrm>
            <a:off x="2040255" y="1529715"/>
            <a:ext cx="977900" cy="929640"/>
          </a:xfrm>
          <a:prstGeom prst="rect">
            <a:avLst/>
          </a:prstGeom>
          <a:noFill/>
          <a:ln>
            <a:noFill/>
          </a:ln>
        </p:spPr>
      </p:pic>
      <p:sp>
        <p:nvSpPr>
          <p:cNvPr id="436" name="Google Shape;436;p11"/>
          <p:cNvSpPr txBox="1"/>
          <p:nvPr/>
        </p:nvSpPr>
        <p:spPr>
          <a:xfrm>
            <a:off x="2201545" y="1997075"/>
            <a:ext cx="607695" cy="2616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1100">
                <a:solidFill>
                  <a:schemeClr val="lt1"/>
                </a:solidFill>
                <a:latin typeface="Malgun Gothic"/>
                <a:ea typeface="Malgun Gothic"/>
                <a:cs typeface="Malgun Gothic"/>
                <a:sym typeface="Malgun Gothic"/>
              </a:rPr>
              <a:t>이미지</a:t>
            </a:r>
            <a:endParaRPr/>
          </a:p>
        </p:txBody>
      </p:sp>
      <p:pic>
        <p:nvPicPr>
          <p:cNvPr id="437" name="Google Shape;437;p11"/>
          <p:cNvPicPr preferRelativeResize="0"/>
          <p:nvPr/>
        </p:nvPicPr>
        <p:blipFill rotWithShape="1">
          <a:blip r:embed="rId3">
            <a:alphaModFix/>
          </a:blip>
          <a:srcRect b="0" l="0" r="0" t="0"/>
          <a:stretch/>
        </p:blipFill>
        <p:spPr>
          <a:xfrm>
            <a:off x="3145790" y="1529715"/>
            <a:ext cx="977900" cy="929640"/>
          </a:xfrm>
          <a:prstGeom prst="rect">
            <a:avLst/>
          </a:prstGeom>
          <a:noFill/>
          <a:ln>
            <a:noFill/>
          </a:ln>
        </p:spPr>
      </p:pic>
      <p:sp>
        <p:nvSpPr>
          <p:cNvPr id="438" name="Google Shape;438;p11"/>
          <p:cNvSpPr txBox="1"/>
          <p:nvPr/>
        </p:nvSpPr>
        <p:spPr>
          <a:xfrm>
            <a:off x="3306445" y="1997075"/>
            <a:ext cx="607695" cy="2616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1100">
                <a:solidFill>
                  <a:schemeClr val="lt1"/>
                </a:solidFill>
                <a:latin typeface="Malgun Gothic"/>
                <a:ea typeface="Malgun Gothic"/>
                <a:cs typeface="Malgun Gothic"/>
                <a:sym typeface="Malgun Gothic"/>
              </a:rPr>
              <a:t>이미지</a:t>
            </a:r>
            <a:endParaRPr/>
          </a:p>
        </p:txBody>
      </p:sp>
      <p:pic>
        <p:nvPicPr>
          <p:cNvPr id="439" name="Google Shape;439;p11"/>
          <p:cNvPicPr preferRelativeResize="0"/>
          <p:nvPr/>
        </p:nvPicPr>
        <p:blipFill rotWithShape="1">
          <a:blip r:embed="rId3">
            <a:alphaModFix/>
          </a:blip>
          <a:srcRect b="0" l="0" r="0" t="0"/>
          <a:stretch/>
        </p:blipFill>
        <p:spPr>
          <a:xfrm>
            <a:off x="4261485" y="1529715"/>
            <a:ext cx="977900" cy="967105"/>
          </a:xfrm>
          <a:prstGeom prst="rect">
            <a:avLst/>
          </a:prstGeom>
          <a:noFill/>
          <a:ln>
            <a:noFill/>
          </a:ln>
        </p:spPr>
      </p:pic>
      <p:sp>
        <p:nvSpPr>
          <p:cNvPr id="440" name="Google Shape;440;p11"/>
          <p:cNvSpPr txBox="1"/>
          <p:nvPr/>
        </p:nvSpPr>
        <p:spPr>
          <a:xfrm>
            <a:off x="4422140" y="1997075"/>
            <a:ext cx="607695" cy="2616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1100">
                <a:solidFill>
                  <a:schemeClr val="lt1"/>
                </a:solidFill>
                <a:latin typeface="Malgun Gothic"/>
                <a:ea typeface="Malgun Gothic"/>
                <a:cs typeface="Malgun Gothic"/>
                <a:sym typeface="Malgun Gothic"/>
              </a:rPr>
              <a:t>이미지</a:t>
            </a:r>
            <a:endParaRPr/>
          </a:p>
        </p:txBody>
      </p:sp>
      <p:pic>
        <p:nvPicPr>
          <p:cNvPr id="441" name="Google Shape;441;p11"/>
          <p:cNvPicPr preferRelativeResize="0"/>
          <p:nvPr/>
        </p:nvPicPr>
        <p:blipFill rotWithShape="1">
          <a:blip r:embed="rId3">
            <a:alphaModFix/>
          </a:blip>
          <a:srcRect b="0" l="0" r="0" t="0"/>
          <a:stretch/>
        </p:blipFill>
        <p:spPr>
          <a:xfrm>
            <a:off x="5343525" y="1529715"/>
            <a:ext cx="977900" cy="939165"/>
          </a:xfrm>
          <a:prstGeom prst="rect">
            <a:avLst/>
          </a:prstGeom>
          <a:noFill/>
          <a:ln>
            <a:noFill/>
          </a:ln>
        </p:spPr>
      </p:pic>
      <p:sp>
        <p:nvSpPr>
          <p:cNvPr id="442" name="Google Shape;442;p11"/>
          <p:cNvSpPr txBox="1"/>
          <p:nvPr/>
        </p:nvSpPr>
        <p:spPr>
          <a:xfrm>
            <a:off x="5504180" y="1997075"/>
            <a:ext cx="607695" cy="2616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1100">
                <a:solidFill>
                  <a:schemeClr val="lt1"/>
                </a:solidFill>
                <a:latin typeface="Malgun Gothic"/>
                <a:ea typeface="Malgun Gothic"/>
                <a:cs typeface="Malgun Gothic"/>
                <a:sym typeface="Malgun Gothic"/>
              </a:rPr>
              <a:t>이미지</a:t>
            </a:r>
            <a:endParaRPr/>
          </a:p>
        </p:txBody>
      </p:sp>
      <p:sp>
        <p:nvSpPr>
          <p:cNvPr id="443" name="Google Shape;443;p11"/>
          <p:cNvSpPr/>
          <p:nvPr/>
        </p:nvSpPr>
        <p:spPr>
          <a:xfrm>
            <a:off x="4413250" y="95250"/>
            <a:ext cx="2736215" cy="2159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ko-KR" sz="800">
                <a:solidFill>
                  <a:schemeClr val="dk1"/>
                </a:solidFill>
                <a:latin typeface="Malgun Gothic"/>
                <a:ea typeface="Malgun Gothic"/>
                <a:cs typeface="Malgun Gothic"/>
                <a:sym typeface="Malgun Gothic"/>
              </a:rPr>
              <a:t>메인 화면 </a:t>
            </a:r>
            <a:endParaRPr sz="800">
              <a:solidFill>
                <a:schemeClr val="dk1"/>
              </a:solidFill>
              <a:latin typeface="Malgun Gothic"/>
              <a:ea typeface="Malgun Gothic"/>
              <a:cs typeface="Malgun Gothic"/>
              <a:sym typeface="Malgun Gothic"/>
            </a:endParaRPr>
          </a:p>
        </p:txBody>
      </p:sp>
      <p:sp>
        <p:nvSpPr>
          <p:cNvPr id="444" name="Google Shape;444;p11"/>
          <p:cNvSpPr/>
          <p:nvPr/>
        </p:nvSpPr>
        <p:spPr>
          <a:xfrm>
            <a:off x="956310" y="324485"/>
            <a:ext cx="2736215" cy="215900"/>
          </a:xfrm>
          <a:prstGeom prst="rect">
            <a:avLst/>
          </a:prstGeom>
          <a:noFill/>
          <a:ln>
            <a:noFill/>
          </a:ln>
        </p:spPr>
        <p:txBody>
          <a:bodyPr anchorCtr="0" anchor="ctr" bIns="72000" lIns="91425" spcFirstLastPara="1" rIns="91425" wrap="square" tIns="72000">
            <a:noAutofit/>
          </a:bodyPr>
          <a:lstStyle/>
          <a:p>
            <a:pPr indent="0" lvl="0" marL="0" marR="0" rtl="0" algn="l">
              <a:spcBef>
                <a:spcPts val="0"/>
              </a:spcBef>
              <a:spcAft>
                <a:spcPts val="0"/>
              </a:spcAft>
              <a:buNone/>
            </a:pPr>
            <a:r>
              <a:rPr lang="ko-KR" sz="800">
                <a:solidFill>
                  <a:schemeClr val="dk1"/>
                </a:solidFill>
                <a:latin typeface="Malgun Gothic"/>
                <a:ea typeface="Malgun Gothic"/>
                <a:cs typeface="Malgun Gothic"/>
                <a:sym typeface="Malgun Gothic"/>
              </a:rPr>
              <a:t>메인 화면</a:t>
            </a:r>
            <a:endParaRPr sz="800">
              <a:solidFill>
                <a:schemeClr val="dk1"/>
              </a:solidFill>
              <a:latin typeface="Malgun Gothic"/>
              <a:ea typeface="Malgun Gothic"/>
              <a:cs typeface="Malgun Gothic"/>
              <a:sym typeface="Malgun Gothic"/>
            </a:endParaRPr>
          </a:p>
        </p:txBody>
      </p:sp>
      <p:sp>
        <p:nvSpPr>
          <p:cNvPr id="445" name="Google Shape;445;p11"/>
          <p:cNvSpPr/>
          <p:nvPr/>
        </p:nvSpPr>
        <p:spPr>
          <a:xfrm>
            <a:off x="956310" y="95250"/>
            <a:ext cx="2736215" cy="2159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ko-KR" sz="800">
                <a:solidFill>
                  <a:schemeClr val="dk1"/>
                </a:solidFill>
                <a:latin typeface="Malgun Gothic"/>
                <a:ea typeface="Malgun Gothic"/>
                <a:cs typeface="Malgun Gothic"/>
                <a:sym typeface="Malgun Gothic"/>
              </a:rPr>
              <a:t>main</a:t>
            </a:r>
            <a:endParaRPr sz="800">
              <a:solidFill>
                <a:schemeClr val="dk1"/>
              </a:solidFill>
              <a:latin typeface="Malgun Gothic"/>
              <a:ea typeface="Malgun Gothic"/>
              <a:cs typeface="Malgun Gothic"/>
              <a:sym typeface="Malgun Gothic"/>
            </a:endParaRPr>
          </a:p>
        </p:txBody>
      </p:sp>
      <p:sp>
        <p:nvSpPr>
          <p:cNvPr id="446" name="Google Shape;446;p11"/>
          <p:cNvSpPr/>
          <p:nvPr/>
        </p:nvSpPr>
        <p:spPr>
          <a:xfrm>
            <a:off x="477520" y="1285875"/>
            <a:ext cx="179705" cy="179705"/>
          </a:xfrm>
          <a:prstGeom prst="ellipse">
            <a:avLst/>
          </a:prstGeom>
          <a:solidFill>
            <a:srgbClr val="FF5050"/>
          </a:solidFill>
          <a:ln>
            <a:noFill/>
          </a:ln>
        </p:spPr>
        <p:txBody>
          <a:bodyPr anchorCtr="0" anchor="ctr" bIns="45700" lIns="0" spcFirstLastPara="1" rIns="0" wrap="square" tIns="45700">
            <a:noAutofit/>
          </a:bodyPr>
          <a:lstStyle/>
          <a:p>
            <a:pPr indent="0" lvl="0" marL="0" marR="0" rtl="0" algn="ctr">
              <a:spcBef>
                <a:spcPts val="0"/>
              </a:spcBef>
              <a:spcAft>
                <a:spcPts val="0"/>
              </a:spcAft>
              <a:buNone/>
            </a:pPr>
            <a:r>
              <a:rPr lang="ko-KR" sz="800">
                <a:solidFill>
                  <a:schemeClr val="lt1"/>
                </a:solidFill>
                <a:latin typeface="Malgun Gothic"/>
                <a:ea typeface="Malgun Gothic"/>
                <a:cs typeface="Malgun Gothic"/>
                <a:sym typeface="Malgun Gothic"/>
              </a:rPr>
              <a:t>1</a:t>
            </a:r>
            <a:endParaRPr sz="800">
              <a:solidFill>
                <a:schemeClr val="lt1"/>
              </a:solidFill>
              <a:latin typeface="Malgun Gothic"/>
              <a:ea typeface="Malgun Gothic"/>
              <a:cs typeface="Malgun Gothic"/>
              <a:sym typeface="Malgun Gothic"/>
            </a:endParaRPr>
          </a:p>
        </p:txBody>
      </p:sp>
      <p:sp>
        <p:nvSpPr>
          <p:cNvPr id="447" name="Google Shape;447;p11"/>
          <p:cNvSpPr/>
          <p:nvPr/>
        </p:nvSpPr>
        <p:spPr>
          <a:xfrm>
            <a:off x="636270" y="1335405"/>
            <a:ext cx="179705" cy="179705"/>
          </a:xfrm>
          <a:prstGeom prst="ellipse">
            <a:avLst/>
          </a:prstGeom>
          <a:solidFill>
            <a:srgbClr val="FF5050"/>
          </a:solidFill>
          <a:ln>
            <a:noFill/>
          </a:ln>
        </p:spPr>
        <p:txBody>
          <a:bodyPr anchorCtr="0" anchor="ctr" bIns="45700" lIns="0" spcFirstLastPara="1" rIns="0" wrap="square" tIns="45700">
            <a:noAutofit/>
          </a:bodyPr>
          <a:lstStyle/>
          <a:p>
            <a:pPr indent="0" lvl="0" marL="0" marR="0" rtl="0" algn="ctr">
              <a:spcBef>
                <a:spcPts val="0"/>
              </a:spcBef>
              <a:spcAft>
                <a:spcPts val="0"/>
              </a:spcAft>
              <a:buNone/>
            </a:pPr>
            <a:r>
              <a:rPr lang="ko-KR" sz="800">
                <a:solidFill>
                  <a:schemeClr val="lt1"/>
                </a:solidFill>
                <a:latin typeface="Malgun Gothic"/>
                <a:ea typeface="Malgun Gothic"/>
                <a:cs typeface="Malgun Gothic"/>
                <a:sym typeface="Malgun Gothic"/>
              </a:rPr>
              <a:t>1-1</a:t>
            </a:r>
            <a:endParaRPr sz="800">
              <a:solidFill>
                <a:schemeClr val="lt1"/>
              </a:solidFill>
              <a:latin typeface="Malgun Gothic"/>
              <a:ea typeface="Malgun Gothic"/>
              <a:cs typeface="Malgun Gothic"/>
              <a:sym typeface="Malgun Gothic"/>
            </a:endParaRPr>
          </a:p>
        </p:txBody>
      </p:sp>
      <p:sp>
        <p:nvSpPr>
          <p:cNvPr id="448" name="Google Shape;448;p11"/>
          <p:cNvSpPr/>
          <p:nvPr/>
        </p:nvSpPr>
        <p:spPr>
          <a:xfrm>
            <a:off x="817880" y="1511300"/>
            <a:ext cx="179705" cy="179705"/>
          </a:xfrm>
          <a:prstGeom prst="ellipse">
            <a:avLst/>
          </a:prstGeom>
          <a:solidFill>
            <a:srgbClr val="FF5050"/>
          </a:solidFill>
          <a:ln>
            <a:noFill/>
          </a:ln>
        </p:spPr>
        <p:txBody>
          <a:bodyPr anchorCtr="0" anchor="ctr" bIns="45700" lIns="0" spcFirstLastPara="1" rIns="0" wrap="square" tIns="45700">
            <a:noAutofit/>
          </a:bodyPr>
          <a:lstStyle/>
          <a:p>
            <a:pPr indent="0" lvl="0" marL="0" marR="0" rtl="0" algn="ctr">
              <a:spcBef>
                <a:spcPts val="0"/>
              </a:spcBef>
              <a:spcAft>
                <a:spcPts val="0"/>
              </a:spcAft>
              <a:buNone/>
            </a:pPr>
            <a:r>
              <a:rPr lang="ko-KR" sz="800">
                <a:solidFill>
                  <a:schemeClr val="lt1"/>
                </a:solidFill>
                <a:latin typeface="Malgun Gothic"/>
                <a:ea typeface="Malgun Gothic"/>
                <a:cs typeface="Malgun Gothic"/>
                <a:sym typeface="Malgun Gothic"/>
              </a:rPr>
              <a:t>1-2</a:t>
            </a:r>
            <a:endParaRPr sz="800">
              <a:solidFill>
                <a:schemeClr val="lt1"/>
              </a:solidFill>
              <a:latin typeface="Malgun Gothic"/>
              <a:ea typeface="Malgun Gothic"/>
              <a:cs typeface="Malgun Gothic"/>
              <a:sym typeface="Malgun Gothic"/>
            </a:endParaRPr>
          </a:p>
        </p:txBody>
      </p:sp>
      <p:sp>
        <p:nvSpPr>
          <p:cNvPr id="449" name="Google Shape;449;p11"/>
          <p:cNvSpPr/>
          <p:nvPr/>
        </p:nvSpPr>
        <p:spPr>
          <a:xfrm>
            <a:off x="876935" y="2391410"/>
            <a:ext cx="179705" cy="179705"/>
          </a:xfrm>
          <a:prstGeom prst="ellipse">
            <a:avLst/>
          </a:prstGeom>
          <a:solidFill>
            <a:srgbClr val="FF5050"/>
          </a:solidFill>
          <a:ln>
            <a:noFill/>
          </a:ln>
        </p:spPr>
        <p:txBody>
          <a:bodyPr anchorCtr="0" anchor="ctr" bIns="45700" lIns="0" spcFirstLastPara="1" rIns="0" wrap="square" tIns="45700">
            <a:noAutofit/>
          </a:bodyPr>
          <a:lstStyle/>
          <a:p>
            <a:pPr indent="0" lvl="0" marL="0" marR="0" rtl="0" algn="ctr">
              <a:spcBef>
                <a:spcPts val="0"/>
              </a:spcBef>
              <a:spcAft>
                <a:spcPts val="0"/>
              </a:spcAft>
              <a:buNone/>
            </a:pPr>
            <a:r>
              <a:rPr lang="ko-KR" sz="800">
                <a:solidFill>
                  <a:schemeClr val="lt1"/>
                </a:solidFill>
                <a:latin typeface="Malgun Gothic"/>
                <a:ea typeface="Malgun Gothic"/>
                <a:cs typeface="Malgun Gothic"/>
                <a:sym typeface="Malgun Gothic"/>
              </a:rPr>
              <a:t>1-3</a:t>
            </a:r>
            <a:endParaRPr sz="800">
              <a:solidFill>
                <a:schemeClr val="lt1"/>
              </a:solidFill>
              <a:latin typeface="Malgun Gothic"/>
              <a:ea typeface="Malgun Gothic"/>
              <a:cs typeface="Malgun Gothic"/>
              <a:sym typeface="Malgun Gothic"/>
            </a:endParaRPr>
          </a:p>
        </p:txBody>
      </p:sp>
      <p:sp>
        <p:nvSpPr>
          <p:cNvPr id="450" name="Google Shape;450;p11"/>
          <p:cNvSpPr/>
          <p:nvPr/>
        </p:nvSpPr>
        <p:spPr>
          <a:xfrm>
            <a:off x="546100" y="3218815"/>
            <a:ext cx="179705" cy="179705"/>
          </a:xfrm>
          <a:prstGeom prst="ellipse">
            <a:avLst/>
          </a:prstGeom>
          <a:solidFill>
            <a:srgbClr val="FF5050"/>
          </a:solidFill>
          <a:ln>
            <a:noFill/>
          </a:ln>
        </p:spPr>
        <p:txBody>
          <a:bodyPr anchorCtr="0" anchor="ctr" bIns="45700" lIns="0" spcFirstLastPara="1" rIns="0" wrap="square" tIns="45700">
            <a:noAutofit/>
          </a:bodyPr>
          <a:lstStyle/>
          <a:p>
            <a:pPr indent="0" lvl="0" marL="0" marR="0" rtl="0" algn="ctr">
              <a:spcBef>
                <a:spcPts val="0"/>
              </a:spcBef>
              <a:spcAft>
                <a:spcPts val="0"/>
              </a:spcAft>
              <a:buNone/>
            </a:pPr>
            <a:r>
              <a:rPr lang="ko-KR" sz="800">
                <a:solidFill>
                  <a:schemeClr val="lt1"/>
                </a:solidFill>
                <a:latin typeface="Malgun Gothic"/>
                <a:ea typeface="Malgun Gothic"/>
                <a:cs typeface="Malgun Gothic"/>
                <a:sym typeface="Malgun Gothic"/>
              </a:rPr>
              <a:t>2</a:t>
            </a:r>
            <a:endParaRPr sz="800">
              <a:solidFill>
                <a:schemeClr val="lt1"/>
              </a:solidFill>
              <a:latin typeface="Malgun Gothic"/>
              <a:ea typeface="Malgun Gothic"/>
              <a:cs typeface="Malgun Gothic"/>
              <a:sym typeface="Malgun Gothic"/>
            </a:endParaRPr>
          </a:p>
        </p:txBody>
      </p:sp>
      <p:sp>
        <p:nvSpPr>
          <p:cNvPr id="451" name="Google Shape;451;p11"/>
          <p:cNvSpPr/>
          <p:nvPr/>
        </p:nvSpPr>
        <p:spPr>
          <a:xfrm>
            <a:off x="2085340" y="2502535"/>
            <a:ext cx="854710" cy="620395"/>
          </a:xfrm>
          <a:prstGeom prst="rect">
            <a:avLst/>
          </a:prstGeom>
          <a:noFill/>
          <a:ln cap="flat" cmpd="sng" w="9525">
            <a:solidFill>
              <a:srgbClr val="7F7F7F"/>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t/>
            </a:r>
            <a:endParaRPr sz="900">
              <a:solidFill>
                <a:srgbClr val="3F3F3F"/>
              </a:solidFill>
              <a:latin typeface="Malgun Gothic"/>
              <a:ea typeface="Malgun Gothic"/>
              <a:cs typeface="Malgun Gothic"/>
              <a:sym typeface="Malgun Gothic"/>
            </a:endParaRPr>
          </a:p>
        </p:txBody>
      </p:sp>
      <p:sp>
        <p:nvSpPr>
          <p:cNvPr id="452" name="Google Shape;452;p11"/>
          <p:cNvSpPr txBox="1"/>
          <p:nvPr/>
        </p:nvSpPr>
        <p:spPr>
          <a:xfrm>
            <a:off x="2047875" y="2496185"/>
            <a:ext cx="929005" cy="7080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게임명</a:t>
            </a:r>
            <a:endParaRPr sz="800">
              <a:solidFill>
                <a:schemeClr val="lt1"/>
              </a:solidFill>
              <a:latin typeface="Malgun Gothic"/>
              <a:ea typeface="Malgun Gothic"/>
              <a:cs typeface="Malgun Gothic"/>
              <a:sym typeface="Malgun Gothic"/>
            </a:endParaRPr>
          </a:p>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게임사</a:t>
            </a:r>
            <a:endParaRPr sz="800">
              <a:solidFill>
                <a:schemeClr val="lt1"/>
              </a:solidFill>
              <a:latin typeface="Malgun Gothic"/>
              <a:ea typeface="Malgun Gothic"/>
              <a:cs typeface="Malgun Gothic"/>
              <a:sym typeface="Malgun Gothic"/>
            </a:endParaRPr>
          </a:p>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게임가격</a:t>
            </a:r>
            <a:endParaRPr sz="800">
              <a:solidFill>
                <a:schemeClr val="lt1"/>
              </a:solidFill>
              <a:latin typeface="Malgun Gothic"/>
              <a:ea typeface="Malgun Gothic"/>
              <a:cs typeface="Malgun Gothic"/>
              <a:sym typeface="Malgun Gothic"/>
            </a:endParaRPr>
          </a:p>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할인율,</a:t>
            </a:r>
            <a:endParaRPr/>
          </a:p>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세일가격</a:t>
            </a:r>
            <a:endParaRPr sz="800">
              <a:solidFill>
                <a:schemeClr val="lt1"/>
              </a:solidFill>
              <a:latin typeface="Malgun Gothic"/>
              <a:ea typeface="Malgun Gothic"/>
              <a:cs typeface="Malgun Gothic"/>
              <a:sym typeface="Malgun Gothic"/>
            </a:endParaRPr>
          </a:p>
        </p:txBody>
      </p:sp>
      <p:sp>
        <p:nvSpPr>
          <p:cNvPr id="453" name="Google Shape;453;p11"/>
          <p:cNvSpPr/>
          <p:nvPr/>
        </p:nvSpPr>
        <p:spPr>
          <a:xfrm>
            <a:off x="3201035" y="2502535"/>
            <a:ext cx="854710" cy="620395"/>
          </a:xfrm>
          <a:prstGeom prst="rect">
            <a:avLst/>
          </a:prstGeom>
          <a:noFill/>
          <a:ln cap="flat" cmpd="sng" w="9525">
            <a:solidFill>
              <a:srgbClr val="7F7F7F"/>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t/>
            </a:r>
            <a:endParaRPr sz="900">
              <a:solidFill>
                <a:srgbClr val="3F3F3F"/>
              </a:solidFill>
              <a:latin typeface="Malgun Gothic"/>
              <a:ea typeface="Malgun Gothic"/>
              <a:cs typeface="Malgun Gothic"/>
              <a:sym typeface="Malgun Gothic"/>
            </a:endParaRPr>
          </a:p>
        </p:txBody>
      </p:sp>
      <p:sp>
        <p:nvSpPr>
          <p:cNvPr id="454" name="Google Shape;454;p11"/>
          <p:cNvSpPr txBox="1"/>
          <p:nvPr/>
        </p:nvSpPr>
        <p:spPr>
          <a:xfrm>
            <a:off x="3163570" y="2496185"/>
            <a:ext cx="929005" cy="7080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게임명</a:t>
            </a:r>
            <a:endParaRPr sz="800">
              <a:solidFill>
                <a:schemeClr val="lt1"/>
              </a:solidFill>
              <a:latin typeface="Malgun Gothic"/>
              <a:ea typeface="Malgun Gothic"/>
              <a:cs typeface="Malgun Gothic"/>
              <a:sym typeface="Malgun Gothic"/>
            </a:endParaRPr>
          </a:p>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게임사</a:t>
            </a:r>
            <a:endParaRPr sz="800">
              <a:solidFill>
                <a:schemeClr val="lt1"/>
              </a:solidFill>
              <a:latin typeface="Malgun Gothic"/>
              <a:ea typeface="Malgun Gothic"/>
              <a:cs typeface="Malgun Gothic"/>
              <a:sym typeface="Malgun Gothic"/>
            </a:endParaRPr>
          </a:p>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게임가격</a:t>
            </a:r>
            <a:endParaRPr sz="800">
              <a:solidFill>
                <a:schemeClr val="lt1"/>
              </a:solidFill>
              <a:latin typeface="Malgun Gothic"/>
              <a:ea typeface="Malgun Gothic"/>
              <a:cs typeface="Malgun Gothic"/>
              <a:sym typeface="Malgun Gothic"/>
            </a:endParaRPr>
          </a:p>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할인율,</a:t>
            </a:r>
            <a:endParaRPr/>
          </a:p>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세일가격</a:t>
            </a:r>
            <a:endParaRPr sz="800">
              <a:solidFill>
                <a:schemeClr val="lt1"/>
              </a:solidFill>
              <a:latin typeface="Malgun Gothic"/>
              <a:ea typeface="Malgun Gothic"/>
              <a:cs typeface="Malgun Gothic"/>
              <a:sym typeface="Malgun Gothic"/>
            </a:endParaRPr>
          </a:p>
        </p:txBody>
      </p:sp>
      <p:sp>
        <p:nvSpPr>
          <p:cNvPr id="455" name="Google Shape;455;p11"/>
          <p:cNvSpPr/>
          <p:nvPr/>
        </p:nvSpPr>
        <p:spPr>
          <a:xfrm>
            <a:off x="4316730" y="2502535"/>
            <a:ext cx="854710" cy="620395"/>
          </a:xfrm>
          <a:prstGeom prst="rect">
            <a:avLst/>
          </a:prstGeom>
          <a:noFill/>
          <a:ln cap="flat" cmpd="sng" w="9525">
            <a:solidFill>
              <a:srgbClr val="7F7F7F"/>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t/>
            </a:r>
            <a:endParaRPr sz="900">
              <a:solidFill>
                <a:srgbClr val="3F3F3F"/>
              </a:solidFill>
              <a:latin typeface="Malgun Gothic"/>
              <a:ea typeface="Malgun Gothic"/>
              <a:cs typeface="Malgun Gothic"/>
              <a:sym typeface="Malgun Gothic"/>
            </a:endParaRPr>
          </a:p>
        </p:txBody>
      </p:sp>
      <p:sp>
        <p:nvSpPr>
          <p:cNvPr id="456" name="Google Shape;456;p11"/>
          <p:cNvSpPr txBox="1"/>
          <p:nvPr/>
        </p:nvSpPr>
        <p:spPr>
          <a:xfrm>
            <a:off x="4279265" y="2496185"/>
            <a:ext cx="929005" cy="7080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게임명</a:t>
            </a:r>
            <a:endParaRPr sz="800">
              <a:solidFill>
                <a:schemeClr val="lt1"/>
              </a:solidFill>
              <a:latin typeface="Malgun Gothic"/>
              <a:ea typeface="Malgun Gothic"/>
              <a:cs typeface="Malgun Gothic"/>
              <a:sym typeface="Malgun Gothic"/>
            </a:endParaRPr>
          </a:p>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게임사</a:t>
            </a:r>
            <a:endParaRPr sz="800">
              <a:solidFill>
                <a:schemeClr val="lt1"/>
              </a:solidFill>
              <a:latin typeface="Malgun Gothic"/>
              <a:ea typeface="Malgun Gothic"/>
              <a:cs typeface="Malgun Gothic"/>
              <a:sym typeface="Malgun Gothic"/>
            </a:endParaRPr>
          </a:p>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게임가격</a:t>
            </a:r>
            <a:endParaRPr sz="800">
              <a:solidFill>
                <a:schemeClr val="lt1"/>
              </a:solidFill>
              <a:latin typeface="Malgun Gothic"/>
              <a:ea typeface="Malgun Gothic"/>
              <a:cs typeface="Malgun Gothic"/>
              <a:sym typeface="Malgun Gothic"/>
            </a:endParaRPr>
          </a:p>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할인율,</a:t>
            </a:r>
            <a:endParaRPr/>
          </a:p>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세일가격</a:t>
            </a:r>
            <a:endParaRPr sz="800">
              <a:solidFill>
                <a:schemeClr val="lt1"/>
              </a:solidFill>
              <a:latin typeface="Malgun Gothic"/>
              <a:ea typeface="Malgun Gothic"/>
              <a:cs typeface="Malgun Gothic"/>
              <a:sym typeface="Malgun Gothic"/>
            </a:endParaRPr>
          </a:p>
        </p:txBody>
      </p:sp>
      <p:sp>
        <p:nvSpPr>
          <p:cNvPr id="457" name="Google Shape;457;p11"/>
          <p:cNvSpPr/>
          <p:nvPr/>
        </p:nvSpPr>
        <p:spPr>
          <a:xfrm>
            <a:off x="5403215" y="2502535"/>
            <a:ext cx="854710" cy="620395"/>
          </a:xfrm>
          <a:prstGeom prst="rect">
            <a:avLst/>
          </a:prstGeom>
          <a:noFill/>
          <a:ln cap="flat" cmpd="sng" w="9525">
            <a:solidFill>
              <a:srgbClr val="7F7F7F"/>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t/>
            </a:r>
            <a:endParaRPr sz="900">
              <a:solidFill>
                <a:srgbClr val="3F3F3F"/>
              </a:solidFill>
              <a:latin typeface="Malgun Gothic"/>
              <a:ea typeface="Malgun Gothic"/>
              <a:cs typeface="Malgun Gothic"/>
              <a:sym typeface="Malgun Gothic"/>
            </a:endParaRPr>
          </a:p>
        </p:txBody>
      </p:sp>
      <p:sp>
        <p:nvSpPr>
          <p:cNvPr id="458" name="Google Shape;458;p11"/>
          <p:cNvSpPr txBox="1"/>
          <p:nvPr/>
        </p:nvSpPr>
        <p:spPr>
          <a:xfrm>
            <a:off x="5365750" y="2496185"/>
            <a:ext cx="929005" cy="7080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게임명</a:t>
            </a:r>
            <a:endParaRPr sz="800">
              <a:solidFill>
                <a:schemeClr val="lt1"/>
              </a:solidFill>
              <a:latin typeface="Malgun Gothic"/>
              <a:ea typeface="Malgun Gothic"/>
              <a:cs typeface="Malgun Gothic"/>
              <a:sym typeface="Malgun Gothic"/>
            </a:endParaRPr>
          </a:p>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게임사</a:t>
            </a:r>
            <a:endParaRPr sz="800">
              <a:solidFill>
                <a:schemeClr val="lt1"/>
              </a:solidFill>
              <a:latin typeface="Malgun Gothic"/>
              <a:ea typeface="Malgun Gothic"/>
              <a:cs typeface="Malgun Gothic"/>
              <a:sym typeface="Malgun Gothic"/>
            </a:endParaRPr>
          </a:p>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게임가격</a:t>
            </a:r>
            <a:endParaRPr sz="800">
              <a:solidFill>
                <a:schemeClr val="lt1"/>
              </a:solidFill>
              <a:latin typeface="Malgun Gothic"/>
              <a:ea typeface="Malgun Gothic"/>
              <a:cs typeface="Malgun Gothic"/>
              <a:sym typeface="Malgun Gothic"/>
            </a:endParaRPr>
          </a:p>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할인율,</a:t>
            </a:r>
            <a:endParaRPr/>
          </a:p>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세일가격</a:t>
            </a:r>
            <a:endParaRPr sz="800">
              <a:solidFill>
                <a:schemeClr val="lt1"/>
              </a:solidFill>
              <a:latin typeface="Malgun Gothic"/>
              <a:ea typeface="Malgun Gothic"/>
              <a:cs typeface="Malgun Gothic"/>
              <a:sym typeface="Malgun Gothic"/>
            </a:endParaRPr>
          </a:p>
        </p:txBody>
      </p:sp>
      <p:sp>
        <p:nvSpPr>
          <p:cNvPr id="459" name="Google Shape;459;p11"/>
          <p:cNvSpPr/>
          <p:nvPr/>
        </p:nvSpPr>
        <p:spPr>
          <a:xfrm>
            <a:off x="572135" y="3521710"/>
            <a:ext cx="179705" cy="179705"/>
          </a:xfrm>
          <a:prstGeom prst="ellipse">
            <a:avLst/>
          </a:prstGeom>
          <a:solidFill>
            <a:srgbClr val="FF5050"/>
          </a:solidFill>
          <a:ln>
            <a:noFill/>
          </a:ln>
        </p:spPr>
        <p:txBody>
          <a:bodyPr anchorCtr="0" anchor="ctr" bIns="45700" lIns="0" spcFirstLastPara="1" rIns="0" wrap="square" tIns="45700">
            <a:noAutofit/>
          </a:bodyPr>
          <a:lstStyle/>
          <a:p>
            <a:pPr indent="0" lvl="0" marL="0" marR="0" rtl="0" algn="ctr">
              <a:spcBef>
                <a:spcPts val="0"/>
              </a:spcBef>
              <a:spcAft>
                <a:spcPts val="0"/>
              </a:spcAft>
              <a:buNone/>
            </a:pPr>
            <a:r>
              <a:rPr lang="ko-KR" sz="800">
                <a:solidFill>
                  <a:schemeClr val="lt1"/>
                </a:solidFill>
                <a:latin typeface="Malgun Gothic"/>
                <a:ea typeface="Malgun Gothic"/>
                <a:cs typeface="Malgun Gothic"/>
                <a:sym typeface="Malgun Gothic"/>
              </a:rPr>
              <a:t>2-1</a:t>
            </a:r>
            <a:endParaRPr sz="800">
              <a:solidFill>
                <a:schemeClr val="lt1"/>
              </a:solidFill>
              <a:latin typeface="Malgun Gothic"/>
              <a:ea typeface="Malgun Gothic"/>
              <a:cs typeface="Malgun Gothic"/>
              <a:sym typeface="Malgun Gothic"/>
            </a:endParaRPr>
          </a:p>
        </p:txBody>
      </p:sp>
      <p:sp>
        <p:nvSpPr>
          <p:cNvPr id="460" name="Google Shape;460;p11"/>
          <p:cNvSpPr/>
          <p:nvPr/>
        </p:nvSpPr>
        <p:spPr>
          <a:xfrm>
            <a:off x="745490" y="3790315"/>
            <a:ext cx="179705" cy="179705"/>
          </a:xfrm>
          <a:prstGeom prst="ellipse">
            <a:avLst/>
          </a:prstGeom>
          <a:solidFill>
            <a:srgbClr val="FF5050"/>
          </a:solidFill>
          <a:ln>
            <a:noFill/>
          </a:ln>
        </p:spPr>
        <p:txBody>
          <a:bodyPr anchorCtr="0" anchor="ctr" bIns="45700" lIns="0" spcFirstLastPara="1" rIns="0" wrap="square" tIns="45700">
            <a:noAutofit/>
          </a:bodyPr>
          <a:lstStyle/>
          <a:p>
            <a:pPr indent="0" lvl="0" marL="0" marR="0" rtl="0" algn="ctr">
              <a:spcBef>
                <a:spcPts val="0"/>
              </a:spcBef>
              <a:spcAft>
                <a:spcPts val="0"/>
              </a:spcAft>
              <a:buNone/>
            </a:pPr>
            <a:r>
              <a:rPr lang="ko-KR" sz="800">
                <a:solidFill>
                  <a:schemeClr val="lt1"/>
                </a:solidFill>
                <a:latin typeface="Malgun Gothic"/>
                <a:ea typeface="Malgun Gothic"/>
                <a:cs typeface="Malgun Gothic"/>
                <a:sym typeface="Malgun Gothic"/>
              </a:rPr>
              <a:t>2-2</a:t>
            </a:r>
            <a:endParaRPr sz="800">
              <a:solidFill>
                <a:schemeClr val="lt1"/>
              </a:solidFill>
              <a:latin typeface="Malgun Gothic"/>
              <a:ea typeface="Malgun Gothic"/>
              <a:cs typeface="Malgun Gothic"/>
              <a:sym typeface="Malgun Gothic"/>
            </a:endParaRPr>
          </a:p>
        </p:txBody>
      </p:sp>
      <p:sp>
        <p:nvSpPr>
          <p:cNvPr id="461" name="Google Shape;461;p11"/>
          <p:cNvSpPr/>
          <p:nvPr/>
        </p:nvSpPr>
        <p:spPr>
          <a:xfrm>
            <a:off x="5626100" y="1277620"/>
            <a:ext cx="179705" cy="179705"/>
          </a:xfrm>
          <a:prstGeom prst="ellipse">
            <a:avLst/>
          </a:prstGeom>
          <a:solidFill>
            <a:srgbClr val="FF5050"/>
          </a:solidFill>
          <a:ln>
            <a:noFill/>
          </a:ln>
        </p:spPr>
        <p:txBody>
          <a:bodyPr anchorCtr="0" anchor="ctr" bIns="45700" lIns="0" spcFirstLastPara="1" rIns="0" wrap="square" tIns="45700">
            <a:noAutofit/>
          </a:bodyPr>
          <a:lstStyle/>
          <a:p>
            <a:pPr indent="0" lvl="0" marL="0" marR="0" rtl="0" algn="ctr">
              <a:spcBef>
                <a:spcPts val="0"/>
              </a:spcBef>
              <a:spcAft>
                <a:spcPts val="0"/>
              </a:spcAft>
              <a:buNone/>
            </a:pPr>
            <a:r>
              <a:rPr lang="ko-KR" sz="800">
                <a:solidFill>
                  <a:schemeClr val="lt1"/>
                </a:solidFill>
                <a:latin typeface="Malgun Gothic"/>
                <a:ea typeface="Malgun Gothic"/>
                <a:cs typeface="Malgun Gothic"/>
                <a:sym typeface="Malgun Gothic"/>
              </a:rPr>
              <a:t>1-4</a:t>
            </a:r>
            <a:endParaRPr sz="800">
              <a:solidFill>
                <a:schemeClr val="lt1"/>
              </a:solidFill>
              <a:latin typeface="Malgun Gothic"/>
              <a:ea typeface="Malgun Gothic"/>
              <a:cs typeface="Malgun Gothic"/>
              <a:sym typeface="Malgun Gothic"/>
            </a:endParaRPr>
          </a:p>
        </p:txBody>
      </p:sp>
      <p:sp>
        <p:nvSpPr>
          <p:cNvPr id="462" name="Google Shape;462;p11"/>
          <p:cNvSpPr/>
          <p:nvPr/>
        </p:nvSpPr>
        <p:spPr>
          <a:xfrm>
            <a:off x="737235" y="5336540"/>
            <a:ext cx="179705" cy="179705"/>
          </a:xfrm>
          <a:prstGeom prst="ellipse">
            <a:avLst/>
          </a:prstGeom>
          <a:solidFill>
            <a:srgbClr val="FF5050"/>
          </a:solidFill>
          <a:ln>
            <a:noFill/>
          </a:ln>
        </p:spPr>
        <p:txBody>
          <a:bodyPr anchorCtr="0" anchor="ctr" bIns="45700" lIns="0" spcFirstLastPara="1" rIns="0" wrap="square" tIns="45700">
            <a:noAutofit/>
          </a:bodyPr>
          <a:lstStyle/>
          <a:p>
            <a:pPr indent="0" lvl="0" marL="0" marR="0" rtl="0" algn="ctr">
              <a:spcBef>
                <a:spcPts val="0"/>
              </a:spcBef>
              <a:spcAft>
                <a:spcPts val="0"/>
              </a:spcAft>
              <a:buNone/>
            </a:pPr>
            <a:r>
              <a:rPr lang="ko-KR" sz="800">
                <a:solidFill>
                  <a:schemeClr val="lt1"/>
                </a:solidFill>
                <a:latin typeface="Malgun Gothic"/>
                <a:ea typeface="Malgun Gothic"/>
                <a:cs typeface="Malgun Gothic"/>
                <a:sym typeface="Malgun Gothic"/>
              </a:rPr>
              <a:t>2-3</a:t>
            </a:r>
            <a:endParaRPr sz="800">
              <a:solidFill>
                <a:schemeClr val="lt1"/>
              </a:solidFill>
              <a:latin typeface="Malgun Gothic"/>
              <a:ea typeface="Malgun Gothic"/>
              <a:cs typeface="Malgun Gothic"/>
              <a:sym typeface="Malgun Gothic"/>
            </a:endParaRPr>
          </a:p>
        </p:txBody>
      </p:sp>
      <p:sp>
        <p:nvSpPr>
          <p:cNvPr id="463" name="Google Shape;463;p11"/>
          <p:cNvSpPr/>
          <p:nvPr/>
        </p:nvSpPr>
        <p:spPr>
          <a:xfrm>
            <a:off x="5674995" y="3458845"/>
            <a:ext cx="179705" cy="179705"/>
          </a:xfrm>
          <a:prstGeom prst="ellipse">
            <a:avLst/>
          </a:prstGeom>
          <a:solidFill>
            <a:srgbClr val="FF5050"/>
          </a:solidFill>
          <a:ln>
            <a:noFill/>
          </a:ln>
        </p:spPr>
        <p:txBody>
          <a:bodyPr anchorCtr="0" anchor="ctr" bIns="45700" lIns="0" spcFirstLastPara="1" rIns="0" wrap="square" tIns="45700">
            <a:noAutofit/>
          </a:bodyPr>
          <a:lstStyle/>
          <a:p>
            <a:pPr indent="0" lvl="0" marL="0" marR="0" rtl="0" algn="ctr">
              <a:spcBef>
                <a:spcPts val="0"/>
              </a:spcBef>
              <a:spcAft>
                <a:spcPts val="0"/>
              </a:spcAft>
              <a:buNone/>
            </a:pPr>
            <a:r>
              <a:rPr lang="ko-KR" sz="800">
                <a:solidFill>
                  <a:schemeClr val="lt1"/>
                </a:solidFill>
                <a:latin typeface="Malgun Gothic"/>
                <a:ea typeface="Malgun Gothic"/>
                <a:cs typeface="Malgun Gothic"/>
                <a:sym typeface="Malgun Gothic"/>
              </a:rPr>
              <a:t>2-4</a:t>
            </a:r>
            <a:endParaRPr sz="800">
              <a:solidFill>
                <a:schemeClr val="lt1"/>
              </a:solidFill>
              <a:latin typeface="Malgun Gothic"/>
              <a:ea typeface="Malgun Gothic"/>
              <a:cs typeface="Malgun Gothic"/>
              <a:sym typeface="Malgun Gothic"/>
            </a:endParaRPr>
          </a:p>
        </p:txBody>
      </p:sp>
      <p:sp>
        <p:nvSpPr>
          <p:cNvPr id="464" name="텍스트 상자 13"/>
          <p:cNvSpPr txBox="1">
            <a:spLocks/>
          </p:cNvSpPr>
          <p:nvPr/>
        </p:nvSpPr>
        <p:spPr>
          <a:xfrm rot="0">
            <a:off x="522605" y="902970"/>
            <a:ext cx="6157595" cy="303530"/>
          </a:xfrm>
          <a:prstGeom prst="rect"/>
          <a:solidFill>
            <a:srgbClr val="595959"/>
          </a:solidFill>
          <a:ln w="9525" cap="flat" cmpd="sng">
            <a:solidFill>
              <a:srgbClr val="595959">
                <a:alpha val="100000"/>
              </a:srgbClr>
            </a:solidFill>
            <a:prstDash val="solid"/>
            <a:round/>
          </a:ln>
        </p:spPr>
        <p:txBody>
          <a:bodyPr wrap="square" lIns="91440" tIns="45720" rIns="91440" bIns="45720" numCol="1" vert="horz" anchor="t">
            <a:spAutoFit/>
          </a:bodyPr>
          <a:lstStyle/>
          <a:p>
            <a:pPr marL="0" indent="0" rtl="0" algn="l" latinLnBrk="0">
              <a:spcBef>
                <a:spcPts val="0"/>
              </a:spcBef>
              <a:spcAft>
                <a:spcPts val="0"/>
              </a:spcAft>
              <a:buFontTx/>
              <a:buNone/>
            </a:pPr>
            <a:endParaRPr lang="ko-KR" altLang="en-US"/>
          </a:p>
        </p:txBody>
      </p:sp>
      <p:sp>
        <p:nvSpPr>
          <p:cNvPr id="465" name="텍스트 상자 14"/>
          <p:cNvSpPr txBox="1">
            <a:spLocks/>
          </p:cNvSpPr>
          <p:nvPr/>
        </p:nvSpPr>
        <p:spPr>
          <a:xfrm rot="0">
            <a:off x="522605" y="902970"/>
            <a:ext cx="555625" cy="262255"/>
          </a:xfrm>
          <a:prstGeom prst="rect"/>
          <a:noFill/>
          <a:ln w="0">
            <a:noFill/>
            <a:prstDash/>
          </a:ln>
        </p:spPr>
        <p:txBody>
          <a:bodyPr wrap="square" lIns="91440" tIns="45720" rIns="91440" bIns="45720" numCol="1" vert="horz" anchor="t">
            <a:spAutoFit/>
          </a:bodyPr>
          <a:lstStyle/>
          <a:p>
            <a:pPr marL="0" indent="0" rtl="0" algn="ctr" latinLnBrk="0">
              <a:spcBef>
                <a:spcPts val="0"/>
              </a:spcBef>
              <a:spcAft>
                <a:spcPts val="0"/>
              </a:spcAft>
              <a:buFontTx/>
              <a:buNone/>
            </a:pPr>
            <a:r>
              <a:rPr lang="ko-KR" sz="1100">
                <a:solidFill>
                  <a:schemeClr val="lt1"/>
                </a:solidFill>
                <a:latin typeface="Malgun Gothic" charset="0"/>
                <a:ea typeface="Malgun Gothic" charset="0"/>
                <a:cs typeface="Malgun Gothic" charset="0"/>
              </a:rPr>
              <a:t>로고</a:t>
            </a:r>
            <a:endParaRPr lang="ko-KR" altLang="en-US" sz="1100">
              <a:solidFill>
                <a:schemeClr val="lt1"/>
              </a:solidFill>
              <a:latin typeface="Malgun Gothic" charset="0"/>
              <a:ea typeface="Malgun Gothic" charset="0"/>
              <a:cs typeface="Malgun Gothic" charset="0"/>
            </a:endParaRPr>
          </a:p>
        </p:txBody>
      </p:sp>
      <p:sp>
        <p:nvSpPr>
          <p:cNvPr id="466" name="텍스트 상자 15"/>
          <p:cNvSpPr txBox="1">
            <a:spLocks/>
          </p:cNvSpPr>
          <p:nvPr/>
        </p:nvSpPr>
        <p:spPr>
          <a:xfrm rot="0">
            <a:off x="1664970" y="902970"/>
            <a:ext cx="555625" cy="262255"/>
          </a:xfrm>
          <a:prstGeom prst="rect"/>
          <a:noFill/>
          <a:ln w="0">
            <a:noFill/>
            <a:prstDash/>
          </a:ln>
        </p:spPr>
        <p:txBody>
          <a:bodyPr wrap="square" lIns="91440" tIns="45720" rIns="91440" bIns="45720" numCol="1" vert="horz" anchor="t">
            <a:spAutoFit/>
          </a:bodyPr>
          <a:lstStyle/>
          <a:p>
            <a:pPr marL="0" indent="0" rtl="0" algn="ctr" latinLnBrk="0">
              <a:spcBef>
                <a:spcPts val="0"/>
              </a:spcBef>
              <a:spcAft>
                <a:spcPts val="0"/>
              </a:spcAft>
              <a:buFontTx/>
              <a:buNone/>
            </a:pPr>
            <a:r>
              <a:rPr lang="ko-KR" sz="1100">
                <a:solidFill>
                  <a:schemeClr val="lt1"/>
                </a:solidFill>
                <a:latin typeface="Malgun Gothic" charset="0"/>
                <a:ea typeface="Malgun Gothic" charset="0"/>
                <a:cs typeface="Malgun Gothic" charset="0"/>
              </a:rPr>
              <a:t>뉴스</a:t>
            </a:r>
            <a:endParaRPr lang="ko-KR" altLang="en-US" sz="1100">
              <a:solidFill>
                <a:schemeClr val="lt1"/>
              </a:solidFill>
              <a:latin typeface="Malgun Gothic" charset="0"/>
              <a:ea typeface="Malgun Gothic" charset="0"/>
              <a:cs typeface="Malgun Gothic" charset="0"/>
            </a:endParaRPr>
          </a:p>
        </p:txBody>
      </p:sp>
      <p:sp>
        <p:nvSpPr>
          <p:cNvPr id="467" name="텍스트 상자 16"/>
          <p:cNvSpPr txBox="1">
            <a:spLocks/>
          </p:cNvSpPr>
          <p:nvPr/>
        </p:nvSpPr>
        <p:spPr>
          <a:xfrm rot="0">
            <a:off x="2310130" y="907415"/>
            <a:ext cx="555625" cy="262255"/>
          </a:xfrm>
          <a:prstGeom prst="rect"/>
          <a:noFill/>
          <a:ln w="0">
            <a:noFill/>
            <a:prstDash/>
          </a:ln>
        </p:spPr>
        <p:txBody>
          <a:bodyPr wrap="square" lIns="91440" tIns="45720" rIns="91440" bIns="45720" numCol="1" vert="horz" anchor="t">
            <a:spAutoFit/>
          </a:bodyPr>
          <a:lstStyle/>
          <a:p>
            <a:pPr marL="0" indent="0" rtl="0" algn="ctr" latinLnBrk="0">
              <a:spcBef>
                <a:spcPts val="0"/>
              </a:spcBef>
              <a:spcAft>
                <a:spcPts val="0"/>
              </a:spcAft>
              <a:buFontTx/>
              <a:buNone/>
            </a:pPr>
            <a:r>
              <a:rPr lang="ko-KR" sz="1100">
                <a:solidFill>
                  <a:schemeClr val="lt1"/>
                </a:solidFill>
                <a:latin typeface="Malgun Gothic" charset="0"/>
                <a:ea typeface="Malgun Gothic" charset="0"/>
                <a:cs typeface="Malgun Gothic" charset="0"/>
              </a:rPr>
              <a:t>Q&amp;A</a:t>
            </a:r>
            <a:endParaRPr lang="ko-KR" altLang="en-US" sz="1100">
              <a:solidFill>
                <a:schemeClr val="lt1"/>
              </a:solidFill>
              <a:latin typeface="Malgun Gothic" charset="0"/>
              <a:ea typeface="Malgun Gothic" charset="0"/>
              <a:cs typeface="Malgun Gothic" charset="0"/>
            </a:endParaRPr>
          </a:p>
        </p:txBody>
      </p:sp>
      <p:sp>
        <p:nvSpPr>
          <p:cNvPr id="468" name="텍스트 상자 17"/>
          <p:cNvSpPr txBox="1">
            <a:spLocks/>
          </p:cNvSpPr>
          <p:nvPr/>
        </p:nvSpPr>
        <p:spPr>
          <a:xfrm rot="0">
            <a:off x="6031230" y="902970"/>
            <a:ext cx="648970" cy="262255"/>
          </a:xfrm>
          <a:prstGeom prst="rect"/>
          <a:noFill/>
          <a:ln w="0">
            <a:noFill/>
            <a:prstDash/>
          </a:ln>
        </p:spPr>
        <p:txBody>
          <a:bodyPr wrap="square" lIns="91440" tIns="45720" rIns="91440" bIns="45720" numCol="1" vert="horz" anchor="t">
            <a:spAutoFit/>
          </a:bodyPr>
          <a:lstStyle/>
          <a:p>
            <a:pPr marL="0" indent="0" rtl="0" algn="ctr" latinLnBrk="0">
              <a:spcBef>
                <a:spcPts val="0"/>
              </a:spcBef>
              <a:spcAft>
                <a:spcPts val="0"/>
              </a:spcAft>
              <a:buFontTx/>
              <a:buNone/>
            </a:pPr>
            <a:r>
              <a:rPr lang="ko-KR" sz="1100">
                <a:solidFill>
                  <a:schemeClr val="lt1"/>
                </a:solidFill>
                <a:latin typeface="Malgun Gothic" charset="0"/>
                <a:ea typeface="Malgun Gothic" charset="0"/>
                <a:cs typeface="Malgun Gothic" charset="0"/>
              </a:rPr>
              <a:t>로그인</a:t>
            </a:r>
            <a:endParaRPr lang="ko-KR" altLang="en-US" sz="1100">
              <a:solidFill>
                <a:schemeClr val="lt1"/>
              </a:solidFill>
              <a:latin typeface="Malgun Gothic" charset="0"/>
              <a:ea typeface="Malgun Gothic" charset="0"/>
              <a:cs typeface="Malgun Gothic" charset="0"/>
            </a:endParaRPr>
          </a:p>
        </p:txBody>
      </p:sp>
      <p:sp>
        <p:nvSpPr>
          <p:cNvPr id="469" name="텍스트 상자 18"/>
          <p:cNvSpPr txBox="1">
            <a:spLocks/>
          </p:cNvSpPr>
          <p:nvPr/>
        </p:nvSpPr>
        <p:spPr>
          <a:xfrm rot="0">
            <a:off x="1056005" y="902970"/>
            <a:ext cx="555625" cy="262255"/>
          </a:xfrm>
          <a:prstGeom prst="rect"/>
          <a:noFill/>
          <a:ln w="0">
            <a:noFill/>
            <a:prstDash/>
          </a:ln>
        </p:spPr>
        <p:txBody>
          <a:bodyPr wrap="square" lIns="91440" tIns="45720" rIns="91440" bIns="45720" numCol="1" vert="horz" anchor="t">
            <a:spAutoFit/>
          </a:bodyPr>
          <a:lstStyle/>
          <a:p>
            <a:pPr marL="0" indent="0" rtl="0" algn="ctr" latinLnBrk="0">
              <a:spcBef>
                <a:spcPts val="0"/>
              </a:spcBef>
              <a:spcAft>
                <a:spcPts val="0"/>
              </a:spcAft>
              <a:buFontTx/>
              <a:buNone/>
            </a:pPr>
            <a:r>
              <a:rPr lang="ko-KR" sz="1100">
                <a:solidFill>
                  <a:schemeClr val="lt1"/>
                </a:solidFill>
                <a:latin typeface="Malgun Gothic" charset="0"/>
                <a:ea typeface="Malgun Gothic" charset="0"/>
                <a:cs typeface="Malgun Gothic" charset="0"/>
              </a:rPr>
              <a:t>전체</a:t>
            </a:r>
            <a:endParaRPr lang="ko-KR" altLang="en-US" sz="1100">
              <a:solidFill>
                <a:schemeClr val="lt1"/>
              </a:solidFill>
              <a:latin typeface="Malgun Gothic" charset="0"/>
              <a:ea typeface="Malgun Gothic" charset="0"/>
              <a:cs typeface="Malgun Gothic" charset="0"/>
            </a:endParaRPr>
          </a:p>
        </p:txBody>
      </p:sp>
      <p:sp>
        <p:nvSpPr>
          <p:cNvPr id="470" name="텍스트 상자 153"/>
          <p:cNvSpPr txBox="1">
            <a:spLocks/>
          </p:cNvSpPr>
          <p:nvPr/>
        </p:nvSpPr>
        <p:spPr>
          <a:xfrm rot="0">
            <a:off x="2291080" y="5376545"/>
            <a:ext cx="1209040" cy="338455"/>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800">
                <a:solidFill>
                  <a:schemeClr val="lt1"/>
                </a:solidFill>
                <a:latin typeface="Malgun Gothic" charset="0"/>
                <a:ea typeface="Malgun Gothic" charset="0"/>
                <a:cs typeface="Malgun Gothic" charset="0"/>
              </a:rPr>
              <a:t>게임명</a:t>
            </a:r>
            <a:endParaRPr lang="ko-KR" altLang="en-US" sz="800">
              <a:solidFill>
                <a:schemeClr val="lt1"/>
              </a:solidFill>
              <a:latin typeface="Malgun Gothic" charset="0"/>
              <a:ea typeface="Malgun Gothic" charset="0"/>
              <a:cs typeface="Malgun Gothic" charset="0"/>
            </a:endParaRPr>
          </a:p>
          <a:p>
            <a:pPr marL="0" indent="0" rtl="0" algn="l" latinLnBrk="0">
              <a:spcBef>
                <a:spcPts val="0"/>
              </a:spcBef>
              <a:spcAft>
                <a:spcPts val="0"/>
              </a:spcAft>
              <a:buFontTx/>
              <a:buNone/>
            </a:pPr>
            <a:r>
              <a:rPr lang="ko-KR" sz="800">
                <a:solidFill>
                  <a:schemeClr val="lt1"/>
                </a:solidFill>
                <a:latin typeface="Malgun Gothic" charset="0"/>
                <a:ea typeface="Malgun Gothic" charset="0"/>
                <a:cs typeface="Malgun Gothic" charset="0"/>
              </a:rPr>
              <a:t>게임사</a:t>
            </a:r>
            <a:endParaRPr lang="ko-KR" altLang="en-US" sz="800">
              <a:solidFill>
                <a:schemeClr val="lt1"/>
              </a:solidFill>
              <a:latin typeface="Malgun Gothic" charset="0"/>
              <a:ea typeface="Malgun Gothic" charset="0"/>
              <a:cs typeface="Malgun Gothic" charset="0"/>
            </a:endParaRPr>
          </a:p>
        </p:txBody>
      </p:sp>
      <p:sp>
        <p:nvSpPr>
          <p:cNvPr id="471" name="텍스트 상자 154"/>
          <p:cNvSpPr txBox="1">
            <a:spLocks/>
          </p:cNvSpPr>
          <p:nvPr/>
        </p:nvSpPr>
        <p:spPr>
          <a:xfrm rot="0">
            <a:off x="3626485" y="5376545"/>
            <a:ext cx="1209040" cy="338455"/>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800">
                <a:solidFill>
                  <a:schemeClr val="lt1"/>
                </a:solidFill>
                <a:latin typeface="Malgun Gothic" charset="0"/>
                <a:ea typeface="Malgun Gothic" charset="0"/>
                <a:cs typeface="Malgun Gothic" charset="0"/>
              </a:rPr>
              <a:t>게임명</a:t>
            </a:r>
            <a:endParaRPr lang="ko-KR" altLang="en-US" sz="800">
              <a:solidFill>
                <a:schemeClr val="lt1"/>
              </a:solidFill>
              <a:latin typeface="Malgun Gothic" charset="0"/>
              <a:ea typeface="Malgun Gothic" charset="0"/>
              <a:cs typeface="Malgun Gothic" charset="0"/>
            </a:endParaRPr>
          </a:p>
          <a:p>
            <a:pPr marL="0" indent="0" rtl="0" algn="l" latinLnBrk="0">
              <a:spcBef>
                <a:spcPts val="0"/>
              </a:spcBef>
              <a:spcAft>
                <a:spcPts val="0"/>
              </a:spcAft>
              <a:buFontTx/>
              <a:buNone/>
            </a:pPr>
            <a:r>
              <a:rPr lang="ko-KR" sz="800">
                <a:solidFill>
                  <a:schemeClr val="lt1"/>
                </a:solidFill>
                <a:latin typeface="Malgun Gothic" charset="0"/>
                <a:ea typeface="Malgun Gothic" charset="0"/>
                <a:cs typeface="Malgun Gothic" charset="0"/>
              </a:rPr>
              <a:t>게임사</a:t>
            </a:r>
            <a:endParaRPr lang="ko-KR" altLang="en-US" sz="800">
              <a:solidFill>
                <a:schemeClr val="lt1"/>
              </a:solidFill>
              <a:latin typeface="Malgun Gothic" charset="0"/>
              <a:ea typeface="Malgun Gothic" charset="0"/>
              <a:cs typeface="Malgun Gothic" charset="0"/>
            </a:endParaRPr>
          </a:p>
        </p:txBody>
      </p:sp>
      <p:sp>
        <p:nvSpPr>
          <p:cNvPr id="472" name="텍스트 상자 155"/>
          <p:cNvSpPr txBox="1">
            <a:spLocks/>
          </p:cNvSpPr>
          <p:nvPr/>
        </p:nvSpPr>
        <p:spPr>
          <a:xfrm rot="0">
            <a:off x="5004435" y="5376545"/>
            <a:ext cx="1209040" cy="338455"/>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800">
                <a:solidFill>
                  <a:schemeClr val="lt1"/>
                </a:solidFill>
                <a:latin typeface="Malgun Gothic" charset="0"/>
                <a:ea typeface="Malgun Gothic" charset="0"/>
                <a:cs typeface="Malgun Gothic" charset="0"/>
              </a:rPr>
              <a:t>게임명</a:t>
            </a:r>
            <a:endParaRPr lang="ko-KR" altLang="en-US" sz="800">
              <a:solidFill>
                <a:schemeClr val="lt1"/>
              </a:solidFill>
              <a:latin typeface="Malgun Gothic" charset="0"/>
              <a:ea typeface="Malgun Gothic" charset="0"/>
              <a:cs typeface="Malgun Gothic" charset="0"/>
            </a:endParaRPr>
          </a:p>
          <a:p>
            <a:pPr marL="0" indent="0" rtl="0" algn="l" latinLnBrk="0">
              <a:spcBef>
                <a:spcPts val="0"/>
              </a:spcBef>
              <a:spcAft>
                <a:spcPts val="0"/>
              </a:spcAft>
              <a:buFontTx/>
              <a:buNone/>
            </a:pPr>
            <a:r>
              <a:rPr lang="ko-KR" sz="800">
                <a:solidFill>
                  <a:schemeClr val="lt1"/>
                </a:solidFill>
                <a:latin typeface="Malgun Gothic" charset="0"/>
                <a:ea typeface="Malgun Gothic" charset="0"/>
                <a:cs typeface="Malgun Gothic" charset="0"/>
              </a:rPr>
              <a:t>게임사</a:t>
            </a:r>
            <a:endParaRPr lang="ko-KR" altLang="en-US" sz="800">
              <a:solidFill>
                <a:schemeClr val="lt1"/>
              </a:solidFill>
              <a:latin typeface="Malgun Gothic" charset="0"/>
              <a:ea typeface="Malgun Gothic" charset="0"/>
              <a:cs typeface="Malgun Gothic"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12"/>
          <p:cNvSpPr/>
          <p:nvPr/>
        </p:nvSpPr>
        <p:spPr>
          <a:xfrm>
            <a:off x="522605" y="987425"/>
            <a:ext cx="6158865" cy="5343525"/>
          </a:xfrm>
          <a:prstGeom prst="rect">
            <a:avLst/>
          </a:prstGeom>
          <a:solidFill>
            <a:srgbClr val="262626"/>
          </a:solidFill>
          <a:ln cap="flat" cmpd="sng" w="9525">
            <a:solidFill>
              <a:srgbClr val="7F7F7F"/>
            </a:solidFill>
            <a:prstDash val="solid"/>
            <a:round/>
            <a:headEnd len="sm" w="sm" type="none"/>
            <a:tailEnd len="sm" w="sm" type="none"/>
          </a:ln>
        </p:spPr>
        <p:txBody>
          <a:bodyPr anchorCtr="0" anchor="ctr" bIns="45700" lIns="0" spcFirstLastPara="1" rIns="0" wrap="square" tIns="45700">
            <a:noAutofit/>
          </a:bodyPr>
          <a:lstStyle/>
          <a:p>
            <a:pPr indent="0" lvl="0" marL="0" marR="0" rtl="0" algn="l">
              <a:spcBef>
                <a:spcPts val="0"/>
              </a:spcBef>
              <a:spcAft>
                <a:spcPts val="0"/>
              </a:spcAft>
              <a:buNone/>
            </a:pPr>
            <a:r>
              <a:t/>
            </a:r>
            <a:endParaRPr sz="900">
              <a:solidFill>
                <a:schemeClr val="lt1"/>
              </a:solidFill>
              <a:latin typeface="Malgun Gothic"/>
              <a:ea typeface="Malgun Gothic"/>
              <a:cs typeface="Malgun Gothic"/>
              <a:sym typeface="Malgun Gothic"/>
            </a:endParaRPr>
          </a:p>
        </p:txBody>
      </p:sp>
      <p:sp>
        <p:nvSpPr>
          <p:cNvPr id="469" name="Google Shape;469;p12"/>
          <p:cNvSpPr/>
          <p:nvPr/>
        </p:nvSpPr>
        <p:spPr>
          <a:xfrm>
            <a:off x="8265160" y="95250"/>
            <a:ext cx="1574800" cy="2159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ko-KR" sz="800">
                <a:solidFill>
                  <a:schemeClr val="dk1"/>
                </a:solidFill>
                <a:latin typeface="Malgun Gothic"/>
                <a:ea typeface="Malgun Gothic"/>
                <a:cs typeface="Malgun Gothic"/>
                <a:sym typeface="Malgun Gothic"/>
              </a:rPr>
              <a:t>화면 </a:t>
            </a:r>
            <a:endParaRPr/>
          </a:p>
        </p:txBody>
      </p:sp>
      <p:graphicFrame>
        <p:nvGraphicFramePr>
          <p:cNvPr id="470" name="Google Shape;470;p12"/>
          <p:cNvGraphicFramePr>
            <a:graphicFrameLocks noGrp="1"/>
          </p:cNvGraphicFramePr>
          <p:nvPr/>
        </p:nvGraphicFramePr>
        <p:xfrm>
          <a:off x="7244080" y="872490"/>
          <a:ext cx="2588260" cy="5613400"/>
        </p:xfrm>
        <a:graphic>
          <a:graphicData uri="http://schemas.openxmlformats.org/drawingml/2006/table">
            <a:tbl>
              <a:tblPr>
                <a:tableStyleId>{00000000-0000-0000-0000-000000000000}</a:tableStyleId>
              </a:tblPr>
              <a:tblGrid>
                <a:gridCol w="278765"/>
                <a:gridCol w="2309495"/>
              </a:tblGrid>
              <a:tr h="511810">
                <a:tc>
                  <a:txBody>
                    <a:bodyPr/>
                    <a:lstStyle/>
                    <a:p>
                      <a:pPr marL="0" indent="0" rtl="0" algn="ctr" latinLnBrk="0" lvl="1">
                        <a:lnSpc>
                          <a:spcPct val="100000"/>
                        </a:lnSpc>
                        <a:spcBef>
                          <a:spcPct val="0"/>
                        </a:spcBef>
                        <a:spcAft>
                          <a:spcPct val="0"/>
                        </a:spcAft>
                        <a:buFontTx/>
                        <a:buNone/>
                      </a:pPr>
                      <a:r>
                        <a:rPr lang="ko-KR" sz="800" kern="1200" cap="none" i="0" b="0" strike="noStrike">
                          <a:solidFill>
                            <a:srgbClr val="262626"/>
                          </a:solidFill>
                          <a:latin typeface="Malgun Gothic" charset="0"/>
                          <a:ea typeface="Malgun Gothic" charset="0"/>
                          <a:cs typeface="Malgun Gothic" charset="0"/>
                        </a:rPr>
                        <a:t>1</a:t>
                      </a:r>
                      <a:endParaRPr lang="ko-KR" altLang="en-US" sz="800" kern="1200" i="0" cap="none" b="0" strike="noStrike">
                        <a:solidFill>
                          <a:srgbClr val="262626"/>
                        </a:solidFill>
                        <a:latin typeface="Malgun Gothic" charset="0"/>
                        <a:ea typeface="Malgun Gothic" charset="0"/>
                        <a:cs typeface="Malgun Gothic" charset="0"/>
                      </a:endParaRPr>
                    </a:p>
                  </a:txBody>
                  <a:tcPr marL="0" marR="0" marT="45720" marB="45720" anchor="ctr">
                    <a:lnL w="9525" cap="flat" cmpd="sng" algn="ctr">
                      <a:solidFill>
                        <a:srgbClr val="808080">
                          <a:alpha val="100000"/>
                        </a:srgbClr>
                      </a:solidFill>
                      <a:prstDash val="solid"/>
                      <a:round/>
                      <a:headEnd type="none" w="med" len="med"/>
                      <a:tailEnd type="none" w="med" len="med"/>
                    </a:lnL>
                    <a:lnR w="9525" cap="flat" cmpd="sng" algn="ctr">
                      <a:solidFill>
                        <a:srgbClr val="808080">
                          <a:alpha val="100000"/>
                        </a:srgbClr>
                      </a:solidFill>
                      <a:prstDash val="solid"/>
                      <a:round/>
                      <a:headEnd type="none" w="med" len="med"/>
                      <a:tailEnd type="none" w="med" len="med"/>
                    </a:lnR>
                    <a:lnT w="9525" cap="flat" cmpd="sng" algn="ctr">
                      <a:solidFill>
                        <a:srgbClr val="808080">
                          <a:alpha val="100000"/>
                        </a:srgbClr>
                      </a:solidFill>
                      <a:prstDash val="solid"/>
                      <a:round/>
                      <a:headEnd type="none" w="med" len="med"/>
                      <a:tailEnd type="none" w="med" len="med"/>
                    </a:lnT>
                    <a:lnB w="9525" cap="flat" cmpd="sng" algn="ctr">
                      <a:solidFill>
                        <a:srgbClr val="808080">
                          <a:alpha val="100000"/>
                        </a:srgbClr>
                      </a:solidFill>
                      <a:prstDash val="solid"/>
                      <a:round/>
                      <a:headEnd type="none" w="med" len="med"/>
                      <a:tailEnd type="none" w="med" len="med"/>
                    </a:lnB>
                  </a:tcPr>
                </a:tc>
                <a:tc>
                  <a:txBody>
                    <a:bodyPr/>
                    <a:lstStyle/>
                    <a:p>
                      <a:pPr marL="0" indent="0" rtl="0" algn="l" latinLnBrk="0" lvl="1">
                        <a:lnSpc>
                          <a:spcPct val="100000"/>
                        </a:lnSpc>
                        <a:spcBef>
                          <a:spcPct val="0"/>
                        </a:spcBef>
                        <a:spcAft>
                          <a:spcPct val="0"/>
                        </a:spcAft>
                        <a:buFontTx/>
                        <a:buNone/>
                      </a:pPr>
                      <a:r>
                        <a:rPr lang="ko-KR" sz="800" kern="1200" cap="none" i="0" b="0" strike="noStrike">
                          <a:solidFill>
                            <a:srgbClr val="262626"/>
                          </a:solidFill>
                          <a:latin typeface="Malgun Gothic" charset="0"/>
                          <a:ea typeface="Malgun Gothic" charset="0"/>
                          <a:cs typeface="Malgun Gothic" charset="0"/>
                        </a:rPr>
                        <a:t>신규 및 인기작</a:t>
                      </a:r>
                      <a:endParaRPr lang="ko-KR" altLang="en-US" sz="800" kern="1200" i="0" cap="none" b="0" strike="noStrike">
                        <a:solidFill>
                          <a:srgbClr val="262626"/>
                        </a:solidFill>
                        <a:latin typeface="Malgun Gothic" charset="0"/>
                        <a:ea typeface="Malgun Gothic" charset="0"/>
                        <a:cs typeface="Malgun Gothic" charset="0"/>
                      </a:endParaRPr>
                    </a:p>
                    <a:p>
                      <a:pPr marL="0" indent="0" rtl="0" algn="l" latinLnBrk="0" lvl="1">
                        <a:lnSpc>
                          <a:spcPct val="100000"/>
                        </a:lnSpc>
                        <a:spcBef>
                          <a:spcPct val="2"/>
                        </a:spcBef>
                        <a:spcAft>
                          <a:spcPct val="0"/>
                        </a:spcAft>
                        <a:buFontTx/>
                        <a:buNone/>
                      </a:pPr>
                      <a:r>
                        <a:rPr lang="ko-KR" sz="800" kern="1200" cap="none" i="0" b="0" strike="noStrike">
                          <a:solidFill>
                            <a:srgbClr val="262626"/>
                          </a:solidFill>
                          <a:latin typeface="Malgun Gothic" charset="0"/>
                          <a:ea typeface="Malgun Gothic" charset="0"/>
                          <a:cs typeface="Malgun Gothic" charset="0"/>
                        </a:rPr>
                        <a:t>구성 : 타이틀</a:t>
                      </a:r>
                      <a:endParaRPr lang="ko-KR" altLang="en-US" sz="800" kern="1200" i="0" cap="none" b="0" strike="noStrike">
                        <a:solidFill>
                          <a:srgbClr val="262626"/>
                        </a:solidFill>
                        <a:latin typeface="Malgun Gothic" charset="0"/>
                        <a:ea typeface="Malgun Gothic" charset="0"/>
                        <a:cs typeface="Malgun Gothic" charset="0"/>
                      </a:endParaRPr>
                    </a:p>
                    <a:p>
                      <a:pPr marL="0" indent="0" rtl="0" algn="l" latinLnBrk="0" lvl="1">
                        <a:lnSpc>
                          <a:spcPct val="100000"/>
                        </a:lnSpc>
                        <a:spcBef>
                          <a:spcPct val="2"/>
                        </a:spcBef>
                        <a:spcAft>
                          <a:spcPct val="0"/>
                        </a:spcAft>
                        <a:buFontTx/>
                        <a:buNone/>
                      </a:pPr>
                      <a:r>
                        <a:rPr lang="ko-KR" sz="800" kern="1200" cap="none" i="0" b="0" strike="noStrike">
                          <a:solidFill>
                            <a:srgbClr val="262626"/>
                          </a:solidFill>
                          <a:latin typeface="Malgun Gothic" charset="0"/>
                          <a:ea typeface="Malgun Gothic" charset="0"/>
                          <a:cs typeface="Malgun Gothic" charset="0"/>
                        </a:rPr>
                        <a:t>-1-1 타이틀명 ‘신규 및 인기작‘</a:t>
                      </a:r>
                      <a:endParaRPr lang="ko-KR" altLang="en-US" sz="800" kern="1200" i="0" cap="none" b="0" strike="noStrike">
                        <a:solidFill>
                          <a:srgbClr val="262626"/>
                        </a:solidFill>
                        <a:latin typeface="Malgun Gothic" charset="0"/>
                        <a:ea typeface="Malgun Gothic" charset="0"/>
                        <a:cs typeface="Malgun Gothic" charset="0"/>
                      </a:endParaRPr>
                    </a:p>
                  </a:txBody>
                  <a:tcPr marL="34925" marR="0" marT="45720" marB="45720" anchor="t">
                    <a:lnL w="9525" cap="flat" cmpd="sng" algn="ctr">
                      <a:solidFill>
                        <a:srgbClr val="808080">
                          <a:alpha val="100000"/>
                        </a:srgbClr>
                      </a:solidFill>
                      <a:prstDash val="solid"/>
                      <a:round/>
                      <a:headEnd type="none" w="med" len="med"/>
                      <a:tailEnd type="none" w="med" len="med"/>
                    </a:lnL>
                    <a:lnR w="9525" cap="flat" cmpd="sng" algn="ctr">
                      <a:solidFill>
                        <a:srgbClr val="808080">
                          <a:alpha val="100000"/>
                        </a:srgbClr>
                      </a:solidFill>
                      <a:prstDash val="solid"/>
                      <a:round/>
                      <a:headEnd type="none" w="med" len="med"/>
                      <a:tailEnd type="none" w="med" len="med"/>
                    </a:lnR>
                    <a:lnT w="9525" cap="flat" cmpd="sng" algn="ctr">
                      <a:solidFill>
                        <a:srgbClr val="808080">
                          <a:alpha val="100000"/>
                        </a:srgbClr>
                      </a:solidFill>
                      <a:prstDash val="solid"/>
                      <a:round/>
                      <a:headEnd type="none" w="med" len="med"/>
                      <a:tailEnd type="none" w="med" len="med"/>
                    </a:lnT>
                    <a:lnB w="9525" cap="flat" cmpd="sng" algn="ctr">
                      <a:solidFill>
                        <a:srgbClr val="808080">
                          <a:alpha val="100000"/>
                        </a:srgbClr>
                      </a:solidFill>
                      <a:prstDash val="solid"/>
                      <a:round/>
                      <a:headEnd type="none" w="med" len="med"/>
                      <a:tailEnd type="none" w="med" len="med"/>
                    </a:lnB>
                  </a:tcPr>
                </a:tc>
              </a:tr>
              <a:tr h="1700530">
                <a:tc>
                  <a:txBody>
                    <a:bodyPr/>
                    <a:lstStyle/>
                    <a:p>
                      <a:pPr marL="0" indent="0" rtl="0" algn="ctr" latinLnBrk="0" lvl="1">
                        <a:lnSpc>
                          <a:spcPct val="100000"/>
                        </a:lnSpc>
                        <a:spcBef>
                          <a:spcPct val="0"/>
                        </a:spcBef>
                        <a:spcAft>
                          <a:spcPct val="0"/>
                        </a:spcAft>
                        <a:buFontTx/>
                        <a:buNone/>
                      </a:pPr>
                      <a:r>
                        <a:rPr lang="ko-KR" sz="800" kern="1200" cap="none" i="0" b="0" strike="noStrike">
                          <a:solidFill>
                            <a:srgbClr val="262626"/>
                          </a:solidFill>
                          <a:latin typeface="Malgun Gothic" charset="0"/>
                          <a:ea typeface="Malgun Gothic" charset="0"/>
                          <a:cs typeface="Malgun Gothic" charset="0"/>
                        </a:rPr>
                        <a:t>2</a:t>
                      </a:r>
                      <a:endParaRPr lang="ko-KR" altLang="en-US" sz="800" kern="1200" i="0" cap="none" b="0" strike="noStrike">
                        <a:solidFill>
                          <a:srgbClr val="262626"/>
                        </a:solidFill>
                        <a:latin typeface="Malgun Gothic" charset="0"/>
                        <a:ea typeface="Malgun Gothic" charset="0"/>
                        <a:cs typeface="Malgun Gothic" charset="0"/>
                      </a:endParaRPr>
                    </a:p>
                  </a:txBody>
                  <a:tcPr marL="0" marR="0" marT="45720" marB="45720" anchor="ctr">
                    <a:lnL w="9525" cap="flat" cmpd="sng" algn="ctr">
                      <a:solidFill>
                        <a:srgbClr val="808080">
                          <a:alpha val="100000"/>
                        </a:srgbClr>
                      </a:solidFill>
                      <a:prstDash val="solid"/>
                      <a:round/>
                      <a:headEnd type="none" w="med" len="med"/>
                      <a:tailEnd type="none" w="med" len="med"/>
                    </a:lnL>
                    <a:lnR w="9525" cap="flat" cmpd="sng" algn="ctr">
                      <a:solidFill>
                        <a:srgbClr val="808080">
                          <a:alpha val="100000"/>
                        </a:srgbClr>
                      </a:solidFill>
                      <a:prstDash val="solid"/>
                      <a:round/>
                      <a:headEnd type="none" w="med" len="med"/>
                      <a:tailEnd type="none" w="med" len="med"/>
                    </a:lnR>
                    <a:lnT w="9525" cap="flat" cmpd="sng" algn="ctr">
                      <a:solidFill>
                        <a:srgbClr val="808080">
                          <a:alpha val="100000"/>
                        </a:srgbClr>
                      </a:solidFill>
                      <a:prstDash val="solid"/>
                      <a:round/>
                      <a:headEnd type="none" w="med" len="med"/>
                      <a:tailEnd type="none" w="med" len="med"/>
                    </a:lnT>
                    <a:lnB w="9525" cap="flat" cmpd="sng" algn="ctr">
                      <a:solidFill>
                        <a:srgbClr val="808080">
                          <a:alpha val="100000"/>
                        </a:srgbClr>
                      </a:solidFill>
                      <a:prstDash val="solid"/>
                      <a:round/>
                      <a:headEnd type="none" w="med" len="med"/>
                      <a:tailEnd type="none" w="med" len="med"/>
                    </a:lnB>
                  </a:tcPr>
                </a:tc>
                <a:tc>
                  <a:txBody>
                    <a:bodyPr/>
                    <a:lstStyle/>
                    <a:p>
                      <a:pPr marL="0" indent="0" rtl="0" algn="l" latinLnBrk="0" lvl="1">
                        <a:lnSpc>
                          <a:spcPct val="100000"/>
                        </a:lnSpc>
                        <a:spcBef>
                          <a:spcPct val="0"/>
                        </a:spcBef>
                        <a:spcAft>
                          <a:spcPct val="0"/>
                        </a:spcAft>
                        <a:buFontTx/>
                        <a:buNone/>
                      </a:pPr>
                      <a:r>
                        <a:rPr lang="ko-KR" sz="800" kern="1200" cap="none" i="0" b="0" strike="noStrike">
                          <a:solidFill>
                            <a:srgbClr val="262626"/>
                          </a:solidFill>
                          <a:latin typeface="Malgun Gothic" charset="0"/>
                          <a:ea typeface="Malgun Gothic" charset="0"/>
                          <a:cs typeface="Malgun Gothic" charset="0"/>
                        </a:rPr>
                        <a:t>신규 출시 컨테이너</a:t>
                      </a:r>
                      <a:endParaRPr lang="ko-KR" altLang="en-US" sz="800" kern="1200" i="0" cap="none" b="0" strike="noStrike">
                        <a:solidFill>
                          <a:srgbClr val="262626"/>
                        </a:solidFill>
                        <a:latin typeface="Malgun Gothic" charset="0"/>
                        <a:ea typeface="Malgun Gothic" charset="0"/>
                        <a:cs typeface="Malgun Gothic" charset="0"/>
                      </a:endParaRPr>
                    </a:p>
                    <a:p>
                      <a:pPr marL="0" indent="0" rtl="0" algn="l" latinLnBrk="0" lvl="1">
                        <a:lnSpc>
                          <a:spcPct val="100000"/>
                        </a:lnSpc>
                        <a:spcBef>
                          <a:spcPct val="2"/>
                        </a:spcBef>
                        <a:spcAft>
                          <a:spcPct val="0"/>
                        </a:spcAft>
                        <a:buFontTx/>
                        <a:buNone/>
                      </a:pPr>
                      <a:r>
                        <a:rPr lang="ko-KR" sz="800" kern="1200" cap="none" i="0" b="0" strike="noStrike">
                          <a:solidFill>
                            <a:srgbClr val="262626"/>
                          </a:solidFill>
                          <a:latin typeface="Malgun Gothic" charset="0"/>
                          <a:ea typeface="Malgun Gothic" charset="0"/>
                          <a:cs typeface="Malgun Gothic" charset="0"/>
                        </a:rPr>
                        <a:t>구성 : 타이틀, 이미지 컨테이너, 이미지, 게임정보</a:t>
                      </a:r>
                      <a:endParaRPr lang="ko-KR" altLang="en-US" sz="800" kern="1200" i="0" cap="none" b="0" strike="noStrike">
                        <a:solidFill>
                          <a:srgbClr val="262626"/>
                        </a:solidFill>
                        <a:latin typeface="Malgun Gothic" charset="0"/>
                        <a:ea typeface="Malgun Gothic" charset="0"/>
                        <a:cs typeface="Malgun Gothic" charset="0"/>
                      </a:endParaRPr>
                    </a:p>
                    <a:p>
                      <a:pPr marL="0" indent="0" rtl="0" algn="l" latinLnBrk="0" lvl="1">
                        <a:lnSpc>
                          <a:spcPct val="100000"/>
                        </a:lnSpc>
                        <a:spcBef>
                          <a:spcPct val="2"/>
                        </a:spcBef>
                        <a:spcAft>
                          <a:spcPct val="0"/>
                        </a:spcAft>
                        <a:buFontTx/>
                        <a:buNone/>
                      </a:pPr>
                      <a:r>
                        <a:rPr lang="ko-KR" sz="800" kern="1200" cap="none" i="0" b="0" strike="noStrike">
                          <a:solidFill>
                            <a:srgbClr val="262626"/>
                          </a:solidFill>
                          <a:latin typeface="Malgun Gothic" charset="0"/>
                          <a:ea typeface="Malgun Gothic" charset="0"/>
                          <a:cs typeface="Malgun Gothic" charset="0"/>
                        </a:rPr>
                        <a:t>기능 : </a:t>
                      </a:r>
                      <a:endParaRPr lang="ko-KR" altLang="en-US" sz="800" kern="1200" i="0" cap="none" b="0" strike="noStrike">
                        <a:solidFill>
                          <a:srgbClr val="262626"/>
                        </a:solidFill>
                        <a:latin typeface="Malgun Gothic" charset="0"/>
                        <a:ea typeface="Malgun Gothic" charset="0"/>
                        <a:cs typeface="Malgun Gothic" charset="0"/>
                      </a:endParaRPr>
                    </a:p>
                    <a:p>
                      <a:pPr marL="0" indent="0" rtl="0" algn="l" latinLnBrk="0" lvl="1">
                        <a:lnSpc>
                          <a:spcPct val="100000"/>
                        </a:lnSpc>
                        <a:spcBef>
                          <a:spcPct val="2"/>
                        </a:spcBef>
                        <a:spcAft>
                          <a:spcPct val="0"/>
                        </a:spcAft>
                        <a:buFontTx/>
                        <a:buNone/>
                      </a:pPr>
                      <a:r>
                        <a:rPr lang="ko-KR" sz="800" kern="1200" cap="none" i="0" b="0" strike="noStrike">
                          <a:solidFill>
                            <a:srgbClr val="262626"/>
                          </a:solidFill>
                          <a:latin typeface="Malgun Gothic" charset="0"/>
                          <a:ea typeface="Malgun Gothic" charset="0"/>
                          <a:cs typeface="Malgun Gothic" charset="0"/>
                        </a:rPr>
                        <a:t>-2-1에 신규 출시 컨테이너 타이틀 표시.</a:t>
                      </a:r>
                      <a:endParaRPr lang="ko-KR" altLang="en-US" sz="800" kern="1200" i="0" cap="none" b="0" strike="noStrike">
                        <a:solidFill>
                          <a:srgbClr val="262626"/>
                        </a:solidFill>
                        <a:latin typeface="Malgun Gothic" charset="0"/>
                        <a:ea typeface="Malgun Gothic" charset="0"/>
                        <a:cs typeface="Malgun Gothic" charset="0"/>
                      </a:endParaRPr>
                    </a:p>
                    <a:p>
                      <a:pPr marL="0" indent="0" rtl="0" algn="l" latinLnBrk="0" lvl="1">
                        <a:lnSpc>
                          <a:spcPct val="100000"/>
                        </a:lnSpc>
                        <a:spcBef>
                          <a:spcPct val="2"/>
                        </a:spcBef>
                        <a:spcAft>
                          <a:spcPct val="0"/>
                        </a:spcAft>
                        <a:buFontTx/>
                        <a:buNone/>
                      </a:pPr>
                      <a:r>
                        <a:rPr lang="ko-KR" sz="800" kern="1200" cap="none" i="0" b="0" strike="noStrike">
                          <a:solidFill>
                            <a:srgbClr val="262626"/>
                          </a:solidFill>
                          <a:latin typeface="Malgun Gothic" charset="0"/>
                          <a:ea typeface="Malgun Gothic" charset="0"/>
                          <a:cs typeface="Malgun Gothic" charset="0"/>
                        </a:rPr>
                        <a:t>타이틀명 ‘신규 출시‘</a:t>
                      </a:r>
                      <a:endParaRPr lang="ko-KR" altLang="en-US" sz="800" kern="1200" i="0" cap="none" b="0" strike="noStrike">
                        <a:solidFill>
                          <a:srgbClr val="262626"/>
                        </a:solidFill>
                        <a:latin typeface="Malgun Gothic" charset="0"/>
                        <a:ea typeface="Malgun Gothic" charset="0"/>
                        <a:cs typeface="Malgun Gothic" charset="0"/>
                      </a:endParaRPr>
                    </a:p>
                    <a:p>
                      <a:pPr marL="0" indent="0" rtl="0" algn="l" latinLnBrk="0" lvl="1">
                        <a:lnSpc>
                          <a:spcPct val="100000"/>
                        </a:lnSpc>
                        <a:spcBef>
                          <a:spcPct val="2"/>
                        </a:spcBef>
                        <a:spcAft>
                          <a:spcPct val="0"/>
                        </a:spcAft>
                        <a:buFontTx/>
                        <a:buNone/>
                      </a:pPr>
                      <a:r>
                        <a:rPr lang="ko-KR" sz="800" kern="1200" cap="none" i="0" b="0" strike="noStrike">
                          <a:solidFill>
                            <a:srgbClr val="262626"/>
                          </a:solidFill>
                          <a:latin typeface="Malgun Gothic" charset="0"/>
                          <a:ea typeface="Malgun Gothic" charset="0"/>
                          <a:cs typeface="Malgun Gothic" charset="0"/>
                        </a:rPr>
                        <a:t>-2-2에 이미지와 게임정보 표시.</a:t>
                      </a:r>
                      <a:endParaRPr lang="ko-KR" altLang="en-US" sz="800" kern="1200" i="0" cap="none" b="0" strike="noStrike">
                        <a:solidFill>
                          <a:srgbClr val="262626"/>
                        </a:solidFill>
                        <a:latin typeface="Malgun Gothic" charset="0"/>
                        <a:ea typeface="Malgun Gothic" charset="0"/>
                        <a:cs typeface="Malgun Gothic" charset="0"/>
                      </a:endParaRPr>
                    </a:p>
                    <a:p>
                      <a:pPr marL="0" indent="0" rtl="0" algn="l" latinLnBrk="0" lvl="1">
                        <a:lnSpc>
                          <a:spcPct val="100000"/>
                        </a:lnSpc>
                        <a:spcBef>
                          <a:spcPct val="2"/>
                        </a:spcBef>
                        <a:spcAft>
                          <a:spcPct val="0"/>
                        </a:spcAft>
                        <a:buFontTx/>
                        <a:buNone/>
                      </a:pPr>
                      <a:r>
                        <a:rPr lang="ko-KR" sz="800" kern="1200" cap="none" i="0" b="0" strike="noStrike">
                          <a:solidFill>
                            <a:srgbClr val="262626"/>
                          </a:solidFill>
                          <a:latin typeface="Malgun Gothic" charset="0"/>
                          <a:ea typeface="Malgun Gothic" charset="0"/>
                          <a:cs typeface="Malgun Gothic" charset="0"/>
                        </a:rPr>
                        <a:t>클릭 시 해당 게임 상세 정보 화면으로 이동</a:t>
                      </a:r>
                      <a:endParaRPr lang="ko-KR" altLang="en-US" sz="800" kern="1200" i="0" cap="none" b="0" strike="noStrike">
                        <a:solidFill>
                          <a:srgbClr val="262626"/>
                        </a:solidFill>
                        <a:latin typeface="Malgun Gothic" charset="0"/>
                        <a:ea typeface="Malgun Gothic" charset="0"/>
                        <a:cs typeface="Malgun Gothic" charset="0"/>
                      </a:endParaRPr>
                    </a:p>
                    <a:p>
                      <a:pPr marL="0" indent="0" rtl="0" algn="l" latinLnBrk="0" lvl="1">
                        <a:lnSpc>
                          <a:spcPct val="100000"/>
                        </a:lnSpc>
                        <a:spcBef>
                          <a:spcPct val="2"/>
                        </a:spcBef>
                        <a:spcAft>
                          <a:spcPct val="0"/>
                        </a:spcAft>
                        <a:buFontTx/>
                        <a:buNone/>
                      </a:pPr>
                      <a:r>
                        <a:rPr lang="ko-KR" sz="800" kern="1200" cap="none" i="0" b="0" strike="noStrike">
                          <a:solidFill>
                            <a:srgbClr val="262626"/>
                          </a:solidFill>
                          <a:latin typeface="Malgun Gothic" charset="0"/>
                          <a:ea typeface="Malgun Gothic" charset="0"/>
                          <a:cs typeface="Malgun Gothic" charset="0"/>
                        </a:rPr>
                        <a:t>-2-3이미지 표시</a:t>
                      </a:r>
                      <a:endParaRPr lang="ko-KR" altLang="en-US" sz="800" kern="1200" i="0" cap="none" b="0" strike="noStrike">
                        <a:solidFill>
                          <a:srgbClr val="262626"/>
                        </a:solidFill>
                        <a:latin typeface="Malgun Gothic" charset="0"/>
                        <a:ea typeface="Malgun Gothic" charset="0"/>
                        <a:cs typeface="Malgun Gothic" charset="0"/>
                      </a:endParaRPr>
                    </a:p>
                    <a:p>
                      <a:pPr marL="0" indent="0" rtl="0" algn="l" latinLnBrk="0" lvl="1">
                        <a:lnSpc>
                          <a:spcPct val="100000"/>
                        </a:lnSpc>
                        <a:spcBef>
                          <a:spcPct val="2"/>
                        </a:spcBef>
                        <a:spcAft>
                          <a:spcPct val="0"/>
                        </a:spcAft>
                        <a:buFontTx/>
                        <a:buNone/>
                      </a:pPr>
                      <a:r>
                        <a:rPr lang="ko-KR" sz="800" kern="1200" cap="none" i="0" b="0" strike="noStrike">
                          <a:solidFill>
                            <a:srgbClr val="262626"/>
                          </a:solidFill>
                          <a:latin typeface="Malgun Gothic" charset="0"/>
                          <a:ea typeface="Malgun Gothic" charset="0"/>
                          <a:cs typeface="Malgun Gothic" charset="0"/>
                        </a:rPr>
                        <a:t>-2-4게임 정보 표시</a:t>
                      </a:r>
                      <a:endParaRPr lang="ko-KR" altLang="en-US" sz="800" kern="1200" i="0" cap="none" b="0" strike="noStrike">
                        <a:solidFill>
                          <a:srgbClr val="262626"/>
                        </a:solidFill>
                        <a:latin typeface="Malgun Gothic" charset="0"/>
                        <a:ea typeface="Malgun Gothic" charset="0"/>
                        <a:cs typeface="Malgun Gothic" charset="0"/>
                      </a:endParaRPr>
                    </a:p>
                    <a:p>
                      <a:pPr marL="0" indent="0" rtl="0" algn="l" latinLnBrk="0" lvl="1">
                        <a:lnSpc>
                          <a:spcPct val="100000"/>
                        </a:lnSpc>
                        <a:spcBef>
                          <a:spcPct val="2"/>
                        </a:spcBef>
                        <a:spcAft>
                          <a:spcPct val="0"/>
                        </a:spcAft>
                        <a:buFontTx/>
                        <a:buNone/>
                      </a:pPr>
                      <a:r>
                        <a:rPr lang="ko-KR" sz="800" kern="1200" cap="none" i="0" b="0" strike="noStrike">
                          <a:solidFill>
                            <a:srgbClr val="262626"/>
                          </a:solidFill>
                          <a:latin typeface="Malgun Gothic" charset="0"/>
                          <a:ea typeface="Malgun Gothic" charset="0"/>
                          <a:cs typeface="Malgun Gothic" charset="0"/>
                        </a:rPr>
                        <a:t>-게임명</a:t>
                      </a:r>
                      <a:endParaRPr lang="ko-KR" altLang="en-US" sz="800" kern="1200" i="0" cap="none" b="0" strike="noStrike">
                        <a:solidFill>
                          <a:srgbClr val="262626"/>
                        </a:solidFill>
                        <a:latin typeface="Malgun Gothic" charset="0"/>
                        <a:ea typeface="Malgun Gothic" charset="0"/>
                        <a:cs typeface="Malgun Gothic" charset="0"/>
                      </a:endParaRPr>
                    </a:p>
                    <a:p>
                      <a:pPr marL="0" indent="0" rtl="0" algn="l" latinLnBrk="0" lvl="1">
                        <a:lnSpc>
                          <a:spcPct val="100000"/>
                        </a:lnSpc>
                        <a:spcBef>
                          <a:spcPct val="2"/>
                        </a:spcBef>
                        <a:spcAft>
                          <a:spcPct val="0"/>
                        </a:spcAft>
                        <a:buFontTx/>
                        <a:buNone/>
                      </a:pPr>
                      <a:r>
                        <a:rPr lang="ko-KR" sz="800" kern="1200" cap="none" i="0" b="0" strike="noStrike">
                          <a:solidFill>
                            <a:srgbClr val="262626"/>
                          </a:solidFill>
                          <a:latin typeface="Malgun Gothic" charset="0"/>
                          <a:ea typeface="Malgun Gothic" charset="0"/>
                          <a:cs typeface="Malgun Gothic" charset="0"/>
                        </a:rPr>
                        <a:t>-게임가격</a:t>
                      </a:r>
                      <a:endParaRPr lang="ko-KR" altLang="en-US" sz="800" kern="1200" i="0" cap="none" b="0" strike="noStrike">
                        <a:solidFill>
                          <a:srgbClr val="262626"/>
                        </a:solidFill>
                        <a:latin typeface="Malgun Gothic" charset="0"/>
                        <a:ea typeface="Malgun Gothic" charset="0"/>
                        <a:cs typeface="Malgun Gothic" charset="0"/>
                      </a:endParaRPr>
                    </a:p>
                    <a:p>
                      <a:pPr marL="0" indent="0" rtl="0" algn="l" latinLnBrk="0" lvl="1">
                        <a:lnSpc>
                          <a:spcPct val="100000"/>
                        </a:lnSpc>
                        <a:spcBef>
                          <a:spcPct val="2"/>
                        </a:spcBef>
                        <a:spcAft>
                          <a:spcPct val="0"/>
                        </a:spcAft>
                        <a:buFontTx/>
                        <a:buNone/>
                      </a:pPr>
                      <a:r>
                        <a:rPr lang="ko-KR" sz="800" kern="1200" cap="none" i="0" b="0" strike="noStrike">
                          <a:solidFill>
                            <a:srgbClr val="262626"/>
                          </a:solidFill>
                          <a:latin typeface="Malgun Gothic" charset="0"/>
                          <a:ea typeface="Malgun Gothic" charset="0"/>
                          <a:cs typeface="Malgun Gothic" charset="0"/>
                        </a:rPr>
                        <a:t>리스트(이미지, 게임정보)클릭 시 해당 게임 상세 화면으로 이동</a:t>
                      </a:r>
                      <a:endParaRPr lang="ko-KR" altLang="en-US" sz="800" kern="1200" i="0" cap="none" b="0" strike="noStrike">
                        <a:solidFill>
                          <a:srgbClr val="262626"/>
                        </a:solidFill>
                        <a:latin typeface="Malgun Gothic" charset="0"/>
                        <a:ea typeface="Malgun Gothic" charset="0"/>
                        <a:cs typeface="Malgun Gothic" charset="0"/>
                      </a:endParaRPr>
                    </a:p>
                  </a:txBody>
                  <a:tcPr marL="34925" marR="0" marT="45720" marB="45720" anchor="t">
                    <a:lnL w="9525" cap="flat" cmpd="sng" algn="ctr">
                      <a:solidFill>
                        <a:srgbClr val="808080">
                          <a:alpha val="100000"/>
                        </a:srgbClr>
                      </a:solidFill>
                      <a:prstDash val="solid"/>
                      <a:round/>
                      <a:headEnd type="none" w="med" len="med"/>
                      <a:tailEnd type="none" w="med" len="med"/>
                    </a:lnL>
                    <a:lnR w="9525" cap="flat" cmpd="sng" algn="ctr">
                      <a:solidFill>
                        <a:srgbClr val="808080">
                          <a:alpha val="100000"/>
                        </a:srgbClr>
                      </a:solidFill>
                      <a:prstDash val="solid"/>
                      <a:round/>
                      <a:headEnd type="none" w="med" len="med"/>
                      <a:tailEnd type="none" w="med" len="med"/>
                    </a:lnR>
                    <a:lnT w="9525" cap="flat" cmpd="sng" algn="ctr">
                      <a:solidFill>
                        <a:srgbClr val="808080">
                          <a:alpha val="100000"/>
                        </a:srgbClr>
                      </a:solidFill>
                      <a:prstDash val="solid"/>
                      <a:round/>
                      <a:headEnd type="none" w="med" len="med"/>
                      <a:tailEnd type="none" w="med" len="med"/>
                    </a:lnT>
                    <a:lnB w="9525" cap="flat" cmpd="sng" algn="ctr">
                      <a:solidFill>
                        <a:srgbClr val="808080">
                          <a:alpha val="100000"/>
                        </a:srgbClr>
                      </a:solidFill>
                      <a:prstDash val="solid"/>
                      <a:round/>
                      <a:headEnd type="none" w="med" len="med"/>
                      <a:tailEnd type="none" w="med" len="med"/>
                    </a:lnB>
                  </a:tcPr>
                </a:tc>
              </a:tr>
              <a:tr h="1700530">
                <a:tc>
                  <a:txBody>
                    <a:bodyPr/>
                    <a:lstStyle/>
                    <a:p>
                      <a:pPr marL="0" indent="0" rtl="0" algn="ctr" latinLnBrk="0" lvl="1">
                        <a:lnSpc>
                          <a:spcPct val="100000"/>
                        </a:lnSpc>
                        <a:spcBef>
                          <a:spcPct val="0"/>
                        </a:spcBef>
                        <a:spcAft>
                          <a:spcPct val="0"/>
                        </a:spcAft>
                        <a:buFontTx/>
                        <a:buNone/>
                      </a:pPr>
                      <a:r>
                        <a:rPr lang="ko-KR" sz="800" kern="1200" cap="none" i="0" b="0" strike="noStrike">
                          <a:solidFill>
                            <a:srgbClr val="262626"/>
                          </a:solidFill>
                          <a:latin typeface="Malgun Gothic" charset="0"/>
                          <a:ea typeface="Malgun Gothic" charset="0"/>
                          <a:cs typeface="Malgun Gothic" charset="0"/>
                        </a:rPr>
                        <a:t>3</a:t>
                      </a:r>
                      <a:endParaRPr lang="ko-KR" altLang="en-US" sz="800" kern="1200" i="0" cap="none" b="0" strike="noStrike">
                        <a:solidFill>
                          <a:srgbClr val="262626"/>
                        </a:solidFill>
                        <a:latin typeface="Malgun Gothic" charset="0"/>
                        <a:ea typeface="Malgun Gothic" charset="0"/>
                        <a:cs typeface="Malgun Gothic" charset="0"/>
                      </a:endParaRPr>
                    </a:p>
                  </a:txBody>
                  <a:tcPr marL="0" marR="0" marT="45720" marB="45720" anchor="ctr">
                    <a:lnL w="9525" cap="flat" cmpd="sng" algn="ctr">
                      <a:solidFill>
                        <a:srgbClr val="808080">
                          <a:alpha val="100000"/>
                        </a:srgbClr>
                      </a:solidFill>
                      <a:prstDash val="solid"/>
                      <a:round/>
                      <a:headEnd type="none" w="med" len="med"/>
                      <a:tailEnd type="none" w="med" len="med"/>
                    </a:lnL>
                    <a:lnR w="9525" cap="flat" cmpd="sng" algn="ctr">
                      <a:solidFill>
                        <a:srgbClr val="808080">
                          <a:alpha val="100000"/>
                        </a:srgbClr>
                      </a:solidFill>
                      <a:prstDash val="solid"/>
                      <a:round/>
                      <a:headEnd type="none" w="med" len="med"/>
                      <a:tailEnd type="none" w="med" len="med"/>
                    </a:lnR>
                    <a:lnT w="9525" cap="flat" cmpd="sng" algn="ctr">
                      <a:solidFill>
                        <a:srgbClr val="808080">
                          <a:alpha val="100000"/>
                        </a:srgbClr>
                      </a:solidFill>
                      <a:prstDash val="solid"/>
                      <a:round/>
                      <a:headEnd type="none" w="med" len="med"/>
                      <a:tailEnd type="none" w="med" len="med"/>
                    </a:lnT>
                    <a:lnB w="9525" cap="flat" cmpd="sng" algn="ctr">
                      <a:solidFill>
                        <a:srgbClr val="808080">
                          <a:alpha val="100000"/>
                        </a:srgbClr>
                      </a:solidFill>
                      <a:prstDash val="solid"/>
                      <a:round/>
                      <a:headEnd type="none" w="med" len="med"/>
                      <a:tailEnd type="none" w="med" len="med"/>
                    </a:lnB>
                  </a:tcPr>
                </a:tc>
                <a:tc>
                  <a:txBody>
                    <a:bodyPr/>
                    <a:lstStyle/>
                    <a:p>
                      <a:pPr marL="0" indent="0" rtl="0" algn="l" latinLnBrk="0" lvl="1">
                        <a:lnSpc>
                          <a:spcPct val="100000"/>
                        </a:lnSpc>
                        <a:spcBef>
                          <a:spcPct val="0"/>
                        </a:spcBef>
                        <a:spcAft>
                          <a:spcPct val="0"/>
                        </a:spcAft>
                        <a:buFontTx/>
                        <a:buNone/>
                      </a:pPr>
                      <a:r>
                        <a:rPr lang="ko-KR" sz="800" kern="1200">
                          <a:solidFill>
                            <a:srgbClr val="262626"/>
                          </a:solidFill>
                          <a:latin typeface="Malgun Gothic" charset="0"/>
                          <a:ea typeface="Malgun Gothic" charset="0"/>
                          <a:cs typeface="Malgun Gothic" charset="0"/>
                        </a:rPr>
                        <a:t>리뷰 많은 순</a:t>
                      </a:r>
                      <a:r>
                        <a:rPr lang="ko-KR" sz="800" kern="1200">
                          <a:solidFill>
                            <a:srgbClr val="262626"/>
                          </a:solidFill>
                          <a:latin typeface="Malgun Gothic" charset="0"/>
                          <a:ea typeface="Malgun Gothic" charset="0"/>
                          <a:cs typeface="Malgun Gothic" charset="0"/>
                        </a:rPr>
                        <a:t> </a:t>
                      </a:r>
                      <a:r>
                        <a:rPr lang="ko-KR" sz="800" kern="1200" cap="none" i="0" b="0" strike="noStrike">
                          <a:solidFill>
                            <a:srgbClr val="262626"/>
                          </a:solidFill>
                          <a:latin typeface="Malgun Gothic" charset="0"/>
                          <a:ea typeface="Malgun Gothic" charset="0"/>
                          <a:cs typeface="Malgun Gothic" charset="0"/>
                        </a:rPr>
                        <a:t>컨테이너</a:t>
                      </a:r>
                      <a:endParaRPr lang="ko-KR" altLang="en-US" sz="800" kern="1200" i="0" cap="none" b="0" strike="noStrike">
                        <a:solidFill>
                          <a:srgbClr val="262626"/>
                        </a:solidFill>
                        <a:latin typeface="Malgun Gothic" charset="0"/>
                        <a:ea typeface="Malgun Gothic" charset="0"/>
                        <a:cs typeface="Malgun Gothic" charset="0"/>
                      </a:endParaRPr>
                    </a:p>
                    <a:p>
                      <a:pPr marL="0" indent="0" rtl="0" algn="l" latinLnBrk="0" lvl="1">
                        <a:lnSpc>
                          <a:spcPct val="100000"/>
                        </a:lnSpc>
                        <a:spcBef>
                          <a:spcPct val="2"/>
                        </a:spcBef>
                        <a:spcAft>
                          <a:spcPct val="0"/>
                        </a:spcAft>
                        <a:buFontTx/>
                        <a:buNone/>
                      </a:pPr>
                      <a:r>
                        <a:rPr lang="ko-KR" sz="800" kern="1200" cap="none" i="0" b="0" strike="noStrike">
                          <a:solidFill>
                            <a:srgbClr val="262626"/>
                          </a:solidFill>
                          <a:latin typeface="Malgun Gothic" charset="0"/>
                          <a:ea typeface="Malgun Gothic" charset="0"/>
                          <a:cs typeface="Malgun Gothic" charset="0"/>
                        </a:rPr>
                        <a:t>구성 : 타이틀, 이미지 컨테이너, 이미지, 게임정보</a:t>
                      </a:r>
                      <a:endParaRPr lang="ko-KR" altLang="en-US" sz="800" kern="1200" i="0" cap="none" b="0" strike="noStrike">
                        <a:solidFill>
                          <a:srgbClr val="262626"/>
                        </a:solidFill>
                        <a:latin typeface="Malgun Gothic" charset="0"/>
                        <a:ea typeface="Malgun Gothic" charset="0"/>
                        <a:cs typeface="Malgun Gothic" charset="0"/>
                      </a:endParaRPr>
                    </a:p>
                    <a:p>
                      <a:pPr marL="0" indent="0" rtl="0" algn="l" latinLnBrk="0" lvl="1">
                        <a:lnSpc>
                          <a:spcPct val="100000"/>
                        </a:lnSpc>
                        <a:spcBef>
                          <a:spcPct val="2"/>
                        </a:spcBef>
                        <a:spcAft>
                          <a:spcPct val="0"/>
                        </a:spcAft>
                        <a:buFontTx/>
                        <a:buNone/>
                      </a:pPr>
                      <a:r>
                        <a:rPr lang="ko-KR" sz="800" kern="1200" cap="none" i="0" b="0" strike="noStrike">
                          <a:solidFill>
                            <a:srgbClr val="262626"/>
                          </a:solidFill>
                          <a:latin typeface="Malgun Gothic" charset="0"/>
                          <a:ea typeface="Malgun Gothic" charset="0"/>
                          <a:cs typeface="Malgun Gothic" charset="0"/>
                        </a:rPr>
                        <a:t>기능 : </a:t>
                      </a:r>
                      <a:endParaRPr lang="ko-KR" altLang="en-US" sz="800" kern="1200" i="0" cap="none" b="0" strike="noStrike">
                        <a:solidFill>
                          <a:srgbClr val="262626"/>
                        </a:solidFill>
                        <a:latin typeface="Malgun Gothic" charset="0"/>
                        <a:ea typeface="Malgun Gothic" charset="0"/>
                        <a:cs typeface="Malgun Gothic" charset="0"/>
                      </a:endParaRPr>
                    </a:p>
                    <a:p>
                      <a:pPr marL="0" indent="0" rtl="0" algn="l" latinLnBrk="0" lvl="1">
                        <a:lnSpc>
                          <a:spcPct val="100000"/>
                        </a:lnSpc>
                        <a:spcBef>
                          <a:spcPct val="2"/>
                        </a:spcBef>
                        <a:spcAft>
                          <a:spcPct val="0"/>
                        </a:spcAft>
                        <a:buFontTx/>
                        <a:buNone/>
                      </a:pPr>
                      <a:r>
                        <a:rPr lang="ko-KR" sz="800" kern="1200" cap="none" i="0" b="0" strike="noStrike">
                          <a:solidFill>
                            <a:srgbClr val="262626"/>
                          </a:solidFill>
                          <a:latin typeface="Malgun Gothic" charset="0"/>
                          <a:ea typeface="Malgun Gothic" charset="0"/>
                          <a:cs typeface="Malgun Gothic" charset="0"/>
                        </a:rPr>
                        <a:t>-3-1에 </a:t>
                      </a:r>
                      <a:r>
                        <a:rPr lang="ko-KR" sz="800" kern="1200">
                          <a:solidFill>
                            <a:srgbClr val="262626"/>
                          </a:solidFill>
                          <a:latin typeface="Malgun Gothic" charset="0"/>
                          <a:ea typeface="Malgun Gothic" charset="0"/>
                          <a:cs typeface="Malgun Gothic" charset="0"/>
                        </a:rPr>
                        <a:t>리뷰 많은 순</a:t>
                      </a:r>
                      <a:r>
                        <a:rPr lang="ko-KR" sz="800" kern="1200" cap="none" i="0" b="0" strike="noStrike">
                          <a:solidFill>
                            <a:srgbClr val="262626"/>
                          </a:solidFill>
                          <a:latin typeface="Malgun Gothic" charset="0"/>
                          <a:ea typeface="Malgun Gothic" charset="0"/>
                          <a:cs typeface="Malgun Gothic" charset="0"/>
                        </a:rPr>
                        <a:t> 컨테이너 타이틀 표시.</a:t>
                      </a:r>
                      <a:endParaRPr lang="ko-KR" altLang="en-US" sz="800" kern="1200" i="0" cap="none" b="0" strike="noStrike">
                        <a:solidFill>
                          <a:srgbClr val="262626"/>
                        </a:solidFill>
                        <a:latin typeface="Malgun Gothic" charset="0"/>
                        <a:ea typeface="Malgun Gothic" charset="0"/>
                        <a:cs typeface="Malgun Gothic" charset="0"/>
                      </a:endParaRPr>
                    </a:p>
                    <a:p>
                      <a:pPr marL="0" indent="0" rtl="0" algn="l" latinLnBrk="0" lvl="1">
                        <a:lnSpc>
                          <a:spcPct val="100000"/>
                        </a:lnSpc>
                        <a:spcBef>
                          <a:spcPct val="2"/>
                        </a:spcBef>
                        <a:spcAft>
                          <a:spcPct val="0"/>
                        </a:spcAft>
                        <a:buFontTx/>
                        <a:buNone/>
                      </a:pPr>
                      <a:r>
                        <a:rPr lang="ko-KR" sz="800" kern="1200" cap="none" i="0" b="0" strike="noStrike">
                          <a:solidFill>
                            <a:srgbClr val="262626"/>
                          </a:solidFill>
                          <a:latin typeface="Malgun Gothic" charset="0"/>
                          <a:ea typeface="Malgun Gothic" charset="0"/>
                          <a:cs typeface="Malgun Gothic" charset="0"/>
                        </a:rPr>
                        <a:t>타이틀명 ‘</a:t>
                      </a:r>
                      <a:r>
                        <a:rPr lang="ko-KR" sz="800" kern="1200">
                          <a:solidFill>
                            <a:srgbClr val="262626"/>
                          </a:solidFill>
                          <a:latin typeface="Malgun Gothic" charset="0"/>
                          <a:ea typeface="Malgun Gothic" charset="0"/>
                          <a:cs typeface="Malgun Gothic" charset="0"/>
                        </a:rPr>
                        <a:t>리뷰 많은 순</a:t>
                      </a:r>
                      <a:r>
                        <a:rPr lang="ko-KR" sz="800" kern="1200" cap="none" i="0" b="0" strike="noStrike">
                          <a:solidFill>
                            <a:srgbClr val="262626"/>
                          </a:solidFill>
                          <a:latin typeface="Malgun Gothic" charset="0"/>
                          <a:ea typeface="Malgun Gothic" charset="0"/>
                          <a:cs typeface="Malgun Gothic" charset="0"/>
                        </a:rPr>
                        <a:t>‘</a:t>
                      </a:r>
                      <a:endParaRPr lang="ko-KR" altLang="en-US" sz="800" kern="1200" i="0" cap="none" b="0" strike="noStrike">
                        <a:solidFill>
                          <a:srgbClr val="262626"/>
                        </a:solidFill>
                        <a:latin typeface="Malgun Gothic" charset="0"/>
                        <a:ea typeface="Malgun Gothic" charset="0"/>
                        <a:cs typeface="Malgun Gothic" charset="0"/>
                      </a:endParaRPr>
                    </a:p>
                    <a:p>
                      <a:pPr marL="0" indent="0" rtl="0" algn="l" latinLnBrk="0" lvl="1">
                        <a:lnSpc>
                          <a:spcPct val="100000"/>
                        </a:lnSpc>
                        <a:spcBef>
                          <a:spcPct val="2"/>
                        </a:spcBef>
                        <a:spcAft>
                          <a:spcPct val="0"/>
                        </a:spcAft>
                        <a:buFontTx/>
                        <a:buNone/>
                      </a:pPr>
                      <a:r>
                        <a:rPr lang="ko-KR" sz="800" kern="1200" cap="none" i="0" b="0" strike="noStrike">
                          <a:solidFill>
                            <a:srgbClr val="262626"/>
                          </a:solidFill>
                          <a:latin typeface="Malgun Gothic" charset="0"/>
                          <a:ea typeface="Malgun Gothic" charset="0"/>
                          <a:cs typeface="Malgun Gothic" charset="0"/>
                        </a:rPr>
                        <a:t>-3-2에 이미지와 게임정보 표시.</a:t>
                      </a:r>
                      <a:endParaRPr lang="ko-KR" altLang="en-US" sz="800" kern="1200" i="0" cap="none" b="0" strike="noStrike">
                        <a:solidFill>
                          <a:srgbClr val="262626"/>
                        </a:solidFill>
                        <a:latin typeface="Malgun Gothic" charset="0"/>
                        <a:ea typeface="Malgun Gothic" charset="0"/>
                        <a:cs typeface="Malgun Gothic" charset="0"/>
                      </a:endParaRPr>
                    </a:p>
                    <a:p>
                      <a:pPr marL="0" indent="0" rtl="0" algn="l" latinLnBrk="0" lvl="1">
                        <a:lnSpc>
                          <a:spcPct val="100000"/>
                        </a:lnSpc>
                        <a:spcBef>
                          <a:spcPct val="2"/>
                        </a:spcBef>
                        <a:spcAft>
                          <a:spcPct val="0"/>
                        </a:spcAft>
                        <a:buFontTx/>
                        <a:buNone/>
                      </a:pPr>
                      <a:r>
                        <a:rPr lang="ko-KR" sz="800" kern="1200" cap="none" i="0" b="0" strike="noStrike">
                          <a:solidFill>
                            <a:srgbClr val="262626"/>
                          </a:solidFill>
                          <a:latin typeface="Malgun Gothic" charset="0"/>
                          <a:ea typeface="Malgun Gothic" charset="0"/>
                          <a:cs typeface="Malgun Gothic" charset="0"/>
                        </a:rPr>
                        <a:t>클릭 시 해당 게임 상세 정보 화면으로 이동</a:t>
                      </a:r>
                      <a:endParaRPr lang="ko-KR" altLang="en-US" sz="800" kern="1200" i="0" cap="none" b="0" strike="noStrike">
                        <a:solidFill>
                          <a:srgbClr val="262626"/>
                        </a:solidFill>
                        <a:latin typeface="Malgun Gothic" charset="0"/>
                        <a:ea typeface="Malgun Gothic" charset="0"/>
                        <a:cs typeface="Malgun Gothic" charset="0"/>
                      </a:endParaRPr>
                    </a:p>
                    <a:p>
                      <a:pPr marL="0" indent="0" rtl="0" algn="l" latinLnBrk="0" lvl="1">
                        <a:lnSpc>
                          <a:spcPct val="100000"/>
                        </a:lnSpc>
                        <a:spcBef>
                          <a:spcPct val="2"/>
                        </a:spcBef>
                        <a:spcAft>
                          <a:spcPct val="0"/>
                        </a:spcAft>
                        <a:buFontTx/>
                        <a:buNone/>
                      </a:pPr>
                      <a:r>
                        <a:rPr lang="ko-KR" sz="800" kern="1200" cap="none" i="0" b="0" strike="noStrike">
                          <a:solidFill>
                            <a:srgbClr val="262626"/>
                          </a:solidFill>
                          <a:latin typeface="Malgun Gothic" charset="0"/>
                          <a:ea typeface="Malgun Gothic" charset="0"/>
                          <a:cs typeface="Malgun Gothic" charset="0"/>
                        </a:rPr>
                        <a:t>-3-3이미지 표시</a:t>
                      </a:r>
                      <a:endParaRPr lang="ko-KR" altLang="en-US" sz="800" kern="1200" i="0" cap="none" b="0" strike="noStrike">
                        <a:solidFill>
                          <a:srgbClr val="262626"/>
                        </a:solidFill>
                        <a:latin typeface="Malgun Gothic" charset="0"/>
                        <a:ea typeface="Malgun Gothic" charset="0"/>
                        <a:cs typeface="Malgun Gothic" charset="0"/>
                      </a:endParaRPr>
                    </a:p>
                    <a:p>
                      <a:pPr marL="0" indent="0" rtl="0" algn="l" latinLnBrk="0" lvl="1">
                        <a:lnSpc>
                          <a:spcPct val="100000"/>
                        </a:lnSpc>
                        <a:spcBef>
                          <a:spcPct val="2"/>
                        </a:spcBef>
                        <a:spcAft>
                          <a:spcPct val="0"/>
                        </a:spcAft>
                        <a:buFontTx/>
                        <a:buNone/>
                      </a:pPr>
                      <a:r>
                        <a:rPr lang="ko-KR" sz="800" kern="1200" cap="none" i="0" b="0" strike="noStrike">
                          <a:solidFill>
                            <a:srgbClr val="262626"/>
                          </a:solidFill>
                          <a:latin typeface="Malgun Gothic" charset="0"/>
                          <a:ea typeface="Malgun Gothic" charset="0"/>
                          <a:cs typeface="Malgun Gothic" charset="0"/>
                        </a:rPr>
                        <a:t>-3-4게임 정보 표시</a:t>
                      </a:r>
                      <a:endParaRPr lang="ko-KR" altLang="en-US" sz="800" kern="1200" i="0" cap="none" b="0" strike="noStrike">
                        <a:solidFill>
                          <a:srgbClr val="262626"/>
                        </a:solidFill>
                        <a:latin typeface="Malgun Gothic" charset="0"/>
                        <a:ea typeface="Malgun Gothic" charset="0"/>
                        <a:cs typeface="Malgun Gothic" charset="0"/>
                      </a:endParaRPr>
                    </a:p>
                    <a:p>
                      <a:pPr marL="0" indent="0" rtl="0" algn="l" latinLnBrk="0" lvl="1">
                        <a:lnSpc>
                          <a:spcPct val="100000"/>
                        </a:lnSpc>
                        <a:spcBef>
                          <a:spcPct val="2"/>
                        </a:spcBef>
                        <a:spcAft>
                          <a:spcPct val="0"/>
                        </a:spcAft>
                        <a:buFontTx/>
                        <a:buNone/>
                      </a:pPr>
                      <a:r>
                        <a:rPr lang="ko-KR" sz="800" kern="1200" cap="none" i="0" b="0" strike="noStrike">
                          <a:solidFill>
                            <a:srgbClr val="262626"/>
                          </a:solidFill>
                          <a:latin typeface="Malgun Gothic" charset="0"/>
                          <a:ea typeface="Malgun Gothic" charset="0"/>
                          <a:cs typeface="Malgun Gothic" charset="0"/>
                        </a:rPr>
                        <a:t>-게임명</a:t>
                      </a:r>
                      <a:endParaRPr lang="ko-KR" altLang="en-US" sz="800" kern="1200" i="0" cap="none" b="0" strike="noStrike">
                        <a:solidFill>
                          <a:srgbClr val="262626"/>
                        </a:solidFill>
                        <a:latin typeface="Malgun Gothic" charset="0"/>
                        <a:ea typeface="Malgun Gothic" charset="0"/>
                        <a:cs typeface="Malgun Gothic" charset="0"/>
                      </a:endParaRPr>
                    </a:p>
                    <a:p>
                      <a:pPr marL="0" indent="0" rtl="0" algn="l" latinLnBrk="0" lvl="1">
                        <a:lnSpc>
                          <a:spcPct val="100000"/>
                        </a:lnSpc>
                        <a:spcBef>
                          <a:spcPct val="2"/>
                        </a:spcBef>
                        <a:spcAft>
                          <a:spcPct val="0"/>
                        </a:spcAft>
                        <a:buFontTx/>
                        <a:buNone/>
                      </a:pPr>
                      <a:r>
                        <a:rPr lang="ko-KR" sz="800" kern="1200" cap="none" i="0" b="0" strike="noStrike">
                          <a:solidFill>
                            <a:srgbClr val="262626"/>
                          </a:solidFill>
                          <a:latin typeface="Malgun Gothic" charset="0"/>
                          <a:ea typeface="Malgun Gothic" charset="0"/>
                          <a:cs typeface="Malgun Gothic" charset="0"/>
                        </a:rPr>
                        <a:t>-게임가격</a:t>
                      </a:r>
                      <a:endParaRPr lang="ko-KR" altLang="en-US" sz="800" kern="1200" i="0" cap="none" b="0" strike="noStrike">
                        <a:solidFill>
                          <a:srgbClr val="262626"/>
                        </a:solidFill>
                        <a:latin typeface="Malgun Gothic" charset="0"/>
                        <a:ea typeface="Malgun Gothic" charset="0"/>
                        <a:cs typeface="Malgun Gothic" charset="0"/>
                      </a:endParaRPr>
                    </a:p>
                    <a:p>
                      <a:pPr marL="0" indent="0" rtl="0" algn="l" latinLnBrk="0" lvl="1">
                        <a:lnSpc>
                          <a:spcPct val="100000"/>
                        </a:lnSpc>
                        <a:spcBef>
                          <a:spcPct val="2"/>
                        </a:spcBef>
                        <a:spcAft>
                          <a:spcPct val="0"/>
                        </a:spcAft>
                        <a:buFontTx/>
                        <a:buNone/>
                      </a:pPr>
                      <a:r>
                        <a:rPr lang="ko-KR" sz="800" kern="1200" cap="none" i="0" b="0" strike="noStrike">
                          <a:solidFill>
                            <a:srgbClr val="262626"/>
                          </a:solidFill>
                          <a:latin typeface="Malgun Gothic" charset="0"/>
                          <a:ea typeface="Malgun Gothic" charset="0"/>
                          <a:cs typeface="Malgun Gothic" charset="0"/>
                        </a:rPr>
                        <a:t>-리뷰 갯수</a:t>
                      </a:r>
                      <a:endParaRPr lang="ko-KR" altLang="en-US" sz="800" kern="1200" i="0" cap="none" b="0" strike="noStrike">
                        <a:solidFill>
                          <a:srgbClr val="262626"/>
                        </a:solidFill>
                        <a:latin typeface="Malgun Gothic" charset="0"/>
                        <a:ea typeface="Malgun Gothic" charset="0"/>
                        <a:cs typeface="Malgun Gothic" charset="0"/>
                      </a:endParaRPr>
                    </a:p>
                  </a:txBody>
                  <a:tcPr marL="34925" marR="0" marT="45720" marB="45720" anchor="t">
                    <a:lnL w="9525" cap="flat" cmpd="sng" algn="ctr">
                      <a:solidFill>
                        <a:srgbClr val="808080">
                          <a:alpha val="100000"/>
                        </a:srgbClr>
                      </a:solidFill>
                      <a:prstDash val="solid"/>
                      <a:round/>
                      <a:headEnd type="none" w="med" len="med"/>
                      <a:tailEnd type="none" w="med" len="med"/>
                    </a:lnL>
                    <a:lnR w="9525" cap="flat" cmpd="sng" algn="ctr">
                      <a:solidFill>
                        <a:srgbClr val="808080">
                          <a:alpha val="100000"/>
                        </a:srgbClr>
                      </a:solidFill>
                      <a:prstDash val="solid"/>
                      <a:round/>
                      <a:headEnd type="none" w="med" len="med"/>
                      <a:tailEnd type="none" w="med" len="med"/>
                    </a:lnR>
                    <a:lnT w="9525" cap="flat" cmpd="sng" algn="ctr">
                      <a:solidFill>
                        <a:srgbClr val="808080">
                          <a:alpha val="100000"/>
                        </a:srgbClr>
                      </a:solidFill>
                      <a:prstDash val="solid"/>
                      <a:round/>
                      <a:headEnd type="none" w="med" len="med"/>
                      <a:tailEnd type="none" w="med" len="med"/>
                    </a:lnT>
                    <a:lnB w="9525" cap="flat" cmpd="sng" algn="ctr">
                      <a:solidFill>
                        <a:srgbClr val="808080">
                          <a:alpha val="100000"/>
                        </a:srgbClr>
                      </a:solidFill>
                      <a:prstDash val="solid"/>
                      <a:round/>
                      <a:headEnd type="none" w="med" len="med"/>
                      <a:tailEnd type="none" w="med" len="med"/>
                    </a:lnB>
                  </a:tcPr>
                </a:tc>
              </a:tr>
              <a:tr h="1700530">
                <a:tc>
                  <a:txBody>
                    <a:bodyPr/>
                    <a:lstStyle/>
                    <a:p>
                      <a:pPr marL="0" indent="0" rtl="0" algn="ctr" latinLnBrk="0" lvl="1">
                        <a:lnSpc>
                          <a:spcPct val="100000"/>
                        </a:lnSpc>
                        <a:spcBef>
                          <a:spcPct val="0"/>
                        </a:spcBef>
                        <a:spcAft>
                          <a:spcPct val="0"/>
                        </a:spcAft>
                        <a:buFontTx/>
                        <a:buNone/>
                      </a:pPr>
                      <a:r>
                        <a:rPr lang="ko-KR" sz="800" kern="1200" cap="none" i="0" b="0" strike="noStrike">
                          <a:solidFill>
                            <a:srgbClr val="262626"/>
                          </a:solidFill>
                          <a:latin typeface="Malgun Gothic" charset="0"/>
                          <a:ea typeface="Malgun Gothic" charset="0"/>
                          <a:cs typeface="Malgun Gothic" charset="0"/>
                        </a:rPr>
                        <a:t>4</a:t>
                      </a:r>
                      <a:endParaRPr lang="ko-KR" altLang="en-US" sz="800" kern="1200" i="0" cap="none" b="0" strike="noStrike">
                        <a:solidFill>
                          <a:srgbClr val="262626"/>
                        </a:solidFill>
                        <a:latin typeface="Malgun Gothic" charset="0"/>
                        <a:ea typeface="Malgun Gothic" charset="0"/>
                        <a:cs typeface="Malgun Gothic" charset="0"/>
                      </a:endParaRPr>
                    </a:p>
                  </a:txBody>
                  <a:tcPr marL="0" marR="0" marT="45720" marB="45720" anchor="ctr">
                    <a:lnL w="9525" cap="flat" cmpd="sng" algn="ctr">
                      <a:solidFill>
                        <a:srgbClr val="808080">
                          <a:alpha val="100000"/>
                        </a:srgbClr>
                      </a:solidFill>
                      <a:prstDash val="solid"/>
                      <a:round/>
                      <a:headEnd type="none" w="med" len="med"/>
                      <a:tailEnd type="none" w="med" len="med"/>
                    </a:lnL>
                    <a:lnR w="9525" cap="flat" cmpd="sng" algn="ctr">
                      <a:solidFill>
                        <a:srgbClr val="808080">
                          <a:alpha val="100000"/>
                        </a:srgbClr>
                      </a:solidFill>
                      <a:prstDash val="solid"/>
                      <a:round/>
                      <a:headEnd type="none" w="med" len="med"/>
                      <a:tailEnd type="none" w="med" len="med"/>
                    </a:lnR>
                    <a:lnT w="9525" cap="flat" cmpd="sng" algn="ctr">
                      <a:solidFill>
                        <a:srgbClr val="808080">
                          <a:alpha val="100000"/>
                        </a:srgbClr>
                      </a:solidFill>
                      <a:prstDash val="solid"/>
                      <a:round/>
                      <a:headEnd type="none" w="med" len="med"/>
                      <a:tailEnd type="none" w="med" len="med"/>
                    </a:lnT>
                    <a:lnB w="9525" cap="flat" cmpd="sng" algn="ctr">
                      <a:solidFill>
                        <a:srgbClr val="808080">
                          <a:alpha val="100000"/>
                        </a:srgbClr>
                      </a:solidFill>
                      <a:prstDash val="solid"/>
                      <a:round/>
                      <a:headEnd type="none" w="med" len="med"/>
                      <a:tailEnd type="none" w="med" len="med"/>
                    </a:lnB>
                  </a:tcPr>
                </a:tc>
                <a:tc>
                  <a:txBody>
                    <a:bodyPr/>
                    <a:lstStyle/>
                    <a:p>
                      <a:pPr marL="0" indent="0" rtl="0" algn="l" latinLnBrk="0" lvl="1">
                        <a:lnSpc>
                          <a:spcPct val="100000"/>
                        </a:lnSpc>
                        <a:spcBef>
                          <a:spcPct val="0"/>
                        </a:spcBef>
                        <a:spcAft>
                          <a:spcPct val="0"/>
                        </a:spcAft>
                        <a:buFontTx/>
                        <a:buNone/>
                      </a:pPr>
                      <a:r>
                        <a:rPr lang="ko-KR" sz="800" kern="1200">
                          <a:solidFill>
                            <a:srgbClr val="262626"/>
                          </a:solidFill>
                          <a:latin typeface="Malgun Gothic" charset="0"/>
                          <a:ea typeface="Malgun Gothic" charset="0"/>
                          <a:cs typeface="Malgun Gothic" charset="0"/>
                        </a:rPr>
                        <a:t>전체이용가 컨테이너</a:t>
                      </a:r>
                      <a:endParaRPr lang="ko-KR" altLang="en-US" sz="800" kern="1200">
                        <a:solidFill>
                          <a:srgbClr val="262626"/>
                        </a:solidFill>
                        <a:latin typeface="Malgun Gothic" charset="0"/>
                        <a:ea typeface="Malgun Gothic" charset="0"/>
                        <a:cs typeface="Malgun Gothic" charset="0"/>
                      </a:endParaRPr>
                    </a:p>
                    <a:p>
                      <a:pPr marL="0" indent="0" rtl="0" algn="l" latinLnBrk="0" lvl="1">
                        <a:lnSpc>
                          <a:spcPct val="100000"/>
                        </a:lnSpc>
                        <a:spcBef>
                          <a:spcPct val="2"/>
                        </a:spcBef>
                        <a:spcAft>
                          <a:spcPct val="0"/>
                        </a:spcAft>
                        <a:buFontTx/>
                        <a:buNone/>
                      </a:pPr>
                      <a:r>
                        <a:rPr lang="ko-KR" sz="800" kern="1200" cap="none" i="0" b="0" strike="noStrike">
                          <a:solidFill>
                            <a:srgbClr val="262626"/>
                          </a:solidFill>
                          <a:latin typeface="Malgun Gothic" charset="0"/>
                          <a:ea typeface="Malgun Gothic" charset="0"/>
                          <a:cs typeface="Malgun Gothic" charset="0"/>
                        </a:rPr>
                        <a:t>구성 : 타이틀, 이미지 컨테이너, 이미지, 게임정보</a:t>
                      </a:r>
                      <a:endParaRPr lang="ko-KR" altLang="en-US" sz="800" kern="1200" i="0" cap="none" b="0" strike="noStrike">
                        <a:solidFill>
                          <a:srgbClr val="262626"/>
                        </a:solidFill>
                        <a:latin typeface="Malgun Gothic" charset="0"/>
                        <a:ea typeface="Malgun Gothic" charset="0"/>
                        <a:cs typeface="Malgun Gothic" charset="0"/>
                      </a:endParaRPr>
                    </a:p>
                    <a:p>
                      <a:pPr marL="0" indent="0" rtl="0" algn="l" latinLnBrk="0" lvl="1">
                        <a:lnSpc>
                          <a:spcPct val="100000"/>
                        </a:lnSpc>
                        <a:spcBef>
                          <a:spcPct val="2"/>
                        </a:spcBef>
                        <a:spcAft>
                          <a:spcPct val="0"/>
                        </a:spcAft>
                        <a:buFontTx/>
                        <a:buNone/>
                      </a:pPr>
                      <a:r>
                        <a:rPr lang="ko-KR" sz="800" kern="1200" cap="none" i="0" b="0" strike="noStrike">
                          <a:solidFill>
                            <a:srgbClr val="262626"/>
                          </a:solidFill>
                          <a:latin typeface="Malgun Gothic" charset="0"/>
                          <a:ea typeface="Malgun Gothic" charset="0"/>
                          <a:cs typeface="Malgun Gothic" charset="0"/>
                        </a:rPr>
                        <a:t>기능 : </a:t>
                      </a:r>
                      <a:endParaRPr lang="ko-KR" altLang="en-US" sz="800" kern="1200" i="0" cap="none" b="0" strike="noStrike">
                        <a:solidFill>
                          <a:srgbClr val="262626"/>
                        </a:solidFill>
                        <a:latin typeface="Malgun Gothic" charset="0"/>
                        <a:ea typeface="Malgun Gothic" charset="0"/>
                        <a:cs typeface="Malgun Gothic" charset="0"/>
                      </a:endParaRPr>
                    </a:p>
                    <a:p>
                      <a:pPr marL="0" indent="0" rtl="0" algn="l" latinLnBrk="0" lvl="1">
                        <a:lnSpc>
                          <a:spcPct val="100000"/>
                        </a:lnSpc>
                        <a:spcBef>
                          <a:spcPct val="2"/>
                        </a:spcBef>
                        <a:spcAft>
                          <a:spcPct val="0"/>
                        </a:spcAft>
                        <a:buFontTx/>
                        <a:buNone/>
                      </a:pPr>
                      <a:r>
                        <a:rPr lang="ko-KR" sz="800" kern="1200" cap="none" i="0" b="0" strike="noStrike">
                          <a:solidFill>
                            <a:srgbClr val="262626"/>
                          </a:solidFill>
                          <a:latin typeface="Malgun Gothic" charset="0"/>
                          <a:ea typeface="Malgun Gothic" charset="0"/>
                          <a:cs typeface="Malgun Gothic" charset="0"/>
                        </a:rPr>
                        <a:t>-</a:t>
                      </a:r>
                      <a:r>
                        <a:rPr lang="ko-KR" sz="800" kern="1200">
                          <a:solidFill>
                            <a:srgbClr val="262626"/>
                          </a:solidFill>
                          <a:latin typeface="Malgun Gothic" charset="0"/>
                          <a:ea typeface="Malgun Gothic" charset="0"/>
                          <a:cs typeface="Malgun Gothic" charset="0"/>
                        </a:rPr>
                        <a:t>4</a:t>
                      </a:r>
                      <a:r>
                        <a:rPr lang="ko-KR" sz="800" kern="1200" cap="none" i="0" b="0" strike="noStrike">
                          <a:solidFill>
                            <a:srgbClr val="262626"/>
                          </a:solidFill>
                          <a:latin typeface="Malgun Gothic" charset="0"/>
                          <a:ea typeface="Malgun Gothic" charset="0"/>
                          <a:cs typeface="Malgun Gothic" charset="0"/>
                        </a:rPr>
                        <a:t>-1에</a:t>
                      </a:r>
                      <a:r>
                        <a:rPr lang="ko-KR" sz="800" kern="1200">
                          <a:solidFill>
                            <a:srgbClr val="262626"/>
                          </a:solidFill>
                          <a:latin typeface="Malgun Gothic" charset="0"/>
                          <a:ea typeface="Malgun Gothic" charset="0"/>
                          <a:cs typeface="Malgun Gothic" charset="0"/>
                        </a:rPr>
                        <a:t> </a:t>
                      </a:r>
                      <a:r>
                        <a:rPr lang="ko-KR" sz="800" kern="1200" cap="none" i="0" b="0" strike="noStrike">
                          <a:solidFill>
                            <a:srgbClr val="262626"/>
                          </a:solidFill>
                          <a:latin typeface="Malgun Gothic" charset="0"/>
                          <a:ea typeface="Malgun Gothic" charset="0"/>
                          <a:cs typeface="Malgun Gothic" charset="0"/>
                        </a:rPr>
                        <a:t>전체이용가</a:t>
                      </a:r>
                      <a:r>
                        <a:rPr lang="ko-KR" sz="800" kern="1200" cap="none" i="0" b="0" strike="noStrike">
                          <a:solidFill>
                            <a:srgbClr val="262626"/>
                          </a:solidFill>
                          <a:latin typeface="Malgun Gothic" charset="0"/>
                          <a:ea typeface="Malgun Gothic" charset="0"/>
                          <a:cs typeface="Malgun Gothic" charset="0"/>
                        </a:rPr>
                        <a:t> 타이틀 표시.</a:t>
                      </a:r>
                      <a:endParaRPr lang="ko-KR" altLang="en-US" sz="800" kern="1200" i="0" cap="none" b="0" strike="noStrike">
                        <a:solidFill>
                          <a:srgbClr val="262626"/>
                        </a:solidFill>
                        <a:latin typeface="Malgun Gothic" charset="0"/>
                        <a:ea typeface="Malgun Gothic" charset="0"/>
                        <a:cs typeface="Malgun Gothic" charset="0"/>
                      </a:endParaRPr>
                    </a:p>
                    <a:p>
                      <a:pPr marL="0" indent="0" rtl="0" algn="l" latinLnBrk="0" lvl="1">
                        <a:lnSpc>
                          <a:spcPct val="100000"/>
                        </a:lnSpc>
                        <a:spcBef>
                          <a:spcPct val="2"/>
                        </a:spcBef>
                        <a:spcAft>
                          <a:spcPct val="0"/>
                        </a:spcAft>
                        <a:buFontTx/>
                        <a:buNone/>
                      </a:pPr>
                      <a:r>
                        <a:rPr lang="ko-KR" sz="800" kern="1200" cap="none" i="0" b="0" strike="noStrike">
                          <a:solidFill>
                            <a:srgbClr val="262626"/>
                          </a:solidFill>
                          <a:latin typeface="Malgun Gothic" charset="0"/>
                          <a:ea typeface="Malgun Gothic" charset="0"/>
                          <a:cs typeface="Malgun Gothic" charset="0"/>
                        </a:rPr>
                        <a:t>타이틀명 ‘</a:t>
                      </a:r>
                      <a:r>
                        <a:rPr lang="ko-KR" sz="800" kern="1200">
                          <a:solidFill>
                            <a:srgbClr val="262626"/>
                          </a:solidFill>
                          <a:latin typeface="Malgun Gothic" charset="0"/>
                          <a:ea typeface="Malgun Gothic" charset="0"/>
                          <a:cs typeface="Malgun Gothic" charset="0"/>
                        </a:rPr>
                        <a:t>전체이용가</a:t>
                      </a:r>
                      <a:r>
                        <a:rPr lang="ko-KR" sz="800" kern="1200" cap="none" i="0" b="0" strike="noStrike">
                          <a:solidFill>
                            <a:srgbClr val="262626"/>
                          </a:solidFill>
                          <a:latin typeface="Malgun Gothic" charset="0"/>
                          <a:ea typeface="Malgun Gothic" charset="0"/>
                          <a:cs typeface="Malgun Gothic" charset="0"/>
                        </a:rPr>
                        <a:t>‘</a:t>
                      </a:r>
                      <a:endParaRPr lang="ko-KR" altLang="en-US" sz="800" kern="1200" i="0" cap="none" b="0" strike="noStrike">
                        <a:solidFill>
                          <a:srgbClr val="262626"/>
                        </a:solidFill>
                        <a:latin typeface="Malgun Gothic" charset="0"/>
                        <a:ea typeface="Malgun Gothic" charset="0"/>
                        <a:cs typeface="Malgun Gothic" charset="0"/>
                      </a:endParaRPr>
                    </a:p>
                    <a:p>
                      <a:pPr marL="0" indent="0" rtl="0" algn="l" latinLnBrk="0" lvl="1">
                        <a:lnSpc>
                          <a:spcPct val="100000"/>
                        </a:lnSpc>
                        <a:spcBef>
                          <a:spcPct val="2"/>
                        </a:spcBef>
                        <a:spcAft>
                          <a:spcPct val="0"/>
                        </a:spcAft>
                        <a:buFontTx/>
                        <a:buNone/>
                      </a:pPr>
                      <a:r>
                        <a:rPr lang="ko-KR" sz="800" kern="1200" cap="none" i="0" b="0" strike="noStrike">
                          <a:solidFill>
                            <a:srgbClr val="262626"/>
                          </a:solidFill>
                          <a:latin typeface="Malgun Gothic" charset="0"/>
                          <a:ea typeface="Malgun Gothic" charset="0"/>
                          <a:cs typeface="Malgun Gothic" charset="0"/>
                        </a:rPr>
                        <a:t>-</a:t>
                      </a:r>
                      <a:r>
                        <a:rPr lang="ko-KR" sz="800" kern="1200">
                          <a:solidFill>
                            <a:srgbClr val="262626"/>
                          </a:solidFill>
                          <a:latin typeface="Malgun Gothic" charset="0"/>
                          <a:ea typeface="Malgun Gothic" charset="0"/>
                          <a:cs typeface="Malgun Gothic" charset="0"/>
                        </a:rPr>
                        <a:t>4</a:t>
                      </a:r>
                      <a:r>
                        <a:rPr lang="ko-KR" sz="800" kern="1200" cap="none" i="0" b="0" strike="noStrike">
                          <a:solidFill>
                            <a:srgbClr val="262626"/>
                          </a:solidFill>
                          <a:latin typeface="Malgun Gothic" charset="0"/>
                          <a:ea typeface="Malgun Gothic" charset="0"/>
                          <a:cs typeface="Malgun Gothic" charset="0"/>
                        </a:rPr>
                        <a:t>-2에 이미지와 게임정보 표시.</a:t>
                      </a:r>
                      <a:endParaRPr lang="ko-KR" altLang="en-US" sz="800" kern="1200" i="0" cap="none" b="0" strike="noStrike">
                        <a:solidFill>
                          <a:srgbClr val="262626"/>
                        </a:solidFill>
                        <a:latin typeface="Malgun Gothic" charset="0"/>
                        <a:ea typeface="Malgun Gothic" charset="0"/>
                        <a:cs typeface="Malgun Gothic" charset="0"/>
                      </a:endParaRPr>
                    </a:p>
                    <a:p>
                      <a:pPr marL="0" indent="0" rtl="0" algn="l" latinLnBrk="0" lvl="1">
                        <a:lnSpc>
                          <a:spcPct val="100000"/>
                        </a:lnSpc>
                        <a:spcBef>
                          <a:spcPct val="2"/>
                        </a:spcBef>
                        <a:spcAft>
                          <a:spcPct val="0"/>
                        </a:spcAft>
                        <a:buFontTx/>
                        <a:buNone/>
                      </a:pPr>
                      <a:r>
                        <a:rPr lang="ko-KR" sz="800" kern="1200" cap="none" i="0" b="0" strike="noStrike">
                          <a:solidFill>
                            <a:srgbClr val="262626"/>
                          </a:solidFill>
                          <a:latin typeface="Malgun Gothic" charset="0"/>
                          <a:ea typeface="Malgun Gothic" charset="0"/>
                          <a:cs typeface="Malgun Gothic" charset="0"/>
                        </a:rPr>
                        <a:t>클릭 시 해당 게임 상세 정보 화면으로 이동</a:t>
                      </a:r>
                      <a:endParaRPr lang="ko-KR" altLang="en-US" sz="800" kern="1200" i="0" cap="none" b="0" strike="noStrike">
                        <a:solidFill>
                          <a:srgbClr val="262626"/>
                        </a:solidFill>
                        <a:latin typeface="Malgun Gothic" charset="0"/>
                        <a:ea typeface="Malgun Gothic" charset="0"/>
                        <a:cs typeface="Malgun Gothic" charset="0"/>
                      </a:endParaRPr>
                    </a:p>
                    <a:p>
                      <a:pPr marL="0" indent="0" rtl="0" algn="l" latinLnBrk="0" lvl="1">
                        <a:lnSpc>
                          <a:spcPct val="100000"/>
                        </a:lnSpc>
                        <a:spcBef>
                          <a:spcPct val="2"/>
                        </a:spcBef>
                        <a:spcAft>
                          <a:spcPct val="0"/>
                        </a:spcAft>
                        <a:buFontTx/>
                        <a:buNone/>
                      </a:pPr>
                      <a:r>
                        <a:rPr lang="ko-KR" sz="800" kern="1200" cap="none" i="0" b="0" strike="noStrike">
                          <a:solidFill>
                            <a:srgbClr val="262626"/>
                          </a:solidFill>
                          <a:latin typeface="Malgun Gothic" charset="0"/>
                          <a:ea typeface="Malgun Gothic" charset="0"/>
                          <a:cs typeface="Malgun Gothic" charset="0"/>
                        </a:rPr>
                        <a:t>-</a:t>
                      </a:r>
                      <a:r>
                        <a:rPr lang="ko-KR" sz="800" kern="1200">
                          <a:solidFill>
                            <a:srgbClr val="262626"/>
                          </a:solidFill>
                          <a:latin typeface="Malgun Gothic" charset="0"/>
                          <a:ea typeface="Malgun Gothic" charset="0"/>
                          <a:cs typeface="Malgun Gothic" charset="0"/>
                        </a:rPr>
                        <a:t>4</a:t>
                      </a:r>
                      <a:r>
                        <a:rPr lang="ko-KR" sz="800" kern="1200" cap="none" i="0" b="0" strike="noStrike">
                          <a:solidFill>
                            <a:srgbClr val="262626"/>
                          </a:solidFill>
                          <a:latin typeface="Malgun Gothic" charset="0"/>
                          <a:ea typeface="Malgun Gothic" charset="0"/>
                          <a:cs typeface="Malgun Gothic" charset="0"/>
                        </a:rPr>
                        <a:t>-3이미지 표시</a:t>
                      </a:r>
                      <a:endParaRPr lang="ko-KR" altLang="en-US" sz="800" kern="1200" i="0" cap="none" b="0" strike="noStrike">
                        <a:solidFill>
                          <a:srgbClr val="262626"/>
                        </a:solidFill>
                        <a:latin typeface="Malgun Gothic" charset="0"/>
                        <a:ea typeface="Malgun Gothic" charset="0"/>
                        <a:cs typeface="Malgun Gothic" charset="0"/>
                      </a:endParaRPr>
                    </a:p>
                    <a:p>
                      <a:pPr marL="0" indent="0" rtl="0" algn="l" latinLnBrk="0" lvl="1">
                        <a:lnSpc>
                          <a:spcPct val="100000"/>
                        </a:lnSpc>
                        <a:spcBef>
                          <a:spcPct val="2"/>
                        </a:spcBef>
                        <a:spcAft>
                          <a:spcPct val="0"/>
                        </a:spcAft>
                        <a:buFontTx/>
                        <a:buNone/>
                      </a:pPr>
                      <a:r>
                        <a:rPr lang="ko-KR" sz="800" kern="1200" cap="none" i="0" b="0" strike="noStrike">
                          <a:solidFill>
                            <a:srgbClr val="262626"/>
                          </a:solidFill>
                          <a:latin typeface="Malgun Gothic" charset="0"/>
                          <a:ea typeface="Malgun Gothic" charset="0"/>
                          <a:cs typeface="Malgun Gothic" charset="0"/>
                        </a:rPr>
                        <a:t>-</a:t>
                      </a:r>
                      <a:r>
                        <a:rPr lang="ko-KR" sz="800" kern="1200">
                          <a:solidFill>
                            <a:srgbClr val="262626"/>
                          </a:solidFill>
                          <a:latin typeface="Malgun Gothic" charset="0"/>
                          <a:ea typeface="Malgun Gothic" charset="0"/>
                          <a:cs typeface="Malgun Gothic" charset="0"/>
                        </a:rPr>
                        <a:t>4</a:t>
                      </a:r>
                      <a:r>
                        <a:rPr lang="ko-KR" sz="800" kern="1200" cap="none" i="0" b="0" strike="noStrike">
                          <a:solidFill>
                            <a:srgbClr val="262626"/>
                          </a:solidFill>
                          <a:latin typeface="Malgun Gothic" charset="0"/>
                          <a:ea typeface="Malgun Gothic" charset="0"/>
                          <a:cs typeface="Malgun Gothic" charset="0"/>
                        </a:rPr>
                        <a:t>-4게임 정보 표시</a:t>
                      </a:r>
                      <a:endParaRPr lang="ko-KR" altLang="en-US" sz="800" kern="1200" i="0" cap="none" b="0" strike="noStrike">
                        <a:solidFill>
                          <a:srgbClr val="262626"/>
                        </a:solidFill>
                        <a:latin typeface="Malgun Gothic" charset="0"/>
                        <a:ea typeface="Malgun Gothic" charset="0"/>
                        <a:cs typeface="Malgun Gothic" charset="0"/>
                      </a:endParaRPr>
                    </a:p>
                    <a:p>
                      <a:pPr marL="0" indent="0" rtl="0" algn="l" latinLnBrk="0" lvl="1">
                        <a:lnSpc>
                          <a:spcPct val="100000"/>
                        </a:lnSpc>
                        <a:spcBef>
                          <a:spcPct val="2"/>
                        </a:spcBef>
                        <a:spcAft>
                          <a:spcPct val="0"/>
                        </a:spcAft>
                        <a:buFontTx/>
                        <a:buNone/>
                      </a:pPr>
                      <a:r>
                        <a:rPr lang="ko-KR" sz="800" kern="1200" cap="none" i="0" b="0" strike="noStrike">
                          <a:solidFill>
                            <a:srgbClr val="262626"/>
                          </a:solidFill>
                          <a:latin typeface="Malgun Gothic" charset="0"/>
                          <a:ea typeface="Malgun Gothic" charset="0"/>
                          <a:cs typeface="Malgun Gothic" charset="0"/>
                        </a:rPr>
                        <a:t>-게임명</a:t>
                      </a:r>
                      <a:endParaRPr lang="ko-KR" altLang="en-US" sz="800" kern="1200" i="0" cap="none" b="0" strike="noStrike">
                        <a:solidFill>
                          <a:srgbClr val="262626"/>
                        </a:solidFill>
                        <a:latin typeface="Malgun Gothic" charset="0"/>
                        <a:ea typeface="Malgun Gothic" charset="0"/>
                        <a:cs typeface="Malgun Gothic" charset="0"/>
                      </a:endParaRPr>
                    </a:p>
                    <a:p>
                      <a:pPr marL="0" indent="0" rtl="0" algn="l" latinLnBrk="0" lvl="1">
                        <a:lnSpc>
                          <a:spcPct val="100000"/>
                        </a:lnSpc>
                        <a:spcBef>
                          <a:spcPct val="2"/>
                        </a:spcBef>
                        <a:spcAft>
                          <a:spcPct val="0"/>
                        </a:spcAft>
                        <a:buFontTx/>
                        <a:buNone/>
                      </a:pPr>
                      <a:r>
                        <a:rPr lang="ko-KR" sz="800" kern="1200" cap="none" i="0" b="0" strike="noStrike">
                          <a:solidFill>
                            <a:srgbClr val="262626"/>
                          </a:solidFill>
                          <a:latin typeface="Malgun Gothic" charset="0"/>
                          <a:ea typeface="Malgun Gothic" charset="0"/>
                          <a:cs typeface="Malgun Gothic" charset="0"/>
                        </a:rPr>
                        <a:t>-게임가격</a:t>
                      </a:r>
                      <a:endParaRPr lang="ko-KR" altLang="en-US" sz="800" kern="1200" i="0" cap="none" b="0" strike="noStrike">
                        <a:solidFill>
                          <a:srgbClr val="262626"/>
                        </a:solidFill>
                        <a:latin typeface="Malgun Gothic" charset="0"/>
                        <a:ea typeface="Malgun Gothic" charset="0"/>
                        <a:cs typeface="Malgun Gothic" charset="0"/>
                      </a:endParaRPr>
                    </a:p>
                  </a:txBody>
                  <a:tcPr marL="34925" marR="0" marT="45720" marB="45720" anchor="t">
                    <a:lnL w="9525" cap="flat" cmpd="sng" algn="ctr">
                      <a:solidFill>
                        <a:srgbClr val="808080">
                          <a:alpha val="100000"/>
                        </a:srgbClr>
                      </a:solidFill>
                      <a:prstDash val="solid"/>
                      <a:round/>
                      <a:headEnd type="none" w="med" len="med"/>
                      <a:tailEnd type="none" w="med" len="med"/>
                    </a:lnL>
                    <a:lnR w="9525" cap="flat" cmpd="sng" algn="ctr">
                      <a:solidFill>
                        <a:srgbClr val="808080">
                          <a:alpha val="100000"/>
                        </a:srgbClr>
                      </a:solidFill>
                      <a:prstDash val="solid"/>
                      <a:round/>
                      <a:headEnd type="none" w="med" len="med"/>
                      <a:tailEnd type="none" w="med" len="med"/>
                    </a:lnR>
                    <a:lnT w="9525" cap="flat" cmpd="sng" algn="ctr">
                      <a:solidFill>
                        <a:srgbClr val="808080">
                          <a:alpha val="100000"/>
                        </a:srgbClr>
                      </a:solidFill>
                      <a:prstDash val="solid"/>
                      <a:round/>
                      <a:headEnd type="none" w="med" len="med"/>
                      <a:tailEnd type="none" w="med" len="med"/>
                    </a:lnT>
                    <a:lnB w="9525" cap="flat" cmpd="sng" algn="ctr">
                      <a:solidFill>
                        <a:srgbClr val="808080">
                          <a:alpha val="100000"/>
                        </a:srgbClr>
                      </a:solidFill>
                      <a:prstDash val="solid"/>
                      <a:round/>
                      <a:headEnd type="none" w="med" len="med"/>
                      <a:tailEnd type="none" w="med" len="med"/>
                    </a:lnB>
                  </a:tcPr>
                </a:tc>
              </a:tr>
            </a:tbl>
          </a:graphicData>
        </a:graphic>
      </p:graphicFrame>
      <p:sp>
        <p:nvSpPr>
          <p:cNvPr id="471" name="Google Shape;471;p12"/>
          <p:cNvSpPr/>
          <p:nvPr/>
        </p:nvSpPr>
        <p:spPr>
          <a:xfrm>
            <a:off x="735965" y="1988820"/>
            <a:ext cx="423545" cy="426085"/>
          </a:xfrm>
          <a:prstGeom prst="rect">
            <a:avLst/>
          </a:prstGeom>
          <a:noFill/>
          <a:ln cap="flat" cmpd="sng" w="9525">
            <a:solidFill>
              <a:srgbClr val="7F7F7F"/>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t/>
            </a:r>
            <a:endParaRPr sz="900">
              <a:solidFill>
                <a:srgbClr val="3F3F3F"/>
              </a:solidFill>
              <a:latin typeface="Malgun Gothic"/>
              <a:ea typeface="Malgun Gothic"/>
              <a:cs typeface="Malgun Gothic"/>
              <a:sym typeface="Malgun Gothic"/>
            </a:endParaRPr>
          </a:p>
        </p:txBody>
      </p:sp>
      <p:sp>
        <p:nvSpPr>
          <p:cNvPr id="477" name="Google Shape;477;p12"/>
          <p:cNvSpPr/>
          <p:nvPr/>
        </p:nvSpPr>
        <p:spPr>
          <a:xfrm>
            <a:off x="353695" y="1275715"/>
            <a:ext cx="179705" cy="179705"/>
          </a:xfrm>
          <a:prstGeom prst="ellipse">
            <a:avLst/>
          </a:prstGeom>
          <a:solidFill>
            <a:srgbClr val="FF5050"/>
          </a:solidFill>
          <a:ln>
            <a:noFill/>
          </a:ln>
        </p:spPr>
        <p:txBody>
          <a:bodyPr anchorCtr="0" anchor="ctr" bIns="45700" lIns="0" spcFirstLastPara="1" rIns="0" wrap="square" tIns="45700">
            <a:noAutofit/>
          </a:bodyPr>
          <a:lstStyle/>
          <a:p>
            <a:pPr indent="0" lvl="0" marL="0" marR="0" rtl="0" algn="ctr">
              <a:spcBef>
                <a:spcPts val="0"/>
              </a:spcBef>
              <a:spcAft>
                <a:spcPts val="0"/>
              </a:spcAft>
              <a:buNone/>
            </a:pPr>
            <a:r>
              <a:rPr lang="ko-KR" sz="800">
                <a:solidFill>
                  <a:schemeClr val="lt1"/>
                </a:solidFill>
                <a:latin typeface="Malgun Gothic"/>
                <a:ea typeface="Malgun Gothic"/>
                <a:cs typeface="Malgun Gothic"/>
                <a:sym typeface="Malgun Gothic"/>
              </a:rPr>
              <a:t>1</a:t>
            </a:r>
            <a:endParaRPr sz="800">
              <a:solidFill>
                <a:schemeClr val="lt1"/>
              </a:solidFill>
              <a:latin typeface="Malgun Gothic"/>
              <a:ea typeface="Malgun Gothic"/>
              <a:cs typeface="Malgun Gothic"/>
              <a:sym typeface="Malgun Gothic"/>
            </a:endParaRPr>
          </a:p>
        </p:txBody>
      </p:sp>
      <p:sp>
        <p:nvSpPr>
          <p:cNvPr id="478" name="Google Shape;478;p12"/>
          <p:cNvSpPr txBox="1"/>
          <p:nvPr/>
        </p:nvSpPr>
        <p:spPr>
          <a:xfrm>
            <a:off x="544830" y="1301115"/>
            <a:ext cx="1167765" cy="2616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ko-KR" sz="1100">
                <a:solidFill>
                  <a:schemeClr val="lt1"/>
                </a:solidFill>
                <a:latin typeface="Malgun Gothic"/>
                <a:ea typeface="Malgun Gothic"/>
                <a:cs typeface="Malgun Gothic"/>
                <a:sym typeface="Malgun Gothic"/>
              </a:rPr>
              <a:t>신규 및 인기작</a:t>
            </a:r>
            <a:endParaRPr sz="1100">
              <a:solidFill>
                <a:schemeClr val="lt1"/>
              </a:solidFill>
              <a:latin typeface="Malgun Gothic"/>
              <a:ea typeface="Malgun Gothic"/>
              <a:cs typeface="Malgun Gothic"/>
              <a:sym typeface="Malgun Gothic"/>
            </a:endParaRPr>
          </a:p>
        </p:txBody>
      </p:sp>
      <p:sp>
        <p:nvSpPr>
          <p:cNvPr id="479" name="Google Shape;479;p12"/>
          <p:cNvSpPr txBox="1"/>
          <p:nvPr/>
        </p:nvSpPr>
        <p:spPr>
          <a:xfrm>
            <a:off x="678815" y="2069465"/>
            <a:ext cx="530860" cy="23114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900">
                <a:solidFill>
                  <a:schemeClr val="lt1"/>
                </a:solidFill>
                <a:latin typeface="Malgun Gothic"/>
                <a:ea typeface="Malgun Gothic"/>
                <a:cs typeface="Malgun Gothic"/>
                <a:sym typeface="Malgun Gothic"/>
              </a:rPr>
              <a:t>이미지</a:t>
            </a:r>
            <a:endParaRPr/>
          </a:p>
        </p:txBody>
      </p:sp>
      <p:sp>
        <p:nvSpPr>
          <p:cNvPr id="480" name="Google Shape;480;p12"/>
          <p:cNvSpPr txBox="1"/>
          <p:nvPr/>
        </p:nvSpPr>
        <p:spPr>
          <a:xfrm>
            <a:off x="560705" y="1685290"/>
            <a:ext cx="929005" cy="2463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ko-KR" sz="1000">
                <a:solidFill>
                  <a:schemeClr val="lt1"/>
                </a:solidFill>
                <a:latin typeface="Malgun Gothic"/>
                <a:ea typeface="Malgun Gothic"/>
                <a:cs typeface="Malgun Gothic"/>
                <a:sym typeface="Malgun Gothic"/>
              </a:rPr>
              <a:t>신규 출시</a:t>
            </a:r>
            <a:endParaRPr sz="1000">
              <a:solidFill>
                <a:schemeClr val="lt1"/>
              </a:solidFill>
              <a:latin typeface="Malgun Gothic"/>
              <a:ea typeface="Malgun Gothic"/>
              <a:cs typeface="Malgun Gothic"/>
              <a:sym typeface="Malgun Gothic"/>
            </a:endParaRPr>
          </a:p>
        </p:txBody>
      </p:sp>
      <p:sp>
        <p:nvSpPr>
          <p:cNvPr id="481" name="Google Shape;481;p12"/>
          <p:cNvSpPr/>
          <p:nvPr/>
        </p:nvSpPr>
        <p:spPr>
          <a:xfrm>
            <a:off x="587375" y="1628775"/>
            <a:ext cx="1913255" cy="3456305"/>
          </a:xfrm>
          <a:prstGeom prst="rect">
            <a:avLst/>
          </a:prstGeom>
          <a:noFill/>
          <a:ln cap="flat" cmpd="sng" w="9525">
            <a:solidFill>
              <a:srgbClr val="7F7F7F"/>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t/>
            </a:r>
            <a:endParaRPr sz="900">
              <a:solidFill>
                <a:srgbClr val="3F3F3F"/>
              </a:solidFill>
              <a:latin typeface="Malgun Gothic"/>
              <a:ea typeface="Malgun Gothic"/>
              <a:cs typeface="Malgun Gothic"/>
              <a:sym typeface="Malgun Gothic"/>
            </a:endParaRPr>
          </a:p>
        </p:txBody>
      </p:sp>
      <p:sp>
        <p:nvSpPr>
          <p:cNvPr id="482" name="Google Shape;482;p12"/>
          <p:cNvSpPr txBox="1"/>
          <p:nvPr/>
        </p:nvSpPr>
        <p:spPr>
          <a:xfrm>
            <a:off x="1266190" y="1932940"/>
            <a:ext cx="885825" cy="33845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게임명</a:t>
            </a:r>
            <a:endParaRPr sz="800">
              <a:solidFill>
                <a:schemeClr val="lt1"/>
              </a:solidFill>
              <a:latin typeface="Malgun Gothic"/>
              <a:ea typeface="Malgun Gothic"/>
              <a:cs typeface="Malgun Gothic"/>
              <a:sym typeface="Malgun Gothic"/>
            </a:endParaRPr>
          </a:p>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\00.000</a:t>
            </a:r>
            <a:endParaRPr sz="800">
              <a:solidFill>
                <a:schemeClr val="lt1"/>
              </a:solidFill>
              <a:latin typeface="Malgun Gothic"/>
              <a:ea typeface="Malgun Gothic"/>
              <a:cs typeface="Malgun Gothic"/>
              <a:sym typeface="Malgun Gothic"/>
            </a:endParaRPr>
          </a:p>
        </p:txBody>
      </p:sp>
      <p:sp>
        <p:nvSpPr>
          <p:cNvPr id="483" name="Google Shape;483;p12"/>
          <p:cNvSpPr/>
          <p:nvPr/>
        </p:nvSpPr>
        <p:spPr>
          <a:xfrm>
            <a:off x="735965" y="2606040"/>
            <a:ext cx="423545" cy="426085"/>
          </a:xfrm>
          <a:prstGeom prst="rect">
            <a:avLst/>
          </a:prstGeom>
          <a:noFill/>
          <a:ln cap="flat" cmpd="sng" w="9525">
            <a:solidFill>
              <a:srgbClr val="7F7F7F"/>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t/>
            </a:r>
            <a:endParaRPr sz="900">
              <a:solidFill>
                <a:srgbClr val="3F3F3F"/>
              </a:solidFill>
              <a:latin typeface="Malgun Gothic"/>
              <a:ea typeface="Malgun Gothic"/>
              <a:cs typeface="Malgun Gothic"/>
              <a:sym typeface="Malgun Gothic"/>
            </a:endParaRPr>
          </a:p>
        </p:txBody>
      </p:sp>
      <p:sp>
        <p:nvSpPr>
          <p:cNvPr id="484" name="Google Shape;484;p12"/>
          <p:cNvSpPr txBox="1"/>
          <p:nvPr/>
        </p:nvSpPr>
        <p:spPr>
          <a:xfrm>
            <a:off x="678815" y="2686685"/>
            <a:ext cx="530860" cy="23114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900">
                <a:solidFill>
                  <a:schemeClr val="lt1"/>
                </a:solidFill>
                <a:latin typeface="Malgun Gothic"/>
                <a:ea typeface="Malgun Gothic"/>
                <a:cs typeface="Malgun Gothic"/>
                <a:sym typeface="Malgun Gothic"/>
              </a:rPr>
              <a:t>이미지</a:t>
            </a:r>
            <a:endParaRPr/>
          </a:p>
        </p:txBody>
      </p:sp>
      <p:sp>
        <p:nvSpPr>
          <p:cNvPr id="485" name="Google Shape;485;p12"/>
          <p:cNvSpPr txBox="1"/>
          <p:nvPr/>
        </p:nvSpPr>
        <p:spPr>
          <a:xfrm>
            <a:off x="1266190" y="2550160"/>
            <a:ext cx="885825" cy="33845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게임명</a:t>
            </a:r>
            <a:endParaRPr sz="800">
              <a:solidFill>
                <a:schemeClr val="lt1"/>
              </a:solidFill>
              <a:latin typeface="Malgun Gothic"/>
              <a:ea typeface="Malgun Gothic"/>
              <a:cs typeface="Malgun Gothic"/>
              <a:sym typeface="Malgun Gothic"/>
            </a:endParaRPr>
          </a:p>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\00.000</a:t>
            </a:r>
            <a:endParaRPr sz="800">
              <a:solidFill>
                <a:schemeClr val="lt1"/>
              </a:solidFill>
              <a:latin typeface="Malgun Gothic"/>
              <a:ea typeface="Malgun Gothic"/>
              <a:cs typeface="Malgun Gothic"/>
              <a:sym typeface="Malgun Gothic"/>
            </a:endParaRPr>
          </a:p>
        </p:txBody>
      </p:sp>
      <p:sp>
        <p:nvSpPr>
          <p:cNvPr id="486" name="Google Shape;486;p12"/>
          <p:cNvSpPr/>
          <p:nvPr/>
        </p:nvSpPr>
        <p:spPr>
          <a:xfrm>
            <a:off x="735965" y="3254375"/>
            <a:ext cx="423545" cy="426085"/>
          </a:xfrm>
          <a:prstGeom prst="rect">
            <a:avLst/>
          </a:prstGeom>
          <a:noFill/>
          <a:ln cap="flat" cmpd="sng" w="9525">
            <a:solidFill>
              <a:srgbClr val="7F7F7F"/>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t/>
            </a:r>
            <a:endParaRPr sz="900">
              <a:solidFill>
                <a:srgbClr val="3F3F3F"/>
              </a:solidFill>
              <a:latin typeface="Malgun Gothic"/>
              <a:ea typeface="Malgun Gothic"/>
              <a:cs typeface="Malgun Gothic"/>
              <a:sym typeface="Malgun Gothic"/>
            </a:endParaRPr>
          </a:p>
        </p:txBody>
      </p:sp>
      <p:sp>
        <p:nvSpPr>
          <p:cNvPr id="487" name="Google Shape;487;p12"/>
          <p:cNvSpPr txBox="1"/>
          <p:nvPr/>
        </p:nvSpPr>
        <p:spPr>
          <a:xfrm>
            <a:off x="678815" y="3335020"/>
            <a:ext cx="530860" cy="23114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900">
                <a:solidFill>
                  <a:schemeClr val="lt1"/>
                </a:solidFill>
                <a:latin typeface="Malgun Gothic"/>
                <a:ea typeface="Malgun Gothic"/>
                <a:cs typeface="Malgun Gothic"/>
                <a:sym typeface="Malgun Gothic"/>
              </a:rPr>
              <a:t>이미지</a:t>
            </a:r>
            <a:endParaRPr/>
          </a:p>
        </p:txBody>
      </p:sp>
      <p:sp>
        <p:nvSpPr>
          <p:cNvPr id="488" name="Google Shape;488;p12"/>
          <p:cNvSpPr txBox="1"/>
          <p:nvPr/>
        </p:nvSpPr>
        <p:spPr>
          <a:xfrm>
            <a:off x="1266190" y="3198495"/>
            <a:ext cx="885825" cy="33845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게임명</a:t>
            </a:r>
            <a:endParaRPr sz="800">
              <a:solidFill>
                <a:schemeClr val="lt1"/>
              </a:solidFill>
              <a:latin typeface="Malgun Gothic"/>
              <a:ea typeface="Malgun Gothic"/>
              <a:cs typeface="Malgun Gothic"/>
              <a:sym typeface="Malgun Gothic"/>
            </a:endParaRPr>
          </a:p>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\00.000</a:t>
            </a:r>
            <a:endParaRPr sz="800">
              <a:solidFill>
                <a:schemeClr val="lt1"/>
              </a:solidFill>
              <a:latin typeface="Malgun Gothic"/>
              <a:ea typeface="Malgun Gothic"/>
              <a:cs typeface="Malgun Gothic"/>
              <a:sym typeface="Malgun Gothic"/>
            </a:endParaRPr>
          </a:p>
        </p:txBody>
      </p:sp>
      <p:sp>
        <p:nvSpPr>
          <p:cNvPr id="489" name="Google Shape;489;p12"/>
          <p:cNvSpPr/>
          <p:nvPr/>
        </p:nvSpPr>
        <p:spPr>
          <a:xfrm>
            <a:off x="735965" y="3855720"/>
            <a:ext cx="423545" cy="426085"/>
          </a:xfrm>
          <a:prstGeom prst="rect">
            <a:avLst/>
          </a:prstGeom>
          <a:noFill/>
          <a:ln cap="flat" cmpd="sng" w="9525">
            <a:solidFill>
              <a:srgbClr val="7F7F7F"/>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t/>
            </a:r>
            <a:endParaRPr sz="900">
              <a:solidFill>
                <a:srgbClr val="3F3F3F"/>
              </a:solidFill>
              <a:latin typeface="Malgun Gothic"/>
              <a:ea typeface="Malgun Gothic"/>
              <a:cs typeface="Malgun Gothic"/>
              <a:sym typeface="Malgun Gothic"/>
            </a:endParaRPr>
          </a:p>
        </p:txBody>
      </p:sp>
      <p:sp>
        <p:nvSpPr>
          <p:cNvPr id="490" name="Google Shape;490;p12"/>
          <p:cNvSpPr txBox="1"/>
          <p:nvPr/>
        </p:nvSpPr>
        <p:spPr>
          <a:xfrm>
            <a:off x="678815" y="3936365"/>
            <a:ext cx="530860" cy="23114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900">
                <a:solidFill>
                  <a:schemeClr val="lt1"/>
                </a:solidFill>
                <a:latin typeface="Malgun Gothic"/>
                <a:ea typeface="Malgun Gothic"/>
                <a:cs typeface="Malgun Gothic"/>
                <a:sym typeface="Malgun Gothic"/>
              </a:rPr>
              <a:t>이미지</a:t>
            </a:r>
            <a:endParaRPr/>
          </a:p>
        </p:txBody>
      </p:sp>
      <p:sp>
        <p:nvSpPr>
          <p:cNvPr id="491" name="Google Shape;491;p12"/>
          <p:cNvSpPr txBox="1"/>
          <p:nvPr/>
        </p:nvSpPr>
        <p:spPr>
          <a:xfrm>
            <a:off x="1266190" y="3799205"/>
            <a:ext cx="885825" cy="33845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게임명</a:t>
            </a:r>
            <a:endParaRPr sz="800">
              <a:solidFill>
                <a:schemeClr val="lt1"/>
              </a:solidFill>
              <a:latin typeface="Malgun Gothic"/>
              <a:ea typeface="Malgun Gothic"/>
              <a:cs typeface="Malgun Gothic"/>
              <a:sym typeface="Malgun Gothic"/>
            </a:endParaRPr>
          </a:p>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\00.000</a:t>
            </a:r>
            <a:endParaRPr sz="800">
              <a:solidFill>
                <a:schemeClr val="lt1"/>
              </a:solidFill>
              <a:latin typeface="Malgun Gothic"/>
              <a:ea typeface="Malgun Gothic"/>
              <a:cs typeface="Malgun Gothic"/>
              <a:sym typeface="Malgun Gothic"/>
            </a:endParaRPr>
          </a:p>
        </p:txBody>
      </p:sp>
      <p:sp>
        <p:nvSpPr>
          <p:cNvPr id="492" name="Google Shape;492;p12"/>
          <p:cNvSpPr/>
          <p:nvPr/>
        </p:nvSpPr>
        <p:spPr>
          <a:xfrm>
            <a:off x="735965" y="4465320"/>
            <a:ext cx="423545" cy="426085"/>
          </a:xfrm>
          <a:prstGeom prst="rect">
            <a:avLst/>
          </a:prstGeom>
          <a:noFill/>
          <a:ln cap="flat" cmpd="sng" w="9525">
            <a:solidFill>
              <a:srgbClr val="7F7F7F"/>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t/>
            </a:r>
            <a:endParaRPr sz="900">
              <a:solidFill>
                <a:srgbClr val="3F3F3F"/>
              </a:solidFill>
              <a:latin typeface="Malgun Gothic"/>
              <a:ea typeface="Malgun Gothic"/>
              <a:cs typeface="Malgun Gothic"/>
              <a:sym typeface="Malgun Gothic"/>
            </a:endParaRPr>
          </a:p>
        </p:txBody>
      </p:sp>
      <p:sp>
        <p:nvSpPr>
          <p:cNvPr id="493" name="Google Shape;493;p12"/>
          <p:cNvSpPr txBox="1"/>
          <p:nvPr/>
        </p:nvSpPr>
        <p:spPr>
          <a:xfrm>
            <a:off x="678815" y="4545965"/>
            <a:ext cx="530860" cy="23114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900">
                <a:solidFill>
                  <a:schemeClr val="lt1"/>
                </a:solidFill>
                <a:latin typeface="Malgun Gothic"/>
                <a:ea typeface="Malgun Gothic"/>
                <a:cs typeface="Malgun Gothic"/>
                <a:sym typeface="Malgun Gothic"/>
              </a:rPr>
              <a:t>이미지</a:t>
            </a:r>
            <a:endParaRPr/>
          </a:p>
        </p:txBody>
      </p:sp>
      <p:sp>
        <p:nvSpPr>
          <p:cNvPr id="494" name="Google Shape;494;p12"/>
          <p:cNvSpPr txBox="1"/>
          <p:nvPr/>
        </p:nvSpPr>
        <p:spPr>
          <a:xfrm>
            <a:off x="1266190" y="4409440"/>
            <a:ext cx="885825" cy="33845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게임명</a:t>
            </a:r>
            <a:endParaRPr sz="800">
              <a:solidFill>
                <a:schemeClr val="lt1"/>
              </a:solidFill>
              <a:latin typeface="Malgun Gothic"/>
              <a:ea typeface="Malgun Gothic"/>
              <a:cs typeface="Malgun Gothic"/>
              <a:sym typeface="Malgun Gothic"/>
            </a:endParaRPr>
          </a:p>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\00.000</a:t>
            </a:r>
            <a:endParaRPr sz="800">
              <a:solidFill>
                <a:schemeClr val="lt1"/>
              </a:solidFill>
              <a:latin typeface="Malgun Gothic"/>
              <a:ea typeface="Malgun Gothic"/>
              <a:cs typeface="Malgun Gothic"/>
              <a:sym typeface="Malgun Gothic"/>
            </a:endParaRPr>
          </a:p>
        </p:txBody>
      </p:sp>
      <p:sp>
        <p:nvSpPr>
          <p:cNvPr id="495" name="Google Shape;495;p12"/>
          <p:cNvSpPr/>
          <p:nvPr/>
        </p:nvSpPr>
        <p:spPr>
          <a:xfrm>
            <a:off x="2795270" y="1988820"/>
            <a:ext cx="423545" cy="426085"/>
          </a:xfrm>
          <a:prstGeom prst="rect">
            <a:avLst/>
          </a:prstGeom>
          <a:noFill/>
          <a:ln cap="flat" cmpd="sng" w="9525">
            <a:solidFill>
              <a:srgbClr val="7F7F7F"/>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t/>
            </a:r>
            <a:endParaRPr sz="900">
              <a:solidFill>
                <a:srgbClr val="3F3F3F"/>
              </a:solidFill>
              <a:latin typeface="Malgun Gothic"/>
              <a:ea typeface="Malgun Gothic"/>
              <a:cs typeface="Malgun Gothic"/>
              <a:sym typeface="Malgun Gothic"/>
            </a:endParaRPr>
          </a:p>
        </p:txBody>
      </p:sp>
      <p:sp>
        <p:nvSpPr>
          <p:cNvPr id="496" name="Google Shape;496;p12"/>
          <p:cNvSpPr txBox="1"/>
          <p:nvPr/>
        </p:nvSpPr>
        <p:spPr>
          <a:xfrm>
            <a:off x="2738120" y="2069465"/>
            <a:ext cx="530860" cy="23114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900">
                <a:solidFill>
                  <a:schemeClr val="lt1"/>
                </a:solidFill>
                <a:latin typeface="Malgun Gothic"/>
                <a:ea typeface="Malgun Gothic"/>
                <a:cs typeface="Malgun Gothic"/>
                <a:sym typeface="Malgun Gothic"/>
              </a:rPr>
              <a:t>이미지</a:t>
            </a:r>
            <a:endParaRPr/>
          </a:p>
        </p:txBody>
      </p:sp>
      <p:sp>
        <p:nvSpPr>
          <p:cNvPr id="497" name="Google Shape;497;p12"/>
          <p:cNvSpPr txBox="1"/>
          <p:nvPr/>
        </p:nvSpPr>
        <p:spPr>
          <a:xfrm>
            <a:off x="2619375" y="1685290"/>
            <a:ext cx="1168400" cy="245745"/>
          </a:xfrm>
          <a:prstGeom prst="rect">
            <a:avLst/>
          </a:prstGeom>
          <a:noFill/>
          <a:ln>
            <a:noFill/>
          </a:ln>
        </p:spPr>
        <p:txBody>
          <a:bodyPr wrap="square" lIns="91440" tIns="45720" rIns="91440" bIns="45720" numCol="1" vert="horz" anchor="t">
            <a:spAutoFit/>
          </a:bodyPr>
          <a:lstStyle/>
          <a:p>
            <a:pPr marL="0" indent="0" rtl="0" algn="ctr" latinLnBrk="0">
              <a:spcBef>
                <a:spcPts val="0"/>
              </a:spcBef>
              <a:spcAft>
                <a:spcPts val="0"/>
              </a:spcAft>
              <a:buFontTx/>
              <a:buNone/>
            </a:pPr>
            <a:r>
              <a:rPr lang="ko-KR" sz="1000">
                <a:solidFill>
                  <a:schemeClr val="lt1"/>
                </a:solidFill>
                <a:latin typeface="Malgun Gothic" charset="0"/>
                <a:ea typeface="Malgun Gothic" charset="0"/>
                <a:cs typeface="Malgun Gothic" charset="0"/>
              </a:rPr>
              <a:t>리뷰 많은 순</a:t>
            </a:r>
            <a:endParaRPr lang="ko-KR" altLang="en-US" sz="1000">
              <a:solidFill>
                <a:schemeClr val="lt1"/>
              </a:solidFill>
              <a:latin typeface="Malgun Gothic" charset="0"/>
              <a:ea typeface="Malgun Gothic" charset="0"/>
              <a:cs typeface="Malgun Gothic" charset="0"/>
            </a:endParaRPr>
          </a:p>
        </p:txBody>
      </p:sp>
      <p:sp>
        <p:nvSpPr>
          <p:cNvPr id="498" name="Google Shape;498;p12"/>
          <p:cNvSpPr/>
          <p:nvPr/>
        </p:nvSpPr>
        <p:spPr>
          <a:xfrm>
            <a:off x="2551430" y="1628775"/>
            <a:ext cx="1913255" cy="3456305"/>
          </a:xfrm>
          <a:prstGeom prst="rect">
            <a:avLst/>
          </a:prstGeom>
          <a:noFill/>
          <a:ln cap="flat" cmpd="sng" w="9525">
            <a:solidFill>
              <a:srgbClr val="7F7F7F"/>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t/>
            </a:r>
            <a:endParaRPr sz="900">
              <a:solidFill>
                <a:srgbClr val="3F3F3F"/>
              </a:solidFill>
              <a:latin typeface="Malgun Gothic"/>
              <a:ea typeface="Malgun Gothic"/>
              <a:cs typeface="Malgun Gothic"/>
              <a:sym typeface="Malgun Gothic"/>
            </a:endParaRPr>
          </a:p>
        </p:txBody>
      </p:sp>
      <p:sp>
        <p:nvSpPr>
          <p:cNvPr id="499" name="Google Shape;499;p12"/>
          <p:cNvSpPr txBox="1">
            <a:spLocks/>
          </p:cNvSpPr>
          <p:nvPr/>
        </p:nvSpPr>
        <p:spPr>
          <a:xfrm rot="0">
            <a:off x="3325495" y="1956435"/>
            <a:ext cx="886460" cy="461645"/>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800">
                <a:solidFill>
                  <a:schemeClr val="lt1"/>
                </a:solidFill>
                <a:latin typeface="Malgun Gothic" charset="0"/>
                <a:ea typeface="Malgun Gothic" charset="0"/>
                <a:cs typeface="Malgun Gothic" charset="0"/>
              </a:rPr>
              <a:t>게임명</a:t>
            </a:r>
            <a:endParaRPr lang="ko-KR" altLang="en-US" sz="800">
              <a:solidFill>
                <a:schemeClr val="lt1"/>
              </a:solidFill>
              <a:latin typeface="Malgun Gothic" charset="0"/>
              <a:ea typeface="Malgun Gothic" charset="0"/>
              <a:cs typeface="Malgun Gothic" charset="0"/>
            </a:endParaRPr>
          </a:p>
          <a:p>
            <a:pPr marL="0" indent="0" rtl="0" algn="l" latinLnBrk="0">
              <a:spcBef>
                <a:spcPts val="0"/>
              </a:spcBef>
              <a:spcAft>
                <a:spcPts val="0"/>
              </a:spcAft>
              <a:buFontTx/>
              <a:buNone/>
            </a:pPr>
            <a:r>
              <a:rPr lang="ko-KR" sz="800">
                <a:solidFill>
                  <a:schemeClr val="lt1"/>
                </a:solidFill>
                <a:latin typeface="Malgun Gothic" charset="0"/>
                <a:ea typeface="Malgun Gothic" charset="0"/>
                <a:cs typeface="Malgun Gothic" charset="0"/>
              </a:rPr>
              <a:t>\00.000</a:t>
            </a:r>
            <a:endParaRPr lang="ko-KR" altLang="en-US" sz="800">
              <a:solidFill>
                <a:schemeClr val="lt1"/>
              </a:solidFill>
              <a:latin typeface="Malgun Gothic" charset="0"/>
              <a:ea typeface="Malgun Gothic" charset="0"/>
              <a:cs typeface="Malgun Gothic" charset="0"/>
            </a:endParaRPr>
          </a:p>
          <a:p>
            <a:pPr marL="0" indent="0" rtl="0" algn="l" latinLnBrk="0">
              <a:spcBef>
                <a:spcPts val="0"/>
              </a:spcBef>
              <a:spcAft>
                <a:spcPts val="0"/>
              </a:spcAft>
              <a:buFontTx/>
              <a:buNone/>
            </a:pPr>
            <a:r>
              <a:rPr lang="ko-KR" sz="800">
                <a:solidFill>
                  <a:schemeClr val="lt1"/>
                </a:solidFill>
                <a:latin typeface="Malgun Gothic" charset="0"/>
                <a:ea typeface="Malgun Gothic" charset="0"/>
                <a:cs typeface="Malgun Gothic" charset="0"/>
              </a:rPr>
              <a:t>리뷰 300개</a:t>
            </a:r>
            <a:endParaRPr lang="ko-KR" altLang="en-US" sz="800">
              <a:solidFill>
                <a:schemeClr val="lt1"/>
              </a:solidFill>
              <a:latin typeface="Malgun Gothic" charset="0"/>
              <a:ea typeface="Malgun Gothic" charset="0"/>
              <a:cs typeface="Malgun Gothic" charset="0"/>
            </a:endParaRPr>
          </a:p>
        </p:txBody>
      </p:sp>
      <p:sp>
        <p:nvSpPr>
          <p:cNvPr id="500" name="Google Shape;500;p12"/>
          <p:cNvSpPr/>
          <p:nvPr/>
        </p:nvSpPr>
        <p:spPr>
          <a:xfrm>
            <a:off x="2795270" y="2606040"/>
            <a:ext cx="423545" cy="426085"/>
          </a:xfrm>
          <a:prstGeom prst="rect">
            <a:avLst/>
          </a:prstGeom>
          <a:noFill/>
          <a:ln cap="flat" cmpd="sng" w="9525">
            <a:solidFill>
              <a:srgbClr val="7F7F7F"/>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t/>
            </a:r>
            <a:endParaRPr sz="900">
              <a:solidFill>
                <a:srgbClr val="3F3F3F"/>
              </a:solidFill>
              <a:latin typeface="Malgun Gothic"/>
              <a:ea typeface="Malgun Gothic"/>
              <a:cs typeface="Malgun Gothic"/>
              <a:sym typeface="Malgun Gothic"/>
            </a:endParaRPr>
          </a:p>
        </p:txBody>
      </p:sp>
      <p:sp>
        <p:nvSpPr>
          <p:cNvPr id="501" name="Google Shape;501;p12"/>
          <p:cNvSpPr txBox="1"/>
          <p:nvPr/>
        </p:nvSpPr>
        <p:spPr>
          <a:xfrm>
            <a:off x="2738120" y="2686685"/>
            <a:ext cx="530860" cy="23114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900">
                <a:solidFill>
                  <a:schemeClr val="lt1"/>
                </a:solidFill>
                <a:latin typeface="Malgun Gothic"/>
                <a:ea typeface="Malgun Gothic"/>
                <a:cs typeface="Malgun Gothic"/>
                <a:sym typeface="Malgun Gothic"/>
              </a:rPr>
              <a:t>이미지</a:t>
            </a:r>
            <a:endParaRPr/>
          </a:p>
        </p:txBody>
      </p:sp>
      <p:sp>
        <p:nvSpPr>
          <p:cNvPr id="503" name="Google Shape;503;p12"/>
          <p:cNvSpPr/>
          <p:nvPr/>
        </p:nvSpPr>
        <p:spPr>
          <a:xfrm>
            <a:off x="2795270" y="3254375"/>
            <a:ext cx="423545" cy="426085"/>
          </a:xfrm>
          <a:prstGeom prst="rect">
            <a:avLst/>
          </a:prstGeom>
          <a:noFill/>
          <a:ln cap="flat" cmpd="sng" w="9525">
            <a:solidFill>
              <a:srgbClr val="7F7F7F"/>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t/>
            </a:r>
            <a:endParaRPr sz="900">
              <a:solidFill>
                <a:srgbClr val="3F3F3F"/>
              </a:solidFill>
              <a:latin typeface="Malgun Gothic"/>
              <a:ea typeface="Malgun Gothic"/>
              <a:cs typeface="Malgun Gothic"/>
              <a:sym typeface="Malgun Gothic"/>
            </a:endParaRPr>
          </a:p>
        </p:txBody>
      </p:sp>
      <p:sp>
        <p:nvSpPr>
          <p:cNvPr id="504" name="Google Shape;504;p12"/>
          <p:cNvSpPr txBox="1"/>
          <p:nvPr/>
        </p:nvSpPr>
        <p:spPr>
          <a:xfrm>
            <a:off x="2738120" y="3335020"/>
            <a:ext cx="530860" cy="23114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900">
                <a:solidFill>
                  <a:schemeClr val="lt1"/>
                </a:solidFill>
                <a:latin typeface="Malgun Gothic"/>
                <a:ea typeface="Malgun Gothic"/>
                <a:cs typeface="Malgun Gothic"/>
                <a:sym typeface="Malgun Gothic"/>
              </a:rPr>
              <a:t>이미지</a:t>
            </a:r>
            <a:endParaRPr/>
          </a:p>
        </p:txBody>
      </p:sp>
      <p:sp>
        <p:nvSpPr>
          <p:cNvPr id="506" name="Google Shape;506;p12"/>
          <p:cNvSpPr/>
          <p:nvPr/>
        </p:nvSpPr>
        <p:spPr>
          <a:xfrm>
            <a:off x="2795270" y="3855720"/>
            <a:ext cx="423545" cy="426085"/>
          </a:xfrm>
          <a:prstGeom prst="rect">
            <a:avLst/>
          </a:prstGeom>
          <a:noFill/>
          <a:ln cap="flat" cmpd="sng" w="9525">
            <a:solidFill>
              <a:srgbClr val="7F7F7F"/>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t/>
            </a:r>
            <a:endParaRPr sz="900">
              <a:solidFill>
                <a:srgbClr val="3F3F3F"/>
              </a:solidFill>
              <a:latin typeface="Malgun Gothic"/>
              <a:ea typeface="Malgun Gothic"/>
              <a:cs typeface="Malgun Gothic"/>
              <a:sym typeface="Malgun Gothic"/>
            </a:endParaRPr>
          </a:p>
        </p:txBody>
      </p:sp>
      <p:sp>
        <p:nvSpPr>
          <p:cNvPr id="507" name="Google Shape;507;p12"/>
          <p:cNvSpPr txBox="1"/>
          <p:nvPr/>
        </p:nvSpPr>
        <p:spPr>
          <a:xfrm>
            <a:off x="2738120" y="3936365"/>
            <a:ext cx="530860" cy="23114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900">
                <a:solidFill>
                  <a:schemeClr val="lt1"/>
                </a:solidFill>
                <a:latin typeface="Malgun Gothic"/>
                <a:ea typeface="Malgun Gothic"/>
                <a:cs typeface="Malgun Gothic"/>
                <a:sym typeface="Malgun Gothic"/>
              </a:rPr>
              <a:t>이미지</a:t>
            </a:r>
            <a:endParaRPr/>
          </a:p>
        </p:txBody>
      </p:sp>
      <p:sp>
        <p:nvSpPr>
          <p:cNvPr id="509" name="Google Shape;509;p12"/>
          <p:cNvSpPr/>
          <p:nvPr/>
        </p:nvSpPr>
        <p:spPr>
          <a:xfrm>
            <a:off x="2795270" y="4465320"/>
            <a:ext cx="423545" cy="426085"/>
          </a:xfrm>
          <a:prstGeom prst="rect">
            <a:avLst/>
          </a:prstGeom>
          <a:noFill/>
          <a:ln cap="flat" cmpd="sng" w="9525">
            <a:solidFill>
              <a:srgbClr val="7F7F7F"/>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t/>
            </a:r>
            <a:endParaRPr sz="900">
              <a:solidFill>
                <a:srgbClr val="3F3F3F"/>
              </a:solidFill>
              <a:latin typeface="Malgun Gothic"/>
              <a:ea typeface="Malgun Gothic"/>
              <a:cs typeface="Malgun Gothic"/>
              <a:sym typeface="Malgun Gothic"/>
            </a:endParaRPr>
          </a:p>
        </p:txBody>
      </p:sp>
      <p:sp>
        <p:nvSpPr>
          <p:cNvPr id="510" name="Google Shape;510;p12"/>
          <p:cNvSpPr txBox="1"/>
          <p:nvPr/>
        </p:nvSpPr>
        <p:spPr>
          <a:xfrm>
            <a:off x="2738120" y="4545965"/>
            <a:ext cx="530860" cy="23114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900">
                <a:solidFill>
                  <a:schemeClr val="lt1"/>
                </a:solidFill>
                <a:latin typeface="Malgun Gothic"/>
                <a:ea typeface="Malgun Gothic"/>
                <a:cs typeface="Malgun Gothic"/>
                <a:sym typeface="Malgun Gothic"/>
              </a:rPr>
              <a:t>이미지</a:t>
            </a:r>
            <a:endParaRPr/>
          </a:p>
        </p:txBody>
      </p:sp>
      <p:sp>
        <p:nvSpPr>
          <p:cNvPr id="512" name="Google Shape;512;p12"/>
          <p:cNvSpPr/>
          <p:nvPr/>
        </p:nvSpPr>
        <p:spPr>
          <a:xfrm>
            <a:off x="4844415" y="1988820"/>
            <a:ext cx="423545" cy="426085"/>
          </a:xfrm>
          <a:prstGeom prst="rect">
            <a:avLst/>
          </a:prstGeom>
          <a:noFill/>
          <a:ln cap="flat" cmpd="sng" w="9525">
            <a:solidFill>
              <a:srgbClr val="7F7F7F"/>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t/>
            </a:r>
            <a:endParaRPr sz="900">
              <a:solidFill>
                <a:srgbClr val="3F3F3F"/>
              </a:solidFill>
              <a:latin typeface="Malgun Gothic"/>
              <a:ea typeface="Malgun Gothic"/>
              <a:cs typeface="Malgun Gothic"/>
              <a:sym typeface="Malgun Gothic"/>
            </a:endParaRPr>
          </a:p>
        </p:txBody>
      </p:sp>
      <p:sp>
        <p:nvSpPr>
          <p:cNvPr id="513" name="Google Shape;513;p12"/>
          <p:cNvSpPr txBox="1"/>
          <p:nvPr/>
        </p:nvSpPr>
        <p:spPr>
          <a:xfrm>
            <a:off x="4787265" y="2069465"/>
            <a:ext cx="530860" cy="23114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900">
                <a:solidFill>
                  <a:schemeClr val="lt1"/>
                </a:solidFill>
                <a:latin typeface="Malgun Gothic"/>
                <a:ea typeface="Malgun Gothic"/>
                <a:cs typeface="Malgun Gothic"/>
                <a:sym typeface="Malgun Gothic"/>
              </a:rPr>
              <a:t>이미지</a:t>
            </a:r>
            <a:endParaRPr/>
          </a:p>
        </p:txBody>
      </p:sp>
      <p:sp>
        <p:nvSpPr>
          <p:cNvPr id="514" name="Google Shape;514;p12"/>
          <p:cNvSpPr txBox="1"/>
          <p:nvPr/>
        </p:nvSpPr>
        <p:spPr>
          <a:xfrm>
            <a:off x="4668520" y="1685290"/>
            <a:ext cx="929005" cy="2463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ko-KR" sz="1000">
                <a:solidFill>
                  <a:schemeClr val="lt1"/>
                </a:solidFill>
                <a:latin typeface="Malgun Gothic"/>
                <a:ea typeface="Malgun Gothic"/>
                <a:cs typeface="Malgun Gothic"/>
                <a:sym typeface="Malgun Gothic"/>
              </a:rPr>
              <a:t>전체이용가</a:t>
            </a:r>
            <a:endParaRPr sz="1000">
              <a:solidFill>
                <a:schemeClr val="lt1"/>
              </a:solidFill>
              <a:latin typeface="Malgun Gothic"/>
              <a:ea typeface="Malgun Gothic"/>
              <a:cs typeface="Malgun Gothic"/>
              <a:sym typeface="Malgun Gothic"/>
            </a:endParaRPr>
          </a:p>
        </p:txBody>
      </p:sp>
      <p:sp>
        <p:nvSpPr>
          <p:cNvPr id="515" name="Google Shape;515;p12"/>
          <p:cNvSpPr/>
          <p:nvPr/>
        </p:nvSpPr>
        <p:spPr>
          <a:xfrm>
            <a:off x="4569460" y="1628775"/>
            <a:ext cx="1913255" cy="3456305"/>
          </a:xfrm>
          <a:prstGeom prst="rect">
            <a:avLst/>
          </a:prstGeom>
          <a:noFill/>
          <a:ln cap="flat" cmpd="sng" w="9525">
            <a:solidFill>
              <a:srgbClr val="7F7F7F"/>
            </a:solidFill>
            <a:prstDash val="solid"/>
            <a:round/>
            <a:headEnd len="sm" w="sm" type="none"/>
            <a:tailEnd len="sm" w="sm" type="none"/>
          </a:ln>
        </p:spPr>
        <p:txBody>
          <a:bodyPr anchorCtr="0" anchor="ctr" bIns="45700" lIns="0" spcFirstLastPara="1" rIns="0" wrap="square" tIns="45700">
            <a:noAutofit/>
          </a:bodyPr>
          <a:lstStyle/>
          <a:p>
            <a:pPr indent="0" lvl="0" marL="0" marR="0" rtl="0" algn="l">
              <a:spcBef>
                <a:spcPts val="0"/>
              </a:spcBef>
              <a:spcAft>
                <a:spcPts val="0"/>
              </a:spcAft>
              <a:buNone/>
            </a:pPr>
            <a:r>
              <a:t/>
            </a:r>
            <a:endParaRPr sz="900">
              <a:solidFill>
                <a:srgbClr val="3F3F3F"/>
              </a:solidFill>
              <a:latin typeface="Malgun Gothic"/>
              <a:ea typeface="Malgun Gothic"/>
              <a:cs typeface="Malgun Gothic"/>
              <a:sym typeface="Malgun Gothic"/>
            </a:endParaRPr>
          </a:p>
        </p:txBody>
      </p:sp>
      <p:sp>
        <p:nvSpPr>
          <p:cNvPr id="516" name="Google Shape;516;p12"/>
          <p:cNvSpPr txBox="1"/>
          <p:nvPr/>
        </p:nvSpPr>
        <p:spPr>
          <a:xfrm>
            <a:off x="5374640" y="1932940"/>
            <a:ext cx="885825" cy="33845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게임명</a:t>
            </a:r>
            <a:endParaRPr sz="800">
              <a:solidFill>
                <a:schemeClr val="lt1"/>
              </a:solidFill>
              <a:latin typeface="Malgun Gothic"/>
              <a:ea typeface="Malgun Gothic"/>
              <a:cs typeface="Malgun Gothic"/>
              <a:sym typeface="Malgun Gothic"/>
            </a:endParaRPr>
          </a:p>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\00.000</a:t>
            </a:r>
            <a:endParaRPr sz="800">
              <a:solidFill>
                <a:schemeClr val="lt1"/>
              </a:solidFill>
              <a:latin typeface="Malgun Gothic"/>
              <a:ea typeface="Malgun Gothic"/>
              <a:cs typeface="Malgun Gothic"/>
              <a:sym typeface="Malgun Gothic"/>
            </a:endParaRPr>
          </a:p>
        </p:txBody>
      </p:sp>
      <p:sp>
        <p:nvSpPr>
          <p:cNvPr id="517" name="Google Shape;517;p12"/>
          <p:cNvSpPr/>
          <p:nvPr/>
        </p:nvSpPr>
        <p:spPr>
          <a:xfrm>
            <a:off x="4844415" y="2606040"/>
            <a:ext cx="423545" cy="426085"/>
          </a:xfrm>
          <a:prstGeom prst="rect">
            <a:avLst/>
          </a:prstGeom>
          <a:noFill/>
          <a:ln cap="flat" cmpd="sng" w="9525">
            <a:solidFill>
              <a:srgbClr val="7F7F7F"/>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t/>
            </a:r>
            <a:endParaRPr sz="900">
              <a:solidFill>
                <a:srgbClr val="3F3F3F"/>
              </a:solidFill>
              <a:latin typeface="Malgun Gothic"/>
              <a:ea typeface="Malgun Gothic"/>
              <a:cs typeface="Malgun Gothic"/>
              <a:sym typeface="Malgun Gothic"/>
            </a:endParaRPr>
          </a:p>
        </p:txBody>
      </p:sp>
      <p:sp>
        <p:nvSpPr>
          <p:cNvPr id="518" name="Google Shape;518;p12"/>
          <p:cNvSpPr txBox="1"/>
          <p:nvPr/>
        </p:nvSpPr>
        <p:spPr>
          <a:xfrm>
            <a:off x="4787265" y="2686685"/>
            <a:ext cx="530860" cy="23114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900">
                <a:solidFill>
                  <a:schemeClr val="lt1"/>
                </a:solidFill>
                <a:latin typeface="Malgun Gothic"/>
                <a:ea typeface="Malgun Gothic"/>
                <a:cs typeface="Malgun Gothic"/>
                <a:sym typeface="Malgun Gothic"/>
              </a:rPr>
              <a:t>이미지</a:t>
            </a:r>
            <a:endParaRPr/>
          </a:p>
        </p:txBody>
      </p:sp>
      <p:sp>
        <p:nvSpPr>
          <p:cNvPr id="519" name="Google Shape;519;p12"/>
          <p:cNvSpPr txBox="1"/>
          <p:nvPr/>
        </p:nvSpPr>
        <p:spPr>
          <a:xfrm>
            <a:off x="5374640" y="2550160"/>
            <a:ext cx="885825" cy="33845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게임명</a:t>
            </a:r>
            <a:endParaRPr sz="800">
              <a:solidFill>
                <a:schemeClr val="lt1"/>
              </a:solidFill>
              <a:latin typeface="Malgun Gothic"/>
              <a:ea typeface="Malgun Gothic"/>
              <a:cs typeface="Malgun Gothic"/>
              <a:sym typeface="Malgun Gothic"/>
            </a:endParaRPr>
          </a:p>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\00.000</a:t>
            </a:r>
            <a:endParaRPr sz="800">
              <a:solidFill>
                <a:schemeClr val="lt1"/>
              </a:solidFill>
              <a:latin typeface="Malgun Gothic"/>
              <a:ea typeface="Malgun Gothic"/>
              <a:cs typeface="Malgun Gothic"/>
              <a:sym typeface="Malgun Gothic"/>
            </a:endParaRPr>
          </a:p>
        </p:txBody>
      </p:sp>
      <p:sp>
        <p:nvSpPr>
          <p:cNvPr id="520" name="Google Shape;520;p12"/>
          <p:cNvSpPr/>
          <p:nvPr/>
        </p:nvSpPr>
        <p:spPr>
          <a:xfrm>
            <a:off x="4844415" y="3254375"/>
            <a:ext cx="423545" cy="426085"/>
          </a:xfrm>
          <a:prstGeom prst="rect">
            <a:avLst/>
          </a:prstGeom>
          <a:noFill/>
          <a:ln cap="flat" cmpd="sng" w="9525">
            <a:solidFill>
              <a:srgbClr val="7F7F7F"/>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t/>
            </a:r>
            <a:endParaRPr sz="900">
              <a:solidFill>
                <a:srgbClr val="3F3F3F"/>
              </a:solidFill>
              <a:latin typeface="Malgun Gothic"/>
              <a:ea typeface="Malgun Gothic"/>
              <a:cs typeface="Malgun Gothic"/>
              <a:sym typeface="Malgun Gothic"/>
            </a:endParaRPr>
          </a:p>
        </p:txBody>
      </p:sp>
      <p:sp>
        <p:nvSpPr>
          <p:cNvPr id="521" name="Google Shape;521;p12"/>
          <p:cNvSpPr txBox="1"/>
          <p:nvPr/>
        </p:nvSpPr>
        <p:spPr>
          <a:xfrm>
            <a:off x="4787265" y="3335020"/>
            <a:ext cx="530860" cy="23114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900">
                <a:solidFill>
                  <a:schemeClr val="lt1"/>
                </a:solidFill>
                <a:latin typeface="Malgun Gothic"/>
                <a:ea typeface="Malgun Gothic"/>
                <a:cs typeface="Malgun Gothic"/>
                <a:sym typeface="Malgun Gothic"/>
              </a:rPr>
              <a:t>이미지</a:t>
            </a:r>
            <a:endParaRPr/>
          </a:p>
        </p:txBody>
      </p:sp>
      <p:sp>
        <p:nvSpPr>
          <p:cNvPr id="522" name="Google Shape;522;p12"/>
          <p:cNvSpPr txBox="1"/>
          <p:nvPr/>
        </p:nvSpPr>
        <p:spPr>
          <a:xfrm>
            <a:off x="5374640" y="3198495"/>
            <a:ext cx="885825" cy="33845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게임명</a:t>
            </a:r>
            <a:endParaRPr sz="800">
              <a:solidFill>
                <a:schemeClr val="lt1"/>
              </a:solidFill>
              <a:latin typeface="Malgun Gothic"/>
              <a:ea typeface="Malgun Gothic"/>
              <a:cs typeface="Malgun Gothic"/>
              <a:sym typeface="Malgun Gothic"/>
            </a:endParaRPr>
          </a:p>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\00.000</a:t>
            </a:r>
            <a:endParaRPr sz="800">
              <a:solidFill>
                <a:schemeClr val="lt1"/>
              </a:solidFill>
              <a:latin typeface="Malgun Gothic"/>
              <a:ea typeface="Malgun Gothic"/>
              <a:cs typeface="Malgun Gothic"/>
              <a:sym typeface="Malgun Gothic"/>
            </a:endParaRPr>
          </a:p>
        </p:txBody>
      </p:sp>
      <p:sp>
        <p:nvSpPr>
          <p:cNvPr id="523" name="Google Shape;523;p12"/>
          <p:cNvSpPr/>
          <p:nvPr/>
        </p:nvSpPr>
        <p:spPr>
          <a:xfrm>
            <a:off x="4844415" y="3855720"/>
            <a:ext cx="423545" cy="426085"/>
          </a:xfrm>
          <a:prstGeom prst="rect">
            <a:avLst/>
          </a:prstGeom>
          <a:noFill/>
          <a:ln cap="flat" cmpd="sng" w="9525">
            <a:solidFill>
              <a:srgbClr val="7F7F7F"/>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t/>
            </a:r>
            <a:endParaRPr sz="900">
              <a:solidFill>
                <a:srgbClr val="3F3F3F"/>
              </a:solidFill>
              <a:latin typeface="Malgun Gothic"/>
              <a:ea typeface="Malgun Gothic"/>
              <a:cs typeface="Malgun Gothic"/>
              <a:sym typeface="Malgun Gothic"/>
            </a:endParaRPr>
          </a:p>
        </p:txBody>
      </p:sp>
      <p:sp>
        <p:nvSpPr>
          <p:cNvPr id="524" name="Google Shape;524;p12"/>
          <p:cNvSpPr txBox="1"/>
          <p:nvPr/>
        </p:nvSpPr>
        <p:spPr>
          <a:xfrm>
            <a:off x="4787265" y="3936365"/>
            <a:ext cx="530860" cy="23114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900">
                <a:solidFill>
                  <a:schemeClr val="lt1"/>
                </a:solidFill>
                <a:latin typeface="Malgun Gothic"/>
                <a:ea typeface="Malgun Gothic"/>
                <a:cs typeface="Malgun Gothic"/>
                <a:sym typeface="Malgun Gothic"/>
              </a:rPr>
              <a:t>이미지</a:t>
            </a:r>
            <a:endParaRPr/>
          </a:p>
        </p:txBody>
      </p:sp>
      <p:sp>
        <p:nvSpPr>
          <p:cNvPr id="525" name="Google Shape;525;p12"/>
          <p:cNvSpPr txBox="1"/>
          <p:nvPr/>
        </p:nvSpPr>
        <p:spPr>
          <a:xfrm>
            <a:off x="5374640" y="3799205"/>
            <a:ext cx="885825" cy="33845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게임명</a:t>
            </a:r>
            <a:endParaRPr sz="800">
              <a:solidFill>
                <a:schemeClr val="lt1"/>
              </a:solidFill>
              <a:latin typeface="Malgun Gothic"/>
              <a:ea typeface="Malgun Gothic"/>
              <a:cs typeface="Malgun Gothic"/>
              <a:sym typeface="Malgun Gothic"/>
            </a:endParaRPr>
          </a:p>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\00.000</a:t>
            </a:r>
            <a:endParaRPr sz="800">
              <a:solidFill>
                <a:schemeClr val="lt1"/>
              </a:solidFill>
              <a:latin typeface="Malgun Gothic"/>
              <a:ea typeface="Malgun Gothic"/>
              <a:cs typeface="Malgun Gothic"/>
              <a:sym typeface="Malgun Gothic"/>
            </a:endParaRPr>
          </a:p>
        </p:txBody>
      </p:sp>
      <p:sp>
        <p:nvSpPr>
          <p:cNvPr id="526" name="Google Shape;526;p12"/>
          <p:cNvSpPr/>
          <p:nvPr/>
        </p:nvSpPr>
        <p:spPr>
          <a:xfrm>
            <a:off x="4844415" y="4465320"/>
            <a:ext cx="423545" cy="426085"/>
          </a:xfrm>
          <a:prstGeom prst="rect">
            <a:avLst/>
          </a:prstGeom>
          <a:noFill/>
          <a:ln cap="flat" cmpd="sng" w="9525">
            <a:solidFill>
              <a:srgbClr val="7F7F7F"/>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t/>
            </a:r>
            <a:endParaRPr sz="900">
              <a:solidFill>
                <a:srgbClr val="3F3F3F"/>
              </a:solidFill>
              <a:latin typeface="Malgun Gothic"/>
              <a:ea typeface="Malgun Gothic"/>
              <a:cs typeface="Malgun Gothic"/>
              <a:sym typeface="Malgun Gothic"/>
            </a:endParaRPr>
          </a:p>
        </p:txBody>
      </p:sp>
      <p:sp>
        <p:nvSpPr>
          <p:cNvPr id="527" name="Google Shape;527;p12"/>
          <p:cNvSpPr txBox="1"/>
          <p:nvPr/>
        </p:nvSpPr>
        <p:spPr>
          <a:xfrm>
            <a:off x="4787265" y="4545965"/>
            <a:ext cx="530860" cy="23114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900">
                <a:solidFill>
                  <a:schemeClr val="lt1"/>
                </a:solidFill>
                <a:latin typeface="Malgun Gothic"/>
                <a:ea typeface="Malgun Gothic"/>
                <a:cs typeface="Malgun Gothic"/>
                <a:sym typeface="Malgun Gothic"/>
              </a:rPr>
              <a:t>이미지</a:t>
            </a:r>
            <a:endParaRPr/>
          </a:p>
        </p:txBody>
      </p:sp>
      <p:sp>
        <p:nvSpPr>
          <p:cNvPr id="528" name="Google Shape;528;p12"/>
          <p:cNvSpPr txBox="1"/>
          <p:nvPr/>
        </p:nvSpPr>
        <p:spPr>
          <a:xfrm>
            <a:off x="5374640" y="4409440"/>
            <a:ext cx="885825" cy="33845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게임명</a:t>
            </a:r>
            <a:endParaRPr sz="800">
              <a:solidFill>
                <a:schemeClr val="lt1"/>
              </a:solidFill>
              <a:latin typeface="Malgun Gothic"/>
              <a:ea typeface="Malgun Gothic"/>
              <a:cs typeface="Malgun Gothic"/>
              <a:sym typeface="Malgun Gothic"/>
            </a:endParaRPr>
          </a:p>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\00.000</a:t>
            </a:r>
            <a:endParaRPr sz="800">
              <a:solidFill>
                <a:schemeClr val="lt1"/>
              </a:solidFill>
              <a:latin typeface="Malgun Gothic"/>
              <a:ea typeface="Malgun Gothic"/>
              <a:cs typeface="Malgun Gothic"/>
              <a:sym typeface="Malgun Gothic"/>
            </a:endParaRPr>
          </a:p>
        </p:txBody>
      </p:sp>
      <p:sp>
        <p:nvSpPr>
          <p:cNvPr id="529" name="Google Shape;529;p12"/>
          <p:cNvSpPr/>
          <p:nvPr/>
        </p:nvSpPr>
        <p:spPr>
          <a:xfrm>
            <a:off x="4413250" y="95250"/>
            <a:ext cx="2736215" cy="2159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ko-KR" sz="800">
                <a:solidFill>
                  <a:schemeClr val="dk1"/>
                </a:solidFill>
                <a:latin typeface="Malgun Gothic"/>
                <a:ea typeface="Malgun Gothic"/>
                <a:cs typeface="Malgun Gothic"/>
                <a:sym typeface="Malgun Gothic"/>
              </a:rPr>
              <a:t>메인 화면 </a:t>
            </a:r>
            <a:endParaRPr sz="800">
              <a:solidFill>
                <a:schemeClr val="dk1"/>
              </a:solidFill>
              <a:latin typeface="Malgun Gothic"/>
              <a:ea typeface="Malgun Gothic"/>
              <a:cs typeface="Malgun Gothic"/>
              <a:sym typeface="Malgun Gothic"/>
            </a:endParaRPr>
          </a:p>
        </p:txBody>
      </p:sp>
      <p:sp>
        <p:nvSpPr>
          <p:cNvPr id="530" name="Google Shape;530;p12"/>
          <p:cNvSpPr/>
          <p:nvPr/>
        </p:nvSpPr>
        <p:spPr>
          <a:xfrm>
            <a:off x="956310" y="324485"/>
            <a:ext cx="2736215" cy="215900"/>
          </a:xfrm>
          <a:prstGeom prst="rect">
            <a:avLst/>
          </a:prstGeom>
          <a:noFill/>
          <a:ln>
            <a:noFill/>
          </a:ln>
        </p:spPr>
        <p:txBody>
          <a:bodyPr anchorCtr="0" anchor="ctr" bIns="72000" lIns="91425" spcFirstLastPara="1" rIns="91425" wrap="square" tIns="72000">
            <a:noAutofit/>
          </a:bodyPr>
          <a:lstStyle/>
          <a:p>
            <a:pPr indent="0" lvl="0" marL="0" marR="0" rtl="0" algn="l">
              <a:spcBef>
                <a:spcPts val="0"/>
              </a:spcBef>
              <a:spcAft>
                <a:spcPts val="0"/>
              </a:spcAft>
              <a:buNone/>
            </a:pPr>
            <a:r>
              <a:rPr lang="ko-KR" sz="800">
                <a:solidFill>
                  <a:schemeClr val="dk1"/>
                </a:solidFill>
                <a:latin typeface="Malgun Gothic"/>
                <a:ea typeface="Malgun Gothic"/>
                <a:cs typeface="Malgun Gothic"/>
                <a:sym typeface="Malgun Gothic"/>
              </a:rPr>
              <a:t>메인 화면</a:t>
            </a:r>
            <a:endParaRPr sz="800">
              <a:solidFill>
                <a:schemeClr val="dk1"/>
              </a:solidFill>
              <a:latin typeface="Malgun Gothic"/>
              <a:ea typeface="Malgun Gothic"/>
              <a:cs typeface="Malgun Gothic"/>
              <a:sym typeface="Malgun Gothic"/>
            </a:endParaRPr>
          </a:p>
        </p:txBody>
      </p:sp>
      <p:sp>
        <p:nvSpPr>
          <p:cNvPr id="531" name="Google Shape;531;p12"/>
          <p:cNvSpPr/>
          <p:nvPr/>
        </p:nvSpPr>
        <p:spPr>
          <a:xfrm>
            <a:off x="956310" y="95250"/>
            <a:ext cx="2736215" cy="2159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ko-KR" sz="800">
                <a:solidFill>
                  <a:schemeClr val="dk1"/>
                </a:solidFill>
                <a:latin typeface="Malgun Gothic"/>
                <a:ea typeface="Malgun Gothic"/>
                <a:cs typeface="Malgun Gothic"/>
                <a:sym typeface="Malgun Gothic"/>
              </a:rPr>
              <a:t>main</a:t>
            </a:r>
            <a:endParaRPr sz="800">
              <a:solidFill>
                <a:schemeClr val="dk1"/>
              </a:solidFill>
              <a:latin typeface="Malgun Gothic"/>
              <a:ea typeface="Malgun Gothic"/>
              <a:cs typeface="Malgun Gothic"/>
              <a:sym typeface="Malgun Gothic"/>
            </a:endParaRPr>
          </a:p>
        </p:txBody>
      </p:sp>
      <p:sp>
        <p:nvSpPr>
          <p:cNvPr id="532" name="Google Shape;532;p12"/>
          <p:cNvSpPr/>
          <p:nvPr/>
        </p:nvSpPr>
        <p:spPr>
          <a:xfrm>
            <a:off x="533400" y="1334135"/>
            <a:ext cx="179705" cy="179705"/>
          </a:xfrm>
          <a:prstGeom prst="ellipse">
            <a:avLst/>
          </a:prstGeom>
          <a:solidFill>
            <a:srgbClr val="FF5050"/>
          </a:solidFill>
          <a:ln>
            <a:noFill/>
          </a:ln>
        </p:spPr>
        <p:txBody>
          <a:bodyPr anchorCtr="0" anchor="ctr" bIns="45700" lIns="0" spcFirstLastPara="1" rIns="0" wrap="square" tIns="45700">
            <a:noAutofit/>
          </a:bodyPr>
          <a:lstStyle/>
          <a:p>
            <a:pPr indent="0" lvl="0" marL="0" marR="0" rtl="0" algn="ctr">
              <a:spcBef>
                <a:spcPts val="0"/>
              </a:spcBef>
              <a:spcAft>
                <a:spcPts val="0"/>
              </a:spcAft>
              <a:buNone/>
            </a:pPr>
            <a:r>
              <a:rPr lang="ko-KR" sz="800">
                <a:solidFill>
                  <a:schemeClr val="lt1"/>
                </a:solidFill>
                <a:latin typeface="Malgun Gothic"/>
                <a:ea typeface="Malgun Gothic"/>
                <a:cs typeface="Malgun Gothic"/>
                <a:sym typeface="Malgun Gothic"/>
              </a:rPr>
              <a:t>1-1</a:t>
            </a:r>
            <a:endParaRPr sz="800">
              <a:solidFill>
                <a:schemeClr val="lt1"/>
              </a:solidFill>
              <a:latin typeface="Malgun Gothic"/>
              <a:ea typeface="Malgun Gothic"/>
              <a:cs typeface="Malgun Gothic"/>
              <a:sym typeface="Malgun Gothic"/>
            </a:endParaRPr>
          </a:p>
        </p:txBody>
      </p:sp>
      <p:sp>
        <p:nvSpPr>
          <p:cNvPr id="533" name="Google Shape;533;p12"/>
          <p:cNvSpPr/>
          <p:nvPr/>
        </p:nvSpPr>
        <p:spPr>
          <a:xfrm>
            <a:off x="464820" y="1550670"/>
            <a:ext cx="179705" cy="179705"/>
          </a:xfrm>
          <a:prstGeom prst="ellipse">
            <a:avLst/>
          </a:prstGeom>
          <a:solidFill>
            <a:srgbClr val="FF5050"/>
          </a:solidFill>
          <a:ln>
            <a:noFill/>
          </a:ln>
        </p:spPr>
        <p:txBody>
          <a:bodyPr anchorCtr="0" anchor="ctr" bIns="45700" lIns="0" spcFirstLastPara="1" rIns="0" wrap="square" tIns="45700">
            <a:noAutofit/>
          </a:bodyPr>
          <a:lstStyle/>
          <a:p>
            <a:pPr indent="0" lvl="0" marL="0" marR="0" rtl="0" algn="ctr">
              <a:spcBef>
                <a:spcPts val="0"/>
              </a:spcBef>
              <a:spcAft>
                <a:spcPts val="0"/>
              </a:spcAft>
              <a:buNone/>
            </a:pPr>
            <a:r>
              <a:rPr lang="ko-KR" sz="800">
                <a:solidFill>
                  <a:schemeClr val="lt1"/>
                </a:solidFill>
                <a:latin typeface="Malgun Gothic"/>
                <a:ea typeface="Malgun Gothic"/>
                <a:cs typeface="Malgun Gothic"/>
                <a:sym typeface="Malgun Gothic"/>
              </a:rPr>
              <a:t>2</a:t>
            </a:r>
            <a:endParaRPr sz="800">
              <a:solidFill>
                <a:schemeClr val="lt1"/>
              </a:solidFill>
              <a:latin typeface="Malgun Gothic"/>
              <a:ea typeface="Malgun Gothic"/>
              <a:cs typeface="Malgun Gothic"/>
              <a:sym typeface="Malgun Gothic"/>
            </a:endParaRPr>
          </a:p>
        </p:txBody>
      </p:sp>
      <p:sp>
        <p:nvSpPr>
          <p:cNvPr id="534" name="Google Shape;534;p12"/>
          <p:cNvSpPr/>
          <p:nvPr/>
        </p:nvSpPr>
        <p:spPr>
          <a:xfrm>
            <a:off x="581660" y="1717040"/>
            <a:ext cx="179705" cy="179705"/>
          </a:xfrm>
          <a:prstGeom prst="ellipse">
            <a:avLst/>
          </a:prstGeom>
          <a:solidFill>
            <a:srgbClr val="FF5050"/>
          </a:solidFill>
          <a:ln>
            <a:noFill/>
          </a:ln>
        </p:spPr>
        <p:txBody>
          <a:bodyPr anchorCtr="0" anchor="ctr" bIns="45700" lIns="0" spcFirstLastPara="1" rIns="0" wrap="square" tIns="45700">
            <a:noAutofit/>
          </a:bodyPr>
          <a:lstStyle/>
          <a:p>
            <a:pPr indent="0" lvl="0" marL="0" marR="0" rtl="0" algn="ctr">
              <a:spcBef>
                <a:spcPts val="0"/>
              </a:spcBef>
              <a:spcAft>
                <a:spcPts val="0"/>
              </a:spcAft>
              <a:buNone/>
            </a:pPr>
            <a:r>
              <a:rPr lang="ko-KR" sz="800">
                <a:solidFill>
                  <a:schemeClr val="lt1"/>
                </a:solidFill>
                <a:latin typeface="Malgun Gothic"/>
                <a:ea typeface="Malgun Gothic"/>
                <a:cs typeface="Malgun Gothic"/>
                <a:sym typeface="Malgun Gothic"/>
              </a:rPr>
              <a:t>2-1</a:t>
            </a:r>
            <a:endParaRPr sz="800">
              <a:solidFill>
                <a:schemeClr val="lt1"/>
              </a:solidFill>
              <a:latin typeface="Malgun Gothic"/>
              <a:ea typeface="Malgun Gothic"/>
              <a:cs typeface="Malgun Gothic"/>
              <a:sym typeface="Malgun Gothic"/>
            </a:endParaRPr>
          </a:p>
        </p:txBody>
      </p:sp>
      <p:sp>
        <p:nvSpPr>
          <p:cNvPr id="535" name="Google Shape;535;p12"/>
          <p:cNvSpPr/>
          <p:nvPr/>
        </p:nvSpPr>
        <p:spPr>
          <a:xfrm>
            <a:off x="514985" y="1934845"/>
            <a:ext cx="179705" cy="179705"/>
          </a:xfrm>
          <a:prstGeom prst="ellipse">
            <a:avLst/>
          </a:prstGeom>
          <a:solidFill>
            <a:srgbClr val="FF5050"/>
          </a:solidFill>
          <a:ln>
            <a:noFill/>
          </a:ln>
        </p:spPr>
        <p:txBody>
          <a:bodyPr anchorCtr="0" anchor="ctr" bIns="45700" lIns="0" spcFirstLastPara="1" rIns="0" wrap="square" tIns="45700">
            <a:noAutofit/>
          </a:bodyPr>
          <a:lstStyle/>
          <a:p>
            <a:pPr indent="0" lvl="0" marL="0" marR="0" rtl="0" algn="ctr">
              <a:spcBef>
                <a:spcPts val="0"/>
              </a:spcBef>
              <a:spcAft>
                <a:spcPts val="0"/>
              </a:spcAft>
              <a:buNone/>
            </a:pPr>
            <a:r>
              <a:rPr lang="ko-KR" sz="800">
                <a:solidFill>
                  <a:schemeClr val="lt1"/>
                </a:solidFill>
                <a:latin typeface="Malgun Gothic"/>
                <a:ea typeface="Malgun Gothic"/>
                <a:cs typeface="Malgun Gothic"/>
                <a:sym typeface="Malgun Gothic"/>
              </a:rPr>
              <a:t>2-2</a:t>
            </a:r>
            <a:endParaRPr sz="800">
              <a:solidFill>
                <a:schemeClr val="lt1"/>
              </a:solidFill>
              <a:latin typeface="Malgun Gothic"/>
              <a:ea typeface="Malgun Gothic"/>
              <a:cs typeface="Malgun Gothic"/>
              <a:sym typeface="Malgun Gothic"/>
            </a:endParaRPr>
          </a:p>
        </p:txBody>
      </p:sp>
      <p:sp>
        <p:nvSpPr>
          <p:cNvPr id="536" name="Google Shape;536;p12"/>
          <p:cNvSpPr/>
          <p:nvPr/>
        </p:nvSpPr>
        <p:spPr>
          <a:xfrm>
            <a:off x="739140" y="1934845"/>
            <a:ext cx="179705" cy="179705"/>
          </a:xfrm>
          <a:prstGeom prst="ellipse">
            <a:avLst/>
          </a:prstGeom>
          <a:solidFill>
            <a:srgbClr val="FF5050"/>
          </a:solidFill>
          <a:ln>
            <a:noFill/>
          </a:ln>
        </p:spPr>
        <p:txBody>
          <a:bodyPr anchorCtr="0" anchor="ctr" bIns="45700" lIns="0" spcFirstLastPara="1" rIns="0" wrap="square" tIns="45700">
            <a:noAutofit/>
          </a:bodyPr>
          <a:lstStyle/>
          <a:p>
            <a:pPr indent="0" lvl="0" marL="0" marR="0" rtl="0" algn="ctr">
              <a:spcBef>
                <a:spcPts val="0"/>
              </a:spcBef>
              <a:spcAft>
                <a:spcPts val="0"/>
              </a:spcAft>
              <a:buNone/>
            </a:pPr>
            <a:r>
              <a:rPr lang="ko-KR" sz="800">
                <a:solidFill>
                  <a:schemeClr val="lt1"/>
                </a:solidFill>
                <a:latin typeface="Malgun Gothic"/>
                <a:ea typeface="Malgun Gothic"/>
                <a:cs typeface="Malgun Gothic"/>
                <a:sym typeface="Malgun Gothic"/>
              </a:rPr>
              <a:t>2-3</a:t>
            </a:r>
            <a:endParaRPr sz="800">
              <a:solidFill>
                <a:schemeClr val="lt1"/>
              </a:solidFill>
              <a:latin typeface="Malgun Gothic"/>
              <a:ea typeface="Malgun Gothic"/>
              <a:cs typeface="Malgun Gothic"/>
              <a:sym typeface="Malgun Gothic"/>
            </a:endParaRPr>
          </a:p>
        </p:txBody>
      </p:sp>
      <p:sp>
        <p:nvSpPr>
          <p:cNvPr id="537" name="Google Shape;537;p12"/>
          <p:cNvSpPr/>
          <p:nvPr/>
        </p:nvSpPr>
        <p:spPr>
          <a:xfrm>
            <a:off x="1194435" y="1934845"/>
            <a:ext cx="179705" cy="179705"/>
          </a:xfrm>
          <a:prstGeom prst="ellipse">
            <a:avLst/>
          </a:prstGeom>
          <a:solidFill>
            <a:srgbClr val="FF5050"/>
          </a:solidFill>
          <a:ln>
            <a:noFill/>
          </a:ln>
        </p:spPr>
        <p:txBody>
          <a:bodyPr anchorCtr="0" anchor="ctr" bIns="45700" lIns="0" spcFirstLastPara="1" rIns="0" wrap="square" tIns="45700">
            <a:noAutofit/>
          </a:bodyPr>
          <a:lstStyle/>
          <a:p>
            <a:pPr indent="0" lvl="0" marL="0" marR="0" rtl="0" algn="ctr">
              <a:spcBef>
                <a:spcPts val="0"/>
              </a:spcBef>
              <a:spcAft>
                <a:spcPts val="0"/>
              </a:spcAft>
              <a:buNone/>
            </a:pPr>
            <a:r>
              <a:rPr lang="ko-KR" sz="800">
                <a:solidFill>
                  <a:schemeClr val="lt1"/>
                </a:solidFill>
                <a:latin typeface="Malgun Gothic"/>
                <a:ea typeface="Malgun Gothic"/>
                <a:cs typeface="Malgun Gothic"/>
                <a:sym typeface="Malgun Gothic"/>
              </a:rPr>
              <a:t>2-4</a:t>
            </a:r>
            <a:endParaRPr sz="800">
              <a:solidFill>
                <a:schemeClr val="lt1"/>
              </a:solidFill>
              <a:latin typeface="Malgun Gothic"/>
              <a:ea typeface="Malgun Gothic"/>
              <a:cs typeface="Malgun Gothic"/>
              <a:sym typeface="Malgun Gothic"/>
            </a:endParaRPr>
          </a:p>
        </p:txBody>
      </p:sp>
      <p:sp>
        <p:nvSpPr>
          <p:cNvPr id="538" name="Google Shape;538;p12"/>
          <p:cNvSpPr/>
          <p:nvPr/>
        </p:nvSpPr>
        <p:spPr>
          <a:xfrm>
            <a:off x="2513330" y="1550670"/>
            <a:ext cx="179705" cy="179705"/>
          </a:xfrm>
          <a:prstGeom prst="ellipse">
            <a:avLst/>
          </a:prstGeom>
          <a:solidFill>
            <a:srgbClr val="FF5050"/>
          </a:solidFill>
          <a:ln>
            <a:noFill/>
          </a:ln>
        </p:spPr>
        <p:txBody>
          <a:bodyPr anchorCtr="0" anchor="ctr" bIns="45700" lIns="0" spcFirstLastPara="1" rIns="0" wrap="square" tIns="45700">
            <a:noAutofit/>
          </a:bodyPr>
          <a:lstStyle/>
          <a:p>
            <a:pPr indent="0" lvl="0" marL="0" marR="0" rtl="0" algn="ctr">
              <a:spcBef>
                <a:spcPts val="0"/>
              </a:spcBef>
              <a:spcAft>
                <a:spcPts val="0"/>
              </a:spcAft>
              <a:buNone/>
            </a:pPr>
            <a:r>
              <a:rPr lang="ko-KR" sz="800">
                <a:solidFill>
                  <a:schemeClr val="lt1"/>
                </a:solidFill>
                <a:latin typeface="Malgun Gothic"/>
                <a:ea typeface="Malgun Gothic"/>
                <a:cs typeface="Malgun Gothic"/>
                <a:sym typeface="Malgun Gothic"/>
              </a:rPr>
              <a:t>3</a:t>
            </a:r>
            <a:endParaRPr sz="800">
              <a:solidFill>
                <a:schemeClr val="lt1"/>
              </a:solidFill>
              <a:latin typeface="Malgun Gothic"/>
              <a:ea typeface="Malgun Gothic"/>
              <a:cs typeface="Malgun Gothic"/>
              <a:sym typeface="Malgun Gothic"/>
            </a:endParaRPr>
          </a:p>
        </p:txBody>
      </p:sp>
      <p:sp>
        <p:nvSpPr>
          <p:cNvPr id="539" name="Google Shape;539;p12"/>
          <p:cNvSpPr/>
          <p:nvPr/>
        </p:nvSpPr>
        <p:spPr>
          <a:xfrm>
            <a:off x="2630170" y="1717040"/>
            <a:ext cx="179705" cy="179705"/>
          </a:xfrm>
          <a:prstGeom prst="ellipse">
            <a:avLst/>
          </a:prstGeom>
          <a:solidFill>
            <a:srgbClr val="FF5050"/>
          </a:solidFill>
          <a:ln>
            <a:noFill/>
          </a:ln>
        </p:spPr>
        <p:txBody>
          <a:bodyPr anchorCtr="0" anchor="ctr" bIns="45700" lIns="0" spcFirstLastPara="1" rIns="0" wrap="square" tIns="45700">
            <a:noAutofit/>
          </a:bodyPr>
          <a:lstStyle/>
          <a:p>
            <a:pPr indent="0" lvl="0" marL="0" marR="0" rtl="0" algn="ctr">
              <a:spcBef>
                <a:spcPts val="0"/>
              </a:spcBef>
              <a:spcAft>
                <a:spcPts val="0"/>
              </a:spcAft>
              <a:buNone/>
            </a:pPr>
            <a:r>
              <a:rPr lang="ko-KR" sz="800">
                <a:solidFill>
                  <a:schemeClr val="lt1"/>
                </a:solidFill>
                <a:latin typeface="Malgun Gothic"/>
                <a:ea typeface="Malgun Gothic"/>
                <a:cs typeface="Malgun Gothic"/>
                <a:sym typeface="Malgun Gothic"/>
              </a:rPr>
              <a:t>3-1</a:t>
            </a:r>
            <a:endParaRPr sz="800">
              <a:solidFill>
                <a:schemeClr val="lt1"/>
              </a:solidFill>
              <a:latin typeface="Malgun Gothic"/>
              <a:ea typeface="Malgun Gothic"/>
              <a:cs typeface="Malgun Gothic"/>
              <a:sym typeface="Malgun Gothic"/>
            </a:endParaRPr>
          </a:p>
        </p:txBody>
      </p:sp>
      <p:sp>
        <p:nvSpPr>
          <p:cNvPr id="540" name="Google Shape;540;p12"/>
          <p:cNvSpPr/>
          <p:nvPr/>
        </p:nvSpPr>
        <p:spPr>
          <a:xfrm>
            <a:off x="2562860" y="1934845"/>
            <a:ext cx="180340" cy="180340"/>
          </a:xfrm>
          <a:prstGeom prst="ellipse">
            <a:avLst/>
          </a:prstGeom>
          <a:solidFill>
            <a:srgbClr val="FF5050"/>
          </a:solidFill>
          <a:ln>
            <a:noFill/>
          </a:ln>
        </p:spPr>
        <p:txBody>
          <a:bodyPr anchorCtr="0" anchor="ctr" bIns="45700" lIns="0" spcFirstLastPara="1" rIns="0" wrap="square" tIns="45700">
            <a:noAutofit/>
          </a:bodyPr>
          <a:lstStyle/>
          <a:p>
            <a:pPr indent="0" lvl="0" marL="0" marR="0" rtl="0" algn="ctr">
              <a:spcBef>
                <a:spcPts val="0"/>
              </a:spcBef>
              <a:spcAft>
                <a:spcPts val="0"/>
              </a:spcAft>
              <a:buClr>
                <a:schemeClr val="lt1"/>
              </a:buClr>
              <a:buSzPts val="800"/>
              <a:buFont typeface="Malgun Gothic"/>
              <a:buNone/>
            </a:pPr>
            <a:r>
              <a:rPr lang="ko-KR" sz="800">
                <a:solidFill>
                  <a:schemeClr val="lt1"/>
                </a:solidFill>
                <a:latin typeface="Malgun Gothic"/>
                <a:ea typeface="Malgun Gothic"/>
                <a:cs typeface="Malgun Gothic"/>
                <a:sym typeface="Malgun Gothic"/>
              </a:rPr>
              <a:t>3-2</a:t>
            </a:r>
            <a:endParaRPr sz="800">
              <a:solidFill>
                <a:schemeClr val="lt1"/>
              </a:solidFill>
              <a:latin typeface="Malgun Gothic"/>
              <a:ea typeface="Malgun Gothic"/>
              <a:cs typeface="Malgun Gothic"/>
              <a:sym typeface="Malgun Gothic"/>
            </a:endParaRPr>
          </a:p>
        </p:txBody>
      </p:sp>
      <p:sp>
        <p:nvSpPr>
          <p:cNvPr id="541" name="Google Shape;541;p12"/>
          <p:cNvSpPr/>
          <p:nvPr/>
        </p:nvSpPr>
        <p:spPr>
          <a:xfrm>
            <a:off x="2787015" y="1934845"/>
            <a:ext cx="180340" cy="180340"/>
          </a:xfrm>
          <a:prstGeom prst="ellipse">
            <a:avLst/>
          </a:prstGeom>
          <a:solidFill>
            <a:srgbClr val="FF5050"/>
          </a:solidFill>
          <a:ln>
            <a:noFill/>
          </a:ln>
        </p:spPr>
        <p:txBody>
          <a:bodyPr anchorCtr="0" anchor="ctr" bIns="45700" lIns="0" spcFirstLastPara="1" rIns="0" wrap="square" tIns="45700">
            <a:noAutofit/>
          </a:bodyPr>
          <a:lstStyle/>
          <a:p>
            <a:pPr indent="0" lvl="0" marL="0" marR="0" rtl="0" algn="ctr">
              <a:spcBef>
                <a:spcPts val="0"/>
              </a:spcBef>
              <a:spcAft>
                <a:spcPts val="0"/>
              </a:spcAft>
              <a:buClr>
                <a:schemeClr val="lt1"/>
              </a:buClr>
              <a:buSzPts val="800"/>
              <a:buFont typeface="Malgun Gothic"/>
              <a:buNone/>
            </a:pPr>
            <a:r>
              <a:rPr lang="ko-KR" sz="800">
                <a:solidFill>
                  <a:schemeClr val="lt1"/>
                </a:solidFill>
                <a:latin typeface="Malgun Gothic"/>
                <a:ea typeface="Malgun Gothic"/>
                <a:cs typeface="Malgun Gothic"/>
                <a:sym typeface="Malgun Gothic"/>
              </a:rPr>
              <a:t>3-3</a:t>
            </a:r>
            <a:endParaRPr sz="800">
              <a:solidFill>
                <a:schemeClr val="lt1"/>
              </a:solidFill>
              <a:latin typeface="Malgun Gothic"/>
              <a:ea typeface="Malgun Gothic"/>
              <a:cs typeface="Malgun Gothic"/>
              <a:sym typeface="Malgun Gothic"/>
            </a:endParaRPr>
          </a:p>
        </p:txBody>
      </p:sp>
      <p:sp>
        <p:nvSpPr>
          <p:cNvPr id="542" name="Google Shape;542;p12"/>
          <p:cNvSpPr/>
          <p:nvPr/>
        </p:nvSpPr>
        <p:spPr>
          <a:xfrm>
            <a:off x="3242310" y="1934845"/>
            <a:ext cx="180340" cy="180340"/>
          </a:xfrm>
          <a:prstGeom prst="ellipse">
            <a:avLst/>
          </a:prstGeom>
          <a:solidFill>
            <a:srgbClr val="FF5050"/>
          </a:solidFill>
          <a:ln>
            <a:noFill/>
          </a:ln>
        </p:spPr>
        <p:txBody>
          <a:bodyPr anchorCtr="0" anchor="ctr" bIns="45700" lIns="0" spcFirstLastPara="1" rIns="0" wrap="square" tIns="45700">
            <a:noAutofit/>
          </a:bodyPr>
          <a:lstStyle/>
          <a:p>
            <a:pPr indent="0" lvl="0" marL="0" marR="0" rtl="0" algn="ctr">
              <a:spcBef>
                <a:spcPts val="0"/>
              </a:spcBef>
              <a:spcAft>
                <a:spcPts val="0"/>
              </a:spcAft>
              <a:buClr>
                <a:schemeClr val="lt1"/>
              </a:buClr>
              <a:buSzPts val="800"/>
              <a:buFont typeface="Malgun Gothic"/>
              <a:buNone/>
            </a:pPr>
            <a:r>
              <a:rPr lang="ko-KR" sz="800">
                <a:solidFill>
                  <a:schemeClr val="lt1"/>
                </a:solidFill>
                <a:latin typeface="Malgun Gothic"/>
                <a:ea typeface="Malgun Gothic"/>
                <a:cs typeface="Malgun Gothic"/>
                <a:sym typeface="Malgun Gothic"/>
              </a:rPr>
              <a:t>3-4</a:t>
            </a:r>
            <a:endParaRPr sz="800">
              <a:solidFill>
                <a:schemeClr val="lt1"/>
              </a:solidFill>
              <a:latin typeface="Malgun Gothic"/>
              <a:ea typeface="Malgun Gothic"/>
              <a:cs typeface="Malgun Gothic"/>
              <a:sym typeface="Malgun Gothic"/>
            </a:endParaRPr>
          </a:p>
        </p:txBody>
      </p:sp>
      <p:sp>
        <p:nvSpPr>
          <p:cNvPr id="543" name="Google Shape;543;p12"/>
          <p:cNvSpPr/>
          <p:nvPr/>
        </p:nvSpPr>
        <p:spPr>
          <a:xfrm>
            <a:off x="4580255" y="1550670"/>
            <a:ext cx="179705" cy="179705"/>
          </a:xfrm>
          <a:prstGeom prst="ellipse">
            <a:avLst/>
          </a:prstGeom>
          <a:solidFill>
            <a:srgbClr val="FF5050"/>
          </a:solidFill>
          <a:ln>
            <a:noFill/>
          </a:ln>
        </p:spPr>
        <p:txBody>
          <a:bodyPr anchorCtr="0" anchor="ctr" bIns="45700" lIns="0" spcFirstLastPara="1" rIns="0" wrap="square" tIns="45700">
            <a:noAutofit/>
          </a:bodyPr>
          <a:lstStyle/>
          <a:p>
            <a:pPr indent="0" lvl="0" marL="0" marR="0" rtl="0" algn="ctr">
              <a:spcBef>
                <a:spcPts val="0"/>
              </a:spcBef>
              <a:spcAft>
                <a:spcPts val="0"/>
              </a:spcAft>
              <a:buNone/>
            </a:pPr>
            <a:r>
              <a:rPr lang="ko-KR" sz="800">
                <a:solidFill>
                  <a:schemeClr val="lt1"/>
                </a:solidFill>
                <a:latin typeface="Malgun Gothic"/>
                <a:ea typeface="Malgun Gothic"/>
                <a:cs typeface="Malgun Gothic"/>
                <a:sym typeface="Malgun Gothic"/>
              </a:rPr>
              <a:t>4</a:t>
            </a:r>
            <a:endParaRPr sz="800">
              <a:solidFill>
                <a:schemeClr val="lt1"/>
              </a:solidFill>
              <a:latin typeface="Malgun Gothic"/>
              <a:ea typeface="Malgun Gothic"/>
              <a:cs typeface="Malgun Gothic"/>
              <a:sym typeface="Malgun Gothic"/>
            </a:endParaRPr>
          </a:p>
        </p:txBody>
      </p:sp>
      <p:sp>
        <p:nvSpPr>
          <p:cNvPr id="544" name="Google Shape;544;p12"/>
          <p:cNvSpPr/>
          <p:nvPr/>
        </p:nvSpPr>
        <p:spPr>
          <a:xfrm>
            <a:off x="4697095" y="1717040"/>
            <a:ext cx="179705" cy="179705"/>
          </a:xfrm>
          <a:prstGeom prst="ellipse">
            <a:avLst/>
          </a:prstGeom>
          <a:solidFill>
            <a:srgbClr val="FF5050"/>
          </a:solidFill>
          <a:ln>
            <a:noFill/>
          </a:ln>
        </p:spPr>
        <p:txBody>
          <a:bodyPr anchorCtr="0" anchor="ctr" bIns="45700" lIns="0" spcFirstLastPara="1" rIns="0" wrap="square" tIns="45700">
            <a:noAutofit/>
          </a:bodyPr>
          <a:lstStyle/>
          <a:p>
            <a:pPr indent="0" lvl="0" marL="0" marR="0" rtl="0" algn="ctr">
              <a:spcBef>
                <a:spcPts val="0"/>
              </a:spcBef>
              <a:spcAft>
                <a:spcPts val="0"/>
              </a:spcAft>
              <a:buNone/>
            </a:pPr>
            <a:r>
              <a:rPr lang="ko-KR" sz="800">
                <a:solidFill>
                  <a:schemeClr val="lt1"/>
                </a:solidFill>
                <a:latin typeface="Malgun Gothic"/>
                <a:ea typeface="Malgun Gothic"/>
                <a:cs typeface="Malgun Gothic"/>
                <a:sym typeface="Malgun Gothic"/>
              </a:rPr>
              <a:t>4-1</a:t>
            </a:r>
            <a:endParaRPr sz="800">
              <a:solidFill>
                <a:schemeClr val="lt1"/>
              </a:solidFill>
              <a:latin typeface="Malgun Gothic"/>
              <a:ea typeface="Malgun Gothic"/>
              <a:cs typeface="Malgun Gothic"/>
              <a:sym typeface="Malgun Gothic"/>
            </a:endParaRPr>
          </a:p>
        </p:txBody>
      </p:sp>
      <p:sp>
        <p:nvSpPr>
          <p:cNvPr id="545" name="Google Shape;545;p12"/>
          <p:cNvSpPr/>
          <p:nvPr/>
        </p:nvSpPr>
        <p:spPr>
          <a:xfrm>
            <a:off x="4630420" y="1934845"/>
            <a:ext cx="180340" cy="180340"/>
          </a:xfrm>
          <a:prstGeom prst="ellipse">
            <a:avLst/>
          </a:prstGeom>
          <a:solidFill>
            <a:srgbClr val="FF5050"/>
          </a:solidFill>
          <a:ln>
            <a:noFill/>
          </a:ln>
        </p:spPr>
        <p:txBody>
          <a:bodyPr anchorCtr="0" anchor="ctr" bIns="45700" lIns="0" spcFirstLastPara="1" rIns="0" wrap="square" tIns="45700">
            <a:noAutofit/>
          </a:bodyPr>
          <a:lstStyle/>
          <a:p>
            <a:pPr indent="0" lvl="0" marL="0" marR="0" rtl="0" algn="ctr">
              <a:spcBef>
                <a:spcPts val="0"/>
              </a:spcBef>
              <a:spcAft>
                <a:spcPts val="0"/>
              </a:spcAft>
              <a:buClr>
                <a:schemeClr val="lt1"/>
              </a:buClr>
              <a:buSzPts val="800"/>
              <a:buFont typeface="Malgun Gothic"/>
              <a:buNone/>
            </a:pPr>
            <a:r>
              <a:rPr lang="ko-KR" sz="800">
                <a:solidFill>
                  <a:schemeClr val="lt1"/>
                </a:solidFill>
                <a:latin typeface="Malgun Gothic"/>
                <a:ea typeface="Malgun Gothic"/>
                <a:cs typeface="Malgun Gothic"/>
                <a:sym typeface="Malgun Gothic"/>
              </a:rPr>
              <a:t>4-2</a:t>
            </a:r>
            <a:endParaRPr sz="800">
              <a:solidFill>
                <a:schemeClr val="lt1"/>
              </a:solidFill>
              <a:latin typeface="Malgun Gothic"/>
              <a:ea typeface="Malgun Gothic"/>
              <a:cs typeface="Malgun Gothic"/>
              <a:sym typeface="Malgun Gothic"/>
            </a:endParaRPr>
          </a:p>
        </p:txBody>
      </p:sp>
      <p:sp>
        <p:nvSpPr>
          <p:cNvPr id="546" name="Google Shape;546;p12"/>
          <p:cNvSpPr/>
          <p:nvPr/>
        </p:nvSpPr>
        <p:spPr>
          <a:xfrm>
            <a:off x="4854575" y="1934845"/>
            <a:ext cx="180340" cy="180340"/>
          </a:xfrm>
          <a:prstGeom prst="ellipse">
            <a:avLst/>
          </a:prstGeom>
          <a:solidFill>
            <a:srgbClr val="FF5050"/>
          </a:solidFill>
          <a:ln>
            <a:noFill/>
          </a:ln>
        </p:spPr>
        <p:txBody>
          <a:bodyPr anchorCtr="0" anchor="ctr" bIns="45700" lIns="0" spcFirstLastPara="1" rIns="0" wrap="square" tIns="45700">
            <a:noAutofit/>
          </a:bodyPr>
          <a:lstStyle/>
          <a:p>
            <a:pPr indent="0" lvl="0" marL="0" marR="0" rtl="0" algn="ctr">
              <a:spcBef>
                <a:spcPts val="0"/>
              </a:spcBef>
              <a:spcAft>
                <a:spcPts val="0"/>
              </a:spcAft>
              <a:buClr>
                <a:schemeClr val="lt1"/>
              </a:buClr>
              <a:buSzPts val="800"/>
              <a:buFont typeface="Malgun Gothic"/>
              <a:buNone/>
            </a:pPr>
            <a:r>
              <a:rPr lang="ko-KR" sz="800">
                <a:solidFill>
                  <a:schemeClr val="lt1"/>
                </a:solidFill>
                <a:latin typeface="Malgun Gothic"/>
                <a:ea typeface="Malgun Gothic"/>
                <a:cs typeface="Malgun Gothic"/>
                <a:sym typeface="Malgun Gothic"/>
              </a:rPr>
              <a:t>4-3</a:t>
            </a:r>
            <a:endParaRPr sz="800">
              <a:solidFill>
                <a:schemeClr val="lt1"/>
              </a:solidFill>
              <a:latin typeface="Malgun Gothic"/>
              <a:ea typeface="Malgun Gothic"/>
              <a:cs typeface="Malgun Gothic"/>
              <a:sym typeface="Malgun Gothic"/>
            </a:endParaRPr>
          </a:p>
        </p:txBody>
      </p:sp>
      <p:sp>
        <p:nvSpPr>
          <p:cNvPr id="547" name="Google Shape;547;p12"/>
          <p:cNvSpPr/>
          <p:nvPr/>
        </p:nvSpPr>
        <p:spPr>
          <a:xfrm>
            <a:off x="5309870" y="1934845"/>
            <a:ext cx="180340" cy="180340"/>
          </a:xfrm>
          <a:prstGeom prst="ellipse">
            <a:avLst/>
          </a:prstGeom>
          <a:solidFill>
            <a:srgbClr val="FF5050"/>
          </a:solidFill>
          <a:ln>
            <a:noFill/>
          </a:ln>
        </p:spPr>
        <p:txBody>
          <a:bodyPr anchorCtr="0" anchor="ctr" bIns="45700" lIns="0" spcFirstLastPara="1" rIns="0" wrap="square" tIns="45700">
            <a:noAutofit/>
          </a:bodyPr>
          <a:lstStyle/>
          <a:p>
            <a:pPr indent="0" lvl="0" marL="0" marR="0" rtl="0" algn="ctr">
              <a:spcBef>
                <a:spcPts val="0"/>
              </a:spcBef>
              <a:spcAft>
                <a:spcPts val="0"/>
              </a:spcAft>
              <a:buClr>
                <a:schemeClr val="lt1"/>
              </a:buClr>
              <a:buSzPts val="800"/>
              <a:buFont typeface="Malgun Gothic"/>
              <a:buNone/>
            </a:pPr>
            <a:r>
              <a:rPr lang="ko-KR" sz="800">
                <a:solidFill>
                  <a:schemeClr val="lt1"/>
                </a:solidFill>
                <a:latin typeface="Malgun Gothic"/>
                <a:ea typeface="Malgun Gothic"/>
                <a:cs typeface="Malgun Gothic"/>
                <a:sym typeface="Malgun Gothic"/>
              </a:rPr>
              <a:t>4-4</a:t>
            </a:r>
            <a:endParaRPr sz="800">
              <a:solidFill>
                <a:schemeClr val="lt1"/>
              </a:solidFill>
              <a:latin typeface="Malgun Gothic"/>
              <a:ea typeface="Malgun Gothic"/>
              <a:cs typeface="Malgun Gothic"/>
              <a:sym typeface="Malgun Gothic"/>
            </a:endParaRPr>
          </a:p>
        </p:txBody>
      </p:sp>
      <p:sp>
        <p:nvSpPr>
          <p:cNvPr id="548" name="텍스트 상자 25"/>
          <p:cNvSpPr txBox="1">
            <a:spLocks/>
          </p:cNvSpPr>
          <p:nvPr/>
        </p:nvSpPr>
        <p:spPr>
          <a:xfrm rot="0">
            <a:off x="522605" y="949960"/>
            <a:ext cx="6157595" cy="303530"/>
          </a:xfrm>
          <a:prstGeom prst="rect"/>
          <a:solidFill>
            <a:srgbClr val="595959"/>
          </a:solidFill>
          <a:ln w="9525" cap="flat" cmpd="sng">
            <a:solidFill>
              <a:srgbClr val="595959">
                <a:alpha val="100000"/>
              </a:srgbClr>
            </a:solidFill>
            <a:prstDash val="solid"/>
            <a:round/>
          </a:ln>
        </p:spPr>
        <p:txBody>
          <a:bodyPr wrap="square" lIns="91440" tIns="45720" rIns="91440" bIns="45720" numCol="1" vert="horz" anchor="t">
            <a:spAutoFit/>
          </a:bodyPr>
          <a:lstStyle/>
          <a:p>
            <a:pPr marL="0" indent="0" rtl="0" algn="l" latinLnBrk="0">
              <a:spcBef>
                <a:spcPts val="0"/>
              </a:spcBef>
              <a:spcAft>
                <a:spcPts val="0"/>
              </a:spcAft>
              <a:buFontTx/>
              <a:buNone/>
            </a:pPr>
            <a:endParaRPr lang="ko-KR" altLang="en-US"/>
          </a:p>
        </p:txBody>
      </p:sp>
      <p:sp>
        <p:nvSpPr>
          <p:cNvPr id="549" name="텍스트 상자 26"/>
          <p:cNvSpPr txBox="1">
            <a:spLocks/>
          </p:cNvSpPr>
          <p:nvPr/>
        </p:nvSpPr>
        <p:spPr>
          <a:xfrm rot="0">
            <a:off x="522605" y="949960"/>
            <a:ext cx="555625" cy="262255"/>
          </a:xfrm>
          <a:prstGeom prst="rect"/>
          <a:noFill/>
          <a:ln w="0">
            <a:noFill/>
            <a:prstDash/>
          </a:ln>
        </p:spPr>
        <p:txBody>
          <a:bodyPr wrap="square" lIns="91440" tIns="45720" rIns="91440" bIns="45720" numCol="1" vert="horz" anchor="t">
            <a:spAutoFit/>
          </a:bodyPr>
          <a:lstStyle/>
          <a:p>
            <a:pPr marL="0" indent="0" rtl="0" algn="ctr" latinLnBrk="0">
              <a:spcBef>
                <a:spcPts val="0"/>
              </a:spcBef>
              <a:spcAft>
                <a:spcPts val="0"/>
              </a:spcAft>
              <a:buFontTx/>
              <a:buNone/>
            </a:pPr>
            <a:r>
              <a:rPr lang="ko-KR" sz="1100">
                <a:solidFill>
                  <a:schemeClr val="lt1"/>
                </a:solidFill>
                <a:latin typeface="Malgun Gothic" charset="0"/>
                <a:ea typeface="Malgun Gothic" charset="0"/>
                <a:cs typeface="Malgun Gothic" charset="0"/>
              </a:rPr>
              <a:t>로고</a:t>
            </a:r>
            <a:endParaRPr lang="ko-KR" altLang="en-US" sz="1100">
              <a:solidFill>
                <a:schemeClr val="lt1"/>
              </a:solidFill>
              <a:latin typeface="Malgun Gothic" charset="0"/>
              <a:ea typeface="Malgun Gothic" charset="0"/>
              <a:cs typeface="Malgun Gothic" charset="0"/>
            </a:endParaRPr>
          </a:p>
        </p:txBody>
      </p:sp>
      <p:sp>
        <p:nvSpPr>
          <p:cNvPr id="550" name="텍스트 상자 27"/>
          <p:cNvSpPr txBox="1">
            <a:spLocks/>
          </p:cNvSpPr>
          <p:nvPr/>
        </p:nvSpPr>
        <p:spPr>
          <a:xfrm rot="0">
            <a:off x="1664970" y="949960"/>
            <a:ext cx="555625" cy="262255"/>
          </a:xfrm>
          <a:prstGeom prst="rect"/>
          <a:noFill/>
          <a:ln w="0">
            <a:noFill/>
            <a:prstDash/>
          </a:ln>
        </p:spPr>
        <p:txBody>
          <a:bodyPr wrap="square" lIns="91440" tIns="45720" rIns="91440" bIns="45720" numCol="1" vert="horz" anchor="t">
            <a:spAutoFit/>
          </a:bodyPr>
          <a:lstStyle/>
          <a:p>
            <a:pPr marL="0" indent="0" rtl="0" algn="ctr" latinLnBrk="0">
              <a:spcBef>
                <a:spcPts val="0"/>
              </a:spcBef>
              <a:spcAft>
                <a:spcPts val="0"/>
              </a:spcAft>
              <a:buFontTx/>
              <a:buNone/>
            </a:pPr>
            <a:r>
              <a:rPr lang="ko-KR" sz="1100">
                <a:solidFill>
                  <a:schemeClr val="lt1"/>
                </a:solidFill>
                <a:latin typeface="Malgun Gothic" charset="0"/>
                <a:ea typeface="Malgun Gothic" charset="0"/>
                <a:cs typeface="Malgun Gothic" charset="0"/>
              </a:rPr>
              <a:t>뉴스</a:t>
            </a:r>
            <a:endParaRPr lang="ko-KR" altLang="en-US" sz="1100">
              <a:solidFill>
                <a:schemeClr val="lt1"/>
              </a:solidFill>
              <a:latin typeface="Malgun Gothic" charset="0"/>
              <a:ea typeface="Malgun Gothic" charset="0"/>
              <a:cs typeface="Malgun Gothic" charset="0"/>
            </a:endParaRPr>
          </a:p>
        </p:txBody>
      </p:sp>
      <p:sp>
        <p:nvSpPr>
          <p:cNvPr id="551" name="텍스트 상자 28"/>
          <p:cNvSpPr txBox="1">
            <a:spLocks/>
          </p:cNvSpPr>
          <p:nvPr/>
        </p:nvSpPr>
        <p:spPr>
          <a:xfrm rot="0">
            <a:off x="2310130" y="954405"/>
            <a:ext cx="555625" cy="262255"/>
          </a:xfrm>
          <a:prstGeom prst="rect"/>
          <a:noFill/>
          <a:ln w="0">
            <a:noFill/>
            <a:prstDash/>
          </a:ln>
        </p:spPr>
        <p:txBody>
          <a:bodyPr wrap="square" lIns="91440" tIns="45720" rIns="91440" bIns="45720" numCol="1" vert="horz" anchor="t">
            <a:spAutoFit/>
          </a:bodyPr>
          <a:lstStyle/>
          <a:p>
            <a:pPr marL="0" indent="0" rtl="0" algn="ctr" latinLnBrk="0">
              <a:spcBef>
                <a:spcPts val="0"/>
              </a:spcBef>
              <a:spcAft>
                <a:spcPts val="0"/>
              </a:spcAft>
              <a:buFontTx/>
              <a:buNone/>
            </a:pPr>
            <a:r>
              <a:rPr lang="ko-KR" sz="1100">
                <a:solidFill>
                  <a:schemeClr val="lt1"/>
                </a:solidFill>
                <a:latin typeface="Malgun Gothic" charset="0"/>
                <a:ea typeface="Malgun Gothic" charset="0"/>
                <a:cs typeface="Malgun Gothic" charset="0"/>
              </a:rPr>
              <a:t>Q&amp;A</a:t>
            </a:r>
            <a:endParaRPr lang="ko-KR" altLang="en-US" sz="1100">
              <a:solidFill>
                <a:schemeClr val="lt1"/>
              </a:solidFill>
              <a:latin typeface="Malgun Gothic" charset="0"/>
              <a:ea typeface="Malgun Gothic" charset="0"/>
              <a:cs typeface="Malgun Gothic" charset="0"/>
            </a:endParaRPr>
          </a:p>
        </p:txBody>
      </p:sp>
      <p:sp>
        <p:nvSpPr>
          <p:cNvPr id="552" name="텍스트 상자 29"/>
          <p:cNvSpPr txBox="1">
            <a:spLocks/>
          </p:cNvSpPr>
          <p:nvPr/>
        </p:nvSpPr>
        <p:spPr>
          <a:xfrm rot="0">
            <a:off x="6031230" y="949960"/>
            <a:ext cx="648970" cy="262255"/>
          </a:xfrm>
          <a:prstGeom prst="rect"/>
          <a:noFill/>
          <a:ln w="0">
            <a:noFill/>
            <a:prstDash/>
          </a:ln>
        </p:spPr>
        <p:txBody>
          <a:bodyPr wrap="square" lIns="91440" tIns="45720" rIns="91440" bIns="45720" numCol="1" vert="horz" anchor="t">
            <a:spAutoFit/>
          </a:bodyPr>
          <a:lstStyle/>
          <a:p>
            <a:pPr marL="0" indent="0" rtl="0" algn="ctr" latinLnBrk="0">
              <a:spcBef>
                <a:spcPts val="0"/>
              </a:spcBef>
              <a:spcAft>
                <a:spcPts val="0"/>
              </a:spcAft>
              <a:buFontTx/>
              <a:buNone/>
            </a:pPr>
            <a:r>
              <a:rPr lang="ko-KR" sz="1100">
                <a:solidFill>
                  <a:schemeClr val="lt1"/>
                </a:solidFill>
                <a:latin typeface="Malgun Gothic" charset="0"/>
                <a:ea typeface="Malgun Gothic" charset="0"/>
                <a:cs typeface="Malgun Gothic" charset="0"/>
              </a:rPr>
              <a:t>로그인</a:t>
            </a:r>
            <a:endParaRPr lang="ko-KR" altLang="en-US" sz="1100">
              <a:solidFill>
                <a:schemeClr val="lt1"/>
              </a:solidFill>
              <a:latin typeface="Malgun Gothic" charset="0"/>
              <a:ea typeface="Malgun Gothic" charset="0"/>
              <a:cs typeface="Malgun Gothic" charset="0"/>
            </a:endParaRPr>
          </a:p>
        </p:txBody>
      </p:sp>
      <p:sp>
        <p:nvSpPr>
          <p:cNvPr id="553" name="텍스트 상자 30"/>
          <p:cNvSpPr txBox="1">
            <a:spLocks/>
          </p:cNvSpPr>
          <p:nvPr/>
        </p:nvSpPr>
        <p:spPr>
          <a:xfrm rot="0">
            <a:off x="1056005" y="949960"/>
            <a:ext cx="555625" cy="262255"/>
          </a:xfrm>
          <a:prstGeom prst="rect"/>
          <a:noFill/>
          <a:ln w="0">
            <a:noFill/>
            <a:prstDash/>
          </a:ln>
        </p:spPr>
        <p:txBody>
          <a:bodyPr wrap="square" lIns="91440" tIns="45720" rIns="91440" bIns="45720" numCol="1" vert="horz" anchor="t">
            <a:spAutoFit/>
          </a:bodyPr>
          <a:lstStyle/>
          <a:p>
            <a:pPr marL="0" indent="0" rtl="0" algn="ctr" latinLnBrk="0">
              <a:spcBef>
                <a:spcPts val="0"/>
              </a:spcBef>
              <a:spcAft>
                <a:spcPts val="0"/>
              </a:spcAft>
              <a:buFontTx/>
              <a:buNone/>
            </a:pPr>
            <a:r>
              <a:rPr lang="ko-KR" sz="1100">
                <a:solidFill>
                  <a:schemeClr val="lt1"/>
                </a:solidFill>
                <a:latin typeface="Malgun Gothic" charset="0"/>
                <a:ea typeface="Malgun Gothic" charset="0"/>
                <a:cs typeface="Malgun Gothic" charset="0"/>
              </a:rPr>
              <a:t>전체</a:t>
            </a:r>
            <a:endParaRPr lang="ko-KR" altLang="en-US" sz="1100">
              <a:solidFill>
                <a:schemeClr val="lt1"/>
              </a:solidFill>
              <a:latin typeface="Malgun Gothic" charset="0"/>
              <a:ea typeface="Malgun Gothic" charset="0"/>
              <a:cs typeface="Malgun Gothic" charset="0"/>
            </a:endParaRPr>
          </a:p>
        </p:txBody>
      </p:sp>
      <p:sp>
        <p:nvSpPr>
          <p:cNvPr id="554" name="텍스트 상자 2"/>
          <p:cNvSpPr txBox="1">
            <a:spLocks/>
          </p:cNvSpPr>
          <p:nvPr/>
        </p:nvSpPr>
        <p:spPr>
          <a:xfrm rot="0">
            <a:off x="3325495" y="2585085"/>
            <a:ext cx="886460" cy="461645"/>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800">
                <a:solidFill>
                  <a:schemeClr val="lt1"/>
                </a:solidFill>
                <a:latin typeface="Malgun Gothic" charset="0"/>
                <a:ea typeface="Malgun Gothic" charset="0"/>
                <a:cs typeface="Malgun Gothic" charset="0"/>
              </a:rPr>
              <a:t>게임명</a:t>
            </a:r>
            <a:endParaRPr lang="ko-KR" altLang="en-US" sz="800">
              <a:solidFill>
                <a:schemeClr val="lt1"/>
              </a:solidFill>
              <a:latin typeface="Malgun Gothic" charset="0"/>
              <a:ea typeface="Malgun Gothic" charset="0"/>
              <a:cs typeface="Malgun Gothic" charset="0"/>
            </a:endParaRPr>
          </a:p>
          <a:p>
            <a:pPr marL="0" indent="0" rtl="0" algn="l" latinLnBrk="0">
              <a:spcBef>
                <a:spcPts val="0"/>
              </a:spcBef>
              <a:spcAft>
                <a:spcPts val="0"/>
              </a:spcAft>
              <a:buFontTx/>
              <a:buNone/>
            </a:pPr>
            <a:r>
              <a:rPr lang="ko-KR" sz="800">
                <a:solidFill>
                  <a:schemeClr val="lt1"/>
                </a:solidFill>
                <a:latin typeface="Malgun Gothic" charset="0"/>
                <a:ea typeface="Malgun Gothic" charset="0"/>
                <a:cs typeface="Malgun Gothic" charset="0"/>
              </a:rPr>
              <a:t>\00.000</a:t>
            </a:r>
            <a:endParaRPr lang="ko-KR" altLang="en-US" sz="800">
              <a:solidFill>
                <a:schemeClr val="lt1"/>
              </a:solidFill>
              <a:latin typeface="Malgun Gothic" charset="0"/>
              <a:ea typeface="Malgun Gothic" charset="0"/>
              <a:cs typeface="Malgun Gothic" charset="0"/>
            </a:endParaRPr>
          </a:p>
          <a:p>
            <a:pPr marL="0" indent="0" rtl="0" algn="l" latinLnBrk="0">
              <a:spcBef>
                <a:spcPts val="0"/>
              </a:spcBef>
              <a:spcAft>
                <a:spcPts val="0"/>
              </a:spcAft>
              <a:buFontTx/>
              <a:buNone/>
            </a:pPr>
            <a:r>
              <a:rPr lang="ko-KR" sz="800">
                <a:solidFill>
                  <a:schemeClr val="lt1"/>
                </a:solidFill>
                <a:latin typeface="Malgun Gothic" charset="0"/>
                <a:ea typeface="Malgun Gothic" charset="0"/>
                <a:cs typeface="Malgun Gothic" charset="0"/>
              </a:rPr>
              <a:t>리뷰 300개</a:t>
            </a:r>
            <a:endParaRPr lang="ko-KR" altLang="en-US" sz="800">
              <a:solidFill>
                <a:schemeClr val="lt1"/>
              </a:solidFill>
              <a:latin typeface="Malgun Gothic" charset="0"/>
              <a:ea typeface="Malgun Gothic" charset="0"/>
              <a:cs typeface="Malgun Gothic" charset="0"/>
            </a:endParaRPr>
          </a:p>
        </p:txBody>
      </p:sp>
      <p:sp>
        <p:nvSpPr>
          <p:cNvPr id="555" name="텍스트 상자 3"/>
          <p:cNvSpPr txBox="1">
            <a:spLocks/>
          </p:cNvSpPr>
          <p:nvPr/>
        </p:nvSpPr>
        <p:spPr>
          <a:xfrm rot="0">
            <a:off x="3325495" y="3249295"/>
            <a:ext cx="886460" cy="461645"/>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800">
                <a:solidFill>
                  <a:schemeClr val="lt1"/>
                </a:solidFill>
                <a:latin typeface="Malgun Gothic" charset="0"/>
                <a:ea typeface="Malgun Gothic" charset="0"/>
                <a:cs typeface="Malgun Gothic" charset="0"/>
              </a:rPr>
              <a:t>게임명</a:t>
            </a:r>
            <a:endParaRPr lang="ko-KR" altLang="en-US" sz="800">
              <a:solidFill>
                <a:schemeClr val="lt1"/>
              </a:solidFill>
              <a:latin typeface="Malgun Gothic" charset="0"/>
              <a:ea typeface="Malgun Gothic" charset="0"/>
              <a:cs typeface="Malgun Gothic" charset="0"/>
            </a:endParaRPr>
          </a:p>
          <a:p>
            <a:pPr marL="0" indent="0" rtl="0" algn="l" latinLnBrk="0">
              <a:spcBef>
                <a:spcPts val="0"/>
              </a:spcBef>
              <a:spcAft>
                <a:spcPts val="0"/>
              </a:spcAft>
              <a:buFontTx/>
              <a:buNone/>
            </a:pPr>
            <a:r>
              <a:rPr lang="ko-KR" sz="800">
                <a:solidFill>
                  <a:schemeClr val="lt1"/>
                </a:solidFill>
                <a:latin typeface="Malgun Gothic" charset="0"/>
                <a:ea typeface="Malgun Gothic" charset="0"/>
                <a:cs typeface="Malgun Gothic" charset="0"/>
              </a:rPr>
              <a:t>\00.000</a:t>
            </a:r>
            <a:endParaRPr lang="ko-KR" altLang="en-US" sz="800">
              <a:solidFill>
                <a:schemeClr val="lt1"/>
              </a:solidFill>
              <a:latin typeface="Malgun Gothic" charset="0"/>
              <a:ea typeface="Malgun Gothic" charset="0"/>
              <a:cs typeface="Malgun Gothic" charset="0"/>
            </a:endParaRPr>
          </a:p>
          <a:p>
            <a:pPr marL="0" indent="0" rtl="0" algn="l" latinLnBrk="0">
              <a:spcBef>
                <a:spcPts val="0"/>
              </a:spcBef>
              <a:spcAft>
                <a:spcPts val="0"/>
              </a:spcAft>
              <a:buFontTx/>
              <a:buNone/>
            </a:pPr>
            <a:r>
              <a:rPr lang="ko-KR" sz="800">
                <a:solidFill>
                  <a:schemeClr val="lt1"/>
                </a:solidFill>
                <a:latin typeface="Malgun Gothic" charset="0"/>
                <a:ea typeface="Malgun Gothic" charset="0"/>
                <a:cs typeface="Malgun Gothic" charset="0"/>
              </a:rPr>
              <a:t>리뷰 300개</a:t>
            </a:r>
            <a:endParaRPr lang="ko-KR" altLang="en-US" sz="800">
              <a:solidFill>
                <a:schemeClr val="lt1"/>
              </a:solidFill>
              <a:latin typeface="Malgun Gothic" charset="0"/>
              <a:ea typeface="Malgun Gothic" charset="0"/>
              <a:cs typeface="Malgun Gothic" charset="0"/>
            </a:endParaRPr>
          </a:p>
        </p:txBody>
      </p:sp>
      <p:sp>
        <p:nvSpPr>
          <p:cNvPr id="556" name="텍스트 상자 4"/>
          <p:cNvSpPr txBox="1">
            <a:spLocks/>
          </p:cNvSpPr>
          <p:nvPr/>
        </p:nvSpPr>
        <p:spPr>
          <a:xfrm rot="0">
            <a:off x="3325495" y="3842385"/>
            <a:ext cx="886460" cy="461645"/>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800">
                <a:solidFill>
                  <a:schemeClr val="lt1"/>
                </a:solidFill>
                <a:latin typeface="Malgun Gothic" charset="0"/>
                <a:ea typeface="Malgun Gothic" charset="0"/>
                <a:cs typeface="Malgun Gothic" charset="0"/>
              </a:rPr>
              <a:t>게임명</a:t>
            </a:r>
            <a:endParaRPr lang="ko-KR" altLang="en-US" sz="800">
              <a:solidFill>
                <a:schemeClr val="lt1"/>
              </a:solidFill>
              <a:latin typeface="Malgun Gothic" charset="0"/>
              <a:ea typeface="Malgun Gothic" charset="0"/>
              <a:cs typeface="Malgun Gothic" charset="0"/>
            </a:endParaRPr>
          </a:p>
          <a:p>
            <a:pPr marL="0" indent="0" rtl="0" algn="l" latinLnBrk="0">
              <a:spcBef>
                <a:spcPts val="0"/>
              </a:spcBef>
              <a:spcAft>
                <a:spcPts val="0"/>
              </a:spcAft>
              <a:buFontTx/>
              <a:buNone/>
            </a:pPr>
            <a:r>
              <a:rPr lang="ko-KR" sz="800">
                <a:solidFill>
                  <a:schemeClr val="lt1"/>
                </a:solidFill>
                <a:latin typeface="Malgun Gothic" charset="0"/>
                <a:ea typeface="Malgun Gothic" charset="0"/>
                <a:cs typeface="Malgun Gothic" charset="0"/>
              </a:rPr>
              <a:t>\00.000</a:t>
            </a:r>
            <a:endParaRPr lang="ko-KR" altLang="en-US" sz="800">
              <a:solidFill>
                <a:schemeClr val="lt1"/>
              </a:solidFill>
              <a:latin typeface="Malgun Gothic" charset="0"/>
              <a:ea typeface="Malgun Gothic" charset="0"/>
              <a:cs typeface="Malgun Gothic" charset="0"/>
            </a:endParaRPr>
          </a:p>
          <a:p>
            <a:pPr marL="0" indent="0" rtl="0" algn="l" latinLnBrk="0">
              <a:spcBef>
                <a:spcPts val="0"/>
              </a:spcBef>
              <a:spcAft>
                <a:spcPts val="0"/>
              </a:spcAft>
              <a:buFontTx/>
              <a:buNone/>
            </a:pPr>
            <a:r>
              <a:rPr lang="ko-KR" sz="800">
                <a:solidFill>
                  <a:schemeClr val="lt1"/>
                </a:solidFill>
                <a:latin typeface="Malgun Gothic" charset="0"/>
                <a:ea typeface="Malgun Gothic" charset="0"/>
                <a:cs typeface="Malgun Gothic" charset="0"/>
              </a:rPr>
              <a:t>리뷰 300개</a:t>
            </a:r>
            <a:endParaRPr lang="ko-KR" altLang="en-US" sz="800">
              <a:solidFill>
                <a:schemeClr val="lt1"/>
              </a:solidFill>
              <a:latin typeface="Malgun Gothic" charset="0"/>
              <a:ea typeface="Malgun Gothic" charset="0"/>
              <a:cs typeface="Malgun Gothic" charset="0"/>
            </a:endParaRPr>
          </a:p>
        </p:txBody>
      </p:sp>
      <p:sp>
        <p:nvSpPr>
          <p:cNvPr id="557" name="텍스트 상자 5"/>
          <p:cNvSpPr txBox="1">
            <a:spLocks/>
          </p:cNvSpPr>
          <p:nvPr/>
        </p:nvSpPr>
        <p:spPr>
          <a:xfrm rot="0">
            <a:off x="3325495" y="4435475"/>
            <a:ext cx="886460" cy="461645"/>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800">
                <a:solidFill>
                  <a:schemeClr val="lt1"/>
                </a:solidFill>
                <a:latin typeface="Malgun Gothic" charset="0"/>
                <a:ea typeface="Malgun Gothic" charset="0"/>
                <a:cs typeface="Malgun Gothic" charset="0"/>
              </a:rPr>
              <a:t>게임명</a:t>
            </a:r>
            <a:endParaRPr lang="ko-KR" altLang="en-US" sz="800">
              <a:solidFill>
                <a:schemeClr val="lt1"/>
              </a:solidFill>
              <a:latin typeface="Malgun Gothic" charset="0"/>
              <a:ea typeface="Malgun Gothic" charset="0"/>
              <a:cs typeface="Malgun Gothic" charset="0"/>
            </a:endParaRPr>
          </a:p>
          <a:p>
            <a:pPr marL="0" indent="0" rtl="0" algn="l" latinLnBrk="0">
              <a:spcBef>
                <a:spcPts val="0"/>
              </a:spcBef>
              <a:spcAft>
                <a:spcPts val="0"/>
              </a:spcAft>
              <a:buFontTx/>
              <a:buNone/>
            </a:pPr>
            <a:r>
              <a:rPr lang="ko-KR" sz="800">
                <a:solidFill>
                  <a:schemeClr val="lt1"/>
                </a:solidFill>
                <a:latin typeface="Malgun Gothic" charset="0"/>
                <a:ea typeface="Malgun Gothic" charset="0"/>
                <a:cs typeface="Malgun Gothic" charset="0"/>
              </a:rPr>
              <a:t>\00.000</a:t>
            </a:r>
            <a:endParaRPr lang="ko-KR" altLang="en-US" sz="800">
              <a:solidFill>
                <a:schemeClr val="lt1"/>
              </a:solidFill>
              <a:latin typeface="Malgun Gothic" charset="0"/>
              <a:ea typeface="Malgun Gothic" charset="0"/>
              <a:cs typeface="Malgun Gothic" charset="0"/>
            </a:endParaRPr>
          </a:p>
          <a:p>
            <a:pPr marL="0" indent="0" rtl="0" algn="l" latinLnBrk="0">
              <a:spcBef>
                <a:spcPts val="0"/>
              </a:spcBef>
              <a:spcAft>
                <a:spcPts val="0"/>
              </a:spcAft>
              <a:buFontTx/>
              <a:buNone/>
            </a:pPr>
            <a:r>
              <a:rPr lang="ko-KR" sz="800">
                <a:solidFill>
                  <a:schemeClr val="lt1"/>
                </a:solidFill>
                <a:latin typeface="Malgun Gothic" charset="0"/>
                <a:ea typeface="Malgun Gothic" charset="0"/>
                <a:cs typeface="Malgun Gothic" charset="0"/>
              </a:rPr>
              <a:t>리뷰 300개</a:t>
            </a:r>
            <a:endParaRPr lang="ko-KR" altLang="en-US" sz="800">
              <a:solidFill>
                <a:schemeClr val="lt1"/>
              </a:solidFill>
              <a:latin typeface="Malgun Gothic" charset="0"/>
              <a:ea typeface="Malgun Gothic" charset="0"/>
              <a:cs typeface="Malgun Gothic"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13"/>
          <p:cNvSpPr/>
          <p:nvPr/>
        </p:nvSpPr>
        <p:spPr>
          <a:xfrm>
            <a:off x="522605" y="987425"/>
            <a:ext cx="6158865" cy="5343525"/>
          </a:xfrm>
          <a:prstGeom prst="rect">
            <a:avLst/>
          </a:prstGeom>
          <a:solidFill>
            <a:srgbClr val="262626"/>
          </a:solidFill>
          <a:ln cap="flat" cmpd="sng" w="9525">
            <a:solidFill>
              <a:srgbClr val="7F7F7F"/>
            </a:solidFill>
            <a:prstDash val="solid"/>
            <a:round/>
            <a:headEnd len="sm" w="sm" type="none"/>
            <a:tailEnd len="sm" w="sm" type="none"/>
          </a:ln>
        </p:spPr>
        <p:txBody>
          <a:bodyPr anchorCtr="0" anchor="ctr" bIns="45700" lIns="0" spcFirstLastPara="1" rIns="0" wrap="square" tIns="45700">
            <a:noAutofit/>
          </a:bodyPr>
          <a:lstStyle/>
          <a:p>
            <a:pPr indent="0" lvl="0" marL="0" marR="0" rtl="0" algn="l">
              <a:spcBef>
                <a:spcPts val="0"/>
              </a:spcBef>
              <a:spcAft>
                <a:spcPts val="0"/>
              </a:spcAft>
              <a:buNone/>
            </a:pPr>
            <a:r>
              <a:t/>
            </a:r>
            <a:endParaRPr sz="900">
              <a:solidFill>
                <a:schemeClr val="lt1"/>
              </a:solidFill>
              <a:latin typeface="Malgun Gothic"/>
              <a:ea typeface="Malgun Gothic"/>
              <a:cs typeface="Malgun Gothic"/>
              <a:sym typeface="Malgun Gothic"/>
            </a:endParaRPr>
          </a:p>
        </p:txBody>
      </p:sp>
      <p:sp>
        <p:nvSpPr>
          <p:cNvPr id="553" name="Google Shape;553;p13"/>
          <p:cNvSpPr/>
          <p:nvPr/>
        </p:nvSpPr>
        <p:spPr>
          <a:xfrm>
            <a:off x="8265160" y="95250"/>
            <a:ext cx="1574800" cy="2159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ko-KR" sz="800">
                <a:solidFill>
                  <a:schemeClr val="dk1"/>
                </a:solidFill>
                <a:latin typeface="Malgun Gothic"/>
                <a:ea typeface="Malgun Gothic"/>
                <a:cs typeface="Malgun Gothic"/>
                <a:sym typeface="Malgun Gothic"/>
              </a:rPr>
              <a:t>화면 </a:t>
            </a:r>
            <a:endParaRPr/>
          </a:p>
        </p:txBody>
      </p:sp>
      <p:graphicFrame>
        <p:nvGraphicFramePr>
          <p:cNvPr id="554" name="Google Shape;554;p13"/>
          <p:cNvGraphicFramePr>
            <a:graphicFrameLocks noGrp="1"/>
          </p:cNvGraphicFramePr>
          <p:nvPr/>
        </p:nvGraphicFramePr>
        <p:xfrm>
          <a:off x="7244080" y="872490"/>
          <a:ext cx="2588260" cy="3495040"/>
        </p:xfrm>
        <a:graphic>
          <a:graphicData uri="http://schemas.openxmlformats.org/drawingml/2006/table">
            <a:tbl>
              <a:tblPr>
                <a:tableStyleId>{00000000-0000-0000-0000-000000000000}</a:tableStyleId>
              </a:tblPr>
              <a:tblGrid>
                <a:gridCol w="278765"/>
                <a:gridCol w="2309495"/>
              </a:tblGrid>
              <a:tr h="1200150">
                <a:tc>
                  <a:txBody>
                    <a:bodyPr/>
                    <a:lstStyle/>
                    <a:p>
                      <a:pPr marL="0" indent="0" rtl="0" algn="ctr" latinLnBrk="0" lvl="1">
                        <a:lnSpc>
                          <a:spcPct val="100000"/>
                        </a:lnSpc>
                        <a:spcBef>
                          <a:spcPct val="0"/>
                        </a:spcBef>
                        <a:spcAft>
                          <a:spcPct val="0"/>
                        </a:spcAft>
                        <a:buFontTx/>
                        <a:buNone/>
                      </a:pPr>
                      <a:r>
                        <a:rPr lang="ko-KR" sz="800" kern="1200" cap="none" i="0" b="0" strike="noStrike">
                          <a:solidFill>
                            <a:srgbClr val="262626"/>
                          </a:solidFill>
                          <a:latin typeface="Malgun Gothic" charset="0"/>
                          <a:ea typeface="Malgun Gothic" charset="0"/>
                          <a:cs typeface="Malgun Gothic" charset="0"/>
                        </a:rPr>
                        <a:t>1</a:t>
                      </a:r>
                      <a:endParaRPr lang="ko-KR" altLang="en-US" sz="800" kern="1200" i="0" cap="none" b="0" strike="noStrike">
                        <a:solidFill>
                          <a:srgbClr val="262626"/>
                        </a:solidFill>
                        <a:latin typeface="Malgun Gothic" charset="0"/>
                        <a:ea typeface="Malgun Gothic" charset="0"/>
                        <a:cs typeface="Malgun Gothic" charset="0"/>
                      </a:endParaRPr>
                    </a:p>
                  </a:txBody>
                  <a:tcPr marL="0" marR="0" marT="45720" marB="4572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l" latinLnBrk="0" lvl="1">
                        <a:lnSpc>
                          <a:spcPct val="100000"/>
                        </a:lnSpc>
                        <a:spcBef>
                          <a:spcPct val="0"/>
                        </a:spcBef>
                        <a:spcAft>
                          <a:spcPct val="0"/>
                        </a:spcAft>
                        <a:buFontTx/>
                        <a:buNone/>
                      </a:pPr>
                      <a:r>
                        <a:rPr lang="ko-KR" sz="800" kern="1200" i="0" b="0">
                          <a:solidFill>
                            <a:srgbClr val="262626"/>
                          </a:solidFill>
                          <a:latin typeface="Malgun Gothic" charset="0"/>
                          <a:ea typeface="Malgun Gothic" charset="0"/>
                          <a:cs typeface="Malgun Gothic" charset="0"/>
                        </a:rPr>
                        <a:t>1, 배너 컨테이너 박스</a:t>
                      </a:r>
                      <a:endParaRPr lang="ko-KR" altLang="en-US" sz="800" kern="1200" i="0" b="0">
                        <a:solidFill>
                          <a:srgbClr val="262626"/>
                        </a:solidFill>
                        <a:latin typeface="Malgun Gothic" charset="0"/>
                        <a:ea typeface="Malgun Gothic" charset="0"/>
                        <a:cs typeface="Malgun Gothic" charset="0"/>
                      </a:endParaRPr>
                    </a:p>
                    <a:p>
                      <a:pPr marL="0" indent="0" rtl="0" algn="l" latinLnBrk="0" lvl="1">
                        <a:lnSpc>
                          <a:spcPct val="100000"/>
                        </a:lnSpc>
                        <a:spcBef>
                          <a:spcPct val="0"/>
                        </a:spcBef>
                        <a:spcAft>
                          <a:spcPct val="0"/>
                        </a:spcAft>
                        <a:buFontTx/>
                        <a:buNone/>
                      </a:pPr>
                      <a:r>
                        <a:rPr lang="ko-KR" sz="800" kern="1200" i="0" b="0">
                          <a:solidFill>
                            <a:srgbClr val="262626"/>
                          </a:solidFill>
                          <a:latin typeface="Malgun Gothic" charset="0"/>
                          <a:ea typeface="Malgun Gothic" charset="0"/>
                          <a:cs typeface="Malgun Gothic" charset="0"/>
                        </a:rPr>
                        <a:t>2개 고정으로 노출함.</a:t>
                      </a:r>
                      <a:endParaRPr lang="ko-KR" altLang="en-US" sz="800" kern="1200" i="0" b="0">
                        <a:solidFill>
                          <a:srgbClr val="262626"/>
                        </a:solidFill>
                        <a:latin typeface="Malgun Gothic" charset="0"/>
                        <a:ea typeface="Malgun Gothic" charset="0"/>
                        <a:cs typeface="Malgun Gothic" charset="0"/>
                      </a:endParaRPr>
                    </a:p>
                    <a:p>
                      <a:pPr marL="0" indent="0" rtl="0" algn="l" latinLnBrk="0" lvl="1">
                        <a:lnSpc>
                          <a:spcPct val="100000"/>
                        </a:lnSpc>
                        <a:spcBef>
                          <a:spcPct val="0"/>
                        </a:spcBef>
                        <a:spcAft>
                          <a:spcPct val="0"/>
                        </a:spcAft>
                        <a:buFontTx/>
                        <a:buNone/>
                      </a:pPr>
                      <a:r>
                        <a:rPr lang="ko-KR" sz="800" kern="1200" i="0" b="0">
                          <a:solidFill>
                            <a:srgbClr val="262626"/>
                          </a:solidFill>
                          <a:latin typeface="Malgun Gothic" charset="0"/>
                          <a:ea typeface="Malgun Gothic" charset="0"/>
                          <a:cs typeface="Malgun Gothic" charset="0"/>
                        </a:rPr>
                        <a:t>구성</a:t>
                      </a:r>
                      <a:r>
                        <a:rPr lang="ko-KR" sz="800" kern="1200" i="0" b="0">
                          <a:solidFill>
                            <a:srgbClr val="262626"/>
                          </a:solidFill>
                          <a:latin typeface="Malgun Gothic" charset="0"/>
                          <a:ea typeface="Malgun Gothic" charset="0"/>
                          <a:cs typeface="Malgun Gothic" charset="0"/>
                        </a:rPr>
                        <a:t> </a:t>
                      </a:r>
                      <a:r>
                        <a:rPr lang="ko-KR" sz="800" kern="1200" i="0" b="0">
                          <a:solidFill>
                            <a:srgbClr val="262626"/>
                          </a:solidFill>
                          <a:latin typeface="Malgun Gothic" charset="0"/>
                          <a:ea typeface="Malgun Gothic" charset="0"/>
                          <a:cs typeface="Malgun Gothic" charset="0"/>
                        </a:rPr>
                        <a:t>: 썸네일 이미지, 타이틀, 부제목</a:t>
                      </a:r>
                      <a:endParaRPr lang="ko-KR" altLang="en-US" sz="800" kern="1200" i="0" b="0">
                        <a:solidFill>
                          <a:srgbClr val="262626"/>
                        </a:solidFill>
                        <a:latin typeface="Malgun Gothic" charset="0"/>
                        <a:ea typeface="Malgun Gothic" charset="0"/>
                        <a:cs typeface="Malgun Gothic" charset="0"/>
                      </a:endParaRPr>
                    </a:p>
                    <a:p>
                      <a:pPr marL="0" indent="0" rtl="0" algn="l" latinLnBrk="0" lvl="1">
                        <a:lnSpc>
                          <a:spcPct val="100000"/>
                        </a:lnSpc>
                        <a:spcBef>
                          <a:spcPct val="0"/>
                        </a:spcBef>
                        <a:spcAft>
                          <a:spcPct val="0"/>
                        </a:spcAft>
                        <a:buFontTx/>
                        <a:buNone/>
                      </a:pPr>
                      <a:r>
                        <a:rPr lang="ko-KR" sz="800" kern="1200" i="0" b="0">
                          <a:solidFill>
                            <a:srgbClr val="262626"/>
                          </a:solidFill>
                          <a:latin typeface="Malgun Gothic" charset="0"/>
                          <a:ea typeface="Malgun Gothic" charset="0"/>
                          <a:cs typeface="Malgun Gothic" charset="0"/>
                        </a:rPr>
                        <a:t>기능:</a:t>
                      </a:r>
                      <a:endParaRPr lang="ko-KR" altLang="en-US" sz="800" kern="1200" i="0" b="0">
                        <a:solidFill>
                          <a:srgbClr val="262626"/>
                        </a:solidFill>
                        <a:latin typeface="Malgun Gothic" charset="0"/>
                        <a:ea typeface="Malgun Gothic" charset="0"/>
                        <a:cs typeface="Malgun Gothic" charset="0"/>
                      </a:endParaRPr>
                    </a:p>
                    <a:p>
                      <a:pPr marL="0" indent="0" rtl="0" algn="l" latinLnBrk="0" lvl="1">
                        <a:lnSpc>
                          <a:spcPct val="100000"/>
                        </a:lnSpc>
                        <a:spcBef>
                          <a:spcPct val="0"/>
                        </a:spcBef>
                        <a:spcAft>
                          <a:spcPct val="0"/>
                        </a:spcAft>
                        <a:buFontTx/>
                        <a:buNone/>
                      </a:pPr>
                      <a:r>
                        <a:rPr lang="ko-KR" sz="800" kern="1200" i="0" b="0">
                          <a:solidFill>
                            <a:srgbClr val="262626"/>
                          </a:solidFill>
                          <a:latin typeface="Malgun Gothic" charset="0"/>
                          <a:ea typeface="Malgun Gothic" charset="0"/>
                          <a:cs typeface="Malgun Gothic" charset="0"/>
                        </a:rPr>
                        <a:t>  - 1.1 썸네일 이미지 보여줌 이미지 클릭 시 게임                                 상세보기 화면으로 이동</a:t>
                      </a:r>
                      <a:endParaRPr lang="ko-KR" altLang="en-US" sz="800" kern="1200" i="0" b="0">
                        <a:solidFill>
                          <a:srgbClr val="262626"/>
                        </a:solidFill>
                        <a:latin typeface="Malgun Gothic" charset="0"/>
                        <a:ea typeface="Malgun Gothic" charset="0"/>
                        <a:cs typeface="Malgun Gothic" charset="0"/>
                      </a:endParaRPr>
                    </a:p>
                    <a:p>
                      <a:pPr marL="0" indent="0" rtl="0" algn="l" latinLnBrk="0" lvl="1">
                        <a:lnSpc>
                          <a:spcPct val="100000"/>
                        </a:lnSpc>
                        <a:spcBef>
                          <a:spcPct val="0"/>
                        </a:spcBef>
                        <a:spcAft>
                          <a:spcPct val="0"/>
                        </a:spcAft>
                        <a:buFontTx/>
                        <a:buNone/>
                      </a:pPr>
                      <a:r>
                        <a:rPr lang="ko-KR" sz="800" kern="1200" i="0" b="0">
                          <a:solidFill>
                            <a:srgbClr val="262626"/>
                          </a:solidFill>
                          <a:latin typeface="Malgun Gothic" charset="0"/>
                          <a:ea typeface="Malgun Gothic" charset="0"/>
                          <a:cs typeface="Malgun Gothic" charset="0"/>
                        </a:rPr>
                        <a:t>  - 1.2 제목 노출</a:t>
                      </a:r>
                      <a:endParaRPr lang="ko-KR" altLang="en-US" sz="800" kern="1200" i="0" b="0">
                        <a:solidFill>
                          <a:srgbClr val="262626"/>
                        </a:solidFill>
                        <a:latin typeface="Malgun Gothic" charset="0"/>
                        <a:ea typeface="Malgun Gothic" charset="0"/>
                        <a:cs typeface="Malgun Gothic" charset="0"/>
                      </a:endParaRPr>
                    </a:p>
                    <a:p>
                      <a:pPr marL="0" indent="0" rtl="0" algn="l" latinLnBrk="0" lvl="1">
                        <a:lnSpc>
                          <a:spcPct val="100000"/>
                        </a:lnSpc>
                        <a:spcBef>
                          <a:spcPct val="0"/>
                        </a:spcBef>
                        <a:spcAft>
                          <a:spcPct val="0"/>
                        </a:spcAft>
                        <a:buFontTx/>
                        <a:buNone/>
                      </a:pPr>
                      <a:r>
                        <a:rPr lang="ko-KR" sz="800" kern="1200" i="0" b="0">
                          <a:solidFill>
                            <a:srgbClr val="262626"/>
                          </a:solidFill>
                          <a:latin typeface="Malgun Gothic" charset="0"/>
                          <a:ea typeface="Malgun Gothic" charset="0"/>
                          <a:cs typeface="Malgun Gothic" charset="0"/>
                        </a:rPr>
                        <a:t>  - 1.3 부제목 노출</a:t>
                      </a:r>
                      <a:endParaRPr lang="ko-KR" altLang="en-US" sz="800" kern="1200" i="0" b="0">
                        <a:solidFill>
                          <a:srgbClr val="262626"/>
                        </a:solidFill>
                        <a:latin typeface="Malgun Gothic" charset="0"/>
                        <a:ea typeface="Malgun Gothic" charset="0"/>
                        <a:cs typeface="Malgun Gothic" charset="0"/>
                      </a:endParaRPr>
                    </a:p>
                    <a:p>
                      <a:pPr marL="0" indent="0" rtl="0" algn="l" latinLnBrk="0" lvl="1">
                        <a:lnSpc>
                          <a:spcPct val="100000"/>
                        </a:lnSpc>
                        <a:spcBef>
                          <a:spcPct val="0"/>
                        </a:spcBef>
                        <a:spcAft>
                          <a:spcPct val="0"/>
                        </a:spcAft>
                        <a:buFontTx/>
                        <a:buNone/>
                      </a:pPr>
                      <a:r>
                        <a:rPr lang="ko-KR" sz="800" kern="1200" i="0" b="0">
                          <a:solidFill>
                            <a:srgbClr val="262626"/>
                          </a:solidFill>
                          <a:latin typeface="Malgun Gothic" charset="0"/>
                          <a:ea typeface="Malgun Gothic" charset="0"/>
                          <a:cs typeface="Malgun Gothic" charset="0"/>
                        </a:rPr>
                        <a:t>관리자 메뉴X. 이미지, 제목, 부제목 전부 고정형</a:t>
                      </a:r>
                      <a:endParaRPr lang="ko-KR" altLang="en-US" sz="800" kern="1200" i="0" b="0">
                        <a:solidFill>
                          <a:srgbClr val="262626"/>
                        </a:solidFill>
                        <a:latin typeface="Malgun Gothic" charset="0"/>
                        <a:ea typeface="Malgun Gothic" charset="0"/>
                        <a:cs typeface="Malgun Gothic" charset="0"/>
                      </a:endParaRPr>
                    </a:p>
                  </a:txBody>
                  <a:tcPr marL="35560" marR="0" marT="45720" marB="45720" anchor="t">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r>
              <a:tr h="2294890">
                <a:tc>
                  <a:txBody>
                    <a:bodyPr/>
                    <a:lstStyle/>
                    <a:p>
                      <a:pPr marL="0" indent="0" rtl="0" algn="ctr" latinLnBrk="0" lvl="1">
                        <a:lnSpc>
                          <a:spcPct val="100000"/>
                        </a:lnSpc>
                        <a:spcBef>
                          <a:spcPct val="0"/>
                        </a:spcBef>
                        <a:spcAft>
                          <a:spcPct val="0"/>
                        </a:spcAft>
                        <a:buFontTx/>
                        <a:buNone/>
                      </a:pPr>
                      <a:r>
                        <a:rPr lang="ko-KR" sz="800" kern="1200" cap="none" i="0" b="0" strike="noStrike">
                          <a:solidFill>
                            <a:srgbClr val="262626"/>
                          </a:solidFill>
                          <a:latin typeface="Malgun Gothic" charset="0"/>
                          <a:ea typeface="Malgun Gothic" charset="0"/>
                          <a:cs typeface="Malgun Gothic" charset="0"/>
                        </a:rPr>
                        <a:t>2</a:t>
                      </a:r>
                      <a:endParaRPr lang="ko-KR" altLang="en-US" sz="800" kern="1200" i="0" cap="none" b="0" strike="noStrike">
                        <a:solidFill>
                          <a:srgbClr val="262626"/>
                        </a:solidFill>
                        <a:latin typeface="Malgun Gothic" charset="0"/>
                        <a:ea typeface="Malgun Gothic" charset="0"/>
                        <a:cs typeface="Malgun Gothic" charset="0"/>
                      </a:endParaRPr>
                    </a:p>
                  </a:txBody>
                  <a:tcPr marL="0" marR="0" marT="45720" marB="4572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l" latinLnBrk="0" lvl="1">
                        <a:spcBef>
                          <a:spcPts val="0"/>
                        </a:spcBef>
                        <a:spcAft>
                          <a:spcPts val="0"/>
                        </a:spcAft>
                        <a:buFontTx/>
                        <a:buNone/>
                      </a:pPr>
                      <a:r>
                        <a:rPr lang="ko-KR" sz="800" kern="1200" i="0" b="0">
                          <a:solidFill>
                            <a:srgbClr val="262626"/>
                          </a:solidFill>
                          <a:latin typeface="Malgun Gothic" charset="0"/>
                          <a:ea typeface="Malgun Gothic" charset="0"/>
                          <a:cs typeface="Malgun Gothic" charset="0"/>
                        </a:rPr>
                        <a:t>최근 업데이트 (5개 고정)</a:t>
                      </a:r>
                      <a:endParaRPr lang="ko-KR" altLang="en-US" sz="800" kern="1200" i="0" b="0">
                        <a:solidFill>
                          <a:srgbClr val="262626"/>
                        </a:solidFill>
                        <a:latin typeface="Malgun Gothic" charset="0"/>
                        <a:ea typeface="Malgun Gothic" charset="0"/>
                        <a:cs typeface="Malgun Gothic" charset="0"/>
                      </a:endParaRPr>
                    </a:p>
                    <a:p>
                      <a:pPr marL="0" indent="0" rtl="0" algn="l" latinLnBrk="0" lvl="1">
                        <a:spcBef>
                          <a:spcPts val="200"/>
                        </a:spcBef>
                        <a:spcAft>
                          <a:spcPts val="0"/>
                        </a:spcAft>
                        <a:buFontTx/>
                        <a:buNone/>
                      </a:pPr>
                      <a:r>
                        <a:rPr lang="ko-KR" sz="800" kern="1200" i="0" b="0">
                          <a:solidFill>
                            <a:srgbClr val="262626"/>
                          </a:solidFill>
                          <a:latin typeface="Malgun Gothic" charset="0"/>
                          <a:ea typeface="Malgun Gothic" charset="0"/>
                          <a:cs typeface="Malgun Gothic" charset="0"/>
                        </a:rPr>
                        <a:t>구성: 타이틀, 게임 이미지, 게임 정보</a:t>
                      </a:r>
                      <a:endParaRPr lang="ko-KR" altLang="en-US" sz="800" kern="1200" i="0" b="0">
                        <a:solidFill>
                          <a:srgbClr val="262626"/>
                        </a:solidFill>
                        <a:latin typeface="Malgun Gothic" charset="0"/>
                        <a:ea typeface="Malgun Gothic" charset="0"/>
                        <a:cs typeface="Malgun Gothic" charset="0"/>
                      </a:endParaRPr>
                    </a:p>
                    <a:p>
                      <a:pPr marL="0" indent="0" rtl="0" algn="l" latinLnBrk="0" lvl="1">
                        <a:spcBef>
                          <a:spcPts val="200"/>
                        </a:spcBef>
                        <a:spcAft>
                          <a:spcPts val="0"/>
                        </a:spcAft>
                        <a:buFontTx/>
                        <a:buNone/>
                      </a:pPr>
                      <a:r>
                        <a:rPr lang="ko-KR" sz="800" kern="1200" i="0" b="0">
                          <a:solidFill>
                            <a:srgbClr val="262626"/>
                          </a:solidFill>
                          <a:latin typeface="Malgun Gothic" charset="0"/>
                          <a:ea typeface="Malgun Gothic" charset="0"/>
                          <a:cs typeface="Malgun Gothic" charset="0"/>
                        </a:rPr>
                        <a:t>기능:</a:t>
                      </a:r>
                      <a:endParaRPr lang="ko-KR" altLang="en-US" sz="800" kern="1200" i="0" b="0">
                        <a:solidFill>
                          <a:srgbClr val="262626"/>
                        </a:solidFill>
                        <a:latin typeface="Malgun Gothic" charset="0"/>
                        <a:ea typeface="Malgun Gothic" charset="0"/>
                        <a:cs typeface="Malgun Gothic" charset="0"/>
                      </a:endParaRPr>
                    </a:p>
                    <a:p>
                      <a:pPr marL="0" indent="0" rtl="0" algn="l" latinLnBrk="0" lvl="1">
                        <a:spcBef>
                          <a:spcPts val="200"/>
                        </a:spcBef>
                        <a:spcAft>
                          <a:spcPts val="0"/>
                        </a:spcAft>
                        <a:buFontTx/>
                        <a:buNone/>
                      </a:pPr>
                      <a:r>
                        <a:rPr lang="ko-KR" sz="800" kern="1200" i="0" b="0">
                          <a:solidFill>
                            <a:srgbClr val="262626"/>
                          </a:solidFill>
                          <a:latin typeface="Malgun Gothic" charset="0"/>
                          <a:ea typeface="Malgun Gothic" charset="0"/>
                          <a:cs typeface="Malgun Gothic" charset="0"/>
                        </a:rPr>
                        <a:t>내용이 수정된 게임의 최신 순으로 나열되게 함.</a:t>
                      </a:r>
                      <a:endParaRPr lang="ko-KR" altLang="en-US" sz="800" kern="1200" i="0" b="0">
                        <a:solidFill>
                          <a:srgbClr val="262626"/>
                        </a:solidFill>
                        <a:latin typeface="Malgun Gothic" charset="0"/>
                        <a:ea typeface="Malgun Gothic" charset="0"/>
                        <a:cs typeface="Malgun Gothic" charset="0"/>
                      </a:endParaRPr>
                    </a:p>
                    <a:p>
                      <a:pPr marL="0" indent="0" rtl="0" algn="l" latinLnBrk="0" lvl="1">
                        <a:spcBef>
                          <a:spcPts val="200"/>
                        </a:spcBef>
                        <a:spcAft>
                          <a:spcPts val="0"/>
                        </a:spcAft>
                        <a:buFontTx/>
                        <a:buNone/>
                      </a:pPr>
                      <a:r>
                        <a:rPr lang="ko-KR" sz="800" kern="1200" i="0" b="0">
                          <a:solidFill>
                            <a:srgbClr val="262626"/>
                          </a:solidFill>
                          <a:latin typeface="Malgun Gothic" charset="0"/>
                          <a:ea typeface="Malgun Gothic" charset="0"/>
                          <a:cs typeface="Malgun Gothic" charset="0"/>
                        </a:rPr>
                        <a:t>- 2. 최신 게임 5개 노출시킴</a:t>
                      </a:r>
                      <a:endParaRPr lang="ko-KR" altLang="en-US" sz="800" kern="1200" i="0" b="0">
                        <a:solidFill>
                          <a:srgbClr val="262626"/>
                        </a:solidFill>
                        <a:latin typeface="Malgun Gothic" charset="0"/>
                        <a:ea typeface="Malgun Gothic" charset="0"/>
                        <a:cs typeface="Malgun Gothic" charset="0"/>
                      </a:endParaRPr>
                    </a:p>
                    <a:p>
                      <a:pPr marL="0" indent="0" rtl="0" algn="l" latinLnBrk="0" lvl="1">
                        <a:spcBef>
                          <a:spcPts val="200"/>
                        </a:spcBef>
                        <a:spcAft>
                          <a:spcPts val="0"/>
                        </a:spcAft>
                        <a:buFontTx/>
                        <a:buNone/>
                      </a:pPr>
                      <a:r>
                        <a:rPr lang="ko-KR" sz="800" kern="1200" i="0" b="0">
                          <a:solidFill>
                            <a:srgbClr val="262626"/>
                          </a:solidFill>
                          <a:latin typeface="Malgun Gothic" charset="0"/>
                          <a:ea typeface="Malgun Gothic" charset="0"/>
                          <a:cs typeface="Malgun Gothic" charset="0"/>
                        </a:rPr>
                        <a:t>-2-1 타이틀명 ‘최근 업데이트‘</a:t>
                      </a:r>
                      <a:endParaRPr lang="ko-KR" altLang="en-US" sz="800" kern="1200" i="0" b="0">
                        <a:solidFill>
                          <a:srgbClr val="262626"/>
                        </a:solidFill>
                        <a:latin typeface="Malgun Gothic" charset="0"/>
                        <a:ea typeface="Malgun Gothic" charset="0"/>
                        <a:cs typeface="Malgun Gothic" charset="0"/>
                      </a:endParaRPr>
                    </a:p>
                    <a:p>
                      <a:pPr marL="0" indent="0" rtl="0" algn="l" latinLnBrk="0" lvl="1">
                        <a:spcBef>
                          <a:spcPts val="200"/>
                        </a:spcBef>
                        <a:spcAft>
                          <a:spcPts val="0"/>
                        </a:spcAft>
                        <a:buFontTx/>
                        <a:buNone/>
                      </a:pPr>
                      <a:r>
                        <a:rPr lang="ko-KR" sz="800" kern="1200" i="0" b="0">
                          <a:solidFill>
                            <a:srgbClr val="262626"/>
                          </a:solidFill>
                          <a:latin typeface="Malgun Gothic" charset="0"/>
                          <a:ea typeface="Malgun Gothic" charset="0"/>
                          <a:cs typeface="Malgun Gothic" charset="0"/>
                        </a:rPr>
                        <a:t>-2-2</a:t>
                      </a:r>
                      <a:r>
                        <a:rPr lang="ko-KR" sz="800" kern="1200" i="0" b="0">
                          <a:solidFill>
                            <a:srgbClr val="262626"/>
                          </a:solidFill>
                          <a:latin typeface="Malgun Gothic" charset="0"/>
                          <a:ea typeface="Malgun Gothic" charset="0"/>
                          <a:cs typeface="Malgun Gothic" charset="0"/>
                        </a:rPr>
                        <a:t> </a:t>
                      </a:r>
                      <a:r>
                        <a:rPr lang="ko-KR" sz="800" kern="1200" i="0" b="0">
                          <a:solidFill>
                            <a:srgbClr val="262626"/>
                          </a:solidFill>
                          <a:latin typeface="Malgun Gothic" charset="0"/>
                          <a:ea typeface="Malgun Gothic" charset="0"/>
                          <a:cs typeface="Malgun Gothic" charset="0"/>
                        </a:rPr>
                        <a:t>클릭 시 해당 게임 상세 화면으로 이동</a:t>
                      </a:r>
                      <a:endParaRPr lang="ko-KR" altLang="en-US" sz="800" kern="1200" i="0" b="0">
                        <a:solidFill>
                          <a:srgbClr val="262626"/>
                        </a:solidFill>
                        <a:latin typeface="Malgun Gothic" charset="0"/>
                        <a:ea typeface="Malgun Gothic" charset="0"/>
                        <a:cs typeface="Malgun Gothic" charset="0"/>
                      </a:endParaRPr>
                    </a:p>
                    <a:p>
                      <a:pPr marL="0" indent="0" rtl="0" algn="l" latinLnBrk="0" lvl="1">
                        <a:spcBef>
                          <a:spcPts val="200"/>
                        </a:spcBef>
                        <a:spcAft>
                          <a:spcPts val="0"/>
                        </a:spcAft>
                        <a:buFontTx/>
                        <a:buNone/>
                      </a:pPr>
                      <a:r>
                        <a:rPr lang="ko-KR" sz="800" kern="1200" i="0" b="0">
                          <a:solidFill>
                            <a:srgbClr val="262626"/>
                          </a:solidFill>
                          <a:latin typeface="Malgun Gothic" charset="0"/>
                          <a:ea typeface="Malgun Gothic" charset="0"/>
                          <a:cs typeface="Malgun Gothic" charset="0"/>
                        </a:rPr>
                        <a:t>-2-3 에 게임 이미지 보여줌.</a:t>
                      </a:r>
                      <a:endParaRPr lang="ko-KR" altLang="en-US" sz="800" kern="1200" i="0" b="0">
                        <a:solidFill>
                          <a:srgbClr val="262626"/>
                        </a:solidFill>
                        <a:latin typeface="Malgun Gothic" charset="0"/>
                        <a:ea typeface="Malgun Gothic" charset="0"/>
                        <a:cs typeface="Malgun Gothic" charset="0"/>
                      </a:endParaRPr>
                    </a:p>
                    <a:p>
                      <a:pPr marL="0" indent="0" rtl="0" algn="l" latinLnBrk="0" lvl="1">
                        <a:spcBef>
                          <a:spcPts val="200"/>
                        </a:spcBef>
                        <a:spcAft>
                          <a:spcPts val="0"/>
                        </a:spcAft>
                        <a:buFontTx/>
                        <a:buNone/>
                      </a:pPr>
                      <a:r>
                        <a:rPr lang="ko-KR" sz="800" kern="1200" i="0" b="0">
                          <a:solidFill>
                            <a:srgbClr val="262626"/>
                          </a:solidFill>
                          <a:latin typeface="Malgun Gothic" charset="0"/>
                          <a:ea typeface="Malgun Gothic" charset="0"/>
                          <a:cs typeface="Malgun Gothic" charset="0"/>
                        </a:rPr>
                        <a:t>-2-</a:t>
                      </a:r>
                      <a:r>
                        <a:rPr lang="ko-KR" sz="800" kern="1200" i="0" b="0">
                          <a:solidFill>
                            <a:srgbClr val="262626"/>
                          </a:solidFill>
                          <a:latin typeface="Malgun Gothic" charset="0"/>
                          <a:ea typeface="Malgun Gothic" charset="0"/>
                          <a:cs typeface="Malgun Gothic" charset="0"/>
                        </a:rPr>
                        <a:t>4</a:t>
                      </a:r>
                      <a:r>
                        <a:rPr lang="ko-KR" sz="800" kern="1200" i="0" b="0">
                          <a:solidFill>
                            <a:srgbClr val="262626"/>
                          </a:solidFill>
                          <a:latin typeface="Malgun Gothic" charset="0"/>
                          <a:ea typeface="Malgun Gothic" charset="0"/>
                          <a:cs typeface="Malgun Gothic" charset="0"/>
                        </a:rPr>
                        <a:t>에 해당 게임의 정보 보여줌</a:t>
                      </a:r>
                      <a:endParaRPr lang="ko-KR" altLang="en-US" sz="800" kern="1200" i="0" b="0">
                        <a:solidFill>
                          <a:srgbClr val="262626"/>
                        </a:solidFill>
                        <a:latin typeface="Malgun Gothic" charset="0"/>
                        <a:ea typeface="Malgun Gothic" charset="0"/>
                        <a:cs typeface="Malgun Gothic" charset="0"/>
                      </a:endParaRPr>
                    </a:p>
                    <a:p>
                      <a:pPr marL="0" indent="0" rtl="0" algn="l" latinLnBrk="0" lvl="1">
                        <a:spcBef>
                          <a:spcPts val="200"/>
                        </a:spcBef>
                        <a:spcAft>
                          <a:spcPts val="0"/>
                        </a:spcAft>
                        <a:buFontTx/>
                        <a:buNone/>
                      </a:pPr>
                      <a:r>
                        <a:rPr lang="ko-KR" sz="800" kern="1200" i="0" b="0">
                          <a:solidFill>
                            <a:srgbClr val="262626"/>
                          </a:solidFill>
                          <a:latin typeface="Malgun Gothic" charset="0"/>
                          <a:ea typeface="Malgun Gothic" charset="0"/>
                          <a:cs typeface="Malgun Gothic" charset="0"/>
                        </a:rPr>
                        <a:t>-게임명</a:t>
                      </a:r>
                      <a:endParaRPr lang="ko-KR" altLang="en-US" sz="800" kern="1200" i="0" b="0">
                        <a:solidFill>
                          <a:srgbClr val="262626"/>
                        </a:solidFill>
                        <a:latin typeface="Malgun Gothic" charset="0"/>
                        <a:ea typeface="Malgun Gothic" charset="0"/>
                        <a:cs typeface="Malgun Gothic" charset="0"/>
                      </a:endParaRPr>
                    </a:p>
                    <a:p>
                      <a:pPr marL="0" indent="0" rtl="0" algn="l" latinLnBrk="0" lvl="1">
                        <a:spcBef>
                          <a:spcPts val="200"/>
                        </a:spcBef>
                        <a:spcAft>
                          <a:spcPts val="0"/>
                        </a:spcAft>
                        <a:buFontTx/>
                        <a:buNone/>
                      </a:pPr>
                      <a:r>
                        <a:rPr lang="ko-KR" sz="800" kern="1200" i="0" b="0">
                          <a:solidFill>
                            <a:srgbClr val="262626"/>
                          </a:solidFill>
                          <a:latin typeface="Malgun Gothic" charset="0"/>
                          <a:ea typeface="Malgun Gothic" charset="0"/>
                          <a:cs typeface="Malgun Gothic" charset="0"/>
                        </a:rPr>
                        <a:t>-게임사 이름</a:t>
                      </a:r>
                      <a:endParaRPr lang="ko-KR" altLang="en-US" sz="800" kern="1200" i="0" b="0">
                        <a:solidFill>
                          <a:srgbClr val="262626"/>
                        </a:solidFill>
                        <a:latin typeface="Malgun Gothic" charset="0"/>
                        <a:ea typeface="Malgun Gothic" charset="0"/>
                        <a:cs typeface="Malgun Gothic" charset="0"/>
                      </a:endParaRPr>
                    </a:p>
                    <a:p>
                      <a:pPr marL="0" indent="0" rtl="0" algn="l" latinLnBrk="0" lvl="1">
                        <a:spcBef>
                          <a:spcPts val="200"/>
                        </a:spcBef>
                        <a:spcAft>
                          <a:spcPts val="0"/>
                        </a:spcAft>
                        <a:buFontTx/>
                        <a:buNone/>
                      </a:pPr>
                      <a:r>
                        <a:rPr lang="ko-KR" sz="800" kern="1200" i="0" b="0">
                          <a:solidFill>
                            <a:srgbClr val="262626"/>
                          </a:solidFill>
                          <a:latin typeface="Malgun Gothic" charset="0"/>
                          <a:ea typeface="Malgun Gothic" charset="0"/>
                          <a:cs typeface="Malgun Gothic" charset="0"/>
                        </a:rPr>
                        <a:t>-게임가격</a:t>
                      </a:r>
                      <a:endParaRPr lang="ko-KR" altLang="en-US" sz="800" kern="1200" i="0" b="0">
                        <a:solidFill>
                          <a:srgbClr val="262626"/>
                        </a:solidFill>
                        <a:latin typeface="Malgun Gothic" charset="0"/>
                        <a:ea typeface="Malgun Gothic" charset="0"/>
                        <a:cs typeface="Malgun Gothic" charset="0"/>
                      </a:endParaRPr>
                    </a:p>
                    <a:p>
                      <a:pPr marL="0" indent="0" rtl="0" algn="l" latinLnBrk="0" lvl="1">
                        <a:spcBef>
                          <a:spcPts val="200"/>
                        </a:spcBef>
                        <a:spcAft>
                          <a:spcPts val="0"/>
                        </a:spcAft>
                        <a:buFontTx/>
                        <a:buNone/>
                      </a:pPr>
                      <a:r>
                        <a:rPr lang="ko-KR" sz="800" kern="1200" i="0" b="0">
                          <a:solidFill>
                            <a:srgbClr val="262626"/>
                          </a:solidFill>
                          <a:latin typeface="Malgun Gothic" charset="0"/>
                          <a:ea typeface="Malgun Gothic" charset="0"/>
                          <a:cs typeface="Malgun Gothic" charset="0"/>
                        </a:rPr>
                        <a:t>-할인율</a:t>
                      </a:r>
                      <a:endParaRPr lang="ko-KR" altLang="en-US" sz="800" kern="1200" i="0" b="0">
                        <a:solidFill>
                          <a:srgbClr val="262626"/>
                        </a:solidFill>
                        <a:latin typeface="Malgun Gothic" charset="0"/>
                        <a:ea typeface="Malgun Gothic" charset="0"/>
                        <a:cs typeface="Malgun Gothic" charset="0"/>
                      </a:endParaRPr>
                    </a:p>
                    <a:p>
                      <a:pPr marL="0" indent="0" rtl="0" algn="l" latinLnBrk="0" lvl="1">
                        <a:spcBef>
                          <a:spcPts val="200"/>
                        </a:spcBef>
                        <a:spcAft>
                          <a:spcPts val="0"/>
                        </a:spcAft>
                        <a:buFontTx/>
                        <a:buNone/>
                      </a:pPr>
                      <a:r>
                        <a:rPr lang="ko-KR" sz="800" kern="1200" i="0" b="0">
                          <a:solidFill>
                            <a:srgbClr val="262626"/>
                          </a:solidFill>
                          <a:latin typeface="Malgun Gothic" charset="0"/>
                          <a:ea typeface="Malgun Gothic" charset="0"/>
                          <a:cs typeface="Malgun Gothic" charset="0"/>
                        </a:rPr>
                        <a:t>-세일가격</a:t>
                      </a:r>
                      <a:endParaRPr lang="ko-KR" altLang="en-US" sz="800" kern="1200" i="0" b="0">
                        <a:solidFill>
                          <a:srgbClr val="262626"/>
                        </a:solidFill>
                        <a:latin typeface="Malgun Gothic" charset="0"/>
                        <a:ea typeface="Malgun Gothic" charset="0"/>
                        <a:cs typeface="Malgun Gothic" charset="0"/>
                      </a:endParaRPr>
                    </a:p>
                    <a:p>
                      <a:pPr marL="0" indent="0" rtl="0" algn="l" latinLnBrk="0" lvl="1">
                        <a:spcBef>
                          <a:spcPts val="200"/>
                        </a:spcBef>
                        <a:spcAft>
                          <a:spcPts val="0"/>
                        </a:spcAft>
                        <a:buFontTx/>
                        <a:buNone/>
                      </a:pPr>
                      <a:endParaRPr lang="ko-KR" altLang="en-US" sz="800" kern="1200" i="0" b="0">
                        <a:solidFill>
                          <a:srgbClr val="262626"/>
                        </a:solidFill>
                        <a:latin typeface="Malgun Gothic" charset="0"/>
                        <a:ea typeface="Malgun Gothic" charset="0"/>
                        <a:cs typeface="Malgun Gothic" charset="0"/>
                      </a:endParaRPr>
                    </a:p>
                  </a:txBody>
                  <a:tcPr marL="35560" marR="0" marT="45720" marB="45720" anchor="t">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r>
            </a:tbl>
          </a:graphicData>
        </a:graphic>
      </p:graphicFrame>
      <p:sp>
        <p:nvSpPr>
          <p:cNvPr id="560" name="Google Shape;560;p13"/>
          <p:cNvSpPr/>
          <p:nvPr/>
        </p:nvSpPr>
        <p:spPr>
          <a:xfrm>
            <a:off x="989330" y="1316355"/>
            <a:ext cx="180340" cy="180340"/>
          </a:xfrm>
          <a:prstGeom prst="ellipse">
            <a:avLst/>
          </a:prstGeom>
          <a:solidFill>
            <a:srgbClr val="FF5050"/>
          </a:solidFill>
          <a:ln>
            <a:noFill/>
          </a:ln>
        </p:spPr>
        <p:txBody>
          <a:bodyPr anchorCtr="0" anchor="ctr" bIns="45700" lIns="0" spcFirstLastPara="1" rIns="0" wrap="square" tIns="45700">
            <a:noAutofit/>
          </a:bodyPr>
          <a:lstStyle/>
          <a:p>
            <a:pPr indent="0" lvl="0" marL="0" marR="0" rtl="0" algn="ctr">
              <a:spcBef>
                <a:spcPts val="0"/>
              </a:spcBef>
              <a:spcAft>
                <a:spcPts val="0"/>
              </a:spcAft>
              <a:buClr>
                <a:schemeClr val="lt1"/>
              </a:buClr>
              <a:buSzPts val="800"/>
              <a:buFont typeface="Malgun Gothic"/>
              <a:buNone/>
            </a:pPr>
            <a:r>
              <a:rPr lang="ko-KR" sz="800">
                <a:solidFill>
                  <a:schemeClr val="lt1"/>
                </a:solidFill>
                <a:latin typeface="Malgun Gothic"/>
                <a:ea typeface="Malgun Gothic"/>
                <a:cs typeface="Malgun Gothic"/>
                <a:sym typeface="Malgun Gothic"/>
              </a:rPr>
              <a:t>1</a:t>
            </a:r>
            <a:endParaRPr sz="800">
              <a:solidFill>
                <a:schemeClr val="lt1"/>
              </a:solidFill>
              <a:latin typeface="Malgun Gothic"/>
              <a:ea typeface="Malgun Gothic"/>
              <a:cs typeface="Malgun Gothic"/>
              <a:sym typeface="Malgun Gothic"/>
            </a:endParaRPr>
          </a:p>
        </p:txBody>
      </p:sp>
      <p:sp>
        <p:nvSpPr>
          <p:cNvPr id="561" name="Google Shape;561;p13"/>
          <p:cNvSpPr txBox="1"/>
          <p:nvPr/>
        </p:nvSpPr>
        <p:spPr>
          <a:xfrm>
            <a:off x="1208405" y="2597150"/>
            <a:ext cx="2108200" cy="2616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1100">
                <a:solidFill>
                  <a:schemeClr val="lt1"/>
                </a:solidFill>
                <a:latin typeface="Malgun Gothic"/>
                <a:ea typeface="Malgun Gothic"/>
                <a:cs typeface="Malgun Gothic"/>
                <a:sym typeface="Malgun Gothic"/>
              </a:rPr>
              <a:t>게임이름 혹은 이벤트 명</a:t>
            </a:r>
            <a:endParaRPr sz="1100">
              <a:solidFill>
                <a:schemeClr val="lt1"/>
              </a:solidFill>
              <a:latin typeface="Malgun Gothic"/>
              <a:ea typeface="Malgun Gothic"/>
              <a:cs typeface="Malgun Gothic"/>
              <a:sym typeface="Malgun Gothic"/>
            </a:endParaRPr>
          </a:p>
        </p:txBody>
      </p:sp>
      <p:sp>
        <p:nvSpPr>
          <p:cNvPr id="562" name="Google Shape;562;p13"/>
          <p:cNvSpPr/>
          <p:nvPr/>
        </p:nvSpPr>
        <p:spPr>
          <a:xfrm>
            <a:off x="1091565" y="1412875"/>
            <a:ext cx="2410460" cy="2144395"/>
          </a:xfrm>
          <a:prstGeom prst="rect">
            <a:avLst/>
          </a:prstGeom>
          <a:noFill/>
          <a:ln cap="flat" cmpd="sng" w="9525">
            <a:solidFill>
              <a:srgbClr val="7F7F7F"/>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t/>
            </a:r>
            <a:endParaRPr sz="900">
              <a:solidFill>
                <a:srgbClr val="3F3F3F"/>
              </a:solidFill>
              <a:latin typeface="Malgun Gothic"/>
              <a:ea typeface="Malgun Gothic"/>
              <a:cs typeface="Malgun Gothic"/>
              <a:sym typeface="Malgun Gothic"/>
            </a:endParaRPr>
          </a:p>
        </p:txBody>
      </p:sp>
      <p:sp>
        <p:nvSpPr>
          <p:cNvPr id="563" name="Google Shape;563;p13"/>
          <p:cNvSpPr/>
          <p:nvPr/>
        </p:nvSpPr>
        <p:spPr>
          <a:xfrm>
            <a:off x="3695065" y="1412875"/>
            <a:ext cx="2410460" cy="2144395"/>
          </a:xfrm>
          <a:prstGeom prst="rect">
            <a:avLst/>
          </a:prstGeom>
          <a:noFill/>
          <a:ln cap="flat" cmpd="sng" w="9525">
            <a:solidFill>
              <a:srgbClr val="7F7F7F"/>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t/>
            </a:r>
            <a:endParaRPr sz="900">
              <a:solidFill>
                <a:srgbClr val="3F3F3F"/>
              </a:solidFill>
              <a:latin typeface="Malgun Gothic"/>
              <a:ea typeface="Malgun Gothic"/>
              <a:cs typeface="Malgun Gothic"/>
              <a:sym typeface="Malgun Gothic"/>
            </a:endParaRPr>
          </a:p>
        </p:txBody>
      </p:sp>
      <p:cxnSp>
        <p:nvCxnSpPr>
          <p:cNvPr id="564" name="Google Shape;564;p13"/>
          <p:cNvCxnSpPr>
            <a:stCxn id="562" idx="1"/>
            <a:endCxn id="562" idx="3"/>
          </p:cNvCxnSpPr>
          <p:nvPr/>
        </p:nvCxnSpPr>
        <p:spPr>
          <a:xfrm>
            <a:off x="1091565" y="2484755"/>
            <a:ext cx="2410460" cy="0"/>
          </a:xfrm>
          <a:prstGeom prst="straightConnector1">
            <a:avLst/>
          </a:prstGeom>
          <a:noFill/>
          <a:ln cap="flat" cmpd="sng" w="9525">
            <a:solidFill>
              <a:srgbClr val="4A7DBA"/>
            </a:solidFill>
            <a:prstDash val="solid"/>
            <a:round/>
            <a:headEnd len="sm" w="sm" type="none"/>
            <a:tailEnd len="sm" w="sm" type="none"/>
          </a:ln>
        </p:spPr>
      </p:cxnSp>
      <p:cxnSp>
        <p:nvCxnSpPr>
          <p:cNvPr id="565" name="Google Shape;565;p13"/>
          <p:cNvCxnSpPr>
            <a:stCxn id="563" idx="1"/>
            <a:endCxn id="563" idx="3"/>
          </p:cNvCxnSpPr>
          <p:nvPr/>
        </p:nvCxnSpPr>
        <p:spPr>
          <a:xfrm>
            <a:off x="3695065" y="2484755"/>
            <a:ext cx="2410460" cy="0"/>
          </a:xfrm>
          <a:prstGeom prst="straightConnector1">
            <a:avLst/>
          </a:prstGeom>
          <a:noFill/>
          <a:ln cap="flat" cmpd="sng" w="9525">
            <a:solidFill>
              <a:srgbClr val="4A7DBA"/>
            </a:solidFill>
            <a:prstDash val="solid"/>
            <a:round/>
            <a:headEnd len="sm" w="sm" type="none"/>
            <a:tailEnd len="sm" w="sm" type="none"/>
          </a:ln>
        </p:spPr>
      </p:cxnSp>
      <p:sp>
        <p:nvSpPr>
          <p:cNvPr id="566" name="Google Shape;566;p13"/>
          <p:cNvSpPr txBox="1"/>
          <p:nvPr/>
        </p:nvSpPr>
        <p:spPr>
          <a:xfrm>
            <a:off x="4455160" y="1699895"/>
            <a:ext cx="857250" cy="2616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1100">
                <a:solidFill>
                  <a:schemeClr val="lt1"/>
                </a:solidFill>
                <a:latin typeface="Malgun Gothic"/>
                <a:ea typeface="Malgun Gothic"/>
                <a:cs typeface="Malgun Gothic"/>
                <a:sym typeface="Malgun Gothic"/>
              </a:rPr>
              <a:t>이미지</a:t>
            </a:r>
            <a:endParaRPr/>
          </a:p>
        </p:txBody>
      </p:sp>
      <p:sp>
        <p:nvSpPr>
          <p:cNvPr id="567" name="Google Shape;567;p13"/>
          <p:cNvSpPr txBox="1"/>
          <p:nvPr/>
        </p:nvSpPr>
        <p:spPr>
          <a:xfrm>
            <a:off x="1856740" y="1711325"/>
            <a:ext cx="857250" cy="2616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1100">
                <a:solidFill>
                  <a:schemeClr val="lt1"/>
                </a:solidFill>
                <a:latin typeface="Malgun Gothic"/>
                <a:ea typeface="Malgun Gothic"/>
                <a:cs typeface="Malgun Gothic"/>
                <a:sym typeface="Malgun Gothic"/>
              </a:rPr>
              <a:t>이미지</a:t>
            </a:r>
            <a:endParaRPr/>
          </a:p>
        </p:txBody>
      </p:sp>
      <p:sp>
        <p:nvSpPr>
          <p:cNvPr id="568" name="Google Shape;568;p13"/>
          <p:cNvSpPr txBox="1"/>
          <p:nvPr/>
        </p:nvSpPr>
        <p:spPr>
          <a:xfrm>
            <a:off x="1208405" y="2874645"/>
            <a:ext cx="2016125" cy="33845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설명이이아이ㅏㅓ이ㅏㅓ이ㅏㅓ아ㅣㅓ아ㅣㅓ아ㅣㅓ아ㅣㅓ</a:t>
            </a:r>
            <a:endParaRPr sz="800">
              <a:solidFill>
                <a:schemeClr val="lt1"/>
              </a:solidFill>
              <a:latin typeface="Malgun Gothic"/>
              <a:ea typeface="Malgun Gothic"/>
              <a:cs typeface="Malgun Gothic"/>
              <a:sym typeface="Malgun Gothic"/>
            </a:endParaRPr>
          </a:p>
        </p:txBody>
      </p:sp>
      <p:sp>
        <p:nvSpPr>
          <p:cNvPr id="569" name="Google Shape;569;p13"/>
          <p:cNvSpPr txBox="1"/>
          <p:nvPr/>
        </p:nvSpPr>
        <p:spPr>
          <a:xfrm>
            <a:off x="3806190" y="2597150"/>
            <a:ext cx="2108200" cy="2616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1100">
                <a:solidFill>
                  <a:schemeClr val="lt1"/>
                </a:solidFill>
                <a:latin typeface="Malgun Gothic"/>
                <a:ea typeface="Malgun Gothic"/>
                <a:cs typeface="Malgun Gothic"/>
                <a:sym typeface="Malgun Gothic"/>
              </a:rPr>
              <a:t>게임이름 혹은 이벤트 명</a:t>
            </a:r>
            <a:endParaRPr sz="1100">
              <a:solidFill>
                <a:schemeClr val="lt1"/>
              </a:solidFill>
              <a:latin typeface="Malgun Gothic"/>
              <a:ea typeface="Malgun Gothic"/>
              <a:cs typeface="Malgun Gothic"/>
              <a:sym typeface="Malgun Gothic"/>
            </a:endParaRPr>
          </a:p>
        </p:txBody>
      </p:sp>
      <p:sp>
        <p:nvSpPr>
          <p:cNvPr id="570" name="Google Shape;570;p13"/>
          <p:cNvSpPr txBox="1"/>
          <p:nvPr/>
        </p:nvSpPr>
        <p:spPr>
          <a:xfrm>
            <a:off x="3806190" y="2874645"/>
            <a:ext cx="2016125" cy="33845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설명이이아이ㅏㅓ이ㅏㅓ이ㅏㅓ아ㅣㅓ아ㅣㅓ아ㅣㅓ아ㅣㅓ</a:t>
            </a:r>
            <a:endParaRPr sz="800">
              <a:solidFill>
                <a:schemeClr val="lt1"/>
              </a:solidFill>
              <a:latin typeface="Malgun Gothic"/>
              <a:ea typeface="Malgun Gothic"/>
              <a:cs typeface="Malgun Gothic"/>
              <a:sym typeface="Malgun Gothic"/>
            </a:endParaRPr>
          </a:p>
        </p:txBody>
      </p:sp>
      <p:sp>
        <p:nvSpPr>
          <p:cNvPr id="571" name="Google Shape;571;p13"/>
          <p:cNvSpPr txBox="1"/>
          <p:nvPr/>
        </p:nvSpPr>
        <p:spPr>
          <a:xfrm>
            <a:off x="612140" y="3721735"/>
            <a:ext cx="1259205" cy="2616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1100">
                <a:solidFill>
                  <a:schemeClr val="lt1"/>
                </a:solidFill>
                <a:latin typeface="Malgun Gothic"/>
                <a:ea typeface="Malgun Gothic"/>
                <a:cs typeface="Malgun Gothic"/>
                <a:sym typeface="Malgun Gothic"/>
              </a:rPr>
              <a:t>최근 업데이트</a:t>
            </a:r>
            <a:endParaRPr sz="1100">
              <a:solidFill>
                <a:schemeClr val="lt1"/>
              </a:solidFill>
              <a:latin typeface="Malgun Gothic"/>
              <a:ea typeface="Malgun Gothic"/>
              <a:cs typeface="Malgun Gothic"/>
              <a:sym typeface="Malgun Gothic"/>
            </a:endParaRPr>
          </a:p>
        </p:txBody>
      </p:sp>
      <p:pic>
        <p:nvPicPr>
          <p:cNvPr id="572" name="Google Shape;572;p13"/>
          <p:cNvPicPr preferRelativeResize="0"/>
          <p:nvPr/>
        </p:nvPicPr>
        <p:blipFill rotWithShape="1">
          <a:blip r:embed="rId3">
            <a:alphaModFix/>
          </a:blip>
          <a:srcRect b="0" l="0" r="0" t="0"/>
          <a:stretch/>
        </p:blipFill>
        <p:spPr>
          <a:xfrm>
            <a:off x="935355" y="4004945"/>
            <a:ext cx="977900" cy="1611630"/>
          </a:xfrm>
          <a:prstGeom prst="rect">
            <a:avLst/>
          </a:prstGeom>
          <a:noFill/>
          <a:ln>
            <a:noFill/>
          </a:ln>
        </p:spPr>
      </p:pic>
      <p:sp>
        <p:nvSpPr>
          <p:cNvPr id="573" name="Google Shape;573;p13"/>
          <p:cNvSpPr txBox="1"/>
          <p:nvPr/>
        </p:nvSpPr>
        <p:spPr>
          <a:xfrm>
            <a:off x="1096645" y="4472940"/>
            <a:ext cx="607695" cy="2616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1100">
                <a:solidFill>
                  <a:schemeClr val="lt1"/>
                </a:solidFill>
                <a:latin typeface="Malgun Gothic"/>
                <a:ea typeface="Malgun Gothic"/>
                <a:cs typeface="Malgun Gothic"/>
                <a:sym typeface="Malgun Gothic"/>
              </a:rPr>
              <a:t>이미지</a:t>
            </a:r>
            <a:endParaRPr/>
          </a:p>
        </p:txBody>
      </p:sp>
      <p:sp>
        <p:nvSpPr>
          <p:cNvPr id="574" name="Google Shape;574;p13"/>
          <p:cNvSpPr/>
          <p:nvPr/>
        </p:nvSpPr>
        <p:spPr>
          <a:xfrm>
            <a:off x="962660" y="4977765"/>
            <a:ext cx="854710" cy="620395"/>
          </a:xfrm>
          <a:prstGeom prst="rect">
            <a:avLst/>
          </a:prstGeom>
          <a:noFill/>
          <a:ln cap="flat" cmpd="sng" w="9525">
            <a:solidFill>
              <a:srgbClr val="7F7F7F"/>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t/>
            </a:r>
            <a:endParaRPr sz="900">
              <a:solidFill>
                <a:srgbClr val="3F3F3F"/>
              </a:solidFill>
              <a:latin typeface="Malgun Gothic"/>
              <a:ea typeface="Malgun Gothic"/>
              <a:cs typeface="Malgun Gothic"/>
              <a:sym typeface="Malgun Gothic"/>
            </a:endParaRPr>
          </a:p>
        </p:txBody>
      </p:sp>
      <p:sp>
        <p:nvSpPr>
          <p:cNvPr id="575" name="Google Shape;575;p13"/>
          <p:cNvSpPr txBox="1"/>
          <p:nvPr/>
        </p:nvSpPr>
        <p:spPr>
          <a:xfrm>
            <a:off x="925195" y="4972050"/>
            <a:ext cx="929005" cy="58483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게임명</a:t>
            </a:r>
            <a:endParaRPr sz="800">
              <a:solidFill>
                <a:schemeClr val="lt1"/>
              </a:solidFill>
              <a:latin typeface="Malgun Gothic"/>
              <a:ea typeface="Malgun Gothic"/>
              <a:cs typeface="Malgun Gothic"/>
              <a:sym typeface="Malgun Gothic"/>
            </a:endParaRPr>
          </a:p>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게임사</a:t>
            </a:r>
            <a:endParaRPr sz="800">
              <a:solidFill>
                <a:schemeClr val="lt1"/>
              </a:solidFill>
              <a:latin typeface="Malgun Gothic"/>
              <a:ea typeface="Malgun Gothic"/>
              <a:cs typeface="Malgun Gothic"/>
              <a:sym typeface="Malgun Gothic"/>
            </a:endParaRPr>
          </a:p>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할인율, 가격or 세일가격</a:t>
            </a:r>
            <a:endParaRPr sz="800">
              <a:solidFill>
                <a:schemeClr val="lt1"/>
              </a:solidFill>
              <a:latin typeface="Malgun Gothic"/>
              <a:ea typeface="Malgun Gothic"/>
              <a:cs typeface="Malgun Gothic"/>
              <a:sym typeface="Malgun Gothic"/>
            </a:endParaRPr>
          </a:p>
        </p:txBody>
      </p:sp>
      <p:pic>
        <p:nvPicPr>
          <p:cNvPr id="576" name="Google Shape;576;p13"/>
          <p:cNvPicPr preferRelativeResize="0"/>
          <p:nvPr/>
        </p:nvPicPr>
        <p:blipFill rotWithShape="1">
          <a:blip r:embed="rId3">
            <a:alphaModFix/>
          </a:blip>
          <a:srcRect b="0" l="0" r="0" t="0"/>
          <a:stretch/>
        </p:blipFill>
        <p:spPr>
          <a:xfrm>
            <a:off x="2040255" y="4004945"/>
            <a:ext cx="977900" cy="1611630"/>
          </a:xfrm>
          <a:prstGeom prst="rect">
            <a:avLst/>
          </a:prstGeom>
          <a:noFill/>
          <a:ln>
            <a:noFill/>
          </a:ln>
        </p:spPr>
      </p:pic>
      <p:sp>
        <p:nvSpPr>
          <p:cNvPr id="577" name="Google Shape;577;p13"/>
          <p:cNvSpPr txBox="1"/>
          <p:nvPr/>
        </p:nvSpPr>
        <p:spPr>
          <a:xfrm>
            <a:off x="2201545" y="4472940"/>
            <a:ext cx="607695" cy="2616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1100">
                <a:solidFill>
                  <a:schemeClr val="lt1"/>
                </a:solidFill>
                <a:latin typeface="Malgun Gothic"/>
                <a:ea typeface="Malgun Gothic"/>
                <a:cs typeface="Malgun Gothic"/>
                <a:sym typeface="Malgun Gothic"/>
              </a:rPr>
              <a:t>이미지</a:t>
            </a:r>
            <a:endParaRPr/>
          </a:p>
        </p:txBody>
      </p:sp>
      <p:sp>
        <p:nvSpPr>
          <p:cNvPr id="578" name="Google Shape;578;p13"/>
          <p:cNvSpPr/>
          <p:nvPr/>
        </p:nvSpPr>
        <p:spPr>
          <a:xfrm>
            <a:off x="2067560" y="4977765"/>
            <a:ext cx="854710" cy="620395"/>
          </a:xfrm>
          <a:prstGeom prst="rect">
            <a:avLst/>
          </a:prstGeom>
          <a:noFill/>
          <a:ln cap="flat" cmpd="sng" w="9525">
            <a:solidFill>
              <a:srgbClr val="7F7F7F"/>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t/>
            </a:r>
            <a:endParaRPr sz="900">
              <a:solidFill>
                <a:srgbClr val="3F3F3F"/>
              </a:solidFill>
              <a:latin typeface="Malgun Gothic"/>
              <a:ea typeface="Malgun Gothic"/>
              <a:cs typeface="Malgun Gothic"/>
              <a:sym typeface="Malgun Gothic"/>
            </a:endParaRPr>
          </a:p>
        </p:txBody>
      </p:sp>
      <p:sp>
        <p:nvSpPr>
          <p:cNvPr id="579" name="Google Shape;579;p13"/>
          <p:cNvSpPr txBox="1"/>
          <p:nvPr/>
        </p:nvSpPr>
        <p:spPr>
          <a:xfrm>
            <a:off x="2030730" y="4972050"/>
            <a:ext cx="929005" cy="58483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게임명</a:t>
            </a:r>
            <a:endParaRPr sz="800">
              <a:solidFill>
                <a:schemeClr val="lt1"/>
              </a:solidFill>
              <a:latin typeface="Malgun Gothic"/>
              <a:ea typeface="Malgun Gothic"/>
              <a:cs typeface="Malgun Gothic"/>
              <a:sym typeface="Malgun Gothic"/>
            </a:endParaRPr>
          </a:p>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게임사</a:t>
            </a:r>
            <a:endParaRPr sz="800">
              <a:solidFill>
                <a:schemeClr val="lt1"/>
              </a:solidFill>
              <a:latin typeface="Malgun Gothic"/>
              <a:ea typeface="Malgun Gothic"/>
              <a:cs typeface="Malgun Gothic"/>
              <a:sym typeface="Malgun Gothic"/>
            </a:endParaRPr>
          </a:p>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할인율, 가격or 세일가격</a:t>
            </a:r>
            <a:endParaRPr sz="800">
              <a:solidFill>
                <a:schemeClr val="lt1"/>
              </a:solidFill>
              <a:latin typeface="Malgun Gothic"/>
              <a:ea typeface="Malgun Gothic"/>
              <a:cs typeface="Malgun Gothic"/>
              <a:sym typeface="Malgun Gothic"/>
            </a:endParaRPr>
          </a:p>
        </p:txBody>
      </p:sp>
      <p:pic>
        <p:nvPicPr>
          <p:cNvPr id="580" name="Google Shape;580;p13"/>
          <p:cNvPicPr preferRelativeResize="0"/>
          <p:nvPr/>
        </p:nvPicPr>
        <p:blipFill rotWithShape="1">
          <a:blip r:embed="rId3">
            <a:alphaModFix/>
          </a:blip>
          <a:srcRect b="0" l="0" r="0" t="0"/>
          <a:stretch/>
        </p:blipFill>
        <p:spPr>
          <a:xfrm>
            <a:off x="3145790" y="4004945"/>
            <a:ext cx="977900" cy="1611630"/>
          </a:xfrm>
          <a:prstGeom prst="rect">
            <a:avLst/>
          </a:prstGeom>
          <a:noFill/>
          <a:ln>
            <a:noFill/>
          </a:ln>
        </p:spPr>
      </p:pic>
      <p:sp>
        <p:nvSpPr>
          <p:cNvPr id="581" name="Google Shape;581;p13"/>
          <p:cNvSpPr txBox="1"/>
          <p:nvPr/>
        </p:nvSpPr>
        <p:spPr>
          <a:xfrm>
            <a:off x="3306445" y="4472940"/>
            <a:ext cx="607695" cy="2616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1100">
                <a:solidFill>
                  <a:schemeClr val="lt1"/>
                </a:solidFill>
                <a:latin typeface="Malgun Gothic"/>
                <a:ea typeface="Malgun Gothic"/>
                <a:cs typeface="Malgun Gothic"/>
                <a:sym typeface="Malgun Gothic"/>
              </a:rPr>
              <a:t>이미지</a:t>
            </a:r>
            <a:endParaRPr/>
          </a:p>
        </p:txBody>
      </p:sp>
      <p:sp>
        <p:nvSpPr>
          <p:cNvPr id="582" name="Google Shape;582;p13"/>
          <p:cNvSpPr/>
          <p:nvPr/>
        </p:nvSpPr>
        <p:spPr>
          <a:xfrm>
            <a:off x="3172460" y="4977765"/>
            <a:ext cx="854710" cy="620395"/>
          </a:xfrm>
          <a:prstGeom prst="rect">
            <a:avLst/>
          </a:prstGeom>
          <a:noFill/>
          <a:ln cap="flat" cmpd="sng" w="9525">
            <a:solidFill>
              <a:srgbClr val="7F7F7F"/>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t/>
            </a:r>
            <a:endParaRPr sz="900">
              <a:solidFill>
                <a:srgbClr val="3F3F3F"/>
              </a:solidFill>
              <a:latin typeface="Malgun Gothic"/>
              <a:ea typeface="Malgun Gothic"/>
              <a:cs typeface="Malgun Gothic"/>
              <a:sym typeface="Malgun Gothic"/>
            </a:endParaRPr>
          </a:p>
        </p:txBody>
      </p:sp>
      <p:sp>
        <p:nvSpPr>
          <p:cNvPr id="583" name="Google Shape;583;p13"/>
          <p:cNvSpPr txBox="1"/>
          <p:nvPr/>
        </p:nvSpPr>
        <p:spPr>
          <a:xfrm>
            <a:off x="3135630" y="4972050"/>
            <a:ext cx="929005" cy="58483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게임명</a:t>
            </a:r>
            <a:endParaRPr sz="800">
              <a:solidFill>
                <a:schemeClr val="lt1"/>
              </a:solidFill>
              <a:latin typeface="Malgun Gothic"/>
              <a:ea typeface="Malgun Gothic"/>
              <a:cs typeface="Malgun Gothic"/>
              <a:sym typeface="Malgun Gothic"/>
            </a:endParaRPr>
          </a:p>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게임사</a:t>
            </a:r>
            <a:endParaRPr sz="800">
              <a:solidFill>
                <a:schemeClr val="lt1"/>
              </a:solidFill>
              <a:latin typeface="Malgun Gothic"/>
              <a:ea typeface="Malgun Gothic"/>
              <a:cs typeface="Malgun Gothic"/>
              <a:sym typeface="Malgun Gothic"/>
            </a:endParaRPr>
          </a:p>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할인율, 가격or 세일가격</a:t>
            </a:r>
            <a:endParaRPr sz="800">
              <a:solidFill>
                <a:schemeClr val="lt1"/>
              </a:solidFill>
              <a:latin typeface="Malgun Gothic"/>
              <a:ea typeface="Malgun Gothic"/>
              <a:cs typeface="Malgun Gothic"/>
              <a:sym typeface="Malgun Gothic"/>
            </a:endParaRPr>
          </a:p>
        </p:txBody>
      </p:sp>
      <p:pic>
        <p:nvPicPr>
          <p:cNvPr id="584" name="Google Shape;584;p13"/>
          <p:cNvPicPr preferRelativeResize="0"/>
          <p:nvPr/>
        </p:nvPicPr>
        <p:blipFill rotWithShape="1">
          <a:blip r:embed="rId3">
            <a:alphaModFix/>
          </a:blip>
          <a:srcRect b="0" l="0" r="0" t="0"/>
          <a:stretch/>
        </p:blipFill>
        <p:spPr>
          <a:xfrm>
            <a:off x="4261485" y="4004945"/>
            <a:ext cx="977900" cy="1611630"/>
          </a:xfrm>
          <a:prstGeom prst="rect">
            <a:avLst/>
          </a:prstGeom>
          <a:noFill/>
          <a:ln>
            <a:noFill/>
          </a:ln>
        </p:spPr>
      </p:pic>
      <p:sp>
        <p:nvSpPr>
          <p:cNvPr id="585" name="Google Shape;585;p13"/>
          <p:cNvSpPr txBox="1"/>
          <p:nvPr/>
        </p:nvSpPr>
        <p:spPr>
          <a:xfrm>
            <a:off x="4422140" y="4472940"/>
            <a:ext cx="607695" cy="2616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1100">
                <a:solidFill>
                  <a:schemeClr val="lt1"/>
                </a:solidFill>
                <a:latin typeface="Malgun Gothic"/>
                <a:ea typeface="Malgun Gothic"/>
                <a:cs typeface="Malgun Gothic"/>
                <a:sym typeface="Malgun Gothic"/>
              </a:rPr>
              <a:t>이미지</a:t>
            </a:r>
            <a:endParaRPr/>
          </a:p>
        </p:txBody>
      </p:sp>
      <p:sp>
        <p:nvSpPr>
          <p:cNvPr id="586" name="Google Shape;586;p13"/>
          <p:cNvSpPr/>
          <p:nvPr/>
        </p:nvSpPr>
        <p:spPr>
          <a:xfrm>
            <a:off x="4288155" y="4977765"/>
            <a:ext cx="854710" cy="620395"/>
          </a:xfrm>
          <a:prstGeom prst="rect">
            <a:avLst/>
          </a:prstGeom>
          <a:noFill/>
          <a:ln cap="flat" cmpd="sng" w="9525">
            <a:solidFill>
              <a:srgbClr val="7F7F7F"/>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t/>
            </a:r>
            <a:endParaRPr sz="900">
              <a:solidFill>
                <a:srgbClr val="3F3F3F"/>
              </a:solidFill>
              <a:latin typeface="Malgun Gothic"/>
              <a:ea typeface="Malgun Gothic"/>
              <a:cs typeface="Malgun Gothic"/>
              <a:sym typeface="Malgun Gothic"/>
            </a:endParaRPr>
          </a:p>
        </p:txBody>
      </p:sp>
      <p:sp>
        <p:nvSpPr>
          <p:cNvPr id="587" name="Google Shape;587;p13"/>
          <p:cNvSpPr txBox="1"/>
          <p:nvPr/>
        </p:nvSpPr>
        <p:spPr>
          <a:xfrm>
            <a:off x="4251325" y="4972050"/>
            <a:ext cx="929005" cy="58483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게임명</a:t>
            </a:r>
            <a:endParaRPr sz="800">
              <a:solidFill>
                <a:schemeClr val="lt1"/>
              </a:solidFill>
              <a:latin typeface="Malgun Gothic"/>
              <a:ea typeface="Malgun Gothic"/>
              <a:cs typeface="Malgun Gothic"/>
              <a:sym typeface="Malgun Gothic"/>
            </a:endParaRPr>
          </a:p>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게임사</a:t>
            </a:r>
            <a:endParaRPr sz="800">
              <a:solidFill>
                <a:schemeClr val="lt1"/>
              </a:solidFill>
              <a:latin typeface="Malgun Gothic"/>
              <a:ea typeface="Malgun Gothic"/>
              <a:cs typeface="Malgun Gothic"/>
              <a:sym typeface="Malgun Gothic"/>
            </a:endParaRPr>
          </a:p>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할인율, 가격or 세일가격</a:t>
            </a:r>
            <a:endParaRPr sz="800">
              <a:solidFill>
                <a:schemeClr val="lt1"/>
              </a:solidFill>
              <a:latin typeface="Malgun Gothic"/>
              <a:ea typeface="Malgun Gothic"/>
              <a:cs typeface="Malgun Gothic"/>
              <a:sym typeface="Malgun Gothic"/>
            </a:endParaRPr>
          </a:p>
        </p:txBody>
      </p:sp>
      <p:pic>
        <p:nvPicPr>
          <p:cNvPr id="588" name="Google Shape;588;p13"/>
          <p:cNvPicPr preferRelativeResize="0"/>
          <p:nvPr/>
        </p:nvPicPr>
        <p:blipFill rotWithShape="1">
          <a:blip r:embed="rId3">
            <a:alphaModFix/>
          </a:blip>
          <a:srcRect b="0" l="0" r="0" t="0"/>
          <a:stretch/>
        </p:blipFill>
        <p:spPr>
          <a:xfrm>
            <a:off x="5343525" y="4004945"/>
            <a:ext cx="977900" cy="1611630"/>
          </a:xfrm>
          <a:prstGeom prst="rect">
            <a:avLst/>
          </a:prstGeom>
          <a:noFill/>
          <a:ln>
            <a:noFill/>
          </a:ln>
        </p:spPr>
      </p:pic>
      <p:sp>
        <p:nvSpPr>
          <p:cNvPr id="589" name="Google Shape;589;p13"/>
          <p:cNvSpPr txBox="1"/>
          <p:nvPr/>
        </p:nvSpPr>
        <p:spPr>
          <a:xfrm>
            <a:off x="5504180" y="4472940"/>
            <a:ext cx="607695" cy="2616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1100">
                <a:solidFill>
                  <a:schemeClr val="lt1"/>
                </a:solidFill>
                <a:latin typeface="Malgun Gothic"/>
                <a:ea typeface="Malgun Gothic"/>
                <a:cs typeface="Malgun Gothic"/>
                <a:sym typeface="Malgun Gothic"/>
              </a:rPr>
              <a:t>이미지</a:t>
            </a:r>
            <a:endParaRPr/>
          </a:p>
        </p:txBody>
      </p:sp>
      <p:sp>
        <p:nvSpPr>
          <p:cNvPr id="590" name="Google Shape;590;p13"/>
          <p:cNvSpPr/>
          <p:nvPr/>
        </p:nvSpPr>
        <p:spPr>
          <a:xfrm>
            <a:off x="5370195" y="4977765"/>
            <a:ext cx="854710" cy="620395"/>
          </a:xfrm>
          <a:prstGeom prst="rect">
            <a:avLst/>
          </a:prstGeom>
          <a:noFill/>
          <a:ln cap="flat" cmpd="sng" w="9525">
            <a:solidFill>
              <a:srgbClr val="7F7F7F"/>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t/>
            </a:r>
            <a:endParaRPr sz="900">
              <a:solidFill>
                <a:srgbClr val="3F3F3F"/>
              </a:solidFill>
              <a:latin typeface="Malgun Gothic"/>
              <a:ea typeface="Malgun Gothic"/>
              <a:cs typeface="Malgun Gothic"/>
              <a:sym typeface="Malgun Gothic"/>
            </a:endParaRPr>
          </a:p>
        </p:txBody>
      </p:sp>
      <p:sp>
        <p:nvSpPr>
          <p:cNvPr id="591" name="Google Shape;591;p13"/>
          <p:cNvSpPr txBox="1"/>
          <p:nvPr/>
        </p:nvSpPr>
        <p:spPr>
          <a:xfrm>
            <a:off x="5333365" y="4972050"/>
            <a:ext cx="929005" cy="58483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게임명</a:t>
            </a:r>
            <a:endParaRPr sz="800">
              <a:solidFill>
                <a:schemeClr val="lt1"/>
              </a:solidFill>
              <a:latin typeface="Malgun Gothic"/>
              <a:ea typeface="Malgun Gothic"/>
              <a:cs typeface="Malgun Gothic"/>
              <a:sym typeface="Malgun Gothic"/>
            </a:endParaRPr>
          </a:p>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게임사</a:t>
            </a:r>
            <a:endParaRPr sz="800">
              <a:solidFill>
                <a:schemeClr val="lt1"/>
              </a:solidFill>
              <a:latin typeface="Malgun Gothic"/>
              <a:ea typeface="Malgun Gothic"/>
              <a:cs typeface="Malgun Gothic"/>
              <a:sym typeface="Malgun Gothic"/>
            </a:endParaRPr>
          </a:p>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할인율, 가격or 세일가격</a:t>
            </a:r>
            <a:endParaRPr sz="800">
              <a:solidFill>
                <a:schemeClr val="lt1"/>
              </a:solidFill>
              <a:latin typeface="Malgun Gothic"/>
              <a:ea typeface="Malgun Gothic"/>
              <a:cs typeface="Malgun Gothic"/>
              <a:sym typeface="Malgun Gothic"/>
            </a:endParaRPr>
          </a:p>
        </p:txBody>
      </p:sp>
      <p:sp>
        <p:nvSpPr>
          <p:cNvPr id="592" name="Google Shape;592;p13"/>
          <p:cNvSpPr/>
          <p:nvPr/>
        </p:nvSpPr>
        <p:spPr>
          <a:xfrm>
            <a:off x="4413250" y="95250"/>
            <a:ext cx="2736215" cy="2159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ko-KR" sz="800">
                <a:solidFill>
                  <a:schemeClr val="dk1"/>
                </a:solidFill>
                <a:latin typeface="Malgun Gothic"/>
                <a:ea typeface="Malgun Gothic"/>
                <a:cs typeface="Malgun Gothic"/>
                <a:sym typeface="Malgun Gothic"/>
              </a:rPr>
              <a:t>메인 화면 </a:t>
            </a:r>
            <a:endParaRPr sz="800">
              <a:solidFill>
                <a:schemeClr val="dk1"/>
              </a:solidFill>
              <a:latin typeface="Malgun Gothic"/>
              <a:ea typeface="Malgun Gothic"/>
              <a:cs typeface="Malgun Gothic"/>
              <a:sym typeface="Malgun Gothic"/>
            </a:endParaRPr>
          </a:p>
        </p:txBody>
      </p:sp>
      <p:sp>
        <p:nvSpPr>
          <p:cNvPr id="593" name="Google Shape;593;p13"/>
          <p:cNvSpPr/>
          <p:nvPr/>
        </p:nvSpPr>
        <p:spPr>
          <a:xfrm>
            <a:off x="956310" y="324485"/>
            <a:ext cx="2736215" cy="215900"/>
          </a:xfrm>
          <a:prstGeom prst="rect">
            <a:avLst/>
          </a:prstGeom>
          <a:noFill/>
          <a:ln>
            <a:noFill/>
          </a:ln>
        </p:spPr>
        <p:txBody>
          <a:bodyPr anchorCtr="0" anchor="ctr" bIns="72000" lIns="91425" spcFirstLastPara="1" rIns="91425" wrap="square" tIns="72000">
            <a:noAutofit/>
          </a:bodyPr>
          <a:lstStyle/>
          <a:p>
            <a:pPr indent="0" lvl="0" marL="0" marR="0" rtl="0" algn="l">
              <a:spcBef>
                <a:spcPts val="0"/>
              </a:spcBef>
              <a:spcAft>
                <a:spcPts val="0"/>
              </a:spcAft>
              <a:buNone/>
            </a:pPr>
            <a:r>
              <a:rPr lang="ko-KR" sz="800">
                <a:solidFill>
                  <a:schemeClr val="dk1"/>
                </a:solidFill>
                <a:latin typeface="Malgun Gothic"/>
                <a:ea typeface="Malgun Gothic"/>
                <a:cs typeface="Malgun Gothic"/>
                <a:sym typeface="Malgun Gothic"/>
              </a:rPr>
              <a:t>메인 화면</a:t>
            </a:r>
            <a:endParaRPr sz="800">
              <a:solidFill>
                <a:schemeClr val="dk1"/>
              </a:solidFill>
              <a:latin typeface="Malgun Gothic"/>
              <a:ea typeface="Malgun Gothic"/>
              <a:cs typeface="Malgun Gothic"/>
              <a:sym typeface="Malgun Gothic"/>
            </a:endParaRPr>
          </a:p>
        </p:txBody>
      </p:sp>
      <p:sp>
        <p:nvSpPr>
          <p:cNvPr id="594" name="Google Shape;594;p13"/>
          <p:cNvSpPr/>
          <p:nvPr/>
        </p:nvSpPr>
        <p:spPr>
          <a:xfrm>
            <a:off x="956310" y="95250"/>
            <a:ext cx="2736215" cy="2159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ko-KR" sz="800">
                <a:solidFill>
                  <a:schemeClr val="dk1"/>
                </a:solidFill>
                <a:latin typeface="Malgun Gothic"/>
                <a:ea typeface="Malgun Gothic"/>
                <a:cs typeface="Malgun Gothic"/>
                <a:sym typeface="Malgun Gothic"/>
              </a:rPr>
              <a:t>main</a:t>
            </a:r>
            <a:endParaRPr sz="800">
              <a:solidFill>
                <a:schemeClr val="dk1"/>
              </a:solidFill>
              <a:latin typeface="Malgun Gothic"/>
              <a:ea typeface="Malgun Gothic"/>
              <a:cs typeface="Malgun Gothic"/>
              <a:sym typeface="Malgun Gothic"/>
            </a:endParaRPr>
          </a:p>
        </p:txBody>
      </p:sp>
      <p:sp>
        <p:nvSpPr>
          <p:cNvPr id="595" name="Google Shape;595;p13"/>
          <p:cNvSpPr/>
          <p:nvPr/>
        </p:nvSpPr>
        <p:spPr>
          <a:xfrm>
            <a:off x="1209040" y="1478915"/>
            <a:ext cx="180340" cy="180340"/>
          </a:xfrm>
          <a:prstGeom prst="ellipse">
            <a:avLst/>
          </a:prstGeom>
          <a:solidFill>
            <a:srgbClr val="FF5050"/>
          </a:solidFill>
          <a:ln>
            <a:noFill/>
          </a:ln>
        </p:spPr>
        <p:txBody>
          <a:bodyPr anchorCtr="0" anchor="ctr" bIns="45700" lIns="0" spcFirstLastPara="1" rIns="0" wrap="square" tIns="45700">
            <a:noAutofit/>
          </a:bodyPr>
          <a:lstStyle/>
          <a:p>
            <a:pPr indent="0" lvl="0" marL="0" marR="0" rtl="0" algn="ctr">
              <a:spcBef>
                <a:spcPts val="0"/>
              </a:spcBef>
              <a:spcAft>
                <a:spcPts val="0"/>
              </a:spcAft>
              <a:buClr>
                <a:schemeClr val="lt1"/>
              </a:buClr>
              <a:buSzPts val="800"/>
              <a:buFont typeface="Malgun Gothic"/>
              <a:buNone/>
            </a:pPr>
            <a:r>
              <a:rPr lang="ko-KR" sz="800">
                <a:solidFill>
                  <a:schemeClr val="lt1"/>
                </a:solidFill>
                <a:latin typeface="Malgun Gothic"/>
                <a:ea typeface="Malgun Gothic"/>
                <a:cs typeface="Malgun Gothic"/>
                <a:sym typeface="Malgun Gothic"/>
              </a:rPr>
              <a:t>1</a:t>
            </a:r>
            <a:endParaRPr sz="800">
              <a:solidFill>
                <a:schemeClr val="lt1"/>
              </a:solidFill>
              <a:latin typeface="Malgun Gothic"/>
              <a:ea typeface="Malgun Gothic"/>
              <a:cs typeface="Malgun Gothic"/>
              <a:sym typeface="Malgun Gothic"/>
            </a:endParaRPr>
          </a:p>
          <a:p>
            <a:pPr indent="0" lvl="0" marL="0" marR="0" rtl="0" algn="ctr">
              <a:spcBef>
                <a:spcPts val="0"/>
              </a:spcBef>
              <a:spcAft>
                <a:spcPts val="0"/>
              </a:spcAft>
              <a:buClr>
                <a:schemeClr val="lt1"/>
              </a:buClr>
              <a:buSzPts val="800"/>
              <a:buFont typeface="Malgun Gothic"/>
              <a:buNone/>
            </a:pPr>
            <a:r>
              <a:rPr lang="ko-KR" sz="800">
                <a:solidFill>
                  <a:schemeClr val="lt1"/>
                </a:solidFill>
                <a:latin typeface="Malgun Gothic"/>
                <a:ea typeface="Malgun Gothic"/>
                <a:cs typeface="Malgun Gothic"/>
                <a:sym typeface="Malgun Gothic"/>
              </a:rPr>
              <a:t>-1</a:t>
            </a:r>
            <a:endParaRPr sz="800">
              <a:solidFill>
                <a:schemeClr val="lt1"/>
              </a:solidFill>
              <a:latin typeface="Malgun Gothic"/>
              <a:ea typeface="Malgun Gothic"/>
              <a:cs typeface="Malgun Gothic"/>
              <a:sym typeface="Malgun Gothic"/>
            </a:endParaRPr>
          </a:p>
        </p:txBody>
      </p:sp>
      <p:sp>
        <p:nvSpPr>
          <p:cNvPr id="596" name="Google Shape;596;p13"/>
          <p:cNvSpPr/>
          <p:nvPr/>
        </p:nvSpPr>
        <p:spPr>
          <a:xfrm>
            <a:off x="1209040" y="2546985"/>
            <a:ext cx="180340" cy="180340"/>
          </a:xfrm>
          <a:prstGeom prst="ellipse">
            <a:avLst/>
          </a:prstGeom>
          <a:solidFill>
            <a:srgbClr val="FF5050"/>
          </a:solidFill>
          <a:ln>
            <a:noFill/>
          </a:ln>
        </p:spPr>
        <p:txBody>
          <a:bodyPr anchorCtr="0" anchor="ctr" bIns="45700" lIns="0" spcFirstLastPara="1" rIns="0" wrap="square" tIns="45700">
            <a:noAutofit/>
          </a:bodyPr>
          <a:lstStyle/>
          <a:p>
            <a:pPr indent="0" lvl="0" marL="0" marR="0" rtl="0" algn="ctr">
              <a:spcBef>
                <a:spcPts val="0"/>
              </a:spcBef>
              <a:spcAft>
                <a:spcPts val="0"/>
              </a:spcAft>
              <a:buClr>
                <a:schemeClr val="lt1"/>
              </a:buClr>
              <a:buSzPts val="800"/>
              <a:buFont typeface="Malgun Gothic"/>
              <a:buNone/>
            </a:pPr>
            <a:r>
              <a:rPr lang="ko-KR" sz="800">
                <a:solidFill>
                  <a:schemeClr val="lt1"/>
                </a:solidFill>
                <a:latin typeface="Malgun Gothic"/>
                <a:ea typeface="Malgun Gothic"/>
                <a:cs typeface="Malgun Gothic"/>
                <a:sym typeface="Malgun Gothic"/>
              </a:rPr>
              <a:t>1</a:t>
            </a:r>
            <a:endParaRPr sz="800">
              <a:solidFill>
                <a:schemeClr val="lt1"/>
              </a:solidFill>
              <a:latin typeface="Malgun Gothic"/>
              <a:ea typeface="Malgun Gothic"/>
              <a:cs typeface="Malgun Gothic"/>
              <a:sym typeface="Malgun Gothic"/>
            </a:endParaRPr>
          </a:p>
          <a:p>
            <a:pPr indent="0" lvl="0" marL="0" marR="0" rtl="0" algn="ctr">
              <a:spcBef>
                <a:spcPts val="0"/>
              </a:spcBef>
              <a:spcAft>
                <a:spcPts val="0"/>
              </a:spcAft>
              <a:buClr>
                <a:schemeClr val="lt1"/>
              </a:buClr>
              <a:buSzPts val="800"/>
              <a:buFont typeface="Malgun Gothic"/>
              <a:buNone/>
            </a:pPr>
            <a:r>
              <a:rPr lang="ko-KR" sz="800">
                <a:solidFill>
                  <a:schemeClr val="lt1"/>
                </a:solidFill>
                <a:latin typeface="Malgun Gothic"/>
                <a:ea typeface="Malgun Gothic"/>
                <a:cs typeface="Malgun Gothic"/>
                <a:sym typeface="Malgun Gothic"/>
              </a:rPr>
              <a:t>-2</a:t>
            </a:r>
            <a:endParaRPr sz="800">
              <a:solidFill>
                <a:schemeClr val="lt1"/>
              </a:solidFill>
              <a:latin typeface="Malgun Gothic"/>
              <a:ea typeface="Malgun Gothic"/>
              <a:cs typeface="Malgun Gothic"/>
              <a:sym typeface="Malgun Gothic"/>
            </a:endParaRPr>
          </a:p>
        </p:txBody>
      </p:sp>
      <p:sp>
        <p:nvSpPr>
          <p:cNvPr id="597" name="Google Shape;597;p13"/>
          <p:cNvSpPr/>
          <p:nvPr/>
        </p:nvSpPr>
        <p:spPr>
          <a:xfrm>
            <a:off x="594995" y="3521710"/>
            <a:ext cx="180340" cy="180340"/>
          </a:xfrm>
          <a:prstGeom prst="ellipse">
            <a:avLst/>
          </a:prstGeom>
          <a:solidFill>
            <a:srgbClr val="FF5050"/>
          </a:solidFill>
          <a:ln>
            <a:noFill/>
          </a:ln>
        </p:spPr>
        <p:txBody>
          <a:bodyPr anchorCtr="0" anchor="ctr" bIns="45700" lIns="0" spcFirstLastPara="1" rIns="0" wrap="square" tIns="45700">
            <a:noAutofit/>
          </a:bodyPr>
          <a:lstStyle/>
          <a:p>
            <a:pPr indent="0" lvl="0" marL="0" marR="0" rtl="0" algn="ctr">
              <a:spcBef>
                <a:spcPts val="0"/>
              </a:spcBef>
              <a:spcAft>
                <a:spcPts val="0"/>
              </a:spcAft>
              <a:buClr>
                <a:schemeClr val="lt1"/>
              </a:buClr>
              <a:buSzPts val="800"/>
              <a:buFont typeface="Malgun Gothic"/>
              <a:buNone/>
            </a:pPr>
            <a:r>
              <a:rPr lang="ko-KR" sz="800">
                <a:solidFill>
                  <a:schemeClr val="lt1"/>
                </a:solidFill>
                <a:latin typeface="Malgun Gothic"/>
                <a:ea typeface="Malgun Gothic"/>
                <a:cs typeface="Malgun Gothic"/>
                <a:sym typeface="Malgun Gothic"/>
              </a:rPr>
              <a:t>2</a:t>
            </a:r>
            <a:endParaRPr sz="800">
              <a:solidFill>
                <a:schemeClr val="lt1"/>
              </a:solidFill>
              <a:latin typeface="Malgun Gothic"/>
              <a:ea typeface="Malgun Gothic"/>
              <a:cs typeface="Malgun Gothic"/>
              <a:sym typeface="Malgun Gothic"/>
            </a:endParaRPr>
          </a:p>
        </p:txBody>
      </p:sp>
      <p:sp>
        <p:nvSpPr>
          <p:cNvPr id="598" name="Google Shape;598;p13"/>
          <p:cNvSpPr/>
          <p:nvPr/>
        </p:nvSpPr>
        <p:spPr>
          <a:xfrm>
            <a:off x="709930" y="3639185"/>
            <a:ext cx="180340" cy="180340"/>
          </a:xfrm>
          <a:prstGeom prst="ellipse">
            <a:avLst/>
          </a:prstGeom>
          <a:solidFill>
            <a:srgbClr val="FF5050"/>
          </a:solidFill>
          <a:ln>
            <a:noFill/>
          </a:ln>
        </p:spPr>
        <p:txBody>
          <a:bodyPr anchorCtr="0" anchor="ctr" bIns="45700" lIns="0" spcFirstLastPara="1" rIns="0" wrap="square" tIns="45700">
            <a:noAutofit/>
          </a:bodyPr>
          <a:lstStyle/>
          <a:p>
            <a:pPr indent="0" lvl="0" marL="0" marR="0" rtl="0" algn="ctr">
              <a:spcBef>
                <a:spcPts val="0"/>
              </a:spcBef>
              <a:spcAft>
                <a:spcPts val="0"/>
              </a:spcAft>
              <a:buClr>
                <a:schemeClr val="lt1"/>
              </a:buClr>
              <a:buSzPts val="800"/>
              <a:buFont typeface="Malgun Gothic"/>
              <a:buNone/>
            </a:pPr>
            <a:r>
              <a:rPr lang="ko-KR" sz="800">
                <a:solidFill>
                  <a:schemeClr val="lt1"/>
                </a:solidFill>
                <a:latin typeface="Malgun Gothic"/>
                <a:ea typeface="Malgun Gothic"/>
                <a:cs typeface="Malgun Gothic"/>
                <a:sym typeface="Malgun Gothic"/>
              </a:rPr>
              <a:t>2-1</a:t>
            </a:r>
            <a:endParaRPr sz="800">
              <a:solidFill>
                <a:schemeClr val="lt1"/>
              </a:solidFill>
              <a:latin typeface="Malgun Gothic"/>
              <a:ea typeface="Malgun Gothic"/>
              <a:cs typeface="Malgun Gothic"/>
              <a:sym typeface="Malgun Gothic"/>
            </a:endParaRPr>
          </a:p>
        </p:txBody>
      </p:sp>
      <p:sp>
        <p:nvSpPr>
          <p:cNvPr id="599" name="Google Shape;599;p13"/>
          <p:cNvSpPr/>
          <p:nvPr/>
        </p:nvSpPr>
        <p:spPr>
          <a:xfrm>
            <a:off x="877570" y="3874135"/>
            <a:ext cx="180340" cy="180340"/>
          </a:xfrm>
          <a:prstGeom prst="ellipse">
            <a:avLst/>
          </a:prstGeom>
          <a:solidFill>
            <a:srgbClr val="FF5050"/>
          </a:solidFill>
          <a:ln>
            <a:noFill/>
          </a:ln>
        </p:spPr>
        <p:txBody>
          <a:bodyPr anchorCtr="0" anchor="ctr" bIns="45700" lIns="0" spcFirstLastPara="1" rIns="0" wrap="square" tIns="45700">
            <a:noAutofit/>
          </a:bodyPr>
          <a:lstStyle/>
          <a:p>
            <a:pPr indent="0" lvl="0" marL="0" marR="0" rtl="0" algn="ctr">
              <a:spcBef>
                <a:spcPts val="0"/>
              </a:spcBef>
              <a:spcAft>
                <a:spcPts val="0"/>
              </a:spcAft>
              <a:buClr>
                <a:schemeClr val="lt1"/>
              </a:buClr>
              <a:buSzPts val="800"/>
              <a:buFont typeface="Malgun Gothic"/>
              <a:buNone/>
            </a:pPr>
            <a:r>
              <a:rPr lang="ko-KR" sz="800">
                <a:solidFill>
                  <a:schemeClr val="lt1"/>
                </a:solidFill>
                <a:latin typeface="Malgun Gothic"/>
                <a:ea typeface="Malgun Gothic"/>
                <a:cs typeface="Malgun Gothic"/>
                <a:sym typeface="Malgun Gothic"/>
              </a:rPr>
              <a:t>2-2</a:t>
            </a:r>
            <a:endParaRPr sz="800">
              <a:solidFill>
                <a:schemeClr val="lt1"/>
              </a:solidFill>
              <a:latin typeface="Malgun Gothic"/>
              <a:ea typeface="Malgun Gothic"/>
              <a:cs typeface="Malgun Gothic"/>
              <a:sym typeface="Malgun Gothic"/>
            </a:endParaRPr>
          </a:p>
        </p:txBody>
      </p:sp>
      <p:sp>
        <p:nvSpPr>
          <p:cNvPr id="600" name="Google Shape;600;p13"/>
          <p:cNvSpPr/>
          <p:nvPr/>
        </p:nvSpPr>
        <p:spPr>
          <a:xfrm>
            <a:off x="989330" y="4313555"/>
            <a:ext cx="180340" cy="180340"/>
          </a:xfrm>
          <a:prstGeom prst="ellipse">
            <a:avLst/>
          </a:prstGeom>
          <a:solidFill>
            <a:srgbClr val="FF5050"/>
          </a:solidFill>
          <a:ln>
            <a:noFill/>
          </a:ln>
        </p:spPr>
        <p:txBody>
          <a:bodyPr anchorCtr="0" anchor="ctr" bIns="45700" lIns="0" spcFirstLastPara="1" rIns="0" wrap="square" tIns="45700">
            <a:noAutofit/>
          </a:bodyPr>
          <a:lstStyle/>
          <a:p>
            <a:pPr indent="0" lvl="0" marL="0" marR="0" rtl="0" algn="ctr">
              <a:spcBef>
                <a:spcPts val="0"/>
              </a:spcBef>
              <a:spcAft>
                <a:spcPts val="0"/>
              </a:spcAft>
              <a:buClr>
                <a:schemeClr val="lt1"/>
              </a:buClr>
              <a:buSzPts val="800"/>
              <a:buFont typeface="Malgun Gothic"/>
              <a:buNone/>
            </a:pPr>
            <a:r>
              <a:rPr lang="ko-KR" sz="800">
                <a:solidFill>
                  <a:schemeClr val="lt1"/>
                </a:solidFill>
                <a:latin typeface="Malgun Gothic"/>
                <a:ea typeface="Malgun Gothic"/>
                <a:cs typeface="Malgun Gothic"/>
                <a:sym typeface="Malgun Gothic"/>
              </a:rPr>
              <a:t>2-3</a:t>
            </a:r>
            <a:endParaRPr sz="800">
              <a:solidFill>
                <a:schemeClr val="lt1"/>
              </a:solidFill>
              <a:latin typeface="Malgun Gothic"/>
              <a:ea typeface="Malgun Gothic"/>
              <a:cs typeface="Malgun Gothic"/>
              <a:sym typeface="Malgun Gothic"/>
            </a:endParaRPr>
          </a:p>
        </p:txBody>
      </p:sp>
      <p:sp>
        <p:nvSpPr>
          <p:cNvPr id="601" name="Google Shape;601;p13"/>
          <p:cNvSpPr/>
          <p:nvPr/>
        </p:nvSpPr>
        <p:spPr>
          <a:xfrm>
            <a:off x="989330" y="4824095"/>
            <a:ext cx="180340" cy="180340"/>
          </a:xfrm>
          <a:prstGeom prst="ellipse">
            <a:avLst/>
          </a:prstGeom>
          <a:solidFill>
            <a:srgbClr val="FF5050"/>
          </a:solidFill>
          <a:ln>
            <a:noFill/>
          </a:ln>
        </p:spPr>
        <p:txBody>
          <a:bodyPr anchorCtr="0" anchor="ctr" bIns="45700" lIns="0" spcFirstLastPara="1" rIns="0" wrap="square" tIns="45700">
            <a:noAutofit/>
          </a:bodyPr>
          <a:lstStyle/>
          <a:p>
            <a:pPr indent="0" lvl="0" marL="0" marR="0" rtl="0" algn="ctr">
              <a:spcBef>
                <a:spcPts val="0"/>
              </a:spcBef>
              <a:spcAft>
                <a:spcPts val="0"/>
              </a:spcAft>
              <a:buClr>
                <a:schemeClr val="lt1"/>
              </a:buClr>
              <a:buSzPts val="800"/>
              <a:buFont typeface="Malgun Gothic"/>
              <a:buNone/>
            </a:pPr>
            <a:r>
              <a:rPr lang="ko-KR" sz="800">
                <a:solidFill>
                  <a:schemeClr val="lt1"/>
                </a:solidFill>
                <a:latin typeface="Malgun Gothic"/>
                <a:ea typeface="Malgun Gothic"/>
                <a:cs typeface="Malgun Gothic"/>
                <a:sym typeface="Malgun Gothic"/>
              </a:rPr>
              <a:t>2-4</a:t>
            </a:r>
            <a:endParaRPr sz="800">
              <a:solidFill>
                <a:schemeClr val="lt1"/>
              </a:solidFill>
              <a:latin typeface="Malgun Gothic"/>
              <a:ea typeface="Malgun Gothic"/>
              <a:cs typeface="Malgun Gothic"/>
              <a:sym typeface="Malgun Gothic"/>
            </a:endParaRPr>
          </a:p>
        </p:txBody>
      </p:sp>
      <p:sp>
        <p:nvSpPr>
          <p:cNvPr id="602" name="Google Shape;602;p13"/>
          <p:cNvSpPr/>
          <p:nvPr/>
        </p:nvSpPr>
        <p:spPr>
          <a:xfrm>
            <a:off x="1209040" y="2741930"/>
            <a:ext cx="180340" cy="180340"/>
          </a:xfrm>
          <a:prstGeom prst="ellipse">
            <a:avLst/>
          </a:prstGeom>
          <a:solidFill>
            <a:srgbClr val="FF5050"/>
          </a:solidFill>
          <a:ln>
            <a:noFill/>
          </a:ln>
        </p:spPr>
        <p:txBody>
          <a:bodyPr anchorCtr="0" anchor="ctr" bIns="45700" lIns="0" spcFirstLastPara="1" rIns="0" wrap="square" tIns="45700">
            <a:noAutofit/>
          </a:bodyPr>
          <a:lstStyle/>
          <a:p>
            <a:pPr indent="0" lvl="0" marL="0" marR="0" rtl="0" algn="ctr">
              <a:spcBef>
                <a:spcPts val="0"/>
              </a:spcBef>
              <a:spcAft>
                <a:spcPts val="0"/>
              </a:spcAft>
              <a:buClr>
                <a:schemeClr val="lt1"/>
              </a:buClr>
              <a:buSzPts val="800"/>
              <a:buFont typeface="Malgun Gothic"/>
              <a:buNone/>
            </a:pPr>
            <a:r>
              <a:rPr lang="ko-KR" sz="800">
                <a:solidFill>
                  <a:schemeClr val="lt1"/>
                </a:solidFill>
                <a:latin typeface="Malgun Gothic"/>
                <a:ea typeface="Malgun Gothic"/>
                <a:cs typeface="Malgun Gothic"/>
                <a:sym typeface="Malgun Gothic"/>
              </a:rPr>
              <a:t>1</a:t>
            </a:r>
            <a:endParaRPr sz="800">
              <a:solidFill>
                <a:schemeClr val="lt1"/>
              </a:solidFill>
              <a:latin typeface="Malgun Gothic"/>
              <a:ea typeface="Malgun Gothic"/>
              <a:cs typeface="Malgun Gothic"/>
              <a:sym typeface="Malgun Gothic"/>
            </a:endParaRPr>
          </a:p>
          <a:p>
            <a:pPr indent="0" lvl="0" marL="0" marR="0" rtl="0" algn="ctr">
              <a:spcBef>
                <a:spcPts val="0"/>
              </a:spcBef>
              <a:spcAft>
                <a:spcPts val="0"/>
              </a:spcAft>
              <a:buClr>
                <a:schemeClr val="lt1"/>
              </a:buClr>
              <a:buSzPts val="800"/>
              <a:buFont typeface="Malgun Gothic"/>
              <a:buNone/>
            </a:pPr>
            <a:r>
              <a:rPr lang="ko-KR" sz="800">
                <a:solidFill>
                  <a:schemeClr val="lt1"/>
                </a:solidFill>
                <a:latin typeface="Malgun Gothic"/>
                <a:ea typeface="Malgun Gothic"/>
                <a:cs typeface="Malgun Gothic"/>
                <a:sym typeface="Malgun Gothic"/>
              </a:rPr>
              <a:t>-3</a:t>
            </a:r>
            <a:endParaRPr sz="800">
              <a:solidFill>
                <a:schemeClr val="lt1"/>
              </a:solidFill>
              <a:latin typeface="Malgun Gothic"/>
              <a:ea typeface="Malgun Gothic"/>
              <a:cs typeface="Malgun Gothic"/>
              <a:sym typeface="Malgun Gothic"/>
            </a:endParaRPr>
          </a:p>
        </p:txBody>
      </p:sp>
      <p:sp>
        <p:nvSpPr>
          <p:cNvPr id="603" name="텍스트 상자 31"/>
          <p:cNvSpPr txBox="1">
            <a:spLocks/>
          </p:cNvSpPr>
          <p:nvPr/>
        </p:nvSpPr>
        <p:spPr>
          <a:xfrm rot="0">
            <a:off x="522605" y="949960"/>
            <a:ext cx="6157595" cy="303530"/>
          </a:xfrm>
          <a:prstGeom prst="rect"/>
          <a:solidFill>
            <a:srgbClr val="595959"/>
          </a:solidFill>
          <a:ln w="9525" cap="flat" cmpd="sng">
            <a:solidFill>
              <a:srgbClr val="595959">
                <a:alpha val="100000"/>
              </a:srgbClr>
            </a:solidFill>
            <a:prstDash val="solid"/>
            <a:round/>
          </a:ln>
        </p:spPr>
        <p:txBody>
          <a:bodyPr wrap="square" lIns="91440" tIns="45720" rIns="91440" bIns="45720" numCol="1" vert="horz" anchor="t">
            <a:spAutoFit/>
          </a:bodyPr>
          <a:lstStyle/>
          <a:p>
            <a:pPr marL="0" indent="0" rtl="0" algn="l" latinLnBrk="0">
              <a:spcBef>
                <a:spcPts val="0"/>
              </a:spcBef>
              <a:spcAft>
                <a:spcPts val="0"/>
              </a:spcAft>
              <a:buFontTx/>
              <a:buNone/>
            </a:pPr>
            <a:endParaRPr lang="ko-KR" altLang="en-US"/>
          </a:p>
        </p:txBody>
      </p:sp>
      <p:sp>
        <p:nvSpPr>
          <p:cNvPr id="604" name="텍스트 상자 32"/>
          <p:cNvSpPr txBox="1">
            <a:spLocks/>
          </p:cNvSpPr>
          <p:nvPr/>
        </p:nvSpPr>
        <p:spPr>
          <a:xfrm rot="0">
            <a:off x="522605" y="949960"/>
            <a:ext cx="555625" cy="262255"/>
          </a:xfrm>
          <a:prstGeom prst="rect"/>
          <a:noFill/>
          <a:ln w="0">
            <a:noFill/>
            <a:prstDash/>
          </a:ln>
        </p:spPr>
        <p:txBody>
          <a:bodyPr wrap="square" lIns="91440" tIns="45720" rIns="91440" bIns="45720" numCol="1" vert="horz" anchor="t">
            <a:spAutoFit/>
          </a:bodyPr>
          <a:lstStyle/>
          <a:p>
            <a:pPr marL="0" indent="0" rtl="0" algn="ctr" latinLnBrk="0">
              <a:spcBef>
                <a:spcPts val="0"/>
              </a:spcBef>
              <a:spcAft>
                <a:spcPts val="0"/>
              </a:spcAft>
              <a:buFontTx/>
              <a:buNone/>
            </a:pPr>
            <a:r>
              <a:rPr lang="ko-KR" sz="1100">
                <a:solidFill>
                  <a:schemeClr val="lt1"/>
                </a:solidFill>
                <a:latin typeface="Malgun Gothic" charset="0"/>
                <a:ea typeface="Malgun Gothic" charset="0"/>
                <a:cs typeface="Malgun Gothic" charset="0"/>
              </a:rPr>
              <a:t>로고</a:t>
            </a:r>
            <a:endParaRPr lang="ko-KR" altLang="en-US" sz="1100">
              <a:solidFill>
                <a:schemeClr val="lt1"/>
              </a:solidFill>
              <a:latin typeface="Malgun Gothic" charset="0"/>
              <a:ea typeface="Malgun Gothic" charset="0"/>
              <a:cs typeface="Malgun Gothic" charset="0"/>
            </a:endParaRPr>
          </a:p>
        </p:txBody>
      </p:sp>
      <p:sp>
        <p:nvSpPr>
          <p:cNvPr id="605" name="텍스트 상자 33"/>
          <p:cNvSpPr txBox="1">
            <a:spLocks/>
          </p:cNvSpPr>
          <p:nvPr/>
        </p:nvSpPr>
        <p:spPr>
          <a:xfrm rot="0">
            <a:off x="1664970" y="949960"/>
            <a:ext cx="555625" cy="262255"/>
          </a:xfrm>
          <a:prstGeom prst="rect"/>
          <a:noFill/>
          <a:ln w="0">
            <a:noFill/>
            <a:prstDash/>
          </a:ln>
        </p:spPr>
        <p:txBody>
          <a:bodyPr wrap="square" lIns="91440" tIns="45720" rIns="91440" bIns="45720" numCol="1" vert="horz" anchor="t">
            <a:spAutoFit/>
          </a:bodyPr>
          <a:lstStyle/>
          <a:p>
            <a:pPr marL="0" indent="0" rtl="0" algn="ctr" latinLnBrk="0">
              <a:spcBef>
                <a:spcPts val="0"/>
              </a:spcBef>
              <a:spcAft>
                <a:spcPts val="0"/>
              </a:spcAft>
              <a:buFontTx/>
              <a:buNone/>
            </a:pPr>
            <a:r>
              <a:rPr lang="ko-KR" sz="1100">
                <a:solidFill>
                  <a:schemeClr val="lt1"/>
                </a:solidFill>
                <a:latin typeface="Malgun Gothic" charset="0"/>
                <a:ea typeface="Malgun Gothic" charset="0"/>
                <a:cs typeface="Malgun Gothic" charset="0"/>
              </a:rPr>
              <a:t>뉴스</a:t>
            </a:r>
            <a:endParaRPr lang="ko-KR" altLang="en-US" sz="1100">
              <a:solidFill>
                <a:schemeClr val="lt1"/>
              </a:solidFill>
              <a:latin typeface="Malgun Gothic" charset="0"/>
              <a:ea typeface="Malgun Gothic" charset="0"/>
              <a:cs typeface="Malgun Gothic" charset="0"/>
            </a:endParaRPr>
          </a:p>
        </p:txBody>
      </p:sp>
      <p:sp>
        <p:nvSpPr>
          <p:cNvPr id="606" name="텍스트 상자 34"/>
          <p:cNvSpPr txBox="1">
            <a:spLocks/>
          </p:cNvSpPr>
          <p:nvPr/>
        </p:nvSpPr>
        <p:spPr>
          <a:xfrm rot="0">
            <a:off x="2310130" y="954405"/>
            <a:ext cx="555625" cy="262255"/>
          </a:xfrm>
          <a:prstGeom prst="rect"/>
          <a:noFill/>
          <a:ln w="0">
            <a:noFill/>
            <a:prstDash/>
          </a:ln>
        </p:spPr>
        <p:txBody>
          <a:bodyPr wrap="square" lIns="91440" tIns="45720" rIns="91440" bIns="45720" numCol="1" vert="horz" anchor="t">
            <a:spAutoFit/>
          </a:bodyPr>
          <a:lstStyle/>
          <a:p>
            <a:pPr marL="0" indent="0" rtl="0" algn="ctr" latinLnBrk="0">
              <a:spcBef>
                <a:spcPts val="0"/>
              </a:spcBef>
              <a:spcAft>
                <a:spcPts val="0"/>
              </a:spcAft>
              <a:buFontTx/>
              <a:buNone/>
            </a:pPr>
            <a:r>
              <a:rPr lang="ko-KR" sz="1100">
                <a:solidFill>
                  <a:schemeClr val="lt1"/>
                </a:solidFill>
                <a:latin typeface="Malgun Gothic" charset="0"/>
                <a:ea typeface="Malgun Gothic" charset="0"/>
                <a:cs typeface="Malgun Gothic" charset="0"/>
              </a:rPr>
              <a:t>Q&amp;A</a:t>
            </a:r>
            <a:endParaRPr lang="ko-KR" altLang="en-US" sz="1100">
              <a:solidFill>
                <a:schemeClr val="lt1"/>
              </a:solidFill>
              <a:latin typeface="Malgun Gothic" charset="0"/>
              <a:ea typeface="Malgun Gothic" charset="0"/>
              <a:cs typeface="Malgun Gothic" charset="0"/>
            </a:endParaRPr>
          </a:p>
        </p:txBody>
      </p:sp>
      <p:sp>
        <p:nvSpPr>
          <p:cNvPr id="607" name="텍스트 상자 35"/>
          <p:cNvSpPr txBox="1">
            <a:spLocks/>
          </p:cNvSpPr>
          <p:nvPr/>
        </p:nvSpPr>
        <p:spPr>
          <a:xfrm rot="0">
            <a:off x="6031230" y="949960"/>
            <a:ext cx="648970" cy="262255"/>
          </a:xfrm>
          <a:prstGeom prst="rect"/>
          <a:noFill/>
          <a:ln w="0">
            <a:noFill/>
            <a:prstDash/>
          </a:ln>
        </p:spPr>
        <p:txBody>
          <a:bodyPr wrap="square" lIns="91440" tIns="45720" rIns="91440" bIns="45720" numCol="1" vert="horz" anchor="t">
            <a:spAutoFit/>
          </a:bodyPr>
          <a:lstStyle/>
          <a:p>
            <a:pPr marL="0" indent="0" rtl="0" algn="ctr" latinLnBrk="0">
              <a:spcBef>
                <a:spcPts val="0"/>
              </a:spcBef>
              <a:spcAft>
                <a:spcPts val="0"/>
              </a:spcAft>
              <a:buFontTx/>
              <a:buNone/>
            </a:pPr>
            <a:r>
              <a:rPr lang="ko-KR" sz="1100">
                <a:solidFill>
                  <a:schemeClr val="lt1"/>
                </a:solidFill>
                <a:latin typeface="Malgun Gothic" charset="0"/>
                <a:ea typeface="Malgun Gothic" charset="0"/>
                <a:cs typeface="Malgun Gothic" charset="0"/>
              </a:rPr>
              <a:t>로그인</a:t>
            </a:r>
            <a:endParaRPr lang="ko-KR" altLang="en-US" sz="1100">
              <a:solidFill>
                <a:schemeClr val="lt1"/>
              </a:solidFill>
              <a:latin typeface="Malgun Gothic" charset="0"/>
              <a:ea typeface="Malgun Gothic" charset="0"/>
              <a:cs typeface="Malgun Gothic" charset="0"/>
            </a:endParaRPr>
          </a:p>
        </p:txBody>
      </p:sp>
      <p:sp>
        <p:nvSpPr>
          <p:cNvPr id="608" name="텍스트 상자 36"/>
          <p:cNvSpPr txBox="1">
            <a:spLocks/>
          </p:cNvSpPr>
          <p:nvPr/>
        </p:nvSpPr>
        <p:spPr>
          <a:xfrm rot="0">
            <a:off x="1056005" y="949960"/>
            <a:ext cx="555625" cy="262255"/>
          </a:xfrm>
          <a:prstGeom prst="rect"/>
          <a:noFill/>
          <a:ln w="0">
            <a:noFill/>
            <a:prstDash/>
          </a:ln>
        </p:spPr>
        <p:txBody>
          <a:bodyPr wrap="square" lIns="91440" tIns="45720" rIns="91440" bIns="45720" numCol="1" vert="horz" anchor="t">
            <a:spAutoFit/>
          </a:bodyPr>
          <a:lstStyle/>
          <a:p>
            <a:pPr marL="0" indent="0" rtl="0" algn="ctr" latinLnBrk="0">
              <a:spcBef>
                <a:spcPts val="0"/>
              </a:spcBef>
              <a:spcAft>
                <a:spcPts val="0"/>
              </a:spcAft>
              <a:buFontTx/>
              <a:buNone/>
            </a:pPr>
            <a:r>
              <a:rPr lang="ko-KR" sz="1100">
                <a:solidFill>
                  <a:schemeClr val="lt1"/>
                </a:solidFill>
                <a:latin typeface="Malgun Gothic" charset="0"/>
                <a:ea typeface="Malgun Gothic" charset="0"/>
                <a:cs typeface="Malgun Gothic" charset="0"/>
              </a:rPr>
              <a:t>전체</a:t>
            </a:r>
            <a:endParaRPr lang="ko-KR" altLang="en-US" sz="1100">
              <a:solidFill>
                <a:schemeClr val="lt1"/>
              </a:solidFill>
              <a:latin typeface="Malgun Gothic" charset="0"/>
              <a:ea typeface="Malgun Gothic" charset="0"/>
              <a:cs typeface="Malgun Gothic"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14"/>
          <p:cNvSpPr/>
          <p:nvPr/>
        </p:nvSpPr>
        <p:spPr>
          <a:xfrm>
            <a:off x="520700" y="1096645"/>
            <a:ext cx="6158865" cy="5343525"/>
          </a:xfrm>
          <a:prstGeom prst="rect">
            <a:avLst/>
          </a:prstGeom>
          <a:solidFill>
            <a:srgbClr val="262626"/>
          </a:solidFill>
          <a:ln cap="flat" cmpd="sng" w="9525">
            <a:solidFill>
              <a:srgbClr val="7F7F7F"/>
            </a:solidFill>
            <a:prstDash val="solid"/>
            <a:round/>
            <a:headEnd len="sm" w="sm" type="none"/>
            <a:tailEnd len="sm" w="sm" type="none"/>
          </a:ln>
        </p:spPr>
        <p:txBody>
          <a:bodyPr anchorCtr="0" anchor="ctr" bIns="45700" lIns="0" spcFirstLastPara="1" rIns="0" wrap="square" tIns="45700">
            <a:noAutofit/>
          </a:bodyPr>
          <a:lstStyle/>
          <a:p>
            <a:pPr indent="0" lvl="0" marL="0" marR="0" rtl="0" algn="l">
              <a:spcBef>
                <a:spcPts val="0"/>
              </a:spcBef>
              <a:spcAft>
                <a:spcPts val="0"/>
              </a:spcAft>
              <a:buNone/>
            </a:pPr>
            <a:r>
              <a:t/>
            </a:r>
            <a:endParaRPr sz="900">
              <a:solidFill>
                <a:schemeClr val="lt1"/>
              </a:solidFill>
              <a:latin typeface="Malgun Gothic"/>
              <a:ea typeface="Malgun Gothic"/>
              <a:cs typeface="Malgun Gothic"/>
              <a:sym typeface="Malgun Gothic"/>
            </a:endParaRPr>
          </a:p>
        </p:txBody>
      </p:sp>
      <p:sp>
        <p:nvSpPr>
          <p:cNvPr id="609" name="Google Shape;609;p14"/>
          <p:cNvSpPr/>
          <p:nvPr/>
        </p:nvSpPr>
        <p:spPr>
          <a:xfrm>
            <a:off x="8265160" y="95250"/>
            <a:ext cx="1574800" cy="2159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ko-KR" sz="800">
                <a:solidFill>
                  <a:schemeClr val="dk1"/>
                </a:solidFill>
                <a:latin typeface="Malgun Gothic"/>
                <a:ea typeface="Malgun Gothic"/>
                <a:cs typeface="Malgun Gothic"/>
                <a:sym typeface="Malgun Gothic"/>
              </a:rPr>
              <a:t>화면 </a:t>
            </a:r>
            <a:endParaRPr/>
          </a:p>
        </p:txBody>
      </p:sp>
      <p:graphicFrame>
        <p:nvGraphicFramePr>
          <p:cNvPr id="610" name="Google Shape;610;p14"/>
          <p:cNvGraphicFramePr>
            <a:graphicFrameLocks noGrp="1"/>
          </p:cNvGraphicFramePr>
          <p:nvPr/>
        </p:nvGraphicFramePr>
        <p:xfrm>
          <a:off x="7244080" y="872490"/>
          <a:ext cx="2588260" cy="1772920"/>
        </p:xfrm>
        <a:graphic>
          <a:graphicData uri="http://schemas.openxmlformats.org/drawingml/2006/table">
            <a:tbl>
              <a:tblPr>
                <a:tableStyleId>{00000000-0000-0000-0000-000000000000}</a:tableStyleId>
              </a:tblPr>
              <a:tblGrid>
                <a:gridCol w="278765"/>
                <a:gridCol w="2309495"/>
              </a:tblGrid>
              <a:tr h="1772920">
                <a:tc>
                  <a:txBody>
                    <a:bodyPr/>
                    <a:lstStyle/>
                    <a:p>
                      <a:pPr marL="0" indent="0" rtl="0" algn="ctr" latinLnBrk="0" lvl="1">
                        <a:lnSpc>
                          <a:spcPct val="100000"/>
                        </a:lnSpc>
                        <a:spcBef>
                          <a:spcPct val="0"/>
                        </a:spcBef>
                        <a:spcAft>
                          <a:spcPct val="0"/>
                        </a:spcAft>
                        <a:buFontTx/>
                        <a:buNone/>
                      </a:pPr>
                      <a:r>
                        <a:rPr lang="ko-KR" sz="800" kern="1200" cap="none" i="0" b="0" strike="noStrike">
                          <a:solidFill>
                            <a:srgbClr val="262626"/>
                          </a:solidFill>
                          <a:latin typeface="Malgun Gothic" charset="0"/>
                          <a:ea typeface="Malgun Gothic" charset="0"/>
                          <a:cs typeface="Malgun Gothic" charset="0"/>
                        </a:rPr>
                        <a:t>1</a:t>
                      </a:r>
                      <a:endParaRPr lang="ko-KR" altLang="en-US" sz="800" kern="1200" i="0" cap="none" b="0" strike="noStrike">
                        <a:solidFill>
                          <a:srgbClr val="262626"/>
                        </a:solidFill>
                        <a:latin typeface="Malgun Gothic" charset="0"/>
                        <a:ea typeface="Malgun Gothic" charset="0"/>
                        <a:cs typeface="Malgun Gothic" charset="0"/>
                      </a:endParaRPr>
                    </a:p>
                  </a:txBody>
                  <a:tcPr marL="0" marR="0" marT="45720" marB="4572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l" latinLnBrk="0" lvl="1">
                        <a:lnSpc>
                          <a:spcPct val="100000"/>
                        </a:lnSpc>
                        <a:spcBef>
                          <a:spcPct val="200"/>
                        </a:spcBef>
                        <a:spcAft>
                          <a:spcPct val="0"/>
                        </a:spcAft>
                        <a:buFontTx/>
                        <a:buNone/>
                      </a:pPr>
                      <a:r>
                        <a:rPr lang="ko-KR" sz="800" kern="1200" i="0" b="0">
                          <a:solidFill>
                            <a:srgbClr val="262626"/>
                          </a:solidFill>
                          <a:latin typeface="Malgun Gothic" charset="0"/>
                          <a:ea typeface="Malgun Gothic" charset="0"/>
                          <a:cs typeface="Malgun Gothic" charset="0"/>
                        </a:rPr>
                        <a:t>대표 </a:t>
                      </a:r>
                      <a:r>
                        <a:rPr lang="ko-KR" sz="800" kern="1200" i="0" b="0">
                          <a:solidFill>
                            <a:srgbClr val="262626"/>
                          </a:solidFill>
                          <a:latin typeface="Malgun Gothic" charset="0"/>
                          <a:ea typeface="Malgun Gothic" charset="0"/>
                          <a:cs typeface="Malgun Gothic" charset="0"/>
                        </a:rPr>
                        <a:t>게임(1개 고정)</a:t>
                      </a:r>
                      <a:endParaRPr lang="ko-KR" altLang="en-US" sz="800" kern="1200" i="0" b="0">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i="0" b="0">
                          <a:solidFill>
                            <a:srgbClr val="262626"/>
                          </a:solidFill>
                          <a:latin typeface="Malgun Gothic" charset="0"/>
                          <a:ea typeface="Malgun Gothic" charset="0"/>
                          <a:cs typeface="Malgun Gothic" charset="0"/>
                        </a:rPr>
                        <a:t>구성: 게임</a:t>
                      </a:r>
                      <a:r>
                        <a:rPr lang="ko-KR" sz="800" kern="1200" i="0" b="0">
                          <a:solidFill>
                            <a:srgbClr val="262626"/>
                          </a:solidFill>
                          <a:latin typeface="Malgun Gothic" charset="0"/>
                          <a:ea typeface="Malgun Gothic" charset="0"/>
                          <a:cs typeface="Malgun Gothic" charset="0"/>
                        </a:rPr>
                        <a:t> </a:t>
                      </a:r>
                      <a:r>
                        <a:rPr lang="ko-KR" sz="800" kern="1200" i="0" b="0">
                          <a:solidFill>
                            <a:srgbClr val="262626"/>
                          </a:solidFill>
                          <a:latin typeface="Malgun Gothic" charset="0"/>
                          <a:ea typeface="Malgun Gothic" charset="0"/>
                          <a:cs typeface="Malgun Gothic" charset="0"/>
                        </a:rPr>
                        <a:t>타이틀, 게임</a:t>
                      </a:r>
                      <a:r>
                        <a:rPr lang="ko-KR" sz="800" kern="1200" i="0" b="0">
                          <a:solidFill>
                            <a:srgbClr val="262626"/>
                          </a:solidFill>
                          <a:latin typeface="Malgun Gothic" charset="0"/>
                          <a:ea typeface="Malgun Gothic" charset="0"/>
                          <a:cs typeface="Malgun Gothic" charset="0"/>
                        </a:rPr>
                        <a:t> 설명</a:t>
                      </a:r>
                      <a:r>
                        <a:rPr lang="ko-KR" sz="800" kern="1200" i="0" b="0">
                          <a:solidFill>
                            <a:srgbClr val="262626"/>
                          </a:solidFill>
                          <a:latin typeface="Malgun Gothic" charset="0"/>
                          <a:ea typeface="Malgun Gothic" charset="0"/>
                          <a:cs typeface="Malgun Gothic" charset="0"/>
                        </a:rPr>
                        <a:t>, 배너 이미지</a:t>
                      </a:r>
                      <a:r>
                        <a:rPr lang="ko-KR" sz="800" kern="1200" i="0" b="0">
                          <a:solidFill>
                            <a:srgbClr val="262626"/>
                          </a:solidFill>
                          <a:latin typeface="Malgun Gothic" charset="0"/>
                          <a:ea typeface="Malgun Gothic" charset="0"/>
                          <a:cs typeface="Malgun Gothic" charset="0"/>
                        </a:rPr>
                        <a:t>, 지금 구매 버튼</a:t>
                      </a:r>
                      <a:endParaRPr lang="ko-KR" altLang="en-US" sz="800" kern="1200" i="0" b="0">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i="0" b="0">
                          <a:solidFill>
                            <a:srgbClr val="262626"/>
                          </a:solidFill>
                          <a:latin typeface="Malgun Gothic" charset="0"/>
                          <a:ea typeface="Malgun Gothic" charset="0"/>
                          <a:cs typeface="Malgun Gothic" charset="0"/>
                        </a:rPr>
                        <a:t>기능:</a:t>
                      </a:r>
                      <a:endParaRPr lang="ko-KR" altLang="en-US" sz="800" kern="1200" i="0" b="0">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i="0" b="0">
                          <a:solidFill>
                            <a:srgbClr val="262626"/>
                          </a:solidFill>
                          <a:latin typeface="Malgun Gothic" charset="0"/>
                          <a:ea typeface="Malgun Gothic" charset="0"/>
                          <a:cs typeface="Malgun Gothic" charset="0"/>
                        </a:rPr>
                        <a:t>-</a:t>
                      </a:r>
                      <a:r>
                        <a:rPr lang="ko-KR" sz="800" kern="1200" i="0" b="0">
                          <a:solidFill>
                            <a:srgbClr val="262626"/>
                          </a:solidFill>
                          <a:latin typeface="Malgun Gothic" charset="0"/>
                          <a:ea typeface="Malgun Gothic" charset="0"/>
                          <a:cs typeface="Malgun Gothic" charset="0"/>
                        </a:rPr>
                        <a:t> </a:t>
                      </a:r>
                      <a:r>
                        <a:rPr lang="ko-KR" sz="800" kern="1200" i="0" b="0">
                          <a:solidFill>
                            <a:srgbClr val="262626"/>
                          </a:solidFill>
                          <a:latin typeface="Malgun Gothic" charset="0"/>
                          <a:ea typeface="Malgun Gothic" charset="0"/>
                          <a:cs typeface="Malgun Gothic" charset="0"/>
                        </a:rPr>
                        <a:t>1. 1개의 게임 정보를 노출시킴</a:t>
                      </a:r>
                      <a:endParaRPr lang="ko-KR" altLang="en-US" sz="800" kern="1200" i="0" b="0">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i="0" b="0">
                          <a:solidFill>
                            <a:srgbClr val="262626"/>
                          </a:solidFill>
                          <a:latin typeface="Malgun Gothic" charset="0"/>
                          <a:ea typeface="Malgun Gothic" charset="0"/>
                          <a:cs typeface="Malgun Gothic" charset="0"/>
                        </a:rPr>
                        <a:t>  - 1.1 게임 타이틀</a:t>
                      </a:r>
                      <a:endParaRPr lang="ko-KR" altLang="en-US" sz="800" kern="1200" i="0" b="0">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i="0" b="0">
                          <a:solidFill>
                            <a:srgbClr val="262626"/>
                          </a:solidFill>
                          <a:latin typeface="Malgun Gothic" charset="0"/>
                          <a:ea typeface="Malgun Gothic" charset="0"/>
                          <a:cs typeface="Malgun Gothic" charset="0"/>
                        </a:rPr>
                        <a:t>  - 1.2 게임 </a:t>
                      </a:r>
                      <a:r>
                        <a:rPr lang="ko-KR" sz="800" kern="1200" i="0" b="0">
                          <a:solidFill>
                            <a:srgbClr val="262626"/>
                          </a:solidFill>
                          <a:latin typeface="Malgun Gothic" charset="0"/>
                          <a:ea typeface="Malgun Gothic" charset="0"/>
                          <a:cs typeface="Malgun Gothic" charset="0"/>
                        </a:rPr>
                        <a:t>설명</a:t>
                      </a:r>
                      <a:endParaRPr lang="ko-KR" altLang="en-US" sz="800" kern="1200" i="0" b="0">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i="0" b="0">
                          <a:solidFill>
                            <a:srgbClr val="262626"/>
                          </a:solidFill>
                          <a:latin typeface="Malgun Gothic" charset="0"/>
                          <a:ea typeface="Malgun Gothic" charset="0"/>
                          <a:cs typeface="Malgun Gothic" charset="0"/>
                        </a:rPr>
                        <a:t>  - 1.3 지금구매 버튼을 클릭 시 게임          상세보기 페이지로 이동</a:t>
                      </a:r>
                      <a:endParaRPr lang="ko-KR" altLang="en-US" sz="800" kern="1200" i="0" b="0">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i="0" b="0">
                          <a:solidFill>
                            <a:srgbClr val="262626"/>
                          </a:solidFill>
                          <a:latin typeface="Malgun Gothic" charset="0"/>
                          <a:ea typeface="Malgun Gothic" charset="0"/>
                          <a:cs typeface="Malgun Gothic" charset="0"/>
                        </a:rPr>
                        <a:t>  - 1.4 게임 썸네일 노출 썸네일 클릭 시 게임          상세보기 페이지로 이동</a:t>
                      </a:r>
                      <a:endParaRPr lang="ko-KR" altLang="en-US" sz="800" kern="1200" i="0" b="0">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cap="none" i="0" b="0" strike="noStrike">
                          <a:solidFill>
                            <a:srgbClr val="262626"/>
                          </a:solidFill>
                          <a:latin typeface="Malgun Gothic" charset="0"/>
                          <a:ea typeface="Malgun Gothic" charset="0"/>
                          <a:cs typeface="Malgun Gothic" charset="0"/>
                        </a:rPr>
                        <a:t> </a:t>
                      </a:r>
                      <a:r>
                        <a:rPr lang="ko-KR" sz="800" kern="1200" i="0" b="0">
                          <a:solidFill>
                            <a:srgbClr val="262626"/>
                          </a:solidFill>
                          <a:latin typeface="Malgun Gothic" charset="0"/>
                          <a:ea typeface="Malgun Gothic" charset="0"/>
                          <a:cs typeface="Malgun Gothic" charset="0"/>
                        </a:rPr>
                        <a:t>관리자 메뉴X. 이미지, 제목, 설명문구 전부 고정형</a:t>
                      </a:r>
                      <a:endParaRPr lang="ko-KR" altLang="en-US" sz="800" kern="1200" i="0" b="0">
                        <a:solidFill>
                          <a:srgbClr val="262626"/>
                        </a:solidFill>
                        <a:latin typeface="Malgun Gothic" charset="0"/>
                        <a:ea typeface="Malgun Gothic" charset="0"/>
                        <a:cs typeface="Malgun Gothic" charset="0"/>
                      </a:endParaRPr>
                    </a:p>
                  </a:txBody>
                  <a:tcPr marL="35560" marR="0" marT="45720" marB="45720" anchor="t">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r>
            </a:tbl>
          </a:graphicData>
        </a:graphic>
      </p:graphicFrame>
      <p:sp>
        <p:nvSpPr>
          <p:cNvPr id="615" name="Google Shape;615;p14"/>
          <p:cNvSpPr/>
          <p:nvPr/>
        </p:nvSpPr>
        <p:spPr>
          <a:xfrm>
            <a:off x="2648585" y="1489710"/>
            <a:ext cx="3888105" cy="3060700"/>
          </a:xfrm>
          <a:prstGeom prst="rect">
            <a:avLst/>
          </a:prstGeom>
          <a:noFill/>
          <a:ln cap="flat" cmpd="sng" w="9525">
            <a:solidFill>
              <a:srgbClr val="7F7F7F"/>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t/>
            </a:r>
            <a:endParaRPr sz="900">
              <a:solidFill>
                <a:srgbClr val="3F3F3F"/>
              </a:solidFill>
              <a:latin typeface="Malgun Gothic"/>
              <a:ea typeface="Malgun Gothic"/>
              <a:cs typeface="Malgun Gothic"/>
              <a:sym typeface="Malgun Gothic"/>
            </a:endParaRPr>
          </a:p>
        </p:txBody>
      </p:sp>
      <p:sp>
        <p:nvSpPr>
          <p:cNvPr id="616" name="Google Shape;616;p14"/>
          <p:cNvSpPr txBox="1"/>
          <p:nvPr/>
        </p:nvSpPr>
        <p:spPr>
          <a:xfrm>
            <a:off x="4338955" y="2736850"/>
            <a:ext cx="939800" cy="2616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1100">
                <a:solidFill>
                  <a:schemeClr val="lt1"/>
                </a:solidFill>
                <a:latin typeface="Malgun Gothic"/>
                <a:ea typeface="Malgun Gothic"/>
                <a:cs typeface="Malgun Gothic"/>
                <a:sym typeface="Malgun Gothic"/>
              </a:rPr>
              <a:t>배너 이미지</a:t>
            </a:r>
            <a:endParaRPr/>
          </a:p>
        </p:txBody>
      </p:sp>
      <p:sp>
        <p:nvSpPr>
          <p:cNvPr id="617" name="Google Shape;617;p14"/>
          <p:cNvSpPr/>
          <p:nvPr/>
        </p:nvSpPr>
        <p:spPr>
          <a:xfrm>
            <a:off x="1004570" y="3722370"/>
            <a:ext cx="963930" cy="205105"/>
          </a:xfrm>
          <a:prstGeom prst="roundRect">
            <a:avLst>
              <a:gd fmla="val 16667" name="adj"/>
            </a:avLst>
          </a:prstGeom>
          <a:noFill/>
          <a:ln cap="flat" cmpd="sng" w="9525">
            <a:solidFill>
              <a:srgbClr val="7F7F7F"/>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ko-KR" sz="900">
                <a:solidFill>
                  <a:schemeClr val="lt1"/>
                </a:solidFill>
                <a:latin typeface="Malgun Gothic"/>
                <a:ea typeface="Malgun Gothic"/>
                <a:cs typeface="Malgun Gothic"/>
                <a:sym typeface="Malgun Gothic"/>
              </a:rPr>
              <a:t>지금 구매</a:t>
            </a:r>
            <a:endParaRPr/>
          </a:p>
        </p:txBody>
      </p:sp>
      <p:sp>
        <p:nvSpPr>
          <p:cNvPr id="618" name="Google Shape;618;p14"/>
          <p:cNvSpPr/>
          <p:nvPr/>
        </p:nvSpPr>
        <p:spPr>
          <a:xfrm>
            <a:off x="699135" y="1817370"/>
            <a:ext cx="1949450" cy="2717165"/>
          </a:xfrm>
          <a:prstGeom prst="rect">
            <a:avLst/>
          </a:prstGeom>
          <a:solidFill>
            <a:srgbClr val="0C0C0C"/>
          </a:solidFill>
          <a:ln cap="flat" cmpd="sng" w="9525">
            <a:solidFill>
              <a:srgbClr val="7F7F7F"/>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t/>
            </a:r>
            <a:endParaRPr sz="900">
              <a:solidFill>
                <a:srgbClr val="3F3F3F"/>
              </a:solidFill>
              <a:latin typeface="Malgun Gothic"/>
              <a:ea typeface="Malgun Gothic"/>
              <a:cs typeface="Malgun Gothic"/>
              <a:sym typeface="Malgun Gothic"/>
            </a:endParaRPr>
          </a:p>
        </p:txBody>
      </p:sp>
      <p:sp>
        <p:nvSpPr>
          <p:cNvPr id="619" name="Google Shape;619;p14"/>
          <p:cNvSpPr txBox="1"/>
          <p:nvPr/>
        </p:nvSpPr>
        <p:spPr>
          <a:xfrm>
            <a:off x="906780" y="2249805"/>
            <a:ext cx="1077595" cy="52324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1400">
                <a:solidFill>
                  <a:schemeClr val="lt1"/>
                </a:solidFill>
                <a:latin typeface="Malgun Gothic"/>
                <a:ea typeface="Malgun Gothic"/>
                <a:cs typeface="Malgun Gothic"/>
                <a:sym typeface="Malgun Gothic"/>
              </a:rPr>
              <a:t>문명 VI</a:t>
            </a:r>
            <a:endParaRPr/>
          </a:p>
          <a:p>
            <a:pPr indent="0" lvl="0" marL="0" marR="0" rtl="0" algn="l">
              <a:spcBef>
                <a:spcPts val="0"/>
              </a:spcBef>
              <a:spcAft>
                <a:spcPts val="0"/>
              </a:spcAft>
              <a:buNone/>
            </a:pPr>
            <a:r>
              <a:rPr b="1" lang="ko-KR" sz="1400">
                <a:solidFill>
                  <a:schemeClr val="lt1"/>
                </a:solidFill>
                <a:latin typeface="Malgun Gothic"/>
                <a:ea typeface="Malgun Gothic"/>
                <a:cs typeface="Malgun Gothic"/>
                <a:sym typeface="Malgun Gothic"/>
              </a:rPr>
              <a:t>Anthology</a:t>
            </a:r>
            <a:endParaRPr b="1" sz="1400">
              <a:solidFill>
                <a:schemeClr val="lt1"/>
              </a:solidFill>
              <a:latin typeface="Malgun Gothic"/>
              <a:ea typeface="Malgun Gothic"/>
              <a:cs typeface="Malgun Gothic"/>
              <a:sym typeface="Malgun Gothic"/>
            </a:endParaRPr>
          </a:p>
        </p:txBody>
      </p:sp>
      <p:sp>
        <p:nvSpPr>
          <p:cNvPr id="620" name="Google Shape;620;p14"/>
          <p:cNvSpPr txBox="1"/>
          <p:nvPr/>
        </p:nvSpPr>
        <p:spPr>
          <a:xfrm>
            <a:off x="906780" y="2864485"/>
            <a:ext cx="1381760" cy="8312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1200">
                <a:solidFill>
                  <a:srgbClr val="7F7F7F"/>
                </a:solidFill>
                <a:latin typeface="Malgun Gothic"/>
                <a:ea typeface="Malgun Gothic"/>
                <a:cs typeface="Malgun Gothic"/>
                <a:sym typeface="Malgun Gothic"/>
              </a:rPr>
              <a:t>기본 게임, DLC 팩, Rise djkldjdjlsjljdkljfjsldkfjsldjfkls</a:t>
            </a:r>
            <a:endParaRPr sz="1200">
              <a:solidFill>
                <a:srgbClr val="7F7F7F"/>
              </a:solidFill>
              <a:latin typeface="Malgun Gothic"/>
              <a:ea typeface="Malgun Gothic"/>
              <a:cs typeface="Malgun Gothic"/>
              <a:sym typeface="Malgun Gothic"/>
            </a:endParaRPr>
          </a:p>
        </p:txBody>
      </p:sp>
      <p:sp>
        <p:nvSpPr>
          <p:cNvPr id="621" name="Google Shape;621;p14"/>
          <p:cNvSpPr/>
          <p:nvPr/>
        </p:nvSpPr>
        <p:spPr>
          <a:xfrm>
            <a:off x="4413250" y="95250"/>
            <a:ext cx="2736215" cy="2159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ko-KR" sz="800">
                <a:solidFill>
                  <a:schemeClr val="dk1"/>
                </a:solidFill>
                <a:latin typeface="Malgun Gothic"/>
                <a:ea typeface="Malgun Gothic"/>
                <a:cs typeface="Malgun Gothic"/>
                <a:sym typeface="Malgun Gothic"/>
              </a:rPr>
              <a:t>메인 화면 </a:t>
            </a:r>
            <a:endParaRPr sz="800">
              <a:solidFill>
                <a:schemeClr val="dk1"/>
              </a:solidFill>
              <a:latin typeface="Malgun Gothic"/>
              <a:ea typeface="Malgun Gothic"/>
              <a:cs typeface="Malgun Gothic"/>
              <a:sym typeface="Malgun Gothic"/>
            </a:endParaRPr>
          </a:p>
        </p:txBody>
      </p:sp>
      <p:sp>
        <p:nvSpPr>
          <p:cNvPr id="622" name="Google Shape;622;p14"/>
          <p:cNvSpPr/>
          <p:nvPr/>
        </p:nvSpPr>
        <p:spPr>
          <a:xfrm>
            <a:off x="956310" y="324485"/>
            <a:ext cx="2736215" cy="215900"/>
          </a:xfrm>
          <a:prstGeom prst="rect">
            <a:avLst/>
          </a:prstGeom>
          <a:noFill/>
          <a:ln>
            <a:noFill/>
          </a:ln>
        </p:spPr>
        <p:txBody>
          <a:bodyPr anchorCtr="0" anchor="ctr" bIns="72000" lIns="91425" spcFirstLastPara="1" rIns="91425" wrap="square" tIns="72000">
            <a:noAutofit/>
          </a:bodyPr>
          <a:lstStyle/>
          <a:p>
            <a:pPr indent="0" lvl="0" marL="0" marR="0" rtl="0" algn="l">
              <a:spcBef>
                <a:spcPts val="0"/>
              </a:spcBef>
              <a:spcAft>
                <a:spcPts val="0"/>
              </a:spcAft>
              <a:buNone/>
            </a:pPr>
            <a:r>
              <a:rPr lang="ko-KR" sz="800">
                <a:solidFill>
                  <a:schemeClr val="dk1"/>
                </a:solidFill>
                <a:latin typeface="Malgun Gothic"/>
                <a:ea typeface="Malgun Gothic"/>
                <a:cs typeface="Malgun Gothic"/>
                <a:sym typeface="Malgun Gothic"/>
              </a:rPr>
              <a:t>메인 화면</a:t>
            </a:r>
            <a:endParaRPr sz="800">
              <a:solidFill>
                <a:schemeClr val="dk1"/>
              </a:solidFill>
              <a:latin typeface="Malgun Gothic"/>
              <a:ea typeface="Malgun Gothic"/>
              <a:cs typeface="Malgun Gothic"/>
              <a:sym typeface="Malgun Gothic"/>
            </a:endParaRPr>
          </a:p>
        </p:txBody>
      </p:sp>
      <p:sp>
        <p:nvSpPr>
          <p:cNvPr id="623" name="Google Shape;623;p14"/>
          <p:cNvSpPr/>
          <p:nvPr/>
        </p:nvSpPr>
        <p:spPr>
          <a:xfrm>
            <a:off x="956310" y="95250"/>
            <a:ext cx="2736215" cy="2159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ko-KR" sz="800">
                <a:solidFill>
                  <a:schemeClr val="dk1"/>
                </a:solidFill>
                <a:latin typeface="Malgun Gothic"/>
                <a:ea typeface="Malgun Gothic"/>
                <a:cs typeface="Malgun Gothic"/>
                <a:sym typeface="Malgun Gothic"/>
              </a:rPr>
              <a:t>main</a:t>
            </a:r>
            <a:endParaRPr sz="800">
              <a:solidFill>
                <a:schemeClr val="dk1"/>
              </a:solidFill>
              <a:latin typeface="Malgun Gothic"/>
              <a:ea typeface="Malgun Gothic"/>
              <a:cs typeface="Malgun Gothic"/>
              <a:sym typeface="Malgun Gothic"/>
            </a:endParaRPr>
          </a:p>
        </p:txBody>
      </p:sp>
      <p:sp>
        <p:nvSpPr>
          <p:cNvPr id="624" name="Google Shape;624;p14"/>
          <p:cNvSpPr/>
          <p:nvPr/>
        </p:nvSpPr>
        <p:spPr>
          <a:xfrm>
            <a:off x="613410" y="1753235"/>
            <a:ext cx="180340" cy="180340"/>
          </a:xfrm>
          <a:prstGeom prst="ellipse">
            <a:avLst/>
          </a:prstGeom>
          <a:solidFill>
            <a:srgbClr val="FF5050"/>
          </a:solidFill>
          <a:ln>
            <a:noFill/>
          </a:ln>
        </p:spPr>
        <p:txBody>
          <a:bodyPr anchorCtr="0" anchor="ctr" bIns="45700" lIns="0" spcFirstLastPara="1" rIns="0" wrap="square" tIns="45700">
            <a:noAutofit/>
          </a:bodyPr>
          <a:lstStyle/>
          <a:p>
            <a:pPr indent="0" lvl="0" marL="0" marR="0" rtl="0" algn="ctr">
              <a:spcBef>
                <a:spcPts val="0"/>
              </a:spcBef>
              <a:spcAft>
                <a:spcPts val="0"/>
              </a:spcAft>
              <a:buClr>
                <a:schemeClr val="lt1"/>
              </a:buClr>
              <a:buSzPts val="800"/>
              <a:buFont typeface="Malgun Gothic"/>
              <a:buNone/>
            </a:pPr>
            <a:r>
              <a:rPr lang="ko-KR" sz="800">
                <a:solidFill>
                  <a:schemeClr val="lt1"/>
                </a:solidFill>
                <a:latin typeface="Malgun Gothic"/>
                <a:ea typeface="Malgun Gothic"/>
                <a:cs typeface="Malgun Gothic"/>
                <a:sym typeface="Malgun Gothic"/>
              </a:rPr>
              <a:t>1</a:t>
            </a:r>
            <a:endParaRPr sz="800">
              <a:solidFill>
                <a:schemeClr val="lt1"/>
              </a:solidFill>
              <a:latin typeface="Malgun Gothic"/>
              <a:ea typeface="Malgun Gothic"/>
              <a:cs typeface="Malgun Gothic"/>
              <a:sym typeface="Malgun Gothic"/>
            </a:endParaRPr>
          </a:p>
        </p:txBody>
      </p:sp>
      <p:sp>
        <p:nvSpPr>
          <p:cNvPr id="625" name="Google Shape;625;p14"/>
          <p:cNvSpPr/>
          <p:nvPr/>
        </p:nvSpPr>
        <p:spPr>
          <a:xfrm>
            <a:off x="861060" y="2125345"/>
            <a:ext cx="180340" cy="180340"/>
          </a:xfrm>
          <a:prstGeom prst="ellipse">
            <a:avLst/>
          </a:prstGeom>
          <a:solidFill>
            <a:srgbClr val="FF5050"/>
          </a:solidFill>
          <a:ln>
            <a:noFill/>
          </a:ln>
        </p:spPr>
        <p:txBody>
          <a:bodyPr anchorCtr="0" anchor="ctr" bIns="45700" lIns="0" spcFirstLastPara="1" rIns="0" wrap="square" tIns="45700">
            <a:noAutofit/>
          </a:bodyPr>
          <a:lstStyle/>
          <a:p>
            <a:pPr indent="0" lvl="0" marL="0" marR="0" rtl="0" algn="ctr">
              <a:spcBef>
                <a:spcPts val="0"/>
              </a:spcBef>
              <a:spcAft>
                <a:spcPts val="0"/>
              </a:spcAft>
              <a:buClr>
                <a:schemeClr val="lt1"/>
              </a:buClr>
              <a:buSzPts val="800"/>
              <a:buFont typeface="Malgun Gothic"/>
              <a:buNone/>
            </a:pPr>
            <a:r>
              <a:rPr lang="ko-KR" sz="800">
                <a:solidFill>
                  <a:schemeClr val="lt1"/>
                </a:solidFill>
                <a:latin typeface="Malgun Gothic"/>
                <a:ea typeface="Malgun Gothic"/>
                <a:cs typeface="Malgun Gothic"/>
                <a:sym typeface="Malgun Gothic"/>
              </a:rPr>
              <a:t>1-1</a:t>
            </a:r>
            <a:endParaRPr sz="800">
              <a:solidFill>
                <a:schemeClr val="lt1"/>
              </a:solidFill>
              <a:latin typeface="Malgun Gothic"/>
              <a:ea typeface="Malgun Gothic"/>
              <a:cs typeface="Malgun Gothic"/>
              <a:sym typeface="Malgun Gothic"/>
            </a:endParaRPr>
          </a:p>
        </p:txBody>
      </p:sp>
      <p:sp>
        <p:nvSpPr>
          <p:cNvPr id="626" name="Google Shape;626;p14"/>
          <p:cNvSpPr/>
          <p:nvPr/>
        </p:nvSpPr>
        <p:spPr>
          <a:xfrm>
            <a:off x="861060" y="2777490"/>
            <a:ext cx="180340" cy="180340"/>
          </a:xfrm>
          <a:prstGeom prst="ellipse">
            <a:avLst/>
          </a:prstGeom>
          <a:solidFill>
            <a:srgbClr val="FF5050"/>
          </a:solidFill>
          <a:ln>
            <a:noFill/>
          </a:ln>
        </p:spPr>
        <p:txBody>
          <a:bodyPr anchorCtr="0" anchor="ctr" bIns="45700" lIns="0" spcFirstLastPara="1" rIns="0" wrap="square" tIns="45700">
            <a:noAutofit/>
          </a:bodyPr>
          <a:lstStyle/>
          <a:p>
            <a:pPr indent="0" lvl="0" marL="0" marR="0" rtl="0" algn="ctr">
              <a:spcBef>
                <a:spcPts val="0"/>
              </a:spcBef>
              <a:spcAft>
                <a:spcPts val="0"/>
              </a:spcAft>
              <a:buClr>
                <a:schemeClr val="lt1"/>
              </a:buClr>
              <a:buSzPts val="800"/>
              <a:buFont typeface="Malgun Gothic"/>
              <a:buNone/>
            </a:pPr>
            <a:r>
              <a:rPr lang="ko-KR" sz="800">
                <a:solidFill>
                  <a:schemeClr val="lt1"/>
                </a:solidFill>
                <a:latin typeface="Malgun Gothic"/>
                <a:ea typeface="Malgun Gothic"/>
                <a:cs typeface="Malgun Gothic"/>
                <a:sym typeface="Malgun Gothic"/>
              </a:rPr>
              <a:t>1-2</a:t>
            </a:r>
            <a:endParaRPr sz="800">
              <a:solidFill>
                <a:schemeClr val="lt1"/>
              </a:solidFill>
              <a:latin typeface="Malgun Gothic"/>
              <a:ea typeface="Malgun Gothic"/>
              <a:cs typeface="Malgun Gothic"/>
              <a:sym typeface="Malgun Gothic"/>
            </a:endParaRPr>
          </a:p>
        </p:txBody>
      </p:sp>
      <p:sp>
        <p:nvSpPr>
          <p:cNvPr id="627" name="Google Shape;627;p14"/>
          <p:cNvSpPr/>
          <p:nvPr/>
        </p:nvSpPr>
        <p:spPr>
          <a:xfrm>
            <a:off x="2557780" y="1374775"/>
            <a:ext cx="180340" cy="180340"/>
          </a:xfrm>
          <a:prstGeom prst="ellipse">
            <a:avLst/>
          </a:prstGeom>
          <a:solidFill>
            <a:srgbClr val="FF5050"/>
          </a:solidFill>
          <a:ln>
            <a:noFill/>
          </a:ln>
        </p:spPr>
        <p:txBody>
          <a:bodyPr anchorCtr="0" anchor="ctr" bIns="45700" lIns="0" spcFirstLastPara="1" rIns="0" wrap="square" tIns="45700">
            <a:noAutofit/>
          </a:bodyPr>
          <a:lstStyle/>
          <a:p>
            <a:pPr indent="0" lvl="0" marL="0" marR="0" rtl="0" algn="ctr">
              <a:spcBef>
                <a:spcPts val="0"/>
              </a:spcBef>
              <a:spcAft>
                <a:spcPts val="0"/>
              </a:spcAft>
              <a:buClr>
                <a:schemeClr val="lt1"/>
              </a:buClr>
              <a:buSzPts val="800"/>
              <a:buFont typeface="Malgun Gothic"/>
              <a:buNone/>
            </a:pPr>
            <a:r>
              <a:rPr lang="ko-KR" sz="800">
                <a:solidFill>
                  <a:schemeClr val="lt1"/>
                </a:solidFill>
                <a:latin typeface="Malgun Gothic"/>
                <a:ea typeface="Malgun Gothic"/>
                <a:cs typeface="Malgun Gothic"/>
                <a:sym typeface="Malgun Gothic"/>
              </a:rPr>
              <a:t>1-4</a:t>
            </a:r>
            <a:endParaRPr sz="800">
              <a:solidFill>
                <a:schemeClr val="lt1"/>
              </a:solidFill>
              <a:latin typeface="Malgun Gothic"/>
              <a:ea typeface="Malgun Gothic"/>
              <a:cs typeface="Malgun Gothic"/>
              <a:sym typeface="Malgun Gothic"/>
            </a:endParaRPr>
          </a:p>
        </p:txBody>
      </p:sp>
      <p:sp>
        <p:nvSpPr>
          <p:cNvPr id="628" name="Google Shape;628;p14"/>
          <p:cNvSpPr/>
          <p:nvPr/>
        </p:nvSpPr>
        <p:spPr>
          <a:xfrm>
            <a:off x="909955" y="3890010"/>
            <a:ext cx="1381760" cy="354330"/>
          </a:xfrm>
          <a:prstGeom prst="roundRect">
            <a:avLst>
              <a:gd fmla="val 16667" name="adj"/>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14"/>
          <p:cNvSpPr/>
          <p:nvPr/>
        </p:nvSpPr>
        <p:spPr>
          <a:xfrm>
            <a:off x="861060" y="3796665"/>
            <a:ext cx="180340" cy="180340"/>
          </a:xfrm>
          <a:prstGeom prst="ellipse">
            <a:avLst/>
          </a:prstGeom>
          <a:solidFill>
            <a:srgbClr val="FF5050"/>
          </a:solidFill>
          <a:ln>
            <a:noFill/>
          </a:ln>
        </p:spPr>
        <p:txBody>
          <a:bodyPr anchorCtr="0" anchor="ctr" bIns="45700" lIns="0" spcFirstLastPara="1" rIns="0" wrap="square" tIns="45700">
            <a:noAutofit/>
          </a:bodyPr>
          <a:lstStyle/>
          <a:p>
            <a:pPr indent="0" lvl="0" marL="0" marR="0" rtl="0" algn="ctr">
              <a:spcBef>
                <a:spcPts val="0"/>
              </a:spcBef>
              <a:spcAft>
                <a:spcPts val="0"/>
              </a:spcAft>
              <a:buClr>
                <a:schemeClr val="lt1"/>
              </a:buClr>
              <a:buSzPts val="800"/>
              <a:buFont typeface="Malgun Gothic"/>
              <a:buNone/>
            </a:pPr>
            <a:r>
              <a:rPr lang="ko-KR" sz="800">
                <a:solidFill>
                  <a:schemeClr val="lt1"/>
                </a:solidFill>
                <a:latin typeface="Malgun Gothic"/>
                <a:ea typeface="Malgun Gothic"/>
                <a:cs typeface="Malgun Gothic"/>
                <a:sym typeface="Malgun Gothic"/>
              </a:rPr>
              <a:t>1-3</a:t>
            </a:r>
            <a:endParaRPr sz="800">
              <a:solidFill>
                <a:schemeClr val="lt1"/>
              </a:solidFill>
              <a:latin typeface="Malgun Gothic"/>
              <a:ea typeface="Malgun Gothic"/>
              <a:cs typeface="Malgun Gothic"/>
              <a:sym typeface="Malgun Gothic"/>
            </a:endParaRPr>
          </a:p>
        </p:txBody>
      </p:sp>
      <p:sp>
        <p:nvSpPr>
          <p:cNvPr id="630" name="Google Shape;630;p14"/>
          <p:cNvSpPr txBox="1"/>
          <p:nvPr/>
        </p:nvSpPr>
        <p:spPr>
          <a:xfrm>
            <a:off x="1263650" y="3954145"/>
            <a:ext cx="754380" cy="2463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1000">
                <a:solidFill>
                  <a:schemeClr val="lt1"/>
                </a:solidFill>
                <a:latin typeface="Malgun Gothic"/>
                <a:ea typeface="Malgun Gothic"/>
                <a:cs typeface="Malgun Gothic"/>
                <a:sym typeface="Malgun Gothic"/>
              </a:rPr>
              <a:t>지금구매</a:t>
            </a:r>
            <a:endParaRPr sz="1000">
              <a:solidFill>
                <a:schemeClr val="lt1"/>
              </a:solidFill>
              <a:latin typeface="Malgun Gothic"/>
              <a:ea typeface="Malgun Gothic"/>
              <a:cs typeface="Malgun Gothic"/>
              <a:sym typeface="Malgun Gothic"/>
            </a:endParaRPr>
          </a:p>
        </p:txBody>
      </p:sp>
      <p:sp>
        <p:nvSpPr>
          <p:cNvPr id="631" name="텍스트 상자 37"/>
          <p:cNvSpPr txBox="1">
            <a:spLocks/>
          </p:cNvSpPr>
          <p:nvPr/>
        </p:nvSpPr>
        <p:spPr>
          <a:xfrm rot="0">
            <a:off x="522605" y="1043940"/>
            <a:ext cx="6157595" cy="303530"/>
          </a:xfrm>
          <a:prstGeom prst="rect"/>
          <a:solidFill>
            <a:srgbClr val="595959"/>
          </a:solidFill>
          <a:ln w="9525" cap="flat" cmpd="sng">
            <a:solidFill>
              <a:srgbClr val="595959">
                <a:alpha val="100000"/>
              </a:srgbClr>
            </a:solidFill>
            <a:prstDash val="solid"/>
            <a:round/>
          </a:ln>
        </p:spPr>
        <p:txBody>
          <a:bodyPr wrap="square" lIns="91440" tIns="45720" rIns="91440" bIns="45720" numCol="1" vert="horz" anchor="t">
            <a:spAutoFit/>
          </a:bodyPr>
          <a:lstStyle/>
          <a:p>
            <a:pPr marL="0" indent="0" rtl="0" algn="l" latinLnBrk="0">
              <a:spcBef>
                <a:spcPts val="0"/>
              </a:spcBef>
              <a:spcAft>
                <a:spcPts val="0"/>
              </a:spcAft>
              <a:buFontTx/>
              <a:buNone/>
            </a:pPr>
            <a:endParaRPr lang="ko-KR" altLang="en-US"/>
          </a:p>
        </p:txBody>
      </p:sp>
      <p:sp>
        <p:nvSpPr>
          <p:cNvPr id="632" name="텍스트 상자 38"/>
          <p:cNvSpPr txBox="1">
            <a:spLocks/>
          </p:cNvSpPr>
          <p:nvPr/>
        </p:nvSpPr>
        <p:spPr>
          <a:xfrm rot="0">
            <a:off x="522605" y="1043940"/>
            <a:ext cx="555625" cy="262255"/>
          </a:xfrm>
          <a:prstGeom prst="rect"/>
          <a:noFill/>
          <a:ln w="0">
            <a:noFill/>
            <a:prstDash/>
          </a:ln>
        </p:spPr>
        <p:txBody>
          <a:bodyPr wrap="square" lIns="91440" tIns="45720" rIns="91440" bIns="45720" numCol="1" vert="horz" anchor="t">
            <a:spAutoFit/>
          </a:bodyPr>
          <a:lstStyle/>
          <a:p>
            <a:pPr marL="0" indent="0" rtl="0" algn="ctr" latinLnBrk="0">
              <a:spcBef>
                <a:spcPts val="0"/>
              </a:spcBef>
              <a:spcAft>
                <a:spcPts val="0"/>
              </a:spcAft>
              <a:buFontTx/>
              <a:buNone/>
            </a:pPr>
            <a:r>
              <a:rPr lang="ko-KR" sz="1100">
                <a:solidFill>
                  <a:schemeClr val="lt1"/>
                </a:solidFill>
                <a:latin typeface="Malgun Gothic" charset="0"/>
                <a:ea typeface="Malgun Gothic" charset="0"/>
                <a:cs typeface="Malgun Gothic" charset="0"/>
              </a:rPr>
              <a:t>로고</a:t>
            </a:r>
            <a:endParaRPr lang="ko-KR" altLang="en-US" sz="1100">
              <a:solidFill>
                <a:schemeClr val="lt1"/>
              </a:solidFill>
              <a:latin typeface="Malgun Gothic" charset="0"/>
              <a:ea typeface="Malgun Gothic" charset="0"/>
              <a:cs typeface="Malgun Gothic" charset="0"/>
            </a:endParaRPr>
          </a:p>
        </p:txBody>
      </p:sp>
      <p:sp>
        <p:nvSpPr>
          <p:cNvPr id="633" name="텍스트 상자 39"/>
          <p:cNvSpPr txBox="1">
            <a:spLocks/>
          </p:cNvSpPr>
          <p:nvPr/>
        </p:nvSpPr>
        <p:spPr>
          <a:xfrm rot="0">
            <a:off x="1664970" y="1043940"/>
            <a:ext cx="555625" cy="262255"/>
          </a:xfrm>
          <a:prstGeom prst="rect"/>
          <a:noFill/>
          <a:ln w="0">
            <a:noFill/>
            <a:prstDash/>
          </a:ln>
        </p:spPr>
        <p:txBody>
          <a:bodyPr wrap="square" lIns="91440" tIns="45720" rIns="91440" bIns="45720" numCol="1" vert="horz" anchor="t">
            <a:spAutoFit/>
          </a:bodyPr>
          <a:lstStyle/>
          <a:p>
            <a:pPr marL="0" indent="0" rtl="0" algn="ctr" latinLnBrk="0">
              <a:spcBef>
                <a:spcPts val="0"/>
              </a:spcBef>
              <a:spcAft>
                <a:spcPts val="0"/>
              </a:spcAft>
              <a:buFontTx/>
              <a:buNone/>
            </a:pPr>
            <a:r>
              <a:rPr lang="ko-KR" sz="1100">
                <a:solidFill>
                  <a:schemeClr val="lt1"/>
                </a:solidFill>
                <a:latin typeface="Malgun Gothic" charset="0"/>
                <a:ea typeface="Malgun Gothic" charset="0"/>
                <a:cs typeface="Malgun Gothic" charset="0"/>
              </a:rPr>
              <a:t>뉴스</a:t>
            </a:r>
            <a:endParaRPr lang="ko-KR" altLang="en-US" sz="1100">
              <a:solidFill>
                <a:schemeClr val="lt1"/>
              </a:solidFill>
              <a:latin typeface="Malgun Gothic" charset="0"/>
              <a:ea typeface="Malgun Gothic" charset="0"/>
              <a:cs typeface="Malgun Gothic" charset="0"/>
            </a:endParaRPr>
          </a:p>
        </p:txBody>
      </p:sp>
      <p:sp>
        <p:nvSpPr>
          <p:cNvPr id="634" name="텍스트 상자 40"/>
          <p:cNvSpPr txBox="1">
            <a:spLocks/>
          </p:cNvSpPr>
          <p:nvPr/>
        </p:nvSpPr>
        <p:spPr>
          <a:xfrm rot="0">
            <a:off x="2310130" y="1048385"/>
            <a:ext cx="555625" cy="262255"/>
          </a:xfrm>
          <a:prstGeom prst="rect"/>
          <a:noFill/>
          <a:ln w="0">
            <a:noFill/>
            <a:prstDash/>
          </a:ln>
        </p:spPr>
        <p:txBody>
          <a:bodyPr wrap="square" lIns="91440" tIns="45720" rIns="91440" bIns="45720" numCol="1" vert="horz" anchor="t">
            <a:spAutoFit/>
          </a:bodyPr>
          <a:lstStyle/>
          <a:p>
            <a:pPr marL="0" indent="0" rtl="0" algn="ctr" latinLnBrk="0">
              <a:spcBef>
                <a:spcPts val="0"/>
              </a:spcBef>
              <a:spcAft>
                <a:spcPts val="0"/>
              </a:spcAft>
              <a:buFontTx/>
              <a:buNone/>
            </a:pPr>
            <a:r>
              <a:rPr lang="ko-KR" sz="1100">
                <a:solidFill>
                  <a:schemeClr val="lt1"/>
                </a:solidFill>
                <a:latin typeface="Malgun Gothic" charset="0"/>
                <a:ea typeface="Malgun Gothic" charset="0"/>
                <a:cs typeface="Malgun Gothic" charset="0"/>
              </a:rPr>
              <a:t>Q&amp;A</a:t>
            </a:r>
            <a:endParaRPr lang="ko-KR" altLang="en-US" sz="1100">
              <a:solidFill>
                <a:schemeClr val="lt1"/>
              </a:solidFill>
              <a:latin typeface="Malgun Gothic" charset="0"/>
              <a:ea typeface="Malgun Gothic" charset="0"/>
              <a:cs typeface="Malgun Gothic" charset="0"/>
            </a:endParaRPr>
          </a:p>
        </p:txBody>
      </p:sp>
      <p:sp>
        <p:nvSpPr>
          <p:cNvPr id="635" name="텍스트 상자 41"/>
          <p:cNvSpPr txBox="1">
            <a:spLocks/>
          </p:cNvSpPr>
          <p:nvPr/>
        </p:nvSpPr>
        <p:spPr>
          <a:xfrm rot="0">
            <a:off x="6031230" y="1043940"/>
            <a:ext cx="648970" cy="262255"/>
          </a:xfrm>
          <a:prstGeom prst="rect"/>
          <a:noFill/>
          <a:ln w="0">
            <a:noFill/>
            <a:prstDash/>
          </a:ln>
        </p:spPr>
        <p:txBody>
          <a:bodyPr wrap="square" lIns="91440" tIns="45720" rIns="91440" bIns="45720" numCol="1" vert="horz" anchor="t">
            <a:spAutoFit/>
          </a:bodyPr>
          <a:lstStyle/>
          <a:p>
            <a:pPr marL="0" indent="0" rtl="0" algn="ctr" latinLnBrk="0">
              <a:spcBef>
                <a:spcPts val="0"/>
              </a:spcBef>
              <a:spcAft>
                <a:spcPts val="0"/>
              </a:spcAft>
              <a:buFontTx/>
              <a:buNone/>
            </a:pPr>
            <a:r>
              <a:rPr lang="ko-KR" sz="1100">
                <a:solidFill>
                  <a:schemeClr val="lt1"/>
                </a:solidFill>
                <a:latin typeface="Malgun Gothic" charset="0"/>
                <a:ea typeface="Malgun Gothic" charset="0"/>
                <a:cs typeface="Malgun Gothic" charset="0"/>
              </a:rPr>
              <a:t>로그인</a:t>
            </a:r>
            <a:endParaRPr lang="ko-KR" altLang="en-US" sz="1100">
              <a:solidFill>
                <a:schemeClr val="lt1"/>
              </a:solidFill>
              <a:latin typeface="Malgun Gothic" charset="0"/>
              <a:ea typeface="Malgun Gothic" charset="0"/>
              <a:cs typeface="Malgun Gothic" charset="0"/>
            </a:endParaRPr>
          </a:p>
        </p:txBody>
      </p:sp>
      <p:sp>
        <p:nvSpPr>
          <p:cNvPr id="636" name="텍스트 상자 42"/>
          <p:cNvSpPr txBox="1">
            <a:spLocks/>
          </p:cNvSpPr>
          <p:nvPr/>
        </p:nvSpPr>
        <p:spPr>
          <a:xfrm rot="0">
            <a:off x="1056005" y="1043940"/>
            <a:ext cx="555625" cy="262255"/>
          </a:xfrm>
          <a:prstGeom prst="rect"/>
          <a:noFill/>
          <a:ln w="0">
            <a:noFill/>
            <a:prstDash/>
          </a:ln>
        </p:spPr>
        <p:txBody>
          <a:bodyPr wrap="square" lIns="91440" tIns="45720" rIns="91440" bIns="45720" numCol="1" vert="horz" anchor="t">
            <a:spAutoFit/>
          </a:bodyPr>
          <a:lstStyle/>
          <a:p>
            <a:pPr marL="0" indent="0" rtl="0" algn="ctr" latinLnBrk="0">
              <a:spcBef>
                <a:spcPts val="0"/>
              </a:spcBef>
              <a:spcAft>
                <a:spcPts val="0"/>
              </a:spcAft>
              <a:buFontTx/>
              <a:buNone/>
            </a:pPr>
            <a:r>
              <a:rPr lang="ko-KR" sz="1100">
                <a:solidFill>
                  <a:schemeClr val="lt1"/>
                </a:solidFill>
                <a:latin typeface="Malgun Gothic" charset="0"/>
                <a:ea typeface="Malgun Gothic" charset="0"/>
                <a:cs typeface="Malgun Gothic" charset="0"/>
              </a:rPr>
              <a:t>전체</a:t>
            </a:r>
            <a:endParaRPr lang="ko-KR" altLang="en-US" sz="1100">
              <a:solidFill>
                <a:schemeClr val="lt1"/>
              </a:solidFill>
              <a:latin typeface="Malgun Gothic" charset="0"/>
              <a:ea typeface="Malgun Gothic" charset="0"/>
              <a:cs typeface="Malgun Gothic"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15"/>
          <p:cNvSpPr/>
          <p:nvPr/>
        </p:nvSpPr>
        <p:spPr>
          <a:xfrm>
            <a:off x="520700" y="1037590"/>
            <a:ext cx="6158865" cy="5271770"/>
          </a:xfrm>
          <a:prstGeom prst="rect">
            <a:avLst/>
          </a:prstGeom>
          <a:solidFill>
            <a:srgbClr val="262626"/>
          </a:solidFill>
          <a:ln cap="flat" cmpd="sng" w="9525">
            <a:solidFill>
              <a:srgbClr val="7F7F7F"/>
            </a:solidFill>
            <a:prstDash val="solid"/>
            <a:round/>
            <a:headEnd len="sm" w="sm" type="none"/>
            <a:tailEnd len="sm" w="sm" type="none"/>
          </a:ln>
        </p:spPr>
        <p:txBody>
          <a:bodyPr anchorCtr="0" anchor="ctr" bIns="45700" lIns="0" spcFirstLastPara="1" rIns="0" wrap="square" tIns="45700">
            <a:noAutofit/>
          </a:bodyPr>
          <a:lstStyle/>
          <a:p>
            <a:pPr indent="0" lvl="0" marL="0" marR="0" rtl="0" algn="l">
              <a:spcBef>
                <a:spcPts val="0"/>
              </a:spcBef>
              <a:spcAft>
                <a:spcPts val="0"/>
              </a:spcAft>
              <a:buNone/>
            </a:pPr>
            <a:r>
              <a:t/>
            </a:r>
            <a:endParaRPr sz="900">
              <a:solidFill>
                <a:schemeClr val="lt1"/>
              </a:solidFill>
              <a:latin typeface="Malgun Gothic"/>
              <a:ea typeface="Malgun Gothic"/>
              <a:cs typeface="Malgun Gothic"/>
              <a:sym typeface="Malgun Gothic"/>
            </a:endParaRPr>
          </a:p>
        </p:txBody>
      </p:sp>
      <p:sp>
        <p:nvSpPr>
          <p:cNvPr id="637" name="Google Shape;637;p15"/>
          <p:cNvSpPr/>
          <p:nvPr/>
        </p:nvSpPr>
        <p:spPr>
          <a:xfrm>
            <a:off x="8265160" y="95250"/>
            <a:ext cx="1574800" cy="2159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ko-KR" sz="800">
                <a:solidFill>
                  <a:schemeClr val="dk1"/>
                </a:solidFill>
                <a:latin typeface="Malgun Gothic"/>
                <a:ea typeface="Malgun Gothic"/>
                <a:cs typeface="Malgun Gothic"/>
                <a:sym typeface="Malgun Gothic"/>
              </a:rPr>
              <a:t>화면 </a:t>
            </a:r>
            <a:endParaRPr/>
          </a:p>
        </p:txBody>
      </p:sp>
      <p:graphicFrame>
        <p:nvGraphicFramePr>
          <p:cNvPr id="638" name="Google Shape;638;p15"/>
          <p:cNvGraphicFramePr/>
          <p:nvPr/>
        </p:nvGraphicFramePr>
        <p:xfrm>
          <a:off x="7243816" y="872716"/>
          <a:ext cx="3000000" cy="3000000"/>
        </p:xfrm>
        <a:graphic>
          <a:graphicData uri="http://schemas.openxmlformats.org/drawingml/2006/table">
            <a:tbl>
              <a:tblPr>
                <a:noFill/>
                <a:tableStyleId>{C556EEEC-F204-40ED-8A43-A9BB3FB26E16}</a:tableStyleId>
              </a:tblPr>
              <a:tblGrid>
                <a:gridCol w="278525"/>
                <a:gridCol w="2309650"/>
              </a:tblGrid>
              <a:tr h="214350">
                <a:tc>
                  <a:txBody>
                    <a:bodyPr/>
                    <a:lstStyle/>
                    <a:p>
                      <a:pPr indent="0" lvl="0" marL="0" marR="0" rtl="0" algn="ctr">
                        <a:lnSpc>
                          <a:spcPct val="100000"/>
                        </a:lnSpc>
                        <a:spcBef>
                          <a:spcPts val="0"/>
                        </a:spcBef>
                        <a:spcAft>
                          <a:spcPts val="0"/>
                        </a:spcAft>
                        <a:buClr>
                          <a:srgbClr val="262626"/>
                        </a:buClr>
                        <a:buSzPts val="800"/>
                        <a:buFont typeface="Malgun Gothic"/>
                        <a:buNone/>
                      </a:pPr>
                      <a:r>
                        <a:rPr b="0" i="0" lang="ko-KR" sz="800" u="none" cap="none" strike="noStrike">
                          <a:solidFill>
                            <a:srgbClr val="262626"/>
                          </a:solidFill>
                          <a:latin typeface="Malgun Gothic"/>
                          <a:ea typeface="Malgun Gothic"/>
                          <a:cs typeface="Malgun Gothic"/>
                          <a:sym typeface="Malgun Gothic"/>
                        </a:rPr>
                        <a:t>1</a:t>
                      </a:r>
                      <a:endParaRPr/>
                    </a:p>
                  </a:txBody>
                  <a:tcPr marT="45750" marB="45750" marR="0" marL="0" anchor="ctr">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l">
                        <a:lnSpc>
                          <a:spcPct val="100000"/>
                        </a:lnSpc>
                        <a:spcBef>
                          <a:spcPts val="200"/>
                        </a:spcBef>
                        <a:spcAft>
                          <a:spcPts val="0"/>
                        </a:spcAft>
                        <a:buClr>
                          <a:srgbClr val="262626"/>
                        </a:buClr>
                        <a:buSzPts val="800"/>
                        <a:buFont typeface="Malgun Gothic"/>
                        <a:buNone/>
                      </a:pPr>
                      <a:r>
                        <a:rPr lang="ko-KR" sz="800">
                          <a:solidFill>
                            <a:srgbClr val="262626"/>
                          </a:solidFill>
                          <a:latin typeface="Malgun Gothic"/>
                          <a:ea typeface="Malgun Gothic"/>
                          <a:cs typeface="Malgun Gothic"/>
                          <a:sym typeface="Malgun Gothic"/>
                        </a:rPr>
                        <a:t>문의하기</a:t>
                      </a:r>
                      <a:endParaRPr sz="800">
                        <a:solidFill>
                          <a:srgbClr val="262626"/>
                        </a:solidFill>
                        <a:latin typeface="Malgun Gothic"/>
                        <a:ea typeface="Malgun Gothic"/>
                        <a:cs typeface="Malgun Gothic"/>
                        <a:sym typeface="Malgun Gothic"/>
                      </a:endParaRPr>
                    </a:p>
                    <a:p>
                      <a:pPr indent="0" lvl="0" marL="0" marR="0" rtl="0" algn="l">
                        <a:lnSpc>
                          <a:spcPct val="100000"/>
                        </a:lnSpc>
                        <a:spcBef>
                          <a:spcPts val="200"/>
                        </a:spcBef>
                        <a:spcAft>
                          <a:spcPts val="0"/>
                        </a:spcAft>
                        <a:buClr>
                          <a:srgbClr val="262626"/>
                        </a:buClr>
                        <a:buSzPts val="800"/>
                        <a:buFont typeface="Malgun Gothic"/>
                        <a:buNone/>
                      </a:pPr>
                      <a:r>
                        <a:rPr lang="ko-KR" sz="800">
                          <a:solidFill>
                            <a:srgbClr val="262626"/>
                          </a:solidFill>
                          <a:latin typeface="Malgun Gothic"/>
                          <a:ea typeface="Malgun Gothic"/>
                          <a:cs typeface="Malgun Gothic"/>
                          <a:sym typeface="Malgun Gothic"/>
                        </a:rPr>
                        <a:t>구성: 배경이미지, 타이틀, 설명, 문의하기 버튼</a:t>
                      </a:r>
                      <a:endParaRPr sz="800">
                        <a:solidFill>
                          <a:srgbClr val="262626"/>
                        </a:solidFill>
                        <a:latin typeface="Malgun Gothic"/>
                        <a:ea typeface="Malgun Gothic"/>
                        <a:cs typeface="Malgun Gothic"/>
                        <a:sym typeface="Malgun Gothic"/>
                      </a:endParaRPr>
                    </a:p>
                    <a:p>
                      <a:pPr indent="0" lvl="0" marL="0" marR="0" rtl="0" algn="l">
                        <a:lnSpc>
                          <a:spcPct val="100000"/>
                        </a:lnSpc>
                        <a:spcBef>
                          <a:spcPts val="200"/>
                        </a:spcBef>
                        <a:spcAft>
                          <a:spcPts val="0"/>
                        </a:spcAft>
                        <a:buClr>
                          <a:srgbClr val="262626"/>
                        </a:buClr>
                        <a:buSzPts val="800"/>
                        <a:buFont typeface="Malgun Gothic"/>
                        <a:buNone/>
                      </a:pPr>
                      <a:r>
                        <a:rPr lang="ko-KR" sz="800">
                          <a:solidFill>
                            <a:srgbClr val="262626"/>
                          </a:solidFill>
                          <a:latin typeface="Malgun Gothic"/>
                          <a:ea typeface="Malgun Gothic"/>
                          <a:cs typeface="Malgun Gothic"/>
                          <a:sym typeface="Malgun Gothic"/>
                        </a:rPr>
                        <a:t>기능: </a:t>
                      </a:r>
                      <a:endParaRPr sz="800">
                        <a:solidFill>
                          <a:srgbClr val="262626"/>
                        </a:solidFill>
                        <a:latin typeface="Malgun Gothic"/>
                        <a:ea typeface="Malgun Gothic"/>
                        <a:cs typeface="Malgun Gothic"/>
                        <a:sym typeface="Malgun Gothic"/>
                      </a:endParaRPr>
                    </a:p>
                    <a:p>
                      <a:pPr indent="0" lvl="0" marL="0" marR="0" rtl="0" algn="l">
                        <a:lnSpc>
                          <a:spcPct val="100000"/>
                        </a:lnSpc>
                        <a:spcBef>
                          <a:spcPts val="200"/>
                        </a:spcBef>
                        <a:spcAft>
                          <a:spcPts val="0"/>
                        </a:spcAft>
                        <a:buNone/>
                      </a:pPr>
                      <a:r>
                        <a:rPr lang="ko-KR" sz="800">
                          <a:solidFill>
                            <a:srgbClr val="262626"/>
                          </a:solidFill>
                          <a:latin typeface="Malgun Gothic"/>
                          <a:ea typeface="Malgun Gothic"/>
                          <a:cs typeface="Malgun Gothic"/>
                          <a:sym typeface="Malgun Gothic"/>
                        </a:rPr>
                        <a:t>- </a:t>
                      </a:r>
                      <a:r>
                        <a:rPr lang="ko-KR" sz="800">
                          <a:solidFill>
                            <a:srgbClr val="262626"/>
                          </a:solidFill>
                          <a:latin typeface="Malgun Gothic"/>
                          <a:ea typeface="Malgun Gothic"/>
                          <a:cs typeface="Malgun Gothic"/>
                          <a:sym typeface="Malgun Gothic"/>
                        </a:rPr>
                        <a:t>1. 문의하기 컨테이너</a:t>
                      </a:r>
                      <a:endParaRPr sz="800">
                        <a:solidFill>
                          <a:srgbClr val="262626"/>
                        </a:solidFill>
                        <a:latin typeface="Malgun Gothic"/>
                        <a:ea typeface="Malgun Gothic"/>
                        <a:cs typeface="Malgun Gothic"/>
                        <a:sym typeface="Malgun Gothic"/>
                      </a:endParaRPr>
                    </a:p>
                    <a:p>
                      <a:pPr indent="0" lvl="0" marL="0" marR="0" rtl="0" algn="l">
                        <a:lnSpc>
                          <a:spcPct val="100000"/>
                        </a:lnSpc>
                        <a:spcBef>
                          <a:spcPts val="200"/>
                        </a:spcBef>
                        <a:spcAft>
                          <a:spcPts val="0"/>
                        </a:spcAft>
                        <a:buNone/>
                      </a:pPr>
                      <a:r>
                        <a:rPr lang="ko-KR" sz="800">
                          <a:solidFill>
                            <a:srgbClr val="262626"/>
                          </a:solidFill>
                          <a:latin typeface="Malgun Gothic"/>
                          <a:ea typeface="Malgun Gothic"/>
                          <a:cs typeface="Malgun Gothic"/>
                          <a:sym typeface="Malgun Gothic"/>
                        </a:rPr>
                        <a:t>   - 1.1 문의하기 텍스트</a:t>
                      </a:r>
                      <a:endParaRPr sz="800">
                        <a:solidFill>
                          <a:srgbClr val="262626"/>
                        </a:solidFill>
                        <a:latin typeface="Malgun Gothic"/>
                        <a:ea typeface="Malgun Gothic"/>
                        <a:cs typeface="Malgun Gothic"/>
                        <a:sym typeface="Malgun Gothic"/>
                      </a:endParaRPr>
                    </a:p>
                    <a:p>
                      <a:pPr indent="0" lvl="0" marL="0" marR="0" rtl="0" algn="l">
                        <a:lnSpc>
                          <a:spcPct val="100000"/>
                        </a:lnSpc>
                        <a:spcBef>
                          <a:spcPts val="200"/>
                        </a:spcBef>
                        <a:spcAft>
                          <a:spcPts val="0"/>
                        </a:spcAft>
                        <a:buNone/>
                      </a:pPr>
                      <a:r>
                        <a:rPr lang="ko-KR" sz="800">
                          <a:solidFill>
                            <a:srgbClr val="262626"/>
                          </a:solidFill>
                          <a:latin typeface="Malgun Gothic"/>
                          <a:ea typeface="Malgun Gothic"/>
                          <a:cs typeface="Malgun Gothic"/>
                          <a:sym typeface="Malgun Gothic"/>
                        </a:rPr>
                        <a:t>   - 1.2 문의하기 안내문구</a:t>
                      </a:r>
                      <a:endParaRPr sz="800">
                        <a:solidFill>
                          <a:srgbClr val="262626"/>
                        </a:solidFill>
                        <a:latin typeface="Malgun Gothic"/>
                        <a:ea typeface="Malgun Gothic"/>
                        <a:cs typeface="Malgun Gothic"/>
                        <a:sym typeface="Malgun Gothic"/>
                      </a:endParaRPr>
                    </a:p>
                    <a:p>
                      <a:pPr indent="0" lvl="0" marL="0" rtl="0" algn="l">
                        <a:spcBef>
                          <a:spcPts val="200"/>
                        </a:spcBef>
                        <a:spcAft>
                          <a:spcPts val="0"/>
                        </a:spcAft>
                        <a:buNone/>
                      </a:pPr>
                      <a:r>
                        <a:rPr lang="ko-KR" sz="800">
                          <a:solidFill>
                            <a:srgbClr val="262626"/>
                          </a:solidFill>
                          <a:latin typeface="Malgun Gothic"/>
                          <a:ea typeface="Malgun Gothic"/>
                          <a:cs typeface="Malgun Gothic"/>
                          <a:sym typeface="Malgun Gothic"/>
                        </a:rPr>
                        <a:t>   - 1.3 문의하기 버튼 클릭 시 문의하기 폼이 모달로 나옴, 비로그인 시 로그인 화면으로 이동</a:t>
                      </a:r>
                      <a:endParaRPr sz="800">
                        <a:solidFill>
                          <a:srgbClr val="262626"/>
                        </a:solidFill>
                        <a:latin typeface="Malgun Gothic"/>
                        <a:ea typeface="Malgun Gothic"/>
                        <a:cs typeface="Malgun Gothic"/>
                        <a:sym typeface="Malgun Gothic"/>
                      </a:endParaRPr>
                    </a:p>
                    <a:p>
                      <a:pPr indent="0" lvl="0" marL="0" marR="0" rtl="0" algn="l">
                        <a:lnSpc>
                          <a:spcPct val="100000"/>
                        </a:lnSpc>
                        <a:spcBef>
                          <a:spcPts val="200"/>
                        </a:spcBef>
                        <a:spcAft>
                          <a:spcPts val="0"/>
                        </a:spcAft>
                        <a:buNone/>
                      </a:pPr>
                      <a:r>
                        <a:rPr lang="ko-KR" sz="800">
                          <a:solidFill>
                            <a:srgbClr val="262626"/>
                          </a:solidFill>
                          <a:latin typeface="Malgun Gothic"/>
                          <a:ea typeface="Malgun Gothic"/>
                          <a:cs typeface="Malgun Gothic"/>
                          <a:sym typeface="Malgun Gothic"/>
                        </a:rPr>
                        <a:t>   - 1.4 </a:t>
                      </a:r>
                      <a:r>
                        <a:rPr lang="ko-KR" sz="800">
                          <a:solidFill>
                            <a:srgbClr val="262626"/>
                          </a:solidFill>
                          <a:latin typeface="Malgun Gothic"/>
                          <a:ea typeface="Malgun Gothic"/>
                          <a:cs typeface="Malgun Gothic"/>
                          <a:sym typeface="Malgun Gothic"/>
                        </a:rPr>
                        <a:t>보여줄 배경 이미지</a:t>
                      </a:r>
                      <a:endParaRPr sz="800">
                        <a:solidFill>
                          <a:srgbClr val="262626"/>
                        </a:solidFill>
                        <a:latin typeface="Malgun Gothic"/>
                        <a:ea typeface="Malgun Gothic"/>
                        <a:cs typeface="Malgun Gothic"/>
                        <a:sym typeface="Malgun Gothic"/>
                      </a:endParaRPr>
                    </a:p>
                  </a:txBody>
                  <a:tcPr marT="45750" marB="45750" marR="0" marL="3600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bl>
          </a:graphicData>
        </a:graphic>
      </p:graphicFrame>
      <p:sp>
        <p:nvSpPr>
          <p:cNvPr id="643" name="Google Shape;643;p15"/>
          <p:cNvSpPr txBox="1"/>
          <p:nvPr/>
        </p:nvSpPr>
        <p:spPr>
          <a:xfrm>
            <a:off x="612140" y="1340485"/>
            <a:ext cx="1796415" cy="2616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1100">
                <a:solidFill>
                  <a:schemeClr val="lt1"/>
                </a:solidFill>
                <a:latin typeface="Malgun Gothic"/>
                <a:ea typeface="Malgun Gothic"/>
                <a:cs typeface="Malgun Gothic"/>
                <a:sym typeface="Malgun Gothic"/>
              </a:rPr>
              <a:t>최고 인기작</a:t>
            </a:r>
            <a:endParaRPr sz="1100">
              <a:solidFill>
                <a:schemeClr val="lt1"/>
              </a:solidFill>
              <a:latin typeface="Malgun Gothic"/>
              <a:ea typeface="Malgun Gothic"/>
              <a:cs typeface="Malgun Gothic"/>
              <a:sym typeface="Malgun Gothic"/>
            </a:endParaRPr>
          </a:p>
        </p:txBody>
      </p:sp>
      <p:sp>
        <p:nvSpPr>
          <p:cNvPr id="644" name="Google Shape;644;p15"/>
          <p:cNvSpPr/>
          <p:nvPr/>
        </p:nvSpPr>
        <p:spPr>
          <a:xfrm>
            <a:off x="716915" y="3223895"/>
            <a:ext cx="5793740" cy="1490345"/>
          </a:xfrm>
          <a:prstGeom prst="rect">
            <a:avLst/>
          </a:prstGeom>
          <a:noFill/>
          <a:ln cap="flat" cmpd="sng" w="9525">
            <a:solidFill>
              <a:srgbClr val="7F7F7F"/>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t/>
            </a:r>
            <a:endParaRPr sz="900">
              <a:solidFill>
                <a:srgbClr val="3F3F3F"/>
              </a:solidFill>
              <a:latin typeface="Malgun Gothic"/>
              <a:ea typeface="Malgun Gothic"/>
              <a:cs typeface="Malgun Gothic"/>
              <a:sym typeface="Malgun Gothic"/>
            </a:endParaRPr>
          </a:p>
        </p:txBody>
      </p:sp>
      <p:sp>
        <p:nvSpPr>
          <p:cNvPr id="645" name="Google Shape;645;p15"/>
          <p:cNvSpPr txBox="1"/>
          <p:nvPr/>
        </p:nvSpPr>
        <p:spPr>
          <a:xfrm>
            <a:off x="1136015" y="4338955"/>
            <a:ext cx="1080770" cy="261620"/>
          </a:xfrm>
          <a:prstGeom prst="rect">
            <a:avLst/>
          </a:prstGeom>
          <a:noFill/>
          <a:ln cap="flat" cmpd="sng" w="9525">
            <a:solidFill>
              <a:srgbClr val="D8D8D8"/>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ko-KR" sz="1100">
                <a:solidFill>
                  <a:schemeClr val="lt1"/>
                </a:solidFill>
                <a:latin typeface="Malgun Gothic"/>
                <a:ea typeface="Malgun Gothic"/>
                <a:cs typeface="Malgun Gothic"/>
                <a:sym typeface="Malgun Gothic"/>
              </a:rPr>
              <a:t>문의하기 버튼</a:t>
            </a:r>
            <a:endParaRPr/>
          </a:p>
        </p:txBody>
      </p:sp>
      <p:sp>
        <p:nvSpPr>
          <p:cNvPr id="646" name="Google Shape;646;p15"/>
          <p:cNvSpPr/>
          <p:nvPr/>
        </p:nvSpPr>
        <p:spPr>
          <a:xfrm>
            <a:off x="522605" y="5776595"/>
            <a:ext cx="6156960" cy="532765"/>
          </a:xfrm>
          <a:prstGeom prst="rect">
            <a:avLst/>
          </a:prstGeom>
          <a:solidFill>
            <a:srgbClr val="3F3F3F"/>
          </a:solidFill>
          <a:ln cap="flat" cmpd="sng" w="9525">
            <a:solidFill>
              <a:srgbClr val="7F7F7F"/>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t/>
            </a:r>
            <a:endParaRPr sz="900">
              <a:solidFill>
                <a:srgbClr val="3F3F3F"/>
              </a:solidFill>
              <a:latin typeface="Malgun Gothic"/>
              <a:ea typeface="Malgun Gothic"/>
              <a:cs typeface="Malgun Gothic"/>
              <a:sym typeface="Malgun Gothic"/>
            </a:endParaRPr>
          </a:p>
        </p:txBody>
      </p:sp>
      <p:sp>
        <p:nvSpPr>
          <p:cNvPr id="647" name="Google Shape;647;p15"/>
          <p:cNvSpPr txBox="1"/>
          <p:nvPr/>
        </p:nvSpPr>
        <p:spPr>
          <a:xfrm>
            <a:off x="604520" y="5808980"/>
            <a:ext cx="5777230" cy="2000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700">
                <a:solidFill>
                  <a:srgbClr val="F2F2F2"/>
                </a:solidFill>
                <a:latin typeface="Malgun Gothic"/>
                <a:ea typeface="Malgun Gothic"/>
                <a:cs typeface="Malgun Gothic"/>
                <a:sym typeface="Malgun Gothic"/>
              </a:rPr>
              <a:t>회사소개</a:t>
            </a:r>
            <a:endParaRPr sz="700">
              <a:solidFill>
                <a:srgbClr val="F2F2F2"/>
              </a:solidFill>
              <a:latin typeface="Malgun Gothic"/>
              <a:ea typeface="Malgun Gothic"/>
              <a:cs typeface="Malgun Gothic"/>
              <a:sym typeface="Malgun Gothic"/>
            </a:endParaRPr>
          </a:p>
        </p:txBody>
      </p:sp>
      <p:sp>
        <p:nvSpPr>
          <p:cNvPr id="648" name="Google Shape;648;p15"/>
          <p:cNvSpPr txBox="1"/>
          <p:nvPr/>
        </p:nvSpPr>
        <p:spPr>
          <a:xfrm>
            <a:off x="563880" y="6042660"/>
            <a:ext cx="5777230" cy="2000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700">
                <a:solidFill>
                  <a:srgbClr val="F2F2F2"/>
                </a:solidFill>
                <a:latin typeface="Malgun Gothic"/>
                <a:ea typeface="Malgun Gothic"/>
                <a:cs typeface="Malgun Gothic"/>
                <a:sym typeface="Malgun Gothic"/>
              </a:rPr>
              <a:t>이용약관        개인정보처리방침  스토어 환불 정책</a:t>
            </a:r>
            <a:endParaRPr sz="700">
              <a:solidFill>
                <a:srgbClr val="F2F2F2"/>
              </a:solidFill>
              <a:latin typeface="Malgun Gothic"/>
              <a:ea typeface="Malgun Gothic"/>
              <a:cs typeface="Malgun Gothic"/>
              <a:sym typeface="Malgun Gothic"/>
            </a:endParaRPr>
          </a:p>
        </p:txBody>
      </p:sp>
      <p:pic>
        <p:nvPicPr>
          <p:cNvPr id="649" name="Google Shape;649;p15"/>
          <p:cNvPicPr preferRelativeResize="0"/>
          <p:nvPr/>
        </p:nvPicPr>
        <p:blipFill rotWithShape="1">
          <a:blip r:embed="rId4">
            <a:alphaModFix/>
          </a:blip>
          <a:srcRect b="0" l="0" r="0" t="0"/>
          <a:stretch/>
        </p:blipFill>
        <p:spPr>
          <a:xfrm>
            <a:off x="935355" y="1570355"/>
            <a:ext cx="977900" cy="1611630"/>
          </a:xfrm>
          <a:prstGeom prst="rect">
            <a:avLst/>
          </a:prstGeom>
          <a:noFill/>
          <a:ln>
            <a:noFill/>
          </a:ln>
        </p:spPr>
      </p:pic>
      <p:sp>
        <p:nvSpPr>
          <p:cNvPr id="650" name="Google Shape;650;p15"/>
          <p:cNvSpPr txBox="1"/>
          <p:nvPr/>
        </p:nvSpPr>
        <p:spPr>
          <a:xfrm>
            <a:off x="1096645" y="2038350"/>
            <a:ext cx="607695" cy="2616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1100">
                <a:solidFill>
                  <a:schemeClr val="lt1"/>
                </a:solidFill>
                <a:latin typeface="Malgun Gothic"/>
                <a:ea typeface="Malgun Gothic"/>
                <a:cs typeface="Malgun Gothic"/>
                <a:sym typeface="Malgun Gothic"/>
              </a:rPr>
              <a:t>이미지</a:t>
            </a:r>
            <a:endParaRPr/>
          </a:p>
        </p:txBody>
      </p:sp>
      <p:sp>
        <p:nvSpPr>
          <p:cNvPr id="651" name="Google Shape;651;p15"/>
          <p:cNvSpPr/>
          <p:nvPr/>
        </p:nvSpPr>
        <p:spPr>
          <a:xfrm>
            <a:off x="962660" y="2543175"/>
            <a:ext cx="854710" cy="620395"/>
          </a:xfrm>
          <a:prstGeom prst="rect">
            <a:avLst/>
          </a:prstGeom>
          <a:noFill/>
          <a:ln cap="flat" cmpd="sng" w="9525">
            <a:solidFill>
              <a:srgbClr val="7F7F7F"/>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t/>
            </a:r>
            <a:endParaRPr sz="900">
              <a:solidFill>
                <a:srgbClr val="3F3F3F"/>
              </a:solidFill>
              <a:latin typeface="Malgun Gothic"/>
              <a:ea typeface="Malgun Gothic"/>
              <a:cs typeface="Malgun Gothic"/>
              <a:sym typeface="Malgun Gothic"/>
            </a:endParaRPr>
          </a:p>
        </p:txBody>
      </p:sp>
      <p:sp>
        <p:nvSpPr>
          <p:cNvPr id="652" name="Google Shape;652;p15"/>
          <p:cNvSpPr txBox="1"/>
          <p:nvPr/>
        </p:nvSpPr>
        <p:spPr>
          <a:xfrm>
            <a:off x="925195" y="2537460"/>
            <a:ext cx="929005" cy="58483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게임명</a:t>
            </a:r>
            <a:endParaRPr sz="800">
              <a:solidFill>
                <a:schemeClr val="lt1"/>
              </a:solidFill>
              <a:latin typeface="Malgun Gothic"/>
              <a:ea typeface="Malgun Gothic"/>
              <a:cs typeface="Malgun Gothic"/>
              <a:sym typeface="Malgun Gothic"/>
            </a:endParaRPr>
          </a:p>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게임사</a:t>
            </a:r>
            <a:endParaRPr sz="800">
              <a:solidFill>
                <a:schemeClr val="lt1"/>
              </a:solidFill>
              <a:latin typeface="Malgun Gothic"/>
              <a:ea typeface="Malgun Gothic"/>
              <a:cs typeface="Malgun Gothic"/>
              <a:sym typeface="Malgun Gothic"/>
            </a:endParaRPr>
          </a:p>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할인율, 가격or 세일가격</a:t>
            </a:r>
            <a:endParaRPr sz="800">
              <a:solidFill>
                <a:schemeClr val="lt1"/>
              </a:solidFill>
              <a:latin typeface="Malgun Gothic"/>
              <a:ea typeface="Malgun Gothic"/>
              <a:cs typeface="Malgun Gothic"/>
              <a:sym typeface="Malgun Gothic"/>
            </a:endParaRPr>
          </a:p>
        </p:txBody>
      </p:sp>
      <p:pic>
        <p:nvPicPr>
          <p:cNvPr id="653" name="Google Shape;653;p15"/>
          <p:cNvPicPr preferRelativeResize="0"/>
          <p:nvPr/>
        </p:nvPicPr>
        <p:blipFill rotWithShape="1">
          <a:blip r:embed="rId4">
            <a:alphaModFix/>
          </a:blip>
          <a:srcRect b="0" l="0" r="0" t="0"/>
          <a:stretch/>
        </p:blipFill>
        <p:spPr>
          <a:xfrm>
            <a:off x="2040255" y="1570355"/>
            <a:ext cx="977900" cy="1611630"/>
          </a:xfrm>
          <a:prstGeom prst="rect">
            <a:avLst/>
          </a:prstGeom>
          <a:noFill/>
          <a:ln>
            <a:noFill/>
          </a:ln>
        </p:spPr>
      </p:pic>
      <p:sp>
        <p:nvSpPr>
          <p:cNvPr id="654" name="Google Shape;654;p15"/>
          <p:cNvSpPr txBox="1"/>
          <p:nvPr/>
        </p:nvSpPr>
        <p:spPr>
          <a:xfrm>
            <a:off x="2201545" y="2038350"/>
            <a:ext cx="607695" cy="2616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1100">
                <a:solidFill>
                  <a:schemeClr val="lt1"/>
                </a:solidFill>
                <a:latin typeface="Malgun Gothic"/>
                <a:ea typeface="Malgun Gothic"/>
                <a:cs typeface="Malgun Gothic"/>
                <a:sym typeface="Malgun Gothic"/>
              </a:rPr>
              <a:t>이미지</a:t>
            </a:r>
            <a:endParaRPr/>
          </a:p>
        </p:txBody>
      </p:sp>
      <p:sp>
        <p:nvSpPr>
          <p:cNvPr id="655" name="Google Shape;655;p15"/>
          <p:cNvSpPr/>
          <p:nvPr/>
        </p:nvSpPr>
        <p:spPr>
          <a:xfrm>
            <a:off x="2067560" y="2543175"/>
            <a:ext cx="854710" cy="620395"/>
          </a:xfrm>
          <a:prstGeom prst="rect">
            <a:avLst/>
          </a:prstGeom>
          <a:noFill/>
          <a:ln cap="flat" cmpd="sng" w="9525">
            <a:solidFill>
              <a:srgbClr val="7F7F7F"/>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t/>
            </a:r>
            <a:endParaRPr sz="900">
              <a:solidFill>
                <a:srgbClr val="3F3F3F"/>
              </a:solidFill>
              <a:latin typeface="Malgun Gothic"/>
              <a:ea typeface="Malgun Gothic"/>
              <a:cs typeface="Malgun Gothic"/>
              <a:sym typeface="Malgun Gothic"/>
            </a:endParaRPr>
          </a:p>
        </p:txBody>
      </p:sp>
      <p:sp>
        <p:nvSpPr>
          <p:cNvPr id="656" name="Google Shape;656;p15"/>
          <p:cNvSpPr txBox="1"/>
          <p:nvPr/>
        </p:nvSpPr>
        <p:spPr>
          <a:xfrm>
            <a:off x="2030730" y="2537460"/>
            <a:ext cx="929005" cy="58483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게임명</a:t>
            </a:r>
            <a:endParaRPr sz="800">
              <a:solidFill>
                <a:schemeClr val="lt1"/>
              </a:solidFill>
              <a:latin typeface="Malgun Gothic"/>
              <a:ea typeface="Malgun Gothic"/>
              <a:cs typeface="Malgun Gothic"/>
              <a:sym typeface="Malgun Gothic"/>
            </a:endParaRPr>
          </a:p>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게임사</a:t>
            </a:r>
            <a:endParaRPr sz="800">
              <a:solidFill>
                <a:schemeClr val="lt1"/>
              </a:solidFill>
              <a:latin typeface="Malgun Gothic"/>
              <a:ea typeface="Malgun Gothic"/>
              <a:cs typeface="Malgun Gothic"/>
              <a:sym typeface="Malgun Gothic"/>
            </a:endParaRPr>
          </a:p>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할인율, 가격or 세일가격</a:t>
            </a:r>
            <a:endParaRPr sz="800">
              <a:solidFill>
                <a:schemeClr val="lt1"/>
              </a:solidFill>
              <a:latin typeface="Malgun Gothic"/>
              <a:ea typeface="Malgun Gothic"/>
              <a:cs typeface="Malgun Gothic"/>
              <a:sym typeface="Malgun Gothic"/>
            </a:endParaRPr>
          </a:p>
        </p:txBody>
      </p:sp>
      <p:pic>
        <p:nvPicPr>
          <p:cNvPr id="657" name="Google Shape;657;p15"/>
          <p:cNvPicPr preferRelativeResize="0"/>
          <p:nvPr/>
        </p:nvPicPr>
        <p:blipFill rotWithShape="1">
          <a:blip r:embed="rId4">
            <a:alphaModFix/>
          </a:blip>
          <a:srcRect b="0" l="0" r="0" t="0"/>
          <a:stretch/>
        </p:blipFill>
        <p:spPr>
          <a:xfrm>
            <a:off x="3145790" y="1570355"/>
            <a:ext cx="977900" cy="1611630"/>
          </a:xfrm>
          <a:prstGeom prst="rect">
            <a:avLst/>
          </a:prstGeom>
          <a:noFill/>
          <a:ln>
            <a:noFill/>
          </a:ln>
        </p:spPr>
      </p:pic>
      <p:sp>
        <p:nvSpPr>
          <p:cNvPr id="658" name="Google Shape;658;p15"/>
          <p:cNvSpPr txBox="1"/>
          <p:nvPr/>
        </p:nvSpPr>
        <p:spPr>
          <a:xfrm>
            <a:off x="3306445" y="2038350"/>
            <a:ext cx="607695" cy="2616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1100">
                <a:solidFill>
                  <a:schemeClr val="lt1"/>
                </a:solidFill>
                <a:latin typeface="Malgun Gothic"/>
                <a:ea typeface="Malgun Gothic"/>
                <a:cs typeface="Malgun Gothic"/>
                <a:sym typeface="Malgun Gothic"/>
              </a:rPr>
              <a:t>이미지</a:t>
            </a:r>
            <a:endParaRPr/>
          </a:p>
        </p:txBody>
      </p:sp>
      <p:sp>
        <p:nvSpPr>
          <p:cNvPr id="659" name="Google Shape;659;p15"/>
          <p:cNvSpPr/>
          <p:nvPr/>
        </p:nvSpPr>
        <p:spPr>
          <a:xfrm>
            <a:off x="3172460" y="2543175"/>
            <a:ext cx="854710" cy="620395"/>
          </a:xfrm>
          <a:prstGeom prst="rect">
            <a:avLst/>
          </a:prstGeom>
          <a:noFill/>
          <a:ln cap="flat" cmpd="sng" w="9525">
            <a:solidFill>
              <a:srgbClr val="7F7F7F"/>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t/>
            </a:r>
            <a:endParaRPr sz="900">
              <a:solidFill>
                <a:srgbClr val="3F3F3F"/>
              </a:solidFill>
              <a:latin typeface="Malgun Gothic"/>
              <a:ea typeface="Malgun Gothic"/>
              <a:cs typeface="Malgun Gothic"/>
              <a:sym typeface="Malgun Gothic"/>
            </a:endParaRPr>
          </a:p>
        </p:txBody>
      </p:sp>
      <p:sp>
        <p:nvSpPr>
          <p:cNvPr id="660" name="Google Shape;660;p15"/>
          <p:cNvSpPr txBox="1"/>
          <p:nvPr/>
        </p:nvSpPr>
        <p:spPr>
          <a:xfrm>
            <a:off x="3135630" y="2537460"/>
            <a:ext cx="929005" cy="58483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게임명</a:t>
            </a:r>
            <a:endParaRPr sz="800">
              <a:solidFill>
                <a:schemeClr val="lt1"/>
              </a:solidFill>
              <a:latin typeface="Malgun Gothic"/>
              <a:ea typeface="Malgun Gothic"/>
              <a:cs typeface="Malgun Gothic"/>
              <a:sym typeface="Malgun Gothic"/>
            </a:endParaRPr>
          </a:p>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게임사</a:t>
            </a:r>
            <a:endParaRPr sz="800">
              <a:solidFill>
                <a:schemeClr val="lt1"/>
              </a:solidFill>
              <a:latin typeface="Malgun Gothic"/>
              <a:ea typeface="Malgun Gothic"/>
              <a:cs typeface="Malgun Gothic"/>
              <a:sym typeface="Malgun Gothic"/>
            </a:endParaRPr>
          </a:p>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할인율, 가격or 세일가격</a:t>
            </a:r>
            <a:endParaRPr sz="800">
              <a:solidFill>
                <a:schemeClr val="lt1"/>
              </a:solidFill>
              <a:latin typeface="Malgun Gothic"/>
              <a:ea typeface="Malgun Gothic"/>
              <a:cs typeface="Malgun Gothic"/>
              <a:sym typeface="Malgun Gothic"/>
            </a:endParaRPr>
          </a:p>
        </p:txBody>
      </p:sp>
      <p:pic>
        <p:nvPicPr>
          <p:cNvPr id="661" name="Google Shape;661;p15"/>
          <p:cNvPicPr preferRelativeResize="0"/>
          <p:nvPr/>
        </p:nvPicPr>
        <p:blipFill rotWithShape="1">
          <a:blip r:embed="rId4">
            <a:alphaModFix/>
          </a:blip>
          <a:srcRect b="0" l="0" r="0" t="0"/>
          <a:stretch/>
        </p:blipFill>
        <p:spPr>
          <a:xfrm>
            <a:off x="4261485" y="1570355"/>
            <a:ext cx="977900" cy="1611630"/>
          </a:xfrm>
          <a:prstGeom prst="rect">
            <a:avLst/>
          </a:prstGeom>
          <a:noFill/>
          <a:ln>
            <a:noFill/>
          </a:ln>
        </p:spPr>
      </p:pic>
      <p:sp>
        <p:nvSpPr>
          <p:cNvPr id="662" name="Google Shape;662;p15"/>
          <p:cNvSpPr txBox="1"/>
          <p:nvPr/>
        </p:nvSpPr>
        <p:spPr>
          <a:xfrm>
            <a:off x="4422140" y="2038350"/>
            <a:ext cx="607695" cy="2616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1100">
                <a:solidFill>
                  <a:schemeClr val="lt1"/>
                </a:solidFill>
                <a:latin typeface="Malgun Gothic"/>
                <a:ea typeface="Malgun Gothic"/>
                <a:cs typeface="Malgun Gothic"/>
                <a:sym typeface="Malgun Gothic"/>
              </a:rPr>
              <a:t>이미지</a:t>
            </a:r>
            <a:endParaRPr/>
          </a:p>
        </p:txBody>
      </p:sp>
      <p:sp>
        <p:nvSpPr>
          <p:cNvPr id="663" name="Google Shape;663;p15"/>
          <p:cNvSpPr/>
          <p:nvPr/>
        </p:nvSpPr>
        <p:spPr>
          <a:xfrm>
            <a:off x="4288155" y="2543175"/>
            <a:ext cx="854710" cy="620395"/>
          </a:xfrm>
          <a:prstGeom prst="rect">
            <a:avLst/>
          </a:prstGeom>
          <a:noFill/>
          <a:ln cap="flat" cmpd="sng" w="9525">
            <a:solidFill>
              <a:srgbClr val="7F7F7F"/>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t/>
            </a:r>
            <a:endParaRPr sz="900">
              <a:solidFill>
                <a:srgbClr val="3F3F3F"/>
              </a:solidFill>
              <a:latin typeface="Malgun Gothic"/>
              <a:ea typeface="Malgun Gothic"/>
              <a:cs typeface="Malgun Gothic"/>
              <a:sym typeface="Malgun Gothic"/>
            </a:endParaRPr>
          </a:p>
        </p:txBody>
      </p:sp>
      <p:sp>
        <p:nvSpPr>
          <p:cNvPr id="664" name="Google Shape;664;p15"/>
          <p:cNvSpPr txBox="1"/>
          <p:nvPr/>
        </p:nvSpPr>
        <p:spPr>
          <a:xfrm>
            <a:off x="4251325" y="2537460"/>
            <a:ext cx="929005" cy="58483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게임명</a:t>
            </a:r>
            <a:endParaRPr sz="800">
              <a:solidFill>
                <a:schemeClr val="lt1"/>
              </a:solidFill>
              <a:latin typeface="Malgun Gothic"/>
              <a:ea typeface="Malgun Gothic"/>
              <a:cs typeface="Malgun Gothic"/>
              <a:sym typeface="Malgun Gothic"/>
            </a:endParaRPr>
          </a:p>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게임사</a:t>
            </a:r>
            <a:endParaRPr sz="800">
              <a:solidFill>
                <a:schemeClr val="lt1"/>
              </a:solidFill>
              <a:latin typeface="Malgun Gothic"/>
              <a:ea typeface="Malgun Gothic"/>
              <a:cs typeface="Malgun Gothic"/>
              <a:sym typeface="Malgun Gothic"/>
            </a:endParaRPr>
          </a:p>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할인율, 가격or 세일가격</a:t>
            </a:r>
            <a:endParaRPr sz="800">
              <a:solidFill>
                <a:schemeClr val="lt1"/>
              </a:solidFill>
              <a:latin typeface="Malgun Gothic"/>
              <a:ea typeface="Malgun Gothic"/>
              <a:cs typeface="Malgun Gothic"/>
              <a:sym typeface="Malgun Gothic"/>
            </a:endParaRPr>
          </a:p>
        </p:txBody>
      </p:sp>
      <p:pic>
        <p:nvPicPr>
          <p:cNvPr id="665" name="Google Shape;665;p15"/>
          <p:cNvPicPr preferRelativeResize="0"/>
          <p:nvPr/>
        </p:nvPicPr>
        <p:blipFill rotWithShape="1">
          <a:blip r:embed="rId4">
            <a:alphaModFix/>
          </a:blip>
          <a:srcRect b="0" l="0" r="0" t="0"/>
          <a:stretch/>
        </p:blipFill>
        <p:spPr>
          <a:xfrm>
            <a:off x="5343525" y="1570355"/>
            <a:ext cx="977900" cy="1611630"/>
          </a:xfrm>
          <a:prstGeom prst="rect">
            <a:avLst/>
          </a:prstGeom>
          <a:noFill/>
          <a:ln>
            <a:noFill/>
          </a:ln>
        </p:spPr>
      </p:pic>
      <p:sp>
        <p:nvSpPr>
          <p:cNvPr id="666" name="Google Shape;666;p15"/>
          <p:cNvSpPr txBox="1"/>
          <p:nvPr/>
        </p:nvSpPr>
        <p:spPr>
          <a:xfrm>
            <a:off x="5504180" y="2038350"/>
            <a:ext cx="607695" cy="2616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1100">
                <a:solidFill>
                  <a:schemeClr val="lt1"/>
                </a:solidFill>
                <a:latin typeface="Malgun Gothic"/>
                <a:ea typeface="Malgun Gothic"/>
                <a:cs typeface="Malgun Gothic"/>
                <a:sym typeface="Malgun Gothic"/>
              </a:rPr>
              <a:t>이미지</a:t>
            </a:r>
            <a:endParaRPr/>
          </a:p>
        </p:txBody>
      </p:sp>
      <p:sp>
        <p:nvSpPr>
          <p:cNvPr id="667" name="Google Shape;667;p15"/>
          <p:cNvSpPr/>
          <p:nvPr/>
        </p:nvSpPr>
        <p:spPr>
          <a:xfrm>
            <a:off x="5370195" y="2543175"/>
            <a:ext cx="854710" cy="620395"/>
          </a:xfrm>
          <a:prstGeom prst="rect">
            <a:avLst/>
          </a:prstGeom>
          <a:noFill/>
          <a:ln cap="flat" cmpd="sng" w="9525">
            <a:solidFill>
              <a:srgbClr val="7F7F7F"/>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t/>
            </a:r>
            <a:endParaRPr sz="900">
              <a:solidFill>
                <a:srgbClr val="3F3F3F"/>
              </a:solidFill>
              <a:latin typeface="Malgun Gothic"/>
              <a:ea typeface="Malgun Gothic"/>
              <a:cs typeface="Malgun Gothic"/>
              <a:sym typeface="Malgun Gothic"/>
            </a:endParaRPr>
          </a:p>
        </p:txBody>
      </p:sp>
      <p:sp>
        <p:nvSpPr>
          <p:cNvPr id="668" name="Google Shape;668;p15"/>
          <p:cNvSpPr txBox="1"/>
          <p:nvPr/>
        </p:nvSpPr>
        <p:spPr>
          <a:xfrm>
            <a:off x="5333365" y="2537460"/>
            <a:ext cx="929005" cy="58483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게임명</a:t>
            </a:r>
            <a:endParaRPr sz="800">
              <a:solidFill>
                <a:schemeClr val="lt1"/>
              </a:solidFill>
              <a:latin typeface="Malgun Gothic"/>
              <a:ea typeface="Malgun Gothic"/>
              <a:cs typeface="Malgun Gothic"/>
              <a:sym typeface="Malgun Gothic"/>
            </a:endParaRPr>
          </a:p>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게임사</a:t>
            </a:r>
            <a:endParaRPr sz="800">
              <a:solidFill>
                <a:schemeClr val="lt1"/>
              </a:solidFill>
              <a:latin typeface="Malgun Gothic"/>
              <a:ea typeface="Malgun Gothic"/>
              <a:cs typeface="Malgun Gothic"/>
              <a:sym typeface="Malgun Gothic"/>
            </a:endParaRPr>
          </a:p>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할인율, 가격or 세일가격</a:t>
            </a:r>
            <a:endParaRPr sz="800">
              <a:solidFill>
                <a:schemeClr val="lt1"/>
              </a:solidFill>
              <a:latin typeface="Malgun Gothic"/>
              <a:ea typeface="Malgun Gothic"/>
              <a:cs typeface="Malgun Gothic"/>
              <a:sym typeface="Malgun Gothic"/>
            </a:endParaRPr>
          </a:p>
        </p:txBody>
      </p:sp>
      <p:sp>
        <p:nvSpPr>
          <p:cNvPr id="669" name="Google Shape;669;p15"/>
          <p:cNvSpPr txBox="1"/>
          <p:nvPr/>
        </p:nvSpPr>
        <p:spPr>
          <a:xfrm>
            <a:off x="3451860" y="3707765"/>
            <a:ext cx="607695" cy="2616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1100">
                <a:solidFill>
                  <a:schemeClr val="lt1"/>
                </a:solidFill>
                <a:latin typeface="Malgun Gothic"/>
                <a:ea typeface="Malgun Gothic"/>
                <a:cs typeface="Malgun Gothic"/>
                <a:sym typeface="Malgun Gothic"/>
              </a:rPr>
              <a:t>이미지</a:t>
            </a:r>
            <a:endParaRPr/>
          </a:p>
        </p:txBody>
      </p:sp>
      <p:sp>
        <p:nvSpPr>
          <p:cNvPr id="670" name="Google Shape;670;p15"/>
          <p:cNvSpPr/>
          <p:nvPr/>
        </p:nvSpPr>
        <p:spPr>
          <a:xfrm>
            <a:off x="4413250" y="95250"/>
            <a:ext cx="2736215" cy="2159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ko-KR" sz="800">
                <a:solidFill>
                  <a:schemeClr val="dk1"/>
                </a:solidFill>
                <a:latin typeface="Malgun Gothic"/>
                <a:ea typeface="Malgun Gothic"/>
                <a:cs typeface="Malgun Gothic"/>
                <a:sym typeface="Malgun Gothic"/>
              </a:rPr>
              <a:t>메인 화면 </a:t>
            </a:r>
            <a:endParaRPr sz="800">
              <a:solidFill>
                <a:schemeClr val="dk1"/>
              </a:solidFill>
              <a:latin typeface="Malgun Gothic"/>
              <a:ea typeface="Malgun Gothic"/>
              <a:cs typeface="Malgun Gothic"/>
              <a:sym typeface="Malgun Gothic"/>
            </a:endParaRPr>
          </a:p>
        </p:txBody>
      </p:sp>
      <p:sp>
        <p:nvSpPr>
          <p:cNvPr id="671" name="Google Shape;671;p15"/>
          <p:cNvSpPr/>
          <p:nvPr/>
        </p:nvSpPr>
        <p:spPr>
          <a:xfrm>
            <a:off x="956310" y="324485"/>
            <a:ext cx="2736215" cy="215900"/>
          </a:xfrm>
          <a:prstGeom prst="rect">
            <a:avLst/>
          </a:prstGeom>
          <a:noFill/>
          <a:ln>
            <a:noFill/>
          </a:ln>
        </p:spPr>
        <p:txBody>
          <a:bodyPr anchorCtr="0" anchor="ctr" bIns="72000" lIns="91425" spcFirstLastPara="1" rIns="91425" wrap="square" tIns="72000">
            <a:noAutofit/>
          </a:bodyPr>
          <a:lstStyle/>
          <a:p>
            <a:pPr indent="0" lvl="0" marL="0" marR="0" rtl="0" algn="l">
              <a:spcBef>
                <a:spcPts val="0"/>
              </a:spcBef>
              <a:spcAft>
                <a:spcPts val="0"/>
              </a:spcAft>
              <a:buNone/>
            </a:pPr>
            <a:r>
              <a:rPr lang="ko-KR" sz="800">
                <a:solidFill>
                  <a:schemeClr val="dk1"/>
                </a:solidFill>
                <a:latin typeface="Malgun Gothic"/>
                <a:ea typeface="Malgun Gothic"/>
                <a:cs typeface="Malgun Gothic"/>
                <a:sym typeface="Malgun Gothic"/>
              </a:rPr>
              <a:t>메인 화면</a:t>
            </a:r>
            <a:endParaRPr sz="800">
              <a:solidFill>
                <a:schemeClr val="dk1"/>
              </a:solidFill>
              <a:latin typeface="Malgun Gothic"/>
              <a:ea typeface="Malgun Gothic"/>
              <a:cs typeface="Malgun Gothic"/>
              <a:sym typeface="Malgun Gothic"/>
            </a:endParaRPr>
          </a:p>
        </p:txBody>
      </p:sp>
      <p:sp>
        <p:nvSpPr>
          <p:cNvPr id="672" name="Google Shape;672;p15"/>
          <p:cNvSpPr/>
          <p:nvPr/>
        </p:nvSpPr>
        <p:spPr>
          <a:xfrm>
            <a:off x="956310" y="95250"/>
            <a:ext cx="2736215" cy="2159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ko-KR" sz="800">
                <a:solidFill>
                  <a:schemeClr val="dk1"/>
                </a:solidFill>
                <a:latin typeface="Malgun Gothic"/>
                <a:ea typeface="Malgun Gothic"/>
                <a:cs typeface="Malgun Gothic"/>
                <a:sym typeface="Malgun Gothic"/>
              </a:rPr>
              <a:t>main</a:t>
            </a:r>
            <a:endParaRPr sz="800">
              <a:solidFill>
                <a:schemeClr val="dk1"/>
              </a:solidFill>
              <a:latin typeface="Malgun Gothic"/>
              <a:ea typeface="Malgun Gothic"/>
              <a:cs typeface="Malgun Gothic"/>
              <a:sym typeface="Malgun Gothic"/>
            </a:endParaRPr>
          </a:p>
        </p:txBody>
      </p:sp>
      <p:sp>
        <p:nvSpPr>
          <p:cNvPr id="673" name="Google Shape;673;p15"/>
          <p:cNvSpPr/>
          <p:nvPr/>
        </p:nvSpPr>
        <p:spPr>
          <a:xfrm>
            <a:off x="628015" y="3146425"/>
            <a:ext cx="180340" cy="180340"/>
          </a:xfrm>
          <a:prstGeom prst="ellipse">
            <a:avLst/>
          </a:prstGeom>
          <a:solidFill>
            <a:srgbClr val="FF5050"/>
          </a:solidFill>
          <a:ln>
            <a:noFill/>
          </a:ln>
        </p:spPr>
        <p:txBody>
          <a:bodyPr anchorCtr="0" anchor="ctr" bIns="45700" lIns="0" spcFirstLastPara="1" rIns="0" wrap="square" tIns="45700">
            <a:noAutofit/>
          </a:bodyPr>
          <a:lstStyle/>
          <a:p>
            <a:pPr indent="0" lvl="0" marL="0" marR="0" rtl="0" algn="ctr">
              <a:spcBef>
                <a:spcPts val="0"/>
              </a:spcBef>
              <a:spcAft>
                <a:spcPts val="0"/>
              </a:spcAft>
              <a:buClr>
                <a:schemeClr val="lt1"/>
              </a:buClr>
              <a:buSzPts val="800"/>
              <a:buFont typeface="Malgun Gothic"/>
              <a:buNone/>
            </a:pPr>
            <a:r>
              <a:rPr lang="ko-KR" sz="800">
                <a:solidFill>
                  <a:schemeClr val="lt1"/>
                </a:solidFill>
                <a:latin typeface="Malgun Gothic"/>
                <a:ea typeface="Malgun Gothic"/>
                <a:cs typeface="Malgun Gothic"/>
                <a:sym typeface="Malgun Gothic"/>
              </a:rPr>
              <a:t>1</a:t>
            </a:r>
            <a:endParaRPr sz="800">
              <a:solidFill>
                <a:schemeClr val="lt1"/>
              </a:solidFill>
              <a:latin typeface="Malgun Gothic"/>
              <a:ea typeface="Malgun Gothic"/>
              <a:cs typeface="Malgun Gothic"/>
              <a:sym typeface="Malgun Gothic"/>
            </a:endParaRPr>
          </a:p>
        </p:txBody>
      </p:sp>
      <p:sp>
        <p:nvSpPr>
          <p:cNvPr id="674" name="Google Shape;674;p15"/>
          <p:cNvSpPr/>
          <p:nvPr/>
        </p:nvSpPr>
        <p:spPr>
          <a:xfrm>
            <a:off x="1052195" y="3316605"/>
            <a:ext cx="180340" cy="180340"/>
          </a:xfrm>
          <a:prstGeom prst="ellipse">
            <a:avLst/>
          </a:prstGeom>
          <a:solidFill>
            <a:srgbClr val="FF5050"/>
          </a:solidFill>
          <a:ln>
            <a:noFill/>
          </a:ln>
        </p:spPr>
        <p:txBody>
          <a:bodyPr anchorCtr="0" anchor="ctr" bIns="45700" lIns="0" spcFirstLastPara="1" rIns="0" wrap="square" tIns="45700">
            <a:noAutofit/>
          </a:bodyPr>
          <a:lstStyle/>
          <a:p>
            <a:pPr indent="0" lvl="0" marL="0" marR="0" rtl="0" algn="ctr">
              <a:spcBef>
                <a:spcPts val="0"/>
              </a:spcBef>
              <a:spcAft>
                <a:spcPts val="0"/>
              </a:spcAft>
              <a:buClr>
                <a:schemeClr val="lt1"/>
              </a:buClr>
              <a:buSzPts val="800"/>
              <a:buFont typeface="Malgun Gothic"/>
              <a:buNone/>
            </a:pPr>
            <a:r>
              <a:rPr lang="ko-KR" sz="800">
                <a:solidFill>
                  <a:schemeClr val="lt1"/>
                </a:solidFill>
                <a:latin typeface="Malgun Gothic"/>
                <a:ea typeface="Malgun Gothic"/>
                <a:cs typeface="Malgun Gothic"/>
                <a:sym typeface="Malgun Gothic"/>
              </a:rPr>
              <a:t>1-1</a:t>
            </a:r>
            <a:endParaRPr sz="800">
              <a:solidFill>
                <a:schemeClr val="lt1"/>
              </a:solidFill>
              <a:latin typeface="Malgun Gothic"/>
              <a:ea typeface="Malgun Gothic"/>
              <a:cs typeface="Malgun Gothic"/>
              <a:sym typeface="Malgun Gothic"/>
            </a:endParaRPr>
          </a:p>
        </p:txBody>
      </p:sp>
      <p:sp>
        <p:nvSpPr>
          <p:cNvPr id="675" name="Google Shape;675;p15"/>
          <p:cNvSpPr/>
          <p:nvPr/>
        </p:nvSpPr>
        <p:spPr>
          <a:xfrm>
            <a:off x="1052195" y="4241800"/>
            <a:ext cx="180340" cy="180340"/>
          </a:xfrm>
          <a:prstGeom prst="ellipse">
            <a:avLst/>
          </a:prstGeom>
          <a:solidFill>
            <a:srgbClr val="FF5050"/>
          </a:solidFill>
          <a:ln>
            <a:noFill/>
          </a:ln>
        </p:spPr>
        <p:txBody>
          <a:bodyPr anchorCtr="0" anchor="ctr" bIns="45700" lIns="0" spcFirstLastPara="1" rIns="0" wrap="square" tIns="45700">
            <a:noAutofit/>
          </a:bodyPr>
          <a:lstStyle/>
          <a:p>
            <a:pPr indent="0" lvl="0" marL="0" marR="0" rtl="0" algn="ctr">
              <a:spcBef>
                <a:spcPts val="0"/>
              </a:spcBef>
              <a:spcAft>
                <a:spcPts val="0"/>
              </a:spcAft>
              <a:buClr>
                <a:schemeClr val="lt1"/>
              </a:buClr>
              <a:buSzPts val="800"/>
              <a:buFont typeface="Malgun Gothic"/>
              <a:buNone/>
            </a:pPr>
            <a:r>
              <a:rPr lang="ko-KR" sz="800">
                <a:solidFill>
                  <a:schemeClr val="lt1"/>
                </a:solidFill>
                <a:latin typeface="Malgun Gothic"/>
                <a:ea typeface="Malgun Gothic"/>
                <a:cs typeface="Malgun Gothic"/>
                <a:sym typeface="Malgun Gothic"/>
              </a:rPr>
              <a:t>1-3</a:t>
            </a:r>
            <a:endParaRPr sz="800">
              <a:solidFill>
                <a:schemeClr val="lt1"/>
              </a:solidFill>
              <a:latin typeface="Malgun Gothic"/>
              <a:ea typeface="Malgun Gothic"/>
              <a:cs typeface="Malgun Gothic"/>
              <a:sym typeface="Malgun Gothic"/>
            </a:endParaRPr>
          </a:p>
        </p:txBody>
      </p:sp>
      <p:sp>
        <p:nvSpPr>
          <p:cNvPr id="676" name="Google Shape;676;p15"/>
          <p:cNvSpPr txBox="1"/>
          <p:nvPr/>
        </p:nvSpPr>
        <p:spPr>
          <a:xfrm>
            <a:off x="1096645" y="3359150"/>
            <a:ext cx="854710" cy="2616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1100">
                <a:solidFill>
                  <a:schemeClr val="lt1"/>
                </a:solidFill>
                <a:latin typeface="Malgun Gothic"/>
                <a:ea typeface="Malgun Gothic"/>
                <a:cs typeface="Malgun Gothic"/>
                <a:sym typeface="Malgun Gothic"/>
              </a:rPr>
              <a:t>문의하기</a:t>
            </a:r>
            <a:endParaRPr/>
          </a:p>
        </p:txBody>
      </p:sp>
      <p:sp>
        <p:nvSpPr>
          <p:cNvPr id="677" name="Google Shape;677;p15"/>
          <p:cNvSpPr txBox="1"/>
          <p:nvPr/>
        </p:nvSpPr>
        <p:spPr>
          <a:xfrm>
            <a:off x="1136015" y="3691890"/>
            <a:ext cx="2009140" cy="6000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1100">
                <a:solidFill>
                  <a:schemeClr val="lt1"/>
                </a:solidFill>
                <a:latin typeface="Malgun Gothic"/>
                <a:ea typeface="Malgun Gothic"/>
                <a:cs typeface="Malgun Gothic"/>
                <a:sym typeface="Malgun Gothic"/>
              </a:rPr>
              <a:t>사이트를 사용하면서 불편한 점이나 개선사항이 있으시면 문의해주세요</a:t>
            </a:r>
            <a:endParaRPr/>
          </a:p>
        </p:txBody>
      </p:sp>
      <p:sp>
        <p:nvSpPr>
          <p:cNvPr id="678" name="Google Shape;678;p15"/>
          <p:cNvSpPr/>
          <p:nvPr/>
        </p:nvSpPr>
        <p:spPr>
          <a:xfrm>
            <a:off x="3361690" y="3620770"/>
            <a:ext cx="180340" cy="180340"/>
          </a:xfrm>
          <a:prstGeom prst="ellipse">
            <a:avLst/>
          </a:prstGeom>
          <a:solidFill>
            <a:srgbClr val="FF5050"/>
          </a:solidFill>
          <a:ln>
            <a:noFill/>
          </a:ln>
        </p:spPr>
        <p:txBody>
          <a:bodyPr anchorCtr="0" anchor="ctr" bIns="45700" lIns="0" spcFirstLastPara="1" rIns="0" wrap="square" tIns="45700">
            <a:noAutofit/>
          </a:bodyPr>
          <a:lstStyle/>
          <a:p>
            <a:pPr indent="0" lvl="0" marL="0" marR="0" rtl="0" algn="ctr">
              <a:spcBef>
                <a:spcPts val="0"/>
              </a:spcBef>
              <a:spcAft>
                <a:spcPts val="0"/>
              </a:spcAft>
              <a:buClr>
                <a:schemeClr val="lt1"/>
              </a:buClr>
              <a:buSzPts val="800"/>
              <a:buFont typeface="Malgun Gothic"/>
              <a:buNone/>
            </a:pPr>
            <a:r>
              <a:rPr lang="ko-KR" sz="800">
                <a:solidFill>
                  <a:schemeClr val="lt1"/>
                </a:solidFill>
                <a:latin typeface="Malgun Gothic"/>
                <a:ea typeface="Malgun Gothic"/>
                <a:cs typeface="Malgun Gothic"/>
                <a:sym typeface="Malgun Gothic"/>
              </a:rPr>
              <a:t>1-4</a:t>
            </a:r>
            <a:endParaRPr sz="800">
              <a:solidFill>
                <a:schemeClr val="lt1"/>
              </a:solidFill>
              <a:latin typeface="Malgun Gothic"/>
              <a:ea typeface="Malgun Gothic"/>
              <a:cs typeface="Malgun Gothic"/>
              <a:sym typeface="Malgun Gothic"/>
            </a:endParaRPr>
          </a:p>
        </p:txBody>
      </p:sp>
      <p:sp>
        <p:nvSpPr>
          <p:cNvPr id="679" name="Google Shape;679;p15"/>
          <p:cNvSpPr/>
          <p:nvPr/>
        </p:nvSpPr>
        <p:spPr>
          <a:xfrm>
            <a:off x="1052195" y="3622040"/>
            <a:ext cx="180340" cy="180340"/>
          </a:xfrm>
          <a:prstGeom prst="ellipse">
            <a:avLst/>
          </a:prstGeom>
          <a:solidFill>
            <a:srgbClr val="FF5050"/>
          </a:solidFill>
          <a:ln>
            <a:noFill/>
          </a:ln>
        </p:spPr>
        <p:txBody>
          <a:bodyPr anchorCtr="0" anchor="ctr" bIns="45700" lIns="0" spcFirstLastPara="1" rIns="0" wrap="square" tIns="45700">
            <a:noAutofit/>
          </a:bodyPr>
          <a:lstStyle/>
          <a:p>
            <a:pPr indent="0" lvl="0" marL="0" marR="0" rtl="0" algn="ctr">
              <a:spcBef>
                <a:spcPts val="0"/>
              </a:spcBef>
              <a:spcAft>
                <a:spcPts val="0"/>
              </a:spcAft>
              <a:buClr>
                <a:schemeClr val="lt1"/>
              </a:buClr>
              <a:buSzPts val="800"/>
              <a:buFont typeface="Malgun Gothic"/>
              <a:buNone/>
            </a:pPr>
            <a:r>
              <a:rPr lang="ko-KR" sz="800">
                <a:solidFill>
                  <a:schemeClr val="lt1"/>
                </a:solidFill>
                <a:latin typeface="Malgun Gothic"/>
                <a:ea typeface="Malgun Gothic"/>
                <a:cs typeface="Malgun Gothic"/>
                <a:sym typeface="Malgun Gothic"/>
              </a:rPr>
              <a:t>1-2</a:t>
            </a:r>
            <a:endParaRPr sz="800">
              <a:solidFill>
                <a:schemeClr val="lt1"/>
              </a:solidFill>
              <a:latin typeface="Malgun Gothic"/>
              <a:ea typeface="Malgun Gothic"/>
              <a:cs typeface="Malgun Gothic"/>
              <a:sym typeface="Malgun Gothic"/>
            </a:endParaRPr>
          </a:p>
        </p:txBody>
      </p:sp>
      <p:sp>
        <p:nvSpPr>
          <p:cNvPr id="680" name="텍스트 상자 43"/>
          <p:cNvSpPr txBox="1">
            <a:spLocks/>
          </p:cNvSpPr>
          <p:nvPr/>
        </p:nvSpPr>
        <p:spPr>
          <a:xfrm rot="0">
            <a:off x="522605" y="973455"/>
            <a:ext cx="6157595" cy="303530"/>
          </a:xfrm>
          <a:prstGeom prst="rect"/>
          <a:solidFill>
            <a:srgbClr val="595959"/>
          </a:solidFill>
          <a:ln w="9525" cap="flat" cmpd="sng">
            <a:solidFill>
              <a:srgbClr val="595959">
                <a:alpha val="100000"/>
              </a:srgbClr>
            </a:solidFill>
            <a:prstDash val="solid"/>
            <a:round/>
          </a:ln>
        </p:spPr>
        <p:txBody>
          <a:bodyPr wrap="square" lIns="91440" tIns="45720" rIns="91440" bIns="45720" numCol="1" vert="horz" anchor="t">
            <a:spAutoFit/>
          </a:bodyPr>
          <a:lstStyle/>
          <a:p>
            <a:pPr marL="0" indent="0" rtl="0" algn="l" latinLnBrk="0">
              <a:spcBef>
                <a:spcPts val="0"/>
              </a:spcBef>
              <a:spcAft>
                <a:spcPts val="0"/>
              </a:spcAft>
              <a:buFontTx/>
              <a:buNone/>
            </a:pPr>
            <a:endParaRPr lang="ko-KR" altLang="en-US"/>
          </a:p>
        </p:txBody>
      </p:sp>
      <p:sp>
        <p:nvSpPr>
          <p:cNvPr id="681" name="텍스트 상자 44"/>
          <p:cNvSpPr txBox="1">
            <a:spLocks/>
          </p:cNvSpPr>
          <p:nvPr/>
        </p:nvSpPr>
        <p:spPr>
          <a:xfrm rot="0">
            <a:off x="522605" y="973455"/>
            <a:ext cx="555625" cy="262255"/>
          </a:xfrm>
          <a:prstGeom prst="rect"/>
          <a:noFill/>
          <a:ln w="0">
            <a:noFill/>
            <a:prstDash/>
          </a:ln>
        </p:spPr>
        <p:txBody>
          <a:bodyPr wrap="square" lIns="91440" tIns="45720" rIns="91440" bIns="45720" numCol="1" vert="horz" anchor="t">
            <a:spAutoFit/>
          </a:bodyPr>
          <a:lstStyle/>
          <a:p>
            <a:pPr marL="0" indent="0" rtl="0" algn="ctr" latinLnBrk="0">
              <a:spcBef>
                <a:spcPts val="0"/>
              </a:spcBef>
              <a:spcAft>
                <a:spcPts val="0"/>
              </a:spcAft>
              <a:buFontTx/>
              <a:buNone/>
            </a:pPr>
            <a:r>
              <a:rPr lang="ko-KR" sz="1100">
                <a:solidFill>
                  <a:schemeClr val="lt1"/>
                </a:solidFill>
                <a:latin typeface="Malgun Gothic" charset="0"/>
                <a:ea typeface="Malgun Gothic" charset="0"/>
                <a:cs typeface="Malgun Gothic" charset="0"/>
              </a:rPr>
              <a:t>로고</a:t>
            </a:r>
            <a:endParaRPr lang="ko-KR" altLang="en-US" sz="1100">
              <a:solidFill>
                <a:schemeClr val="lt1"/>
              </a:solidFill>
              <a:latin typeface="Malgun Gothic" charset="0"/>
              <a:ea typeface="Malgun Gothic" charset="0"/>
              <a:cs typeface="Malgun Gothic" charset="0"/>
            </a:endParaRPr>
          </a:p>
        </p:txBody>
      </p:sp>
      <p:sp>
        <p:nvSpPr>
          <p:cNvPr id="682" name="텍스트 상자 45"/>
          <p:cNvSpPr txBox="1">
            <a:spLocks/>
          </p:cNvSpPr>
          <p:nvPr/>
        </p:nvSpPr>
        <p:spPr>
          <a:xfrm rot="0">
            <a:off x="1664970" y="973455"/>
            <a:ext cx="555625" cy="262255"/>
          </a:xfrm>
          <a:prstGeom prst="rect"/>
          <a:noFill/>
          <a:ln w="0">
            <a:noFill/>
            <a:prstDash/>
          </a:ln>
        </p:spPr>
        <p:txBody>
          <a:bodyPr wrap="square" lIns="91440" tIns="45720" rIns="91440" bIns="45720" numCol="1" vert="horz" anchor="t">
            <a:spAutoFit/>
          </a:bodyPr>
          <a:lstStyle/>
          <a:p>
            <a:pPr marL="0" indent="0" rtl="0" algn="ctr" latinLnBrk="0">
              <a:spcBef>
                <a:spcPts val="0"/>
              </a:spcBef>
              <a:spcAft>
                <a:spcPts val="0"/>
              </a:spcAft>
              <a:buFontTx/>
              <a:buNone/>
            </a:pPr>
            <a:r>
              <a:rPr lang="ko-KR" sz="1100">
                <a:solidFill>
                  <a:schemeClr val="lt1"/>
                </a:solidFill>
                <a:latin typeface="Malgun Gothic" charset="0"/>
                <a:ea typeface="Malgun Gothic" charset="0"/>
                <a:cs typeface="Malgun Gothic" charset="0"/>
              </a:rPr>
              <a:t>뉴스</a:t>
            </a:r>
            <a:endParaRPr lang="ko-KR" altLang="en-US" sz="1100">
              <a:solidFill>
                <a:schemeClr val="lt1"/>
              </a:solidFill>
              <a:latin typeface="Malgun Gothic" charset="0"/>
              <a:ea typeface="Malgun Gothic" charset="0"/>
              <a:cs typeface="Malgun Gothic" charset="0"/>
            </a:endParaRPr>
          </a:p>
        </p:txBody>
      </p:sp>
      <p:sp>
        <p:nvSpPr>
          <p:cNvPr id="683" name="텍스트 상자 46"/>
          <p:cNvSpPr txBox="1">
            <a:spLocks/>
          </p:cNvSpPr>
          <p:nvPr/>
        </p:nvSpPr>
        <p:spPr>
          <a:xfrm rot="0">
            <a:off x="2310130" y="977900"/>
            <a:ext cx="555625" cy="262255"/>
          </a:xfrm>
          <a:prstGeom prst="rect"/>
          <a:noFill/>
          <a:ln w="0">
            <a:noFill/>
            <a:prstDash/>
          </a:ln>
        </p:spPr>
        <p:txBody>
          <a:bodyPr wrap="square" lIns="91440" tIns="45720" rIns="91440" bIns="45720" numCol="1" vert="horz" anchor="t">
            <a:spAutoFit/>
          </a:bodyPr>
          <a:lstStyle/>
          <a:p>
            <a:pPr marL="0" indent="0" rtl="0" algn="ctr" latinLnBrk="0">
              <a:spcBef>
                <a:spcPts val="0"/>
              </a:spcBef>
              <a:spcAft>
                <a:spcPts val="0"/>
              </a:spcAft>
              <a:buFontTx/>
              <a:buNone/>
            </a:pPr>
            <a:r>
              <a:rPr lang="ko-KR" sz="1100">
                <a:solidFill>
                  <a:schemeClr val="lt1"/>
                </a:solidFill>
                <a:latin typeface="Malgun Gothic" charset="0"/>
                <a:ea typeface="Malgun Gothic" charset="0"/>
                <a:cs typeface="Malgun Gothic" charset="0"/>
              </a:rPr>
              <a:t>Q&amp;A</a:t>
            </a:r>
            <a:endParaRPr lang="ko-KR" altLang="en-US" sz="1100">
              <a:solidFill>
                <a:schemeClr val="lt1"/>
              </a:solidFill>
              <a:latin typeface="Malgun Gothic" charset="0"/>
              <a:ea typeface="Malgun Gothic" charset="0"/>
              <a:cs typeface="Malgun Gothic" charset="0"/>
            </a:endParaRPr>
          </a:p>
        </p:txBody>
      </p:sp>
      <p:sp>
        <p:nvSpPr>
          <p:cNvPr id="684" name="텍스트 상자 47"/>
          <p:cNvSpPr txBox="1">
            <a:spLocks/>
          </p:cNvSpPr>
          <p:nvPr/>
        </p:nvSpPr>
        <p:spPr>
          <a:xfrm rot="0">
            <a:off x="6031230" y="973455"/>
            <a:ext cx="648970" cy="262255"/>
          </a:xfrm>
          <a:prstGeom prst="rect"/>
          <a:noFill/>
          <a:ln w="0">
            <a:noFill/>
            <a:prstDash/>
          </a:ln>
        </p:spPr>
        <p:txBody>
          <a:bodyPr wrap="square" lIns="91440" tIns="45720" rIns="91440" bIns="45720" numCol="1" vert="horz" anchor="t">
            <a:spAutoFit/>
          </a:bodyPr>
          <a:lstStyle/>
          <a:p>
            <a:pPr marL="0" indent="0" rtl="0" algn="ctr" latinLnBrk="0">
              <a:spcBef>
                <a:spcPts val="0"/>
              </a:spcBef>
              <a:spcAft>
                <a:spcPts val="0"/>
              </a:spcAft>
              <a:buFontTx/>
              <a:buNone/>
            </a:pPr>
            <a:r>
              <a:rPr lang="ko-KR" sz="1100">
                <a:solidFill>
                  <a:schemeClr val="lt1"/>
                </a:solidFill>
                <a:latin typeface="Malgun Gothic" charset="0"/>
                <a:ea typeface="Malgun Gothic" charset="0"/>
                <a:cs typeface="Malgun Gothic" charset="0"/>
              </a:rPr>
              <a:t>로그인</a:t>
            </a:r>
            <a:endParaRPr lang="ko-KR" altLang="en-US" sz="1100">
              <a:solidFill>
                <a:schemeClr val="lt1"/>
              </a:solidFill>
              <a:latin typeface="Malgun Gothic" charset="0"/>
              <a:ea typeface="Malgun Gothic" charset="0"/>
              <a:cs typeface="Malgun Gothic" charset="0"/>
            </a:endParaRPr>
          </a:p>
        </p:txBody>
      </p:sp>
      <p:sp>
        <p:nvSpPr>
          <p:cNvPr id="685" name="텍스트 상자 48"/>
          <p:cNvSpPr txBox="1">
            <a:spLocks/>
          </p:cNvSpPr>
          <p:nvPr/>
        </p:nvSpPr>
        <p:spPr>
          <a:xfrm rot="0">
            <a:off x="1056005" y="973455"/>
            <a:ext cx="555625" cy="262255"/>
          </a:xfrm>
          <a:prstGeom prst="rect"/>
          <a:noFill/>
          <a:ln w="0">
            <a:noFill/>
            <a:prstDash/>
          </a:ln>
        </p:spPr>
        <p:txBody>
          <a:bodyPr wrap="square" lIns="91440" tIns="45720" rIns="91440" bIns="45720" numCol="1" vert="horz" anchor="t">
            <a:spAutoFit/>
          </a:bodyPr>
          <a:lstStyle/>
          <a:p>
            <a:pPr marL="0" indent="0" rtl="0" algn="ctr" latinLnBrk="0">
              <a:spcBef>
                <a:spcPts val="0"/>
              </a:spcBef>
              <a:spcAft>
                <a:spcPts val="0"/>
              </a:spcAft>
              <a:buFontTx/>
              <a:buNone/>
            </a:pPr>
            <a:r>
              <a:rPr lang="ko-KR" sz="1100">
                <a:solidFill>
                  <a:schemeClr val="lt1"/>
                </a:solidFill>
                <a:latin typeface="Malgun Gothic" charset="0"/>
                <a:ea typeface="Malgun Gothic" charset="0"/>
                <a:cs typeface="Malgun Gothic" charset="0"/>
              </a:rPr>
              <a:t>전체</a:t>
            </a:r>
            <a:endParaRPr lang="ko-KR" altLang="en-US" sz="1100">
              <a:solidFill>
                <a:schemeClr val="lt1"/>
              </a:solidFill>
              <a:latin typeface="Malgun Gothic" charset="0"/>
              <a:ea typeface="Malgun Gothic" charset="0"/>
              <a:cs typeface="Malgun Gothic"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sp>
        <p:nvSpPr>
          <p:cNvPr id="684" name="Google Shape;684;p16"/>
          <p:cNvSpPr/>
          <p:nvPr/>
        </p:nvSpPr>
        <p:spPr>
          <a:xfrm>
            <a:off x="520700" y="1037590"/>
            <a:ext cx="6158865" cy="5271770"/>
          </a:xfrm>
          <a:prstGeom prst="rect">
            <a:avLst/>
          </a:prstGeom>
          <a:solidFill>
            <a:srgbClr val="262626"/>
          </a:solidFill>
          <a:ln cap="flat" cmpd="sng" w="9525">
            <a:solidFill>
              <a:srgbClr val="7F7F7F"/>
            </a:solidFill>
            <a:prstDash val="solid"/>
            <a:round/>
            <a:headEnd len="sm" w="sm" type="none"/>
            <a:tailEnd len="sm" w="sm" type="none"/>
          </a:ln>
        </p:spPr>
        <p:txBody>
          <a:bodyPr anchorCtr="0" anchor="ctr" bIns="45700" lIns="0" spcFirstLastPara="1" rIns="0" wrap="square" tIns="45700">
            <a:noAutofit/>
          </a:bodyPr>
          <a:lstStyle/>
          <a:p>
            <a:pPr indent="0" lvl="0" marL="0" marR="0" rtl="0" algn="l">
              <a:spcBef>
                <a:spcPts val="0"/>
              </a:spcBef>
              <a:spcAft>
                <a:spcPts val="0"/>
              </a:spcAft>
              <a:buNone/>
            </a:pPr>
            <a:r>
              <a:t/>
            </a:r>
            <a:endParaRPr sz="900">
              <a:solidFill>
                <a:schemeClr val="lt1"/>
              </a:solidFill>
              <a:latin typeface="Malgun Gothic"/>
              <a:ea typeface="Malgun Gothic"/>
              <a:cs typeface="Malgun Gothic"/>
              <a:sym typeface="Malgun Gothic"/>
            </a:endParaRPr>
          </a:p>
        </p:txBody>
      </p:sp>
      <p:sp>
        <p:nvSpPr>
          <p:cNvPr id="686" name="Google Shape;686;p16"/>
          <p:cNvSpPr/>
          <p:nvPr/>
        </p:nvSpPr>
        <p:spPr>
          <a:xfrm>
            <a:off x="4413250" y="95250"/>
            <a:ext cx="2736215" cy="2159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ko-KR" sz="800">
                <a:solidFill>
                  <a:schemeClr val="dk1"/>
                </a:solidFill>
                <a:latin typeface="Malgun Gothic"/>
                <a:ea typeface="Malgun Gothic"/>
                <a:cs typeface="Malgun Gothic"/>
                <a:sym typeface="Malgun Gothic"/>
              </a:rPr>
              <a:t>문의하기 팝업</a:t>
            </a:r>
            <a:endParaRPr sz="800">
              <a:solidFill>
                <a:schemeClr val="dk1"/>
              </a:solidFill>
              <a:latin typeface="Malgun Gothic"/>
              <a:ea typeface="Malgun Gothic"/>
              <a:cs typeface="Malgun Gothic"/>
              <a:sym typeface="Malgun Gothic"/>
            </a:endParaRPr>
          </a:p>
        </p:txBody>
      </p:sp>
      <p:sp>
        <p:nvSpPr>
          <p:cNvPr id="687" name="Google Shape;687;p16"/>
          <p:cNvSpPr/>
          <p:nvPr/>
        </p:nvSpPr>
        <p:spPr>
          <a:xfrm>
            <a:off x="8265160" y="95250"/>
            <a:ext cx="1574800" cy="2159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ko-KR" sz="800">
                <a:solidFill>
                  <a:schemeClr val="dk1"/>
                </a:solidFill>
                <a:latin typeface="Malgun Gothic"/>
                <a:ea typeface="Malgun Gothic"/>
                <a:cs typeface="Malgun Gothic"/>
                <a:sym typeface="Malgun Gothic"/>
              </a:rPr>
              <a:t>화면 </a:t>
            </a:r>
            <a:endParaRPr/>
          </a:p>
        </p:txBody>
      </p:sp>
      <p:graphicFrame>
        <p:nvGraphicFramePr>
          <p:cNvPr id="688" name="Google Shape;688;p16"/>
          <p:cNvGraphicFramePr>
            <a:graphicFrameLocks noGrp="1"/>
          </p:cNvGraphicFramePr>
          <p:nvPr/>
        </p:nvGraphicFramePr>
        <p:xfrm>
          <a:off x="7244080" y="872490"/>
          <a:ext cx="2588260" cy="1896110"/>
        </p:xfrm>
        <a:graphic>
          <a:graphicData uri="http://schemas.openxmlformats.org/drawingml/2006/table">
            <a:tbl>
              <a:tblPr>
                <a:tableStyleId>{00000000-0000-0000-0000-000000000000}</a:tableStyleId>
              </a:tblPr>
              <a:tblGrid>
                <a:gridCol w="278765"/>
                <a:gridCol w="2309495"/>
              </a:tblGrid>
              <a:tr h="1896110">
                <a:tc>
                  <a:txBody>
                    <a:bodyPr/>
                    <a:lstStyle/>
                    <a:p>
                      <a:pPr marL="0" indent="0" rtl="0" algn="ctr" latinLnBrk="0" lvl="1">
                        <a:lnSpc>
                          <a:spcPct val="100000"/>
                        </a:lnSpc>
                        <a:spcBef>
                          <a:spcPct val="0"/>
                        </a:spcBef>
                        <a:spcAft>
                          <a:spcPct val="0"/>
                        </a:spcAft>
                        <a:buFontTx/>
                        <a:buNone/>
                      </a:pPr>
                      <a:r>
                        <a:rPr lang="ko-KR" sz="800" kern="1200" cap="none" i="0" b="0" strike="noStrike">
                          <a:solidFill>
                            <a:srgbClr val="262626"/>
                          </a:solidFill>
                          <a:latin typeface="Malgun Gothic" charset="0"/>
                          <a:ea typeface="Malgun Gothic" charset="0"/>
                          <a:cs typeface="Malgun Gothic" charset="0"/>
                        </a:rPr>
                        <a:t>1</a:t>
                      </a:r>
                      <a:endParaRPr lang="ko-KR" altLang="en-US" sz="800" kern="1200" i="0" cap="none" b="0" strike="noStrike">
                        <a:solidFill>
                          <a:srgbClr val="262626"/>
                        </a:solidFill>
                        <a:latin typeface="Malgun Gothic" charset="0"/>
                        <a:ea typeface="Malgun Gothic" charset="0"/>
                        <a:cs typeface="Malgun Gothic" charset="0"/>
                      </a:endParaRPr>
                    </a:p>
                  </a:txBody>
                  <a:tcPr marL="0" marR="0" marT="45720" marB="4572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l" latinLnBrk="0" lvl="1">
                        <a:lnSpc>
                          <a:spcPct val="100000"/>
                        </a:lnSpc>
                        <a:spcBef>
                          <a:spcPct val="200"/>
                        </a:spcBef>
                        <a:spcAft>
                          <a:spcPct val="0"/>
                        </a:spcAft>
                        <a:buFontTx/>
                        <a:buNone/>
                      </a:pPr>
                      <a:r>
                        <a:rPr lang="ko-KR" sz="800" kern="1200">
                          <a:solidFill>
                            <a:srgbClr val="262626"/>
                          </a:solidFill>
                          <a:latin typeface="Malgun Gothic" charset="0"/>
                          <a:ea typeface="Malgun Gothic" charset="0"/>
                          <a:cs typeface="Malgun Gothic" charset="0"/>
                        </a:rPr>
                        <a:t>문의하기 폼</a:t>
                      </a:r>
                      <a:endParaRPr lang="ko-KR" altLang="en-US" sz="800" kern="1200">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a:solidFill>
                            <a:srgbClr val="262626"/>
                          </a:solidFill>
                          <a:latin typeface="Malgun Gothic" charset="0"/>
                          <a:ea typeface="Malgun Gothic" charset="0"/>
                          <a:cs typeface="Malgun Gothic" charset="0"/>
                        </a:rPr>
                        <a:t>구성: 타이틀, 문의제목, 문의내용, 제출하기버튼</a:t>
                      </a:r>
                      <a:endParaRPr lang="ko-KR" altLang="en-US" sz="800" kern="1200">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a:solidFill>
                            <a:srgbClr val="262626"/>
                          </a:solidFill>
                          <a:latin typeface="Malgun Gothic" charset="0"/>
                          <a:ea typeface="Malgun Gothic" charset="0"/>
                          <a:cs typeface="Malgun Gothic" charset="0"/>
                        </a:rPr>
                        <a:t>- 1. 문의하기 모달 컨테이너</a:t>
                      </a:r>
                      <a:endParaRPr lang="ko-KR" altLang="en-US" sz="800" kern="1200">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a:solidFill>
                            <a:srgbClr val="262626"/>
                          </a:solidFill>
                          <a:latin typeface="Malgun Gothic" charset="0"/>
                          <a:ea typeface="Malgun Gothic" charset="0"/>
                          <a:cs typeface="Malgun Gothic" charset="0"/>
                        </a:rPr>
                        <a:t>  - 1.1.  “문의하기” 텍스트 표시</a:t>
                      </a:r>
                      <a:endParaRPr lang="ko-KR" altLang="en-US" sz="800" kern="1200">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a:solidFill>
                            <a:srgbClr val="262626"/>
                          </a:solidFill>
                          <a:latin typeface="Malgun Gothic" charset="0"/>
                          <a:ea typeface="Malgun Gothic" charset="0"/>
                          <a:cs typeface="Malgun Gothic" charset="0"/>
                        </a:rPr>
                        <a:t>  - 1.2  x 버튼 클릭 시 모달화면 꺼</a:t>
                      </a:r>
                      <a:endParaRPr lang="ko-KR" altLang="en-US" sz="800" kern="1200">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a:solidFill>
                            <a:srgbClr val="262626"/>
                          </a:solidFill>
                          <a:latin typeface="Malgun Gothic" charset="0"/>
                          <a:ea typeface="Malgun Gothic" charset="0"/>
                          <a:cs typeface="Malgun Gothic" charset="0"/>
                        </a:rPr>
                        <a:t>  - 1.3 문의하기 제목</a:t>
                      </a:r>
                      <a:endParaRPr lang="ko-KR" altLang="en-US" sz="800" kern="1200">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a:solidFill>
                            <a:srgbClr val="262626"/>
                          </a:solidFill>
                          <a:latin typeface="Malgun Gothic" charset="0"/>
                          <a:ea typeface="Malgun Gothic" charset="0"/>
                          <a:cs typeface="Malgun Gothic" charset="0"/>
                        </a:rPr>
                        <a:t>  - 1.4 문의할 내용 </a:t>
                      </a:r>
                      <a:r>
                        <a:rPr lang="ko-KR" sz="800" kern="1200">
                          <a:solidFill>
                            <a:srgbClr val="262626"/>
                          </a:solidFill>
                          <a:latin typeface="Malgun Gothic" charset="0"/>
                          <a:ea typeface="Malgun Gothic" charset="0"/>
                          <a:cs typeface="Malgun Gothic" charset="0"/>
                        </a:rPr>
                        <a:t>글자 수 제한 미정. MYSQL TEXT자료형으로 생성.(확인)</a:t>
                      </a:r>
                      <a:endParaRPr lang="ko-KR" altLang="en-US" sz="800" kern="1200">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a:solidFill>
                            <a:srgbClr val="262626"/>
                          </a:solidFill>
                          <a:latin typeface="Malgun Gothic" charset="0"/>
                          <a:ea typeface="Malgun Gothic" charset="0"/>
                          <a:cs typeface="Malgun Gothic" charset="0"/>
                        </a:rPr>
                        <a:t>- 1.5 이미지 찾기 버튼 눌러서 로컬의 이미지를 업데이트 하면 1.6 화면에서 미리볼 수 있음.</a:t>
                      </a:r>
                      <a:endParaRPr lang="ko-KR" altLang="en-US" sz="800" kern="1200">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a:solidFill>
                            <a:srgbClr val="262626"/>
                          </a:solidFill>
                          <a:latin typeface="Malgun Gothic" charset="0"/>
                          <a:ea typeface="Malgun Gothic" charset="0"/>
                          <a:cs typeface="Malgun Gothic" charset="0"/>
                        </a:rPr>
                        <a:t>  - 1.</a:t>
                      </a:r>
                      <a:r>
                        <a:rPr lang="ko-KR" sz="800" kern="1200">
                          <a:solidFill>
                            <a:srgbClr val="262626"/>
                          </a:solidFill>
                          <a:latin typeface="Malgun Gothic" charset="0"/>
                          <a:ea typeface="Malgun Gothic" charset="0"/>
                          <a:cs typeface="Malgun Gothic" charset="0"/>
                        </a:rPr>
                        <a:t>7</a:t>
                      </a:r>
                      <a:r>
                        <a:rPr lang="ko-KR" sz="800" kern="1200">
                          <a:solidFill>
                            <a:srgbClr val="262626"/>
                          </a:solidFill>
                          <a:latin typeface="Malgun Gothic" charset="0"/>
                          <a:ea typeface="Malgun Gothic" charset="0"/>
                          <a:cs typeface="Malgun Gothic" charset="0"/>
                        </a:rPr>
                        <a:t> 제출하기 버튼을 누를 시 관리자의 문의하기 게시판으로 전송이 된 후 문의하기 화면이 닫힌다. </a:t>
                      </a:r>
                      <a:endParaRPr lang="ko-KR" altLang="en-US" sz="800" kern="1200">
                        <a:solidFill>
                          <a:srgbClr val="262626"/>
                        </a:solidFill>
                        <a:latin typeface="Malgun Gothic" charset="0"/>
                        <a:ea typeface="Malgun Gothic" charset="0"/>
                        <a:cs typeface="Malgun Gothic" charset="0"/>
                      </a:endParaRPr>
                    </a:p>
                  </a:txBody>
                  <a:tcPr marL="35560" marR="0" marT="45720" marB="45720" anchor="t">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r>
            </a:tbl>
          </a:graphicData>
        </a:graphic>
      </p:graphicFrame>
      <p:sp>
        <p:nvSpPr>
          <p:cNvPr id="689" name="Google Shape;689;p16"/>
          <p:cNvSpPr/>
          <p:nvPr/>
        </p:nvSpPr>
        <p:spPr>
          <a:xfrm>
            <a:off x="956310" y="324485"/>
            <a:ext cx="2736215" cy="215900"/>
          </a:xfrm>
          <a:prstGeom prst="rect">
            <a:avLst/>
          </a:prstGeom>
          <a:noFill/>
          <a:ln>
            <a:noFill/>
          </a:ln>
        </p:spPr>
        <p:txBody>
          <a:bodyPr anchorCtr="0" anchor="ctr" bIns="72000" lIns="91425" spcFirstLastPara="1" rIns="91425" wrap="square" tIns="72000">
            <a:noAutofit/>
          </a:bodyPr>
          <a:lstStyle/>
          <a:p>
            <a:pPr indent="0" lvl="0" marL="0" marR="0" rtl="0" algn="l">
              <a:spcBef>
                <a:spcPts val="0"/>
              </a:spcBef>
              <a:spcAft>
                <a:spcPts val="0"/>
              </a:spcAft>
              <a:buNone/>
            </a:pPr>
            <a:r>
              <a:rPr lang="ko-KR" sz="800">
                <a:solidFill>
                  <a:schemeClr val="dk1"/>
                </a:solidFill>
                <a:latin typeface="Malgun Gothic"/>
                <a:ea typeface="Malgun Gothic"/>
                <a:cs typeface="Malgun Gothic"/>
                <a:sym typeface="Malgun Gothic"/>
              </a:rPr>
              <a:t>메인 화면</a:t>
            </a:r>
            <a:endParaRPr sz="800">
              <a:solidFill>
                <a:schemeClr val="dk1"/>
              </a:solidFill>
              <a:latin typeface="Malgun Gothic"/>
              <a:ea typeface="Malgun Gothic"/>
              <a:cs typeface="Malgun Gothic"/>
              <a:sym typeface="Malgun Gothic"/>
            </a:endParaRPr>
          </a:p>
        </p:txBody>
      </p:sp>
      <p:sp>
        <p:nvSpPr>
          <p:cNvPr id="690" name="Google Shape;690;p16"/>
          <p:cNvSpPr/>
          <p:nvPr/>
        </p:nvSpPr>
        <p:spPr>
          <a:xfrm>
            <a:off x="956310" y="95250"/>
            <a:ext cx="2736215" cy="2159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ko-KR" sz="800">
                <a:solidFill>
                  <a:schemeClr val="dk1"/>
                </a:solidFill>
                <a:latin typeface="Malgun Gothic"/>
                <a:ea typeface="Malgun Gothic"/>
                <a:cs typeface="Malgun Gothic"/>
                <a:sym typeface="Malgun Gothic"/>
              </a:rPr>
              <a:t>web_01</a:t>
            </a:r>
            <a:endParaRPr sz="800">
              <a:solidFill>
                <a:schemeClr val="dk1"/>
              </a:solidFill>
              <a:latin typeface="Malgun Gothic"/>
              <a:ea typeface="Malgun Gothic"/>
              <a:cs typeface="Malgun Gothic"/>
              <a:sym typeface="Malgun Gothic"/>
            </a:endParaRPr>
          </a:p>
        </p:txBody>
      </p:sp>
      <p:sp>
        <p:nvSpPr>
          <p:cNvPr id="695" name="Google Shape;695;p16"/>
          <p:cNvSpPr txBox="1"/>
          <p:nvPr/>
        </p:nvSpPr>
        <p:spPr>
          <a:xfrm>
            <a:off x="612140" y="1340485"/>
            <a:ext cx="1796415" cy="2616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1100">
                <a:solidFill>
                  <a:schemeClr val="lt1"/>
                </a:solidFill>
                <a:latin typeface="Malgun Gothic"/>
                <a:ea typeface="Malgun Gothic"/>
                <a:cs typeface="Malgun Gothic"/>
                <a:sym typeface="Malgun Gothic"/>
              </a:rPr>
              <a:t>최고 인기작</a:t>
            </a:r>
            <a:endParaRPr sz="1100">
              <a:solidFill>
                <a:schemeClr val="lt1"/>
              </a:solidFill>
              <a:latin typeface="Malgun Gothic"/>
              <a:ea typeface="Malgun Gothic"/>
              <a:cs typeface="Malgun Gothic"/>
              <a:sym typeface="Malgun Gothic"/>
            </a:endParaRPr>
          </a:p>
        </p:txBody>
      </p:sp>
      <p:sp>
        <p:nvSpPr>
          <p:cNvPr id="696" name="Google Shape;696;p16"/>
          <p:cNvSpPr/>
          <p:nvPr/>
        </p:nvSpPr>
        <p:spPr>
          <a:xfrm>
            <a:off x="716915" y="3223895"/>
            <a:ext cx="5793740" cy="2149475"/>
          </a:xfrm>
          <a:prstGeom prst="rect">
            <a:avLst/>
          </a:prstGeom>
          <a:noFill/>
          <a:ln cap="flat" cmpd="sng" w="9525">
            <a:solidFill>
              <a:srgbClr val="7F7F7F"/>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t/>
            </a:r>
            <a:endParaRPr sz="900">
              <a:solidFill>
                <a:srgbClr val="3F3F3F"/>
              </a:solidFill>
              <a:latin typeface="Malgun Gothic"/>
              <a:ea typeface="Malgun Gothic"/>
              <a:cs typeface="Malgun Gothic"/>
              <a:sym typeface="Malgun Gothic"/>
            </a:endParaRPr>
          </a:p>
        </p:txBody>
      </p:sp>
      <p:sp>
        <p:nvSpPr>
          <p:cNvPr id="697" name="Google Shape;697;p16"/>
          <p:cNvSpPr txBox="1"/>
          <p:nvPr/>
        </p:nvSpPr>
        <p:spPr>
          <a:xfrm>
            <a:off x="3239770" y="3588385"/>
            <a:ext cx="748665" cy="2616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1100">
                <a:solidFill>
                  <a:schemeClr val="lt1"/>
                </a:solidFill>
                <a:latin typeface="Malgun Gothic"/>
                <a:ea typeface="Malgun Gothic"/>
                <a:cs typeface="Malgun Gothic"/>
                <a:sym typeface="Malgun Gothic"/>
              </a:rPr>
              <a:t>문의하기</a:t>
            </a:r>
            <a:endParaRPr/>
          </a:p>
        </p:txBody>
      </p:sp>
      <p:sp>
        <p:nvSpPr>
          <p:cNvPr id="698" name="Google Shape;698;p16"/>
          <p:cNvSpPr/>
          <p:nvPr/>
        </p:nvSpPr>
        <p:spPr>
          <a:xfrm>
            <a:off x="1784350" y="3856990"/>
            <a:ext cx="1146810" cy="167005"/>
          </a:xfrm>
          <a:prstGeom prst="roundRect">
            <a:avLst>
              <a:gd fmla="val 16667" name="adj"/>
            </a:avLst>
          </a:prstGeom>
          <a:noFill/>
          <a:ln cap="flat" cmpd="sng" w="9525">
            <a:solidFill>
              <a:srgbClr val="7F7F7F"/>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ko-KR" sz="900">
                <a:solidFill>
                  <a:srgbClr val="A5A5A5"/>
                </a:solidFill>
                <a:latin typeface="Malgun Gothic"/>
                <a:ea typeface="Malgun Gothic"/>
                <a:cs typeface="Malgun Gothic"/>
                <a:sym typeface="Malgun Gothic"/>
              </a:rPr>
              <a:t>이름입력</a:t>
            </a:r>
            <a:endParaRPr sz="900">
              <a:solidFill>
                <a:srgbClr val="A5A5A5"/>
              </a:solidFill>
              <a:latin typeface="Malgun Gothic"/>
              <a:ea typeface="Malgun Gothic"/>
              <a:cs typeface="Malgun Gothic"/>
              <a:sym typeface="Malgun Gothic"/>
            </a:endParaRPr>
          </a:p>
        </p:txBody>
      </p:sp>
      <p:sp>
        <p:nvSpPr>
          <p:cNvPr id="699" name="Google Shape;699;p16"/>
          <p:cNvSpPr/>
          <p:nvPr/>
        </p:nvSpPr>
        <p:spPr>
          <a:xfrm>
            <a:off x="3061970" y="3854450"/>
            <a:ext cx="1146810" cy="167005"/>
          </a:xfrm>
          <a:prstGeom prst="roundRect">
            <a:avLst>
              <a:gd fmla="val 16667" name="adj"/>
            </a:avLst>
          </a:prstGeom>
          <a:noFill/>
          <a:ln cap="flat" cmpd="sng" w="9525">
            <a:solidFill>
              <a:srgbClr val="7F7F7F"/>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ko-KR" sz="900">
                <a:solidFill>
                  <a:srgbClr val="A5A5A5"/>
                </a:solidFill>
                <a:latin typeface="Malgun Gothic"/>
                <a:ea typeface="Malgun Gothic"/>
                <a:cs typeface="Malgun Gothic"/>
                <a:sym typeface="Malgun Gothic"/>
              </a:rPr>
              <a:t>이메일 주소 입력</a:t>
            </a:r>
            <a:endParaRPr sz="900">
              <a:solidFill>
                <a:srgbClr val="A5A5A5"/>
              </a:solidFill>
              <a:latin typeface="Malgun Gothic"/>
              <a:ea typeface="Malgun Gothic"/>
              <a:cs typeface="Malgun Gothic"/>
              <a:sym typeface="Malgun Gothic"/>
            </a:endParaRPr>
          </a:p>
        </p:txBody>
      </p:sp>
      <p:sp>
        <p:nvSpPr>
          <p:cNvPr id="700" name="Google Shape;700;p16"/>
          <p:cNvSpPr/>
          <p:nvPr/>
        </p:nvSpPr>
        <p:spPr>
          <a:xfrm>
            <a:off x="4335780" y="3858260"/>
            <a:ext cx="1146810" cy="167005"/>
          </a:xfrm>
          <a:prstGeom prst="roundRect">
            <a:avLst>
              <a:gd fmla="val 16667" name="adj"/>
            </a:avLst>
          </a:prstGeom>
          <a:noFill/>
          <a:ln cap="flat" cmpd="sng" w="9525">
            <a:solidFill>
              <a:srgbClr val="7F7F7F"/>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ko-KR" sz="900">
                <a:solidFill>
                  <a:srgbClr val="A5A5A5"/>
                </a:solidFill>
                <a:latin typeface="Malgun Gothic"/>
                <a:ea typeface="Malgun Gothic"/>
                <a:cs typeface="Malgun Gothic"/>
                <a:sym typeface="Malgun Gothic"/>
              </a:rPr>
              <a:t>핸드폰 번호 입력</a:t>
            </a:r>
            <a:endParaRPr/>
          </a:p>
        </p:txBody>
      </p:sp>
      <p:sp>
        <p:nvSpPr>
          <p:cNvPr id="701" name="Google Shape;701;p16"/>
          <p:cNvSpPr/>
          <p:nvPr/>
        </p:nvSpPr>
        <p:spPr>
          <a:xfrm>
            <a:off x="1784350" y="4188460"/>
            <a:ext cx="3697605" cy="191770"/>
          </a:xfrm>
          <a:prstGeom prst="roundRect">
            <a:avLst>
              <a:gd fmla="val 16667" name="adj"/>
            </a:avLst>
          </a:prstGeom>
          <a:noFill/>
          <a:ln cap="flat" cmpd="sng" w="9525">
            <a:solidFill>
              <a:srgbClr val="7F7F7F"/>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ko-KR" sz="900">
                <a:solidFill>
                  <a:srgbClr val="A5A5A5"/>
                </a:solidFill>
                <a:latin typeface="Malgun Gothic"/>
                <a:ea typeface="Malgun Gothic"/>
                <a:cs typeface="Malgun Gothic"/>
                <a:sym typeface="Malgun Gothic"/>
              </a:rPr>
              <a:t>문의 제목</a:t>
            </a:r>
            <a:endParaRPr sz="900">
              <a:solidFill>
                <a:srgbClr val="A5A5A5"/>
              </a:solidFill>
              <a:latin typeface="Malgun Gothic"/>
              <a:ea typeface="Malgun Gothic"/>
              <a:cs typeface="Malgun Gothic"/>
              <a:sym typeface="Malgun Gothic"/>
            </a:endParaRPr>
          </a:p>
        </p:txBody>
      </p:sp>
      <p:sp>
        <p:nvSpPr>
          <p:cNvPr id="702" name="Google Shape;702;p16"/>
          <p:cNvSpPr/>
          <p:nvPr/>
        </p:nvSpPr>
        <p:spPr>
          <a:xfrm>
            <a:off x="1784350" y="4149725"/>
            <a:ext cx="3697605" cy="791210"/>
          </a:xfrm>
          <a:prstGeom prst="roundRect">
            <a:avLst>
              <a:gd fmla="val 16667" name="adj"/>
            </a:avLst>
          </a:prstGeom>
          <a:noFill/>
          <a:ln cap="flat" cmpd="sng" w="9525">
            <a:solidFill>
              <a:srgbClr val="7F7F7F"/>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ko-KR" sz="900">
                <a:solidFill>
                  <a:srgbClr val="A5A5A5"/>
                </a:solidFill>
                <a:latin typeface="Malgun Gothic"/>
                <a:ea typeface="Malgun Gothic"/>
                <a:cs typeface="Malgun Gothic"/>
                <a:sym typeface="Malgun Gothic"/>
              </a:rPr>
              <a:t>문의 내용</a:t>
            </a:r>
            <a:endParaRPr sz="900">
              <a:solidFill>
                <a:srgbClr val="A5A5A5"/>
              </a:solidFill>
              <a:latin typeface="Malgun Gothic"/>
              <a:ea typeface="Malgun Gothic"/>
              <a:cs typeface="Malgun Gothic"/>
              <a:sym typeface="Malgun Gothic"/>
            </a:endParaRPr>
          </a:p>
        </p:txBody>
      </p:sp>
      <p:sp>
        <p:nvSpPr>
          <p:cNvPr id="703" name="Google Shape;703;p16"/>
          <p:cNvSpPr/>
          <p:nvPr/>
        </p:nvSpPr>
        <p:spPr>
          <a:xfrm>
            <a:off x="1784350" y="5019675"/>
            <a:ext cx="3697605" cy="191770"/>
          </a:xfrm>
          <a:prstGeom prst="roundRect">
            <a:avLst>
              <a:gd fmla="val 16667" name="adj"/>
            </a:avLst>
          </a:prstGeom>
          <a:noFill/>
          <a:ln cap="flat" cmpd="sng" w="9525">
            <a:solidFill>
              <a:srgbClr val="7F7F7F"/>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ko-KR" sz="900">
                <a:solidFill>
                  <a:srgbClr val="A5A5A5"/>
                </a:solidFill>
                <a:latin typeface="Malgun Gothic"/>
                <a:ea typeface="Malgun Gothic"/>
                <a:cs typeface="Malgun Gothic"/>
                <a:sym typeface="Malgun Gothic"/>
              </a:rPr>
              <a:t>제출하기</a:t>
            </a:r>
            <a:endParaRPr/>
          </a:p>
        </p:txBody>
      </p:sp>
      <p:sp>
        <p:nvSpPr>
          <p:cNvPr id="704" name="Google Shape;704;p16"/>
          <p:cNvSpPr/>
          <p:nvPr/>
        </p:nvSpPr>
        <p:spPr>
          <a:xfrm>
            <a:off x="522605" y="5776595"/>
            <a:ext cx="6156960" cy="532765"/>
          </a:xfrm>
          <a:prstGeom prst="rect">
            <a:avLst/>
          </a:prstGeom>
          <a:solidFill>
            <a:srgbClr val="3F3F3F"/>
          </a:solidFill>
          <a:ln cap="flat" cmpd="sng" w="9525">
            <a:solidFill>
              <a:srgbClr val="7F7F7F"/>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t/>
            </a:r>
            <a:endParaRPr sz="900">
              <a:solidFill>
                <a:srgbClr val="3F3F3F"/>
              </a:solidFill>
              <a:latin typeface="Malgun Gothic"/>
              <a:ea typeface="Malgun Gothic"/>
              <a:cs typeface="Malgun Gothic"/>
              <a:sym typeface="Malgun Gothic"/>
            </a:endParaRPr>
          </a:p>
        </p:txBody>
      </p:sp>
      <p:sp>
        <p:nvSpPr>
          <p:cNvPr id="705" name="Google Shape;705;p16"/>
          <p:cNvSpPr txBox="1"/>
          <p:nvPr/>
        </p:nvSpPr>
        <p:spPr>
          <a:xfrm>
            <a:off x="604520" y="5808980"/>
            <a:ext cx="5777230" cy="2000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700">
                <a:solidFill>
                  <a:srgbClr val="F2F2F2"/>
                </a:solidFill>
                <a:latin typeface="Malgun Gothic"/>
                <a:ea typeface="Malgun Gothic"/>
                <a:cs typeface="Malgun Gothic"/>
                <a:sym typeface="Malgun Gothic"/>
              </a:rPr>
              <a:t>회사소개</a:t>
            </a:r>
            <a:endParaRPr sz="700">
              <a:solidFill>
                <a:srgbClr val="F2F2F2"/>
              </a:solidFill>
              <a:latin typeface="Malgun Gothic"/>
              <a:ea typeface="Malgun Gothic"/>
              <a:cs typeface="Malgun Gothic"/>
              <a:sym typeface="Malgun Gothic"/>
            </a:endParaRPr>
          </a:p>
        </p:txBody>
      </p:sp>
      <p:sp>
        <p:nvSpPr>
          <p:cNvPr id="706" name="Google Shape;706;p16"/>
          <p:cNvSpPr txBox="1"/>
          <p:nvPr/>
        </p:nvSpPr>
        <p:spPr>
          <a:xfrm>
            <a:off x="563880" y="6042660"/>
            <a:ext cx="5777230" cy="2000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700">
                <a:solidFill>
                  <a:srgbClr val="F2F2F2"/>
                </a:solidFill>
                <a:latin typeface="Malgun Gothic"/>
                <a:ea typeface="Malgun Gothic"/>
                <a:cs typeface="Malgun Gothic"/>
                <a:sym typeface="Malgun Gothic"/>
              </a:rPr>
              <a:t>이용약관        개인정보처리방침  스토어 환불 정책</a:t>
            </a:r>
            <a:endParaRPr sz="700">
              <a:solidFill>
                <a:srgbClr val="F2F2F2"/>
              </a:solidFill>
              <a:latin typeface="Malgun Gothic"/>
              <a:ea typeface="Malgun Gothic"/>
              <a:cs typeface="Malgun Gothic"/>
              <a:sym typeface="Malgun Gothic"/>
            </a:endParaRPr>
          </a:p>
        </p:txBody>
      </p:sp>
      <p:pic>
        <p:nvPicPr>
          <p:cNvPr id="707" name="Google Shape;707;p16"/>
          <p:cNvPicPr preferRelativeResize="0"/>
          <p:nvPr/>
        </p:nvPicPr>
        <p:blipFill rotWithShape="1">
          <a:blip r:embed="rId4">
            <a:alphaModFix/>
          </a:blip>
          <a:srcRect b="0" l="0" r="0" t="0"/>
          <a:stretch/>
        </p:blipFill>
        <p:spPr>
          <a:xfrm>
            <a:off x="935355" y="1570355"/>
            <a:ext cx="977900" cy="1611630"/>
          </a:xfrm>
          <a:prstGeom prst="rect">
            <a:avLst/>
          </a:prstGeom>
          <a:noFill/>
          <a:ln>
            <a:noFill/>
          </a:ln>
        </p:spPr>
      </p:pic>
      <p:sp>
        <p:nvSpPr>
          <p:cNvPr id="708" name="Google Shape;708;p16"/>
          <p:cNvSpPr txBox="1"/>
          <p:nvPr/>
        </p:nvSpPr>
        <p:spPr>
          <a:xfrm>
            <a:off x="1096645" y="2038350"/>
            <a:ext cx="607695" cy="2616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1100">
                <a:solidFill>
                  <a:schemeClr val="lt1"/>
                </a:solidFill>
                <a:latin typeface="Malgun Gothic"/>
                <a:ea typeface="Malgun Gothic"/>
                <a:cs typeface="Malgun Gothic"/>
                <a:sym typeface="Malgun Gothic"/>
              </a:rPr>
              <a:t>이미지</a:t>
            </a:r>
            <a:endParaRPr/>
          </a:p>
        </p:txBody>
      </p:sp>
      <p:sp>
        <p:nvSpPr>
          <p:cNvPr id="709" name="Google Shape;709;p16"/>
          <p:cNvSpPr/>
          <p:nvPr/>
        </p:nvSpPr>
        <p:spPr>
          <a:xfrm>
            <a:off x="962660" y="2543175"/>
            <a:ext cx="854710" cy="620395"/>
          </a:xfrm>
          <a:prstGeom prst="rect">
            <a:avLst/>
          </a:prstGeom>
          <a:noFill/>
          <a:ln cap="flat" cmpd="sng" w="9525">
            <a:solidFill>
              <a:srgbClr val="7F7F7F"/>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t/>
            </a:r>
            <a:endParaRPr sz="900">
              <a:solidFill>
                <a:srgbClr val="3F3F3F"/>
              </a:solidFill>
              <a:latin typeface="Malgun Gothic"/>
              <a:ea typeface="Malgun Gothic"/>
              <a:cs typeface="Malgun Gothic"/>
              <a:sym typeface="Malgun Gothic"/>
            </a:endParaRPr>
          </a:p>
        </p:txBody>
      </p:sp>
      <p:sp>
        <p:nvSpPr>
          <p:cNvPr id="710" name="Google Shape;710;p16"/>
          <p:cNvSpPr txBox="1"/>
          <p:nvPr/>
        </p:nvSpPr>
        <p:spPr>
          <a:xfrm>
            <a:off x="925195" y="2537460"/>
            <a:ext cx="929005" cy="58483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게임명</a:t>
            </a:r>
            <a:endParaRPr sz="800">
              <a:solidFill>
                <a:schemeClr val="lt1"/>
              </a:solidFill>
              <a:latin typeface="Malgun Gothic"/>
              <a:ea typeface="Malgun Gothic"/>
              <a:cs typeface="Malgun Gothic"/>
              <a:sym typeface="Malgun Gothic"/>
            </a:endParaRPr>
          </a:p>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게임사</a:t>
            </a:r>
            <a:endParaRPr sz="800">
              <a:solidFill>
                <a:schemeClr val="lt1"/>
              </a:solidFill>
              <a:latin typeface="Malgun Gothic"/>
              <a:ea typeface="Malgun Gothic"/>
              <a:cs typeface="Malgun Gothic"/>
              <a:sym typeface="Malgun Gothic"/>
            </a:endParaRPr>
          </a:p>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할인율, 가격or 세일가격</a:t>
            </a:r>
            <a:endParaRPr sz="800">
              <a:solidFill>
                <a:schemeClr val="lt1"/>
              </a:solidFill>
              <a:latin typeface="Malgun Gothic"/>
              <a:ea typeface="Malgun Gothic"/>
              <a:cs typeface="Malgun Gothic"/>
              <a:sym typeface="Malgun Gothic"/>
            </a:endParaRPr>
          </a:p>
        </p:txBody>
      </p:sp>
      <p:pic>
        <p:nvPicPr>
          <p:cNvPr id="711" name="Google Shape;711;p16"/>
          <p:cNvPicPr preferRelativeResize="0"/>
          <p:nvPr/>
        </p:nvPicPr>
        <p:blipFill rotWithShape="1">
          <a:blip r:embed="rId4">
            <a:alphaModFix/>
          </a:blip>
          <a:srcRect b="0" l="0" r="0" t="0"/>
          <a:stretch/>
        </p:blipFill>
        <p:spPr>
          <a:xfrm>
            <a:off x="2040255" y="1570355"/>
            <a:ext cx="977900" cy="1611630"/>
          </a:xfrm>
          <a:prstGeom prst="rect">
            <a:avLst/>
          </a:prstGeom>
          <a:noFill/>
          <a:ln>
            <a:noFill/>
          </a:ln>
        </p:spPr>
      </p:pic>
      <p:sp>
        <p:nvSpPr>
          <p:cNvPr id="712" name="Google Shape;712;p16"/>
          <p:cNvSpPr txBox="1"/>
          <p:nvPr/>
        </p:nvSpPr>
        <p:spPr>
          <a:xfrm>
            <a:off x="2201545" y="2038350"/>
            <a:ext cx="607695" cy="2616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1100">
                <a:solidFill>
                  <a:schemeClr val="lt1"/>
                </a:solidFill>
                <a:latin typeface="Malgun Gothic"/>
                <a:ea typeface="Malgun Gothic"/>
                <a:cs typeface="Malgun Gothic"/>
                <a:sym typeface="Malgun Gothic"/>
              </a:rPr>
              <a:t>이미지</a:t>
            </a:r>
            <a:endParaRPr/>
          </a:p>
        </p:txBody>
      </p:sp>
      <p:sp>
        <p:nvSpPr>
          <p:cNvPr id="713" name="Google Shape;713;p16"/>
          <p:cNvSpPr/>
          <p:nvPr/>
        </p:nvSpPr>
        <p:spPr>
          <a:xfrm>
            <a:off x="2067560" y="2849880"/>
            <a:ext cx="854710" cy="620395"/>
          </a:xfrm>
          <a:prstGeom prst="rect">
            <a:avLst/>
          </a:prstGeom>
          <a:noFill/>
          <a:ln cap="flat" cmpd="sng" w="9525">
            <a:solidFill>
              <a:srgbClr val="7F7F7F"/>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t/>
            </a:r>
            <a:endParaRPr sz="900">
              <a:solidFill>
                <a:srgbClr val="3F3F3F"/>
              </a:solidFill>
              <a:latin typeface="Malgun Gothic"/>
              <a:ea typeface="Malgun Gothic"/>
              <a:cs typeface="Malgun Gothic"/>
              <a:sym typeface="Malgun Gothic"/>
            </a:endParaRPr>
          </a:p>
        </p:txBody>
      </p:sp>
      <p:sp>
        <p:nvSpPr>
          <p:cNvPr id="714" name="Google Shape;714;p16"/>
          <p:cNvSpPr txBox="1"/>
          <p:nvPr/>
        </p:nvSpPr>
        <p:spPr>
          <a:xfrm>
            <a:off x="2030730" y="2844165"/>
            <a:ext cx="929005" cy="58483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게임명</a:t>
            </a:r>
            <a:endParaRPr sz="800">
              <a:solidFill>
                <a:schemeClr val="lt1"/>
              </a:solidFill>
              <a:latin typeface="Malgun Gothic"/>
              <a:ea typeface="Malgun Gothic"/>
              <a:cs typeface="Malgun Gothic"/>
              <a:sym typeface="Malgun Gothic"/>
            </a:endParaRPr>
          </a:p>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게임사</a:t>
            </a:r>
            <a:endParaRPr sz="800">
              <a:solidFill>
                <a:schemeClr val="lt1"/>
              </a:solidFill>
              <a:latin typeface="Malgun Gothic"/>
              <a:ea typeface="Malgun Gothic"/>
              <a:cs typeface="Malgun Gothic"/>
              <a:sym typeface="Malgun Gothic"/>
            </a:endParaRPr>
          </a:p>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할인율, 가격or 세일가격</a:t>
            </a:r>
            <a:endParaRPr sz="800">
              <a:solidFill>
                <a:schemeClr val="lt1"/>
              </a:solidFill>
              <a:latin typeface="Malgun Gothic"/>
              <a:ea typeface="Malgun Gothic"/>
              <a:cs typeface="Malgun Gothic"/>
              <a:sym typeface="Malgun Gothic"/>
            </a:endParaRPr>
          </a:p>
        </p:txBody>
      </p:sp>
      <p:pic>
        <p:nvPicPr>
          <p:cNvPr id="715" name="Google Shape;715;p16"/>
          <p:cNvPicPr preferRelativeResize="0"/>
          <p:nvPr/>
        </p:nvPicPr>
        <p:blipFill rotWithShape="1">
          <a:blip r:embed="rId4">
            <a:alphaModFix/>
          </a:blip>
          <a:srcRect b="0" l="0" r="0" t="0"/>
          <a:stretch/>
        </p:blipFill>
        <p:spPr>
          <a:xfrm>
            <a:off x="3145790" y="1570355"/>
            <a:ext cx="977900" cy="1611630"/>
          </a:xfrm>
          <a:prstGeom prst="rect">
            <a:avLst/>
          </a:prstGeom>
          <a:noFill/>
          <a:ln>
            <a:noFill/>
          </a:ln>
        </p:spPr>
      </p:pic>
      <p:sp>
        <p:nvSpPr>
          <p:cNvPr id="716" name="Google Shape;716;p16"/>
          <p:cNvSpPr txBox="1"/>
          <p:nvPr/>
        </p:nvSpPr>
        <p:spPr>
          <a:xfrm>
            <a:off x="3306445" y="2038350"/>
            <a:ext cx="607695" cy="2616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1100">
                <a:solidFill>
                  <a:schemeClr val="lt1"/>
                </a:solidFill>
                <a:latin typeface="Malgun Gothic"/>
                <a:ea typeface="Malgun Gothic"/>
                <a:cs typeface="Malgun Gothic"/>
                <a:sym typeface="Malgun Gothic"/>
              </a:rPr>
              <a:t>이미지</a:t>
            </a:r>
            <a:endParaRPr/>
          </a:p>
        </p:txBody>
      </p:sp>
      <p:sp>
        <p:nvSpPr>
          <p:cNvPr id="717" name="Google Shape;717;p16"/>
          <p:cNvSpPr/>
          <p:nvPr/>
        </p:nvSpPr>
        <p:spPr>
          <a:xfrm>
            <a:off x="3172460" y="2849880"/>
            <a:ext cx="854710" cy="620395"/>
          </a:xfrm>
          <a:prstGeom prst="rect">
            <a:avLst/>
          </a:prstGeom>
          <a:noFill/>
          <a:ln cap="flat" cmpd="sng" w="9525">
            <a:solidFill>
              <a:srgbClr val="7F7F7F"/>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t/>
            </a:r>
            <a:endParaRPr sz="900">
              <a:solidFill>
                <a:srgbClr val="3F3F3F"/>
              </a:solidFill>
              <a:latin typeface="Malgun Gothic"/>
              <a:ea typeface="Malgun Gothic"/>
              <a:cs typeface="Malgun Gothic"/>
              <a:sym typeface="Malgun Gothic"/>
            </a:endParaRPr>
          </a:p>
        </p:txBody>
      </p:sp>
      <p:sp>
        <p:nvSpPr>
          <p:cNvPr id="718" name="Google Shape;718;p16"/>
          <p:cNvSpPr txBox="1"/>
          <p:nvPr/>
        </p:nvSpPr>
        <p:spPr>
          <a:xfrm>
            <a:off x="3135630" y="2844165"/>
            <a:ext cx="929005" cy="58483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게임명</a:t>
            </a:r>
            <a:endParaRPr sz="800">
              <a:solidFill>
                <a:schemeClr val="lt1"/>
              </a:solidFill>
              <a:latin typeface="Malgun Gothic"/>
              <a:ea typeface="Malgun Gothic"/>
              <a:cs typeface="Malgun Gothic"/>
              <a:sym typeface="Malgun Gothic"/>
            </a:endParaRPr>
          </a:p>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게임사</a:t>
            </a:r>
            <a:endParaRPr sz="800">
              <a:solidFill>
                <a:schemeClr val="lt1"/>
              </a:solidFill>
              <a:latin typeface="Malgun Gothic"/>
              <a:ea typeface="Malgun Gothic"/>
              <a:cs typeface="Malgun Gothic"/>
              <a:sym typeface="Malgun Gothic"/>
            </a:endParaRPr>
          </a:p>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할인율, 가격or 세일가격</a:t>
            </a:r>
            <a:endParaRPr sz="800">
              <a:solidFill>
                <a:schemeClr val="lt1"/>
              </a:solidFill>
              <a:latin typeface="Malgun Gothic"/>
              <a:ea typeface="Malgun Gothic"/>
              <a:cs typeface="Malgun Gothic"/>
              <a:sym typeface="Malgun Gothic"/>
            </a:endParaRPr>
          </a:p>
        </p:txBody>
      </p:sp>
      <p:pic>
        <p:nvPicPr>
          <p:cNvPr id="719" name="Google Shape;719;p16"/>
          <p:cNvPicPr preferRelativeResize="0"/>
          <p:nvPr/>
        </p:nvPicPr>
        <p:blipFill rotWithShape="1">
          <a:blip r:embed="rId4">
            <a:alphaModFix/>
          </a:blip>
          <a:srcRect b="0" l="0" r="0" t="0"/>
          <a:stretch/>
        </p:blipFill>
        <p:spPr>
          <a:xfrm>
            <a:off x="4261485" y="1570355"/>
            <a:ext cx="977900" cy="1611630"/>
          </a:xfrm>
          <a:prstGeom prst="rect">
            <a:avLst/>
          </a:prstGeom>
          <a:noFill/>
          <a:ln>
            <a:noFill/>
          </a:ln>
        </p:spPr>
      </p:pic>
      <p:sp>
        <p:nvSpPr>
          <p:cNvPr id="720" name="Google Shape;720;p16"/>
          <p:cNvSpPr txBox="1"/>
          <p:nvPr/>
        </p:nvSpPr>
        <p:spPr>
          <a:xfrm>
            <a:off x="4422140" y="2038350"/>
            <a:ext cx="607695" cy="2616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1100">
                <a:solidFill>
                  <a:schemeClr val="lt1"/>
                </a:solidFill>
                <a:latin typeface="Malgun Gothic"/>
                <a:ea typeface="Malgun Gothic"/>
                <a:cs typeface="Malgun Gothic"/>
                <a:sym typeface="Malgun Gothic"/>
              </a:rPr>
              <a:t>이미지</a:t>
            </a:r>
            <a:endParaRPr/>
          </a:p>
        </p:txBody>
      </p:sp>
      <p:sp>
        <p:nvSpPr>
          <p:cNvPr id="721" name="Google Shape;721;p16"/>
          <p:cNvSpPr/>
          <p:nvPr/>
        </p:nvSpPr>
        <p:spPr>
          <a:xfrm>
            <a:off x="4288155" y="2849880"/>
            <a:ext cx="854710" cy="620395"/>
          </a:xfrm>
          <a:prstGeom prst="rect">
            <a:avLst/>
          </a:prstGeom>
          <a:noFill/>
          <a:ln cap="flat" cmpd="sng" w="9525">
            <a:solidFill>
              <a:srgbClr val="7F7F7F"/>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t/>
            </a:r>
            <a:endParaRPr sz="900">
              <a:solidFill>
                <a:srgbClr val="3F3F3F"/>
              </a:solidFill>
              <a:latin typeface="Malgun Gothic"/>
              <a:ea typeface="Malgun Gothic"/>
              <a:cs typeface="Malgun Gothic"/>
              <a:sym typeface="Malgun Gothic"/>
            </a:endParaRPr>
          </a:p>
        </p:txBody>
      </p:sp>
      <p:sp>
        <p:nvSpPr>
          <p:cNvPr id="722" name="Google Shape;722;p16"/>
          <p:cNvSpPr txBox="1"/>
          <p:nvPr/>
        </p:nvSpPr>
        <p:spPr>
          <a:xfrm>
            <a:off x="4251325" y="2844165"/>
            <a:ext cx="929005" cy="58483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게임명</a:t>
            </a:r>
            <a:endParaRPr sz="800">
              <a:solidFill>
                <a:schemeClr val="lt1"/>
              </a:solidFill>
              <a:latin typeface="Malgun Gothic"/>
              <a:ea typeface="Malgun Gothic"/>
              <a:cs typeface="Malgun Gothic"/>
              <a:sym typeface="Malgun Gothic"/>
            </a:endParaRPr>
          </a:p>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게임사</a:t>
            </a:r>
            <a:endParaRPr sz="800">
              <a:solidFill>
                <a:schemeClr val="lt1"/>
              </a:solidFill>
              <a:latin typeface="Malgun Gothic"/>
              <a:ea typeface="Malgun Gothic"/>
              <a:cs typeface="Malgun Gothic"/>
              <a:sym typeface="Malgun Gothic"/>
            </a:endParaRPr>
          </a:p>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할인율, 가격or 세일가격</a:t>
            </a:r>
            <a:endParaRPr sz="800">
              <a:solidFill>
                <a:schemeClr val="lt1"/>
              </a:solidFill>
              <a:latin typeface="Malgun Gothic"/>
              <a:ea typeface="Malgun Gothic"/>
              <a:cs typeface="Malgun Gothic"/>
              <a:sym typeface="Malgun Gothic"/>
            </a:endParaRPr>
          </a:p>
        </p:txBody>
      </p:sp>
      <p:pic>
        <p:nvPicPr>
          <p:cNvPr id="723" name="Google Shape;723;p16"/>
          <p:cNvPicPr preferRelativeResize="0"/>
          <p:nvPr/>
        </p:nvPicPr>
        <p:blipFill rotWithShape="1">
          <a:blip r:embed="rId4">
            <a:alphaModFix/>
          </a:blip>
          <a:srcRect b="0" l="0" r="0" t="0"/>
          <a:stretch/>
        </p:blipFill>
        <p:spPr>
          <a:xfrm>
            <a:off x="5343525" y="1570355"/>
            <a:ext cx="977900" cy="1611630"/>
          </a:xfrm>
          <a:prstGeom prst="rect">
            <a:avLst/>
          </a:prstGeom>
          <a:noFill/>
          <a:ln>
            <a:noFill/>
          </a:ln>
        </p:spPr>
      </p:pic>
      <p:sp>
        <p:nvSpPr>
          <p:cNvPr id="724" name="Google Shape;724;p16"/>
          <p:cNvSpPr txBox="1"/>
          <p:nvPr/>
        </p:nvSpPr>
        <p:spPr>
          <a:xfrm>
            <a:off x="5504180" y="2038350"/>
            <a:ext cx="607695" cy="2616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1100">
                <a:solidFill>
                  <a:schemeClr val="lt1"/>
                </a:solidFill>
                <a:latin typeface="Malgun Gothic"/>
                <a:ea typeface="Malgun Gothic"/>
                <a:cs typeface="Malgun Gothic"/>
                <a:sym typeface="Malgun Gothic"/>
              </a:rPr>
              <a:t>이미지</a:t>
            </a:r>
            <a:endParaRPr/>
          </a:p>
        </p:txBody>
      </p:sp>
      <p:sp>
        <p:nvSpPr>
          <p:cNvPr id="725" name="Google Shape;725;p16"/>
          <p:cNvSpPr/>
          <p:nvPr/>
        </p:nvSpPr>
        <p:spPr>
          <a:xfrm>
            <a:off x="5370195" y="2849880"/>
            <a:ext cx="854710" cy="620395"/>
          </a:xfrm>
          <a:prstGeom prst="rect">
            <a:avLst/>
          </a:prstGeom>
          <a:noFill/>
          <a:ln cap="flat" cmpd="sng" w="9525">
            <a:solidFill>
              <a:srgbClr val="7F7F7F"/>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t/>
            </a:r>
            <a:endParaRPr sz="900">
              <a:solidFill>
                <a:srgbClr val="3F3F3F"/>
              </a:solidFill>
              <a:latin typeface="Malgun Gothic"/>
              <a:ea typeface="Malgun Gothic"/>
              <a:cs typeface="Malgun Gothic"/>
              <a:sym typeface="Malgun Gothic"/>
            </a:endParaRPr>
          </a:p>
        </p:txBody>
      </p:sp>
      <p:sp>
        <p:nvSpPr>
          <p:cNvPr id="726" name="Google Shape;726;p16"/>
          <p:cNvSpPr txBox="1"/>
          <p:nvPr/>
        </p:nvSpPr>
        <p:spPr>
          <a:xfrm>
            <a:off x="5333365" y="2844165"/>
            <a:ext cx="929005" cy="58483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게임명</a:t>
            </a:r>
            <a:endParaRPr sz="800">
              <a:solidFill>
                <a:schemeClr val="lt1"/>
              </a:solidFill>
              <a:latin typeface="Malgun Gothic"/>
              <a:ea typeface="Malgun Gothic"/>
              <a:cs typeface="Malgun Gothic"/>
              <a:sym typeface="Malgun Gothic"/>
            </a:endParaRPr>
          </a:p>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게임사</a:t>
            </a:r>
            <a:endParaRPr sz="800">
              <a:solidFill>
                <a:schemeClr val="lt1"/>
              </a:solidFill>
              <a:latin typeface="Malgun Gothic"/>
              <a:ea typeface="Malgun Gothic"/>
              <a:cs typeface="Malgun Gothic"/>
              <a:sym typeface="Malgun Gothic"/>
            </a:endParaRPr>
          </a:p>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할인율, 가격or 세일가격</a:t>
            </a:r>
            <a:endParaRPr sz="800">
              <a:solidFill>
                <a:schemeClr val="lt1"/>
              </a:solidFill>
              <a:latin typeface="Malgun Gothic"/>
              <a:ea typeface="Malgun Gothic"/>
              <a:cs typeface="Malgun Gothic"/>
              <a:sym typeface="Malgun Gothic"/>
            </a:endParaRPr>
          </a:p>
        </p:txBody>
      </p:sp>
      <p:sp>
        <p:nvSpPr>
          <p:cNvPr id="727" name="Google Shape;727;p16"/>
          <p:cNvSpPr>
            <a:spLocks/>
          </p:cNvSpPr>
          <p:nvPr/>
        </p:nvSpPr>
        <p:spPr>
          <a:xfrm rot="0">
            <a:off x="514350" y="1028700"/>
            <a:ext cx="6159500" cy="5281295"/>
          </a:xfrm>
          <a:prstGeom prst="rect"/>
          <a:solidFill>
            <a:schemeClr val="dk1">
              <a:alpha val="49847"/>
            </a:schemeClr>
          </a:solidFill>
          <a:ln w="9525" cap="flat" cmpd="sng">
            <a:solidFill>
              <a:srgbClr val="7F7F7F">
                <a:alpha val="14901"/>
              </a:srgbClr>
            </a:solidFill>
            <a:prstDash val="solid"/>
            <a:round/>
          </a:ln>
        </p:spPr>
        <p:txBody>
          <a:bodyPr wrap="square" lIns="0" tIns="45720" rIns="0" bIns="45720" numCol="1" vert="horz" anchor="ctr">
            <a:noAutofit/>
          </a:bodyPr>
          <a:lstStyle/>
          <a:p>
            <a:pPr marL="0" indent="0" rtl="0" algn="l" latinLnBrk="0">
              <a:spcBef>
                <a:spcPts val="0"/>
              </a:spcBef>
              <a:spcAft>
                <a:spcPts val="0"/>
              </a:spcAft>
              <a:buFontTx/>
              <a:buNone/>
            </a:pPr>
            <a:endParaRPr lang="ko-KR" altLang="en-US"/>
          </a:p>
        </p:txBody>
      </p:sp>
      <p:sp>
        <p:nvSpPr>
          <p:cNvPr id="728" name="Google Shape;728;p16"/>
          <p:cNvSpPr/>
          <p:nvPr/>
        </p:nvSpPr>
        <p:spPr>
          <a:xfrm>
            <a:off x="1077595" y="1738630"/>
            <a:ext cx="5147945" cy="3663315"/>
          </a:xfrm>
          <a:prstGeom prst="rect">
            <a:avLst/>
          </a:prstGeom>
          <a:solidFill>
            <a:schemeClr val="lt1"/>
          </a:solidFill>
          <a:ln cap="flat" cmpd="sng" w="9525">
            <a:solidFill>
              <a:srgbClr val="7F7F7F">
                <a:alpha val="15686"/>
              </a:srgbClr>
            </a:solidFill>
            <a:prstDash val="solid"/>
            <a:round/>
            <a:headEnd len="sm" w="sm" type="none"/>
            <a:tailEnd len="sm" w="sm" type="none"/>
          </a:ln>
        </p:spPr>
        <p:txBody>
          <a:bodyPr anchorCtr="0" anchor="ctr" bIns="45700" lIns="0" spcFirstLastPara="1" rIns="0" wrap="square" tIns="45700">
            <a:noAutofit/>
          </a:bodyPr>
          <a:lstStyle/>
          <a:p>
            <a:pPr indent="0" lvl="0" marL="0" marR="0" rtl="0" algn="l">
              <a:spcBef>
                <a:spcPts val="0"/>
              </a:spcBef>
              <a:spcAft>
                <a:spcPts val="0"/>
              </a:spcAft>
              <a:buNone/>
            </a:pPr>
            <a:r>
              <a:t/>
            </a:r>
            <a:endParaRPr sz="900">
              <a:solidFill>
                <a:srgbClr val="3F3F3F"/>
              </a:solidFill>
              <a:latin typeface="Malgun Gothic"/>
              <a:ea typeface="Malgun Gothic"/>
              <a:cs typeface="Malgun Gothic"/>
              <a:sym typeface="Malgun Gothic"/>
            </a:endParaRPr>
          </a:p>
        </p:txBody>
      </p:sp>
      <p:cxnSp>
        <p:nvCxnSpPr>
          <p:cNvPr id="729" name="Google Shape;729;p16"/>
          <p:cNvCxnSpPr/>
          <p:nvPr/>
        </p:nvCxnSpPr>
        <p:spPr>
          <a:xfrm>
            <a:off x="5817235" y="1804035"/>
            <a:ext cx="215900" cy="215900"/>
          </a:xfrm>
          <a:prstGeom prst="straightConnector1">
            <a:avLst/>
          </a:prstGeom>
          <a:noFill/>
          <a:ln cap="flat" cmpd="sng" w="9525">
            <a:solidFill>
              <a:schemeClr val="dk1"/>
            </a:solidFill>
            <a:prstDash val="solid"/>
            <a:round/>
            <a:headEnd len="sm" w="sm" type="none"/>
            <a:tailEnd len="sm" w="sm" type="none"/>
          </a:ln>
        </p:spPr>
      </p:cxnSp>
      <p:cxnSp>
        <p:nvCxnSpPr>
          <p:cNvPr id="730" name="Google Shape;730;p16"/>
          <p:cNvCxnSpPr/>
          <p:nvPr/>
        </p:nvCxnSpPr>
        <p:spPr>
          <a:xfrm flipH="1">
            <a:off x="5817235" y="1804035"/>
            <a:ext cx="215900" cy="215900"/>
          </a:xfrm>
          <a:prstGeom prst="straightConnector1">
            <a:avLst/>
          </a:prstGeom>
          <a:noFill/>
          <a:ln cap="flat" cmpd="sng" w="9525">
            <a:solidFill>
              <a:schemeClr val="dk1"/>
            </a:solidFill>
            <a:prstDash val="solid"/>
            <a:round/>
            <a:headEnd len="sm" w="sm" type="none"/>
            <a:tailEnd len="sm" w="sm" type="none"/>
          </a:ln>
        </p:spPr>
      </p:cxnSp>
      <p:sp>
        <p:nvSpPr>
          <p:cNvPr id="731" name="Google Shape;731;p16"/>
          <p:cNvSpPr txBox="1"/>
          <p:nvPr/>
        </p:nvSpPr>
        <p:spPr>
          <a:xfrm>
            <a:off x="3181350" y="1779270"/>
            <a:ext cx="1796415" cy="3079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1400">
                <a:solidFill>
                  <a:srgbClr val="0C0C0C"/>
                </a:solidFill>
                <a:latin typeface="Malgun Gothic"/>
                <a:ea typeface="Malgun Gothic"/>
                <a:cs typeface="Malgun Gothic"/>
                <a:sym typeface="Malgun Gothic"/>
              </a:rPr>
              <a:t>문의 하기</a:t>
            </a:r>
            <a:endParaRPr b="1" sz="1400">
              <a:solidFill>
                <a:srgbClr val="0C0C0C"/>
              </a:solidFill>
              <a:latin typeface="Malgun Gothic"/>
              <a:ea typeface="Malgun Gothic"/>
              <a:cs typeface="Malgun Gothic"/>
              <a:sym typeface="Malgun Gothic"/>
            </a:endParaRPr>
          </a:p>
        </p:txBody>
      </p:sp>
      <p:sp>
        <p:nvSpPr>
          <p:cNvPr id="732" name="Google Shape;732;p16"/>
          <p:cNvSpPr txBox="1"/>
          <p:nvPr/>
        </p:nvSpPr>
        <p:spPr>
          <a:xfrm>
            <a:off x="3414395" y="3075305"/>
            <a:ext cx="748665" cy="2616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1100">
                <a:solidFill>
                  <a:schemeClr val="lt1"/>
                </a:solidFill>
                <a:latin typeface="Malgun Gothic"/>
                <a:ea typeface="Malgun Gothic"/>
                <a:cs typeface="Malgun Gothic"/>
                <a:sym typeface="Malgun Gothic"/>
              </a:rPr>
              <a:t>문의하기</a:t>
            </a:r>
            <a:endParaRPr/>
          </a:p>
        </p:txBody>
      </p:sp>
      <p:sp>
        <p:nvSpPr>
          <p:cNvPr id="733" name="Google Shape;733;p16"/>
          <p:cNvSpPr/>
          <p:nvPr/>
        </p:nvSpPr>
        <p:spPr>
          <a:xfrm>
            <a:off x="1784350" y="2660650"/>
            <a:ext cx="3697605" cy="191770"/>
          </a:xfrm>
          <a:prstGeom prst="roundRect">
            <a:avLst>
              <a:gd fmla="val 16667" name="adj"/>
            </a:avLst>
          </a:prstGeom>
          <a:noFill/>
          <a:ln cap="flat" cmpd="sng" w="9525">
            <a:solidFill>
              <a:srgbClr val="7F7F7F"/>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ko-KR" sz="900">
                <a:solidFill>
                  <a:srgbClr val="A5A5A5"/>
                </a:solidFill>
                <a:latin typeface="Malgun Gothic"/>
                <a:ea typeface="Malgun Gothic"/>
                <a:cs typeface="Malgun Gothic"/>
                <a:sym typeface="Malgun Gothic"/>
              </a:rPr>
              <a:t>문의 제목</a:t>
            </a:r>
            <a:endParaRPr sz="900">
              <a:solidFill>
                <a:srgbClr val="A5A5A5"/>
              </a:solidFill>
              <a:latin typeface="Malgun Gothic"/>
              <a:ea typeface="Malgun Gothic"/>
              <a:cs typeface="Malgun Gothic"/>
              <a:sym typeface="Malgun Gothic"/>
            </a:endParaRPr>
          </a:p>
        </p:txBody>
      </p:sp>
      <p:sp>
        <p:nvSpPr>
          <p:cNvPr id="734" name="Google Shape;734;p16"/>
          <p:cNvSpPr/>
          <p:nvPr/>
        </p:nvSpPr>
        <p:spPr>
          <a:xfrm>
            <a:off x="1784350" y="2928620"/>
            <a:ext cx="3697605" cy="791210"/>
          </a:xfrm>
          <a:prstGeom prst="roundRect">
            <a:avLst>
              <a:gd fmla="val 16667" name="adj"/>
            </a:avLst>
          </a:prstGeom>
          <a:noFill/>
          <a:ln cap="flat" cmpd="sng" w="9525">
            <a:solidFill>
              <a:srgbClr val="7F7F7F"/>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ko-KR" sz="900">
                <a:solidFill>
                  <a:srgbClr val="A5A5A5"/>
                </a:solidFill>
                <a:latin typeface="Malgun Gothic"/>
                <a:ea typeface="Malgun Gothic"/>
                <a:cs typeface="Malgun Gothic"/>
                <a:sym typeface="Malgun Gothic"/>
              </a:rPr>
              <a:t>문의 내용</a:t>
            </a:r>
            <a:endParaRPr sz="900">
              <a:solidFill>
                <a:srgbClr val="A5A5A5"/>
              </a:solidFill>
              <a:latin typeface="Malgun Gothic"/>
              <a:ea typeface="Malgun Gothic"/>
              <a:cs typeface="Malgun Gothic"/>
              <a:sym typeface="Malgun Gothic"/>
            </a:endParaRPr>
          </a:p>
        </p:txBody>
      </p:sp>
      <p:sp>
        <p:nvSpPr>
          <p:cNvPr id="735" name="Google Shape;735;p16"/>
          <p:cNvSpPr/>
          <p:nvPr/>
        </p:nvSpPr>
        <p:spPr>
          <a:xfrm>
            <a:off x="5221605" y="5015230"/>
            <a:ext cx="817245" cy="187960"/>
          </a:xfrm>
          <a:prstGeom prst="roundRect">
            <a:avLst>
              <a:gd fmla="val 16667" name="adj"/>
            </a:avLst>
          </a:prstGeom>
          <a:solidFill>
            <a:srgbClr val="C4BD97"/>
          </a:solidFill>
          <a:ln cap="flat" cmpd="sng" w="9525">
            <a:solidFill>
              <a:srgbClr val="C4BD97"/>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ko-KR" sz="900">
                <a:solidFill>
                  <a:srgbClr val="0C0C0C"/>
                </a:solidFill>
                <a:latin typeface="Malgun Gothic"/>
                <a:ea typeface="Malgun Gothic"/>
                <a:cs typeface="Malgun Gothic"/>
                <a:sym typeface="Malgun Gothic"/>
              </a:rPr>
              <a:t>제출하기</a:t>
            </a:r>
            <a:endParaRPr/>
          </a:p>
        </p:txBody>
      </p:sp>
      <p:sp>
        <p:nvSpPr>
          <p:cNvPr id="736" name="Google Shape;736;p16"/>
          <p:cNvSpPr/>
          <p:nvPr/>
        </p:nvSpPr>
        <p:spPr>
          <a:xfrm>
            <a:off x="1181735" y="1843405"/>
            <a:ext cx="4903470" cy="3497580"/>
          </a:xfrm>
          <a:prstGeom prst="rect">
            <a:avLst/>
          </a:prstGeom>
          <a:noFill/>
          <a:ln cap="flat" cmpd="sng" w="9525">
            <a:solidFill>
              <a:srgbClr val="76923C"/>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t/>
            </a:r>
            <a:endParaRPr sz="900">
              <a:solidFill>
                <a:srgbClr val="3F3F3F"/>
              </a:solidFill>
              <a:latin typeface="Malgun Gothic"/>
              <a:ea typeface="Malgun Gothic"/>
              <a:cs typeface="Malgun Gothic"/>
              <a:sym typeface="Malgun Gothic"/>
            </a:endParaRPr>
          </a:p>
        </p:txBody>
      </p:sp>
      <p:sp>
        <p:nvSpPr>
          <p:cNvPr id="737" name="Google Shape;737;p16"/>
          <p:cNvSpPr/>
          <p:nvPr/>
        </p:nvSpPr>
        <p:spPr>
          <a:xfrm>
            <a:off x="995045" y="1652905"/>
            <a:ext cx="180340" cy="180340"/>
          </a:xfrm>
          <a:prstGeom prst="ellipse">
            <a:avLst/>
          </a:prstGeom>
          <a:solidFill>
            <a:srgbClr val="FF5050"/>
          </a:solidFill>
          <a:ln>
            <a:noFill/>
          </a:ln>
        </p:spPr>
        <p:txBody>
          <a:bodyPr anchorCtr="0" anchor="ctr" bIns="45700" lIns="0" spcFirstLastPara="1" rIns="0" wrap="square" tIns="45700">
            <a:noAutofit/>
          </a:bodyPr>
          <a:lstStyle/>
          <a:p>
            <a:pPr indent="0" lvl="0" marL="0" marR="0" rtl="0" algn="ctr">
              <a:spcBef>
                <a:spcPts val="0"/>
              </a:spcBef>
              <a:spcAft>
                <a:spcPts val="0"/>
              </a:spcAft>
              <a:buClr>
                <a:schemeClr val="lt1"/>
              </a:buClr>
              <a:buSzPts val="800"/>
              <a:buFont typeface="Malgun Gothic"/>
              <a:buNone/>
            </a:pPr>
            <a:r>
              <a:rPr lang="ko-KR" sz="800">
                <a:solidFill>
                  <a:schemeClr val="lt1"/>
                </a:solidFill>
                <a:latin typeface="Malgun Gothic"/>
                <a:ea typeface="Malgun Gothic"/>
                <a:cs typeface="Malgun Gothic"/>
                <a:sym typeface="Malgun Gothic"/>
              </a:rPr>
              <a:t>1</a:t>
            </a:r>
            <a:endParaRPr sz="800">
              <a:solidFill>
                <a:schemeClr val="lt1"/>
              </a:solidFill>
              <a:latin typeface="Malgun Gothic"/>
              <a:ea typeface="Malgun Gothic"/>
              <a:cs typeface="Malgun Gothic"/>
              <a:sym typeface="Malgun Gothic"/>
            </a:endParaRPr>
          </a:p>
        </p:txBody>
      </p:sp>
      <p:sp>
        <p:nvSpPr>
          <p:cNvPr id="738" name="Google Shape;738;p16"/>
          <p:cNvSpPr/>
          <p:nvPr/>
        </p:nvSpPr>
        <p:spPr>
          <a:xfrm>
            <a:off x="3097530" y="1753235"/>
            <a:ext cx="180340" cy="180340"/>
          </a:xfrm>
          <a:prstGeom prst="ellipse">
            <a:avLst/>
          </a:prstGeom>
          <a:solidFill>
            <a:srgbClr val="FF5050"/>
          </a:solidFill>
          <a:ln>
            <a:noFill/>
          </a:ln>
        </p:spPr>
        <p:txBody>
          <a:bodyPr anchorCtr="0" anchor="ctr" bIns="45700" lIns="0" spcFirstLastPara="1" rIns="0" wrap="square" tIns="45700">
            <a:noAutofit/>
          </a:bodyPr>
          <a:lstStyle/>
          <a:p>
            <a:pPr indent="0" lvl="0" marL="0" marR="0" rtl="0" algn="ctr">
              <a:spcBef>
                <a:spcPts val="0"/>
              </a:spcBef>
              <a:spcAft>
                <a:spcPts val="0"/>
              </a:spcAft>
              <a:buClr>
                <a:schemeClr val="lt1"/>
              </a:buClr>
              <a:buSzPts val="800"/>
              <a:buFont typeface="Malgun Gothic"/>
              <a:buNone/>
            </a:pPr>
            <a:r>
              <a:rPr lang="ko-KR" sz="800">
                <a:solidFill>
                  <a:schemeClr val="lt1"/>
                </a:solidFill>
                <a:latin typeface="Malgun Gothic"/>
                <a:ea typeface="Malgun Gothic"/>
                <a:cs typeface="Malgun Gothic"/>
                <a:sym typeface="Malgun Gothic"/>
              </a:rPr>
              <a:t>1-1</a:t>
            </a:r>
            <a:endParaRPr sz="800">
              <a:solidFill>
                <a:schemeClr val="lt1"/>
              </a:solidFill>
              <a:latin typeface="Malgun Gothic"/>
              <a:ea typeface="Malgun Gothic"/>
              <a:cs typeface="Malgun Gothic"/>
              <a:sym typeface="Malgun Gothic"/>
            </a:endParaRPr>
          </a:p>
        </p:txBody>
      </p:sp>
      <p:sp>
        <p:nvSpPr>
          <p:cNvPr id="739" name="Google Shape;739;p16"/>
          <p:cNvSpPr/>
          <p:nvPr/>
        </p:nvSpPr>
        <p:spPr>
          <a:xfrm>
            <a:off x="5636895" y="1710055"/>
            <a:ext cx="180340" cy="180340"/>
          </a:xfrm>
          <a:prstGeom prst="ellipse">
            <a:avLst/>
          </a:prstGeom>
          <a:solidFill>
            <a:srgbClr val="FF5050"/>
          </a:solidFill>
          <a:ln>
            <a:noFill/>
          </a:ln>
        </p:spPr>
        <p:txBody>
          <a:bodyPr anchorCtr="0" anchor="ctr" bIns="45700" lIns="0" spcFirstLastPara="1" rIns="0" wrap="square" tIns="45700">
            <a:noAutofit/>
          </a:bodyPr>
          <a:lstStyle/>
          <a:p>
            <a:pPr indent="0" lvl="0" marL="0" marR="0" rtl="0" algn="ctr">
              <a:spcBef>
                <a:spcPts val="0"/>
              </a:spcBef>
              <a:spcAft>
                <a:spcPts val="0"/>
              </a:spcAft>
              <a:buClr>
                <a:schemeClr val="lt1"/>
              </a:buClr>
              <a:buSzPts val="800"/>
              <a:buFont typeface="Malgun Gothic"/>
              <a:buNone/>
            </a:pPr>
            <a:r>
              <a:rPr lang="ko-KR" sz="800">
                <a:solidFill>
                  <a:schemeClr val="lt1"/>
                </a:solidFill>
                <a:latin typeface="Malgun Gothic"/>
                <a:ea typeface="Malgun Gothic"/>
                <a:cs typeface="Malgun Gothic"/>
                <a:sym typeface="Malgun Gothic"/>
              </a:rPr>
              <a:t>1-2</a:t>
            </a:r>
            <a:endParaRPr sz="800">
              <a:solidFill>
                <a:schemeClr val="lt1"/>
              </a:solidFill>
              <a:latin typeface="Malgun Gothic"/>
              <a:ea typeface="Malgun Gothic"/>
              <a:cs typeface="Malgun Gothic"/>
              <a:sym typeface="Malgun Gothic"/>
            </a:endParaRPr>
          </a:p>
        </p:txBody>
      </p:sp>
      <p:sp>
        <p:nvSpPr>
          <p:cNvPr id="740" name="Google Shape;740;p16"/>
          <p:cNvSpPr/>
          <p:nvPr/>
        </p:nvSpPr>
        <p:spPr>
          <a:xfrm>
            <a:off x="1722120" y="2560320"/>
            <a:ext cx="180340" cy="180340"/>
          </a:xfrm>
          <a:prstGeom prst="ellipse">
            <a:avLst/>
          </a:prstGeom>
          <a:solidFill>
            <a:srgbClr val="FF5050"/>
          </a:solidFill>
          <a:ln>
            <a:noFill/>
          </a:ln>
        </p:spPr>
        <p:txBody>
          <a:bodyPr anchorCtr="0" anchor="ctr" bIns="45700" lIns="0" spcFirstLastPara="1" rIns="0" wrap="square" tIns="45700">
            <a:noAutofit/>
          </a:bodyPr>
          <a:lstStyle/>
          <a:p>
            <a:pPr indent="0" lvl="0" marL="0" marR="0" rtl="0" algn="ctr">
              <a:spcBef>
                <a:spcPts val="0"/>
              </a:spcBef>
              <a:spcAft>
                <a:spcPts val="0"/>
              </a:spcAft>
              <a:buClr>
                <a:schemeClr val="lt1"/>
              </a:buClr>
              <a:buSzPts val="800"/>
              <a:buFont typeface="Malgun Gothic"/>
              <a:buNone/>
            </a:pPr>
            <a:r>
              <a:rPr lang="ko-KR" sz="800">
                <a:solidFill>
                  <a:schemeClr val="lt1"/>
                </a:solidFill>
                <a:latin typeface="Malgun Gothic"/>
                <a:ea typeface="Malgun Gothic"/>
                <a:cs typeface="Malgun Gothic"/>
                <a:sym typeface="Malgun Gothic"/>
              </a:rPr>
              <a:t>1-3</a:t>
            </a:r>
            <a:endParaRPr sz="800">
              <a:solidFill>
                <a:schemeClr val="lt1"/>
              </a:solidFill>
              <a:latin typeface="Malgun Gothic"/>
              <a:ea typeface="Malgun Gothic"/>
              <a:cs typeface="Malgun Gothic"/>
              <a:sym typeface="Malgun Gothic"/>
            </a:endParaRPr>
          </a:p>
        </p:txBody>
      </p:sp>
      <p:sp>
        <p:nvSpPr>
          <p:cNvPr id="741" name="Google Shape;741;p16"/>
          <p:cNvSpPr/>
          <p:nvPr/>
        </p:nvSpPr>
        <p:spPr>
          <a:xfrm>
            <a:off x="1722120" y="3475990"/>
            <a:ext cx="180340" cy="180340"/>
          </a:xfrm>
          <a:prstGeom prst="ellipse">
            <a:avLst/>
          </a:prstGeom>
          <a:solidFill>
            <a:srgbClr val="FF5050"/>
          </a:solidFill>
          <a:ln>
            <a:noFill/>
          </a:ln>
        </p:spPr>
        <p:txBody>
          <a:bodyPr anchorCtr="0" anchor="ctr" bIns="45700" lIns="0" spcFirstLastPara="1" rIns="0" wrap="square" tIns="45700">
            <a:noAutofit/>
          </a:bodyPr>
          <a:lstStyle/>
          <a:p>
            <a:pPr indent="0" lvl="0" marL="0" marR="0" rtl="0" algn="ctr">
              <a:spcBef>
                <a:spcPts val="0"/>
              </a:spcBef>
              <a:spcAft>
                <a:spcPts val="0"/>
              </a:spcAft>
              <a:buClr>
                <a:schemeClr val="lt1"/>
              </a:buClr>
              <a:buSzPts val="800"/>
              <a:buFont typeface="Malgun Gothic"/>
              <a:buNone/>
            </a:pPr>
            <a:r>
              <a:rPr lang="ko-KR" sz="800">
                <a:solidFill>
                  <a:schemeClr val="lt1"/>
                </a:solidFill>
                <a:latin typeface="Malgun Gothic"/>
                <a:ea typeface="Malgun Gothic"/>
                <a:cs typeface="Malgun Gothic"/>
                <a:sym typeface="Malgun Gothic"/>
              </a:rPr>
              <a:t>1-4</a:t>
            </a:r>
            <a:endParaRPr sz="800">
              <a:solidFill>
                <a:schemeClr val="lt1"/>
              </a:solidFill>
              <a:latin typeface="Malgun Gothic"/>
              <a:ea typeface="Malgun Gothic"/>
              <a:cs typeface="Malgun Gothic"/>
              <a:sym typeface="Malgun Gothic"/>
            </a:endParaRPr>
          </a:p>
        </p:txBody>
      </p:sp>
      <p:sp>
        <p:nvSpPr>
          <p:cNvPr id="742" name="Google Shape;742;p16"/>
          <p:cNvSpPr/>
          <p:nvPr/>
        </p:nvSpPr>
        <p:spPr>
          <a:xfrm>
            <a:off x="5142865" y="4914265"/>
            <a:ext cx="180975" cy="180975"/>
          </a:xfrm>
          <a:prstGeom prst="ellipse">
            <a:avLst/>
          </a:prstGeom>
          <a:solidFill>
            <a:srgbClr val="FF5050"/>
          </a:solidFill>
          <a:ln>
            <a:noFill/>
          </a:ln>
        </p:spPr>
        <p:txBody>
          <a:bodyPr wrap="square" lIns="0" tIns="45720" rIns="0" bIns="45720" numCol="1" vert="horz" anchor="ctr">
            <a:noAutofit/>
          </a:bodyPr>
          <a:lstStyle/>
          <a:p>
            <a:pPr marL="0" indent="0" rtl="0" algn="ctr" latinLnBrk="0">
              <a:spcBef>
                <a:spcPts val="0"/>
              </a:spcBef>
              <a:spcAft>
                <a:spcPts val="0"/>
              </a:spcAft>
              <a:buFontTx/>
              <a:buNone/>
            </a:pPr>
            <a:r>
              <a:rPr lang="ko-KR" sz="800">
                <a:solidFill>
                  <a:schemeClr val="lt1"/>
                </a:solidFill>
                <a:latin typeface="Malgun Gothic" charset="0"/>
                <a:ea typeface="Malgun Gothic" charset="0"/>
                <a:cs typeface="Malgun Gothic" charset="0"/>
              </a:rPr>
              <a:t>1-7</a:t>
            </a:r>
            <a:endParaRPr lang="ko-KR" altLang="en-US" sz="800">
              <a:solidFill>
                <a:schemeClr val="lt1"/>
              </a:solidFill>
              <a:latin typeface="Malgun Gothic" charset="0"/>
              <a:ea typeface="Malgun Gothic" charset="0"/>
              <a:cs typeface="Malgun Gothic" charset="0"/>
            </a:endParaRPr>
          </a:p>
        </p:txBody>
      </p:sp>
      <p:sp>
        <p:nvSpPr>
          <p:cNvPr id="743" name="도형 156"/>
          <p:cNvSpPr>
            <a:spLocks/>
          </p:cNvSpPr>
          <p:nvPr/>
        </p:nvSpPr>
        <p:spPr>
          <a:xfrm rot="0">
            <a:off x="1748155" y="4004945"/>
            <a:ext cx="3698240" cy="906780"/>
          </a:xfrm>
          <a:prstGeom prst="roundRect">
            <a:avLst>
              <a:gd name="adj" fmla="val 16667"/>
            </a:avLst>
          </a:prstGeom>
          <a:noFill/>
          <a:ln w="9525" cap="flat" cmpd="sng">
            <a:solidFill>
              <a:schemeClr val="tx1">
                <a:alpha val="100000"/>
              </a:schemeClr>
            </a:solidFill>
            <a:prstDash val="solid"/>
            <a:round/>
          </a:ln>
        </p:spPr>
        <p:txBody>
          <a:bodyPr wrap="square" lIns="0" tIns="45720" rIns="0" bIns="45720" numCol="1" vert="horz" anchor="ctr">
            <a:noAutofit/>
          </a:bodyPr>
          <a:lstStyle/>
          <a:p>
            <a:pPr marL="0" indent="0" rtl="0" algn="ctr" latinLnBrk="0">
              <a:spcBef>
                <a:spcPts val="0"/>
              </a:spcBef>
              <a:spcAft>
                <a:spcPts val="0"/>
              </a:spcAft>
              <a:buFontTx/>
              <a:buNone/>
            </a:pPr>
            <a:r>
              <a:rPr lang="ko-KR" sz="900">
                <a:solidFill>
                  <a:srgbClr val="A5A5A5"/>
                </a:solidFill>
                <a:latin typeface="Malgun Gothic" charset="0"/>
                <a:ea typeface="Malgun Gothic" charset="0"/>
                <a:cs typeface="Malgun Gothic" charset="0"/>
              </a:rPr>
              <a:t>이미지</a:t>
            </a:r>
            <a:endParaRPr lang="ko-KR" altLang="en-US" sz="900">
              <a:solidFill>
                <a:srgbClr val="A5A5A5"/>
              </a:solidFill>
              <a:latin typeface="Malgun Gothic" charset="0"/>
              <a:ea typeface="Malgun Gothic" charset="0"/>
              <a:cs typeface="Malgun Gothic" charset="0"/>
            </a:endParaRPr>
          </a:p>
        </p:txBody>
      </p:sp>
      <p:sp>
        <p:nvSpPr>
          <p:cNvPr id="745" name="도형 159"/>
          <p:cNvSpPr>
            <a:spLocks/>
          </p:cNvSpPr>
          <p:nvPr/>
        </p:nvSpPr>
        <p:spPr>
          <a:xfrm rot="0">
            <a:off x="1852295" y="3735705"/>
            <a:ext cx="2692400" cy="226695"/>
          </a:xfrm>
          <a:prstGeom prst="rect"/>
          <a:noFill/>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endParaRPr lang="ko-KR" altLang="en-US" sz="1800">
              <a:latin typeface="맑은 고딕" charset="0"/>
              <a:ea typeface="맑은 고딕" charset="0"/>
            </a:endParaRPr>
          </a:p>
        </p:txBody>
      </p:sp>
      <p:sp>
        <p:nvSpPr>
          <p:cNvPr id="746" name="도형 161"/>
          <p:cNvSpPr>
            <a:spLocks/>
          </p:cNvSpPr>
          <p:nvPr/>
        </p:nvSpPr>
        <p:spPr>
          <a:xfrm rot="0">
            <a:off x="3700780" y="3721100"/>
            <a:ext cx="918845" cy="226695"/>
          </a:xfrm>
          <a:prstGeom prst="rect"/>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r>
              <a:rPr lang="ko-KR" sz="1100">
                <a:solidFill>
                  <a:schemeClr val="bg1"/>
                </a:solidFill>
                <a:latin typeface="맑은 고딕" charset="0"/>
                <a:ea typeface="맑은 고딕" charset="0"/>
              </a:rPr>
              <a:t>이미지찾기</a:t>
            </a:r>
            <a:endParaRPr lang="ko-KR" altLang="en-US" sz="1100">
              <a:solidFill>
                <a:schemeClr val="bg1"/>
              </a:solidFill>
              <a:latin typeface="맑은 고딕" charset="0"/>
              <a:ea typeface="맑은 고딕" charset="0"/>
            </a:endParaRPr>
          </a:p>
        </p:txBody>
      </p:sp>
      <p:sp>
        <p:nvSpPr>
          <p:cNvPr id="744" name="도형 157"/>
          <p:cNvSpPr>
            <a:spLocks/>
          </p:cNvSpPr>
          <p:nvPr/>
        </p:nvSpPr>
        <p:spPr>
          <a:xfrm rot="0">
            <a:off x="3592195" y="3676015"/>
            <a:ext cx="180975" cy="180975"/>
          </a:xfrm>
          <a:prstGeom prst="ellipse"/>
          <a:solidFill>
            <a:srgbClr val="FF5050"/>
          </a:solidFill>
          <a:ln w="0">
            <a:noFill/>
            <a:prstDash/>
          </a:ln>
        </p:spPr>
        <p:txBody>
          <a:bodyPr wrap="square" lIns="0" tIns="45720" rIns="0" bIns="45720" numCol="1" vert="horz" anchor="ctr">
            <a:noAutofit/>
          </a:bodyPr>
          <a:lstStyle/>
          <a:p>
            <a:pPr marL="0" indent="0" rtl="0" algn="ctr" latinLnBrk="0">
              <a:spcBef>
                <a:spcPts val="0"/>
              </a:spcBef>
              <a:spcAft>
                <a:spcPts val="0"/>
              </a:spcAft>
              <a:buFontTx/>
              <a:buNone/>
            </a:pPr>
            <a:r>
              <a:rPr lang="ko-KR" sz="800">
                <a:solidFill>
                  <a:schemeClr val="lt1"/>
                </a:solidFill>
                <a:latin typeface="Malgun Gothic" charset="0"/>
                <a:ea typeface="Malgun Gothic" charset="0"/>
                <a:cs typeface="Malgun Gothic" charset="0"/>
              </a:rPr>
              <a:t>1-5</a:t>
            </a:r>
            <a:endParaRPr lang="ko-KR" altLang="en-US" sz="800">
              <a:solidFill>
                <a:schemeClr val="lt1"/>
              </a:solidFill>
              <a:latin typeface="Malgun Gothic" charset="0"/>
              <a:ea typeface="Malgun Gothic" charset="0"/>
              <a:cs typeface="Malgun Gothic" charset="0"/>
            </a:endParaRPr>
          </a:p>
        </p:txBody>
      </p:sp>
      <p:sp>
        <p:nvSpPr>
          <p:cNvPr id="747" name="도형 164"/>
          <p:cNvSpPr>
            <a:spLocks/>
          </p:cNvSpPr>
          <p:nvPr/>
        </p:nvSpPr>
        <p:spPr>
          <a:xfrm rot="0">
            <a:off x="1682750" y="4017010"/>
            <a:ext cx="180975" cy="180975"/>
          </a:xfrm>
          <a:prstGeom prst="ellipse"/>
          <a:solidFill>
            <a:srgbClr val="FF5050"/>
          </a:solidFill>
          <a:ln w="0">
            <a:noFill/>
            <a:prstDash/>
          </a:ln>
        </p:spPr>
        <p:txBody>
          <a:bodyPr wrap="square" lIns="0" tIns="45720" rIns="0" bIns="45720" numCol="1" vert="horz" anchor="ctr">
            <a:noAutofit/>
          </a:bodyPr>
          <a:lstStyle/>
          <a:p>
            <a:pPr marL="0" indent="0" rtl="0" algn="ctr" latinLnBrk="0">
              <a:spcBef>
                <a:spcPts val="0"/>
              </a:spcBef>
              <a:spcAft>
                <a:spcPts val="0"/>
              </a:spcAft>
              <a:buFontTx/>
              <a:buNone/>
            </a:pPr>
            <a:r>
              <a:rPr lang="ko-KR" sz="800">
                <a:solidFill>
                  <a:schemeClr val="lt1"/>
                </a:solidFill>
                <a:latin typeface="Malgun Gothic" charset="0"/>
                <a:ea typeface="Malgun Gothic" charset="0"/>
                <a:cs typeface="Malgun Gothic" charset="0"/>
              </a:rPr>
              <a:t>1-6</a:t>
            </a:r>
            <a:endParaRPr lang="ko-KR" altLang="en-US" sz="800">
              <a:solidFill>
                <a:schemeClr val="lt1"/>
              </a:solidFill>
              <a:latin typeface="Malgun Gothic" charset="0"/>
              <a:ea typeface="Malgun Gothic" charset="0"/>
              <a:cs typeface="Malgun Gothic" charset="0"/>
            </a:endParaRPr>
          </a:p>
        </p:txBody>
      </p:sp>
      <p:sp>
        <p:nvSpPr>
          <p:cNvPr id="748" name="도형 175"/>
          <p:cNvSpPr>
            <a:spLocks/>
          </p:cNvSpPr>
          <p:nvPr/>
        </p:nvSpPr>
        <p:spPr>
          <a:xfrm rot="0">
            <a:off x="5321300" y="1189355"/>
            <a:ext cx="180975" cy="180975"/>
          </a:xfrm>
          <a:prstGeom prst="ellipse"/>
          <a:solidFill>
            <a:srgbClr val="FF5050"/>
          </a:solidFill>
          <a:ln w="0">
            <a:noFill/>
            <a:prstDash/>
          </a:ln>
        </p:spPr>
        <p:txBody>
          <a:bodyPr wrap="square" lIns="0" tIns="45720" rIns="0" bIns="45720" numCol="1" vert="horz" anchor="ctr">
            <a:noAutofit/>
          </a:bodyPr>
          <a:lstStyle/>
          <a:p>
            <a:pPr marL="0" indent="0" rtl="0" algn="ctr" latinLnBrk="0">
              <a:spcBef>
                <a:spcPts val="0"/>
              </a:spcBef>
              <a:spcAft>
                <a:spcPts val="0"/>
              </a:spcAft>
              <a:buFontTx/>
              <a:buNone/>
            </a:pPr>
            <a:r>
              <a:rPr lang="ko-KR" sz="800">
                <a:solidFill>
                  <a:schemeClr val="lt1"/>
                </a:solidFill>
                <a:latin typeface="Malgun Gothic" charset="0"/>
                <a:ea typeface="Malgun Gothic" charset="0"/>
                <a:cs typeface="Malgun Gothic" charset="0"/>
              </a:rPr>
              <a:t>1-2</a:t>
            </a:r>
            <a:endParaRPr lang="ko-KR" altLang="en-US" sz="800">
              <a:solidFill>
                <a:schemeClr val="lt1"/>
              </a:solidFill>
              <a:latin typeface="Malgun Gothic" charset="0"/>
              <a:ea typeface="Malgun Gothic" charset="0"/>
              <a:cs typeface="Malgun Gothic" charset="0"/>
            </a:endParaRPr>
          </a:p>
        </p:txBody>
      </p:sp>
      <p:sp>
        <p:nvSpPr>
          <p:cNvPr id="749" name="도형 48"/>
          <p:cNvSpPr>
            <a:spLocks/>
          </p:cNvSpPr>
          <p:nvPr/>
        </p:nvSpPr>
        <p:spPr>
          <a:xfrm rot="0">
            <a:off x="68580" y="655955"/>
            <a:ext cx="4177665" cy="218440"/>
          </a:xfrm>
          <a:prstGeom prst="rect"/>
          <a:solidFill>
            <a:srgbClr val="FF5050"/>
          </a:solidFill>
          <a:ln w="9525" cap="flat" cmpd="sng">
            <a:solidFill>
              <a:srgbClr val="7F7F7F">
                <a:alpha val="100000"/>
              </a:srgbClr>
            </a:solidFill>
            <a:prstDash val="solid"/>
            <a:miter lim="800000"/>
          </a:ln>
        </p:spPr>
        <p:txBody>
          <a:bodyPr wrap="square" lIns="0" tIns="45720" rIns="0" bIns="45720" numCol="1" vert="horz" anchor="ctr">
            <a:noAutofit/>
          </a:bodyPr>
          <a:lstStyle/>
          <a:p>
            <a:pPr marL="0" indent="0" rtl="0" algn="ctr" latinLnBrk="0">
              <a:spcBef>
                <a:spcPts val="0"/>
              </a:spcBef>
              <a:spcAft>
                <a:spcPts val="0"/>
              </a:spcAft>
              <a:buFontTx/>
              <a:buNone/>
            </a:pPr>
            <a:r>
              <a:rPr lang="ko-KR" sz="900">
                <a:solidFill>
                  <a:schemeClr val="lt1"/>
                </a:solidFill>
                <a:latin typeface="Malgun Gothic" charset="0"/>
                <a:ea typeface="Malgun Gothic" charset="0"/>
                <a:cs typeface="Malgun Gothic" charset="0"/>
              </a:rPr>
              <a:t>로그인</a:t>
            </a:r>
            <a:r>
              <a:rPr lang="ko-KR" sz="900">
                <a:solidFill>
                  <a:schemeClr val="lt1"/>
                </a:solidFill>
                <a:latin typeface="Malgun Gothic" charset="0"/>
                <a:ea typeface="Malgun Gothic" charset="0"/>
                <a:cs typeface="Malgun Gothic" charset="0"/>
              </a:rPr>
              <a:t> </a:t>
            </a:r>
            <a:r>
              <a:rPr lang="ko-KR" sz="900">
                <a:solidFill>
                  <a:schemeClr val="lt1"/>
                </a:solidFill>
                <a:latin typeface="Malgun Gothic" charset="0"/>
                <a:ea typeface="Malgun Gothic" charset="0"/>
                <a:cs typeface="Malgun Gothic" charset="0"/>
              </a:rPr>
              <a:t>한</a:t>
            </a:r>
            <a:r>
              <a:rPr lang="ko-KR" sz="900">
                <a:solidFill>
                  <a:schemeClr val="lt1"/>
                </a:solidFill>
                <a:latin typeface="Malgun Gothic" charset="0"/>
                <a:ea typeface="Malgun Gothic" charset="0"/>
                <a:cs typeface="Malgun Gothic" charset="0"/>
              </a:rPr>
              <a:t> </a:t>
            </a:r>
            <a:r>
              <a:rPr lang="ko-KR" sz="900">
                <a:solidFill>
                  <a:schemeClr val="lt1"/>
                </a:solidFill>
                <a:latin typeface="Malgun Gothic" charset="0"/>
                <a:ea typeface="Malgun Gothic" charset="0"/>
                <a:cs typeface="Malgun Gothic" charset="0"/>
              </a:rPr>
              <a:t>사람만</a:t>
            </a:r>
            <a:r>
              <a:rPr lang="ko-KR" sz="900">
                <a:solidFill>
                  <a:schemeClr val="lt1"/>
                </a:solidFill>
                <a:latin typeface="Malgun Gothic" charset="0"/>
                <a:ea typeface="Malgun Gothic" charset="0"/>
                <a:cs typeface="Malgun Gothic" charset="0"/>
              </a:rPr>
              <a:t> 문의하기 팝업 볼 수 있음.</a:t>
            </a:r>
            <a:endParaRPr lang="ko-KR" altLang="en-US" sz="900">
              <a:solidFill>
                <a:schemeClr val="lt1"/>
              </a:solidFill>
              <a:latin typeface="Malgun Gothic" charset="0"/>
              <a:ea typeface="Malgun Gothic" charset="0"/>
              <a:cs typeface="Malgun Gothic"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 name="Rect 0"/>
          <p:cNvSpPr>
            <a:spLocks/>
          </p:cNvSpPr>
          <p:nvPr/>
        </p:nvSpPr>
        <p:spPr>
          <a:xfrm rot="0">
            <a:off x="520700" y="1037590"/>
            <a:ext cx="6160135" cy="5273040"/>
          </a:xfrm>
          <a:prstGeom prst="rect"/>
          <a:solidFill>
            <a:srgbClr val="262626"/>
          </a:solidFill>
          <a:ln w="9525" cap="flat" cmpd="sng">
            <a:solidFill>
              <a:srgbClr val="7F7F7F">
                <a:alpha val="100000"/>
              </a:srgbClr>
            </a:solidFill>
            <a:prstDash val="solid"/>
            <a:round/>
          </a:ln>
        </p:spPr>
        <p:txBody>
          <a:bodyPr wrap="square" lIns="0" tIns="45720" rIns="0" bIns="45720" numCol="1" vert="horz" anchor="ctr">
            <a:noAutofit/>
          </a:bodyPr>
          <a:lstStyle/>
          <a:p>
            <a:pPr marL="0" indent="0" rtl="0" algn="l" latinLnBrk="0">
              <a:spcBef>
                <a:spcPts val="0"/>
              </a:spcBef>
              <a:spcAft>
                <a:spcPts val="0"/>
              </a:spcAft>
              <a:buFontTx/>
              <a:buNone/>
            </a:pPr>
            <a:endParaRPr lang="ko-KR" altLang="en-US"/>
          </a:p>
        </p:txBody>
      </p:sp>
      <p:sp>
        <p:nvSpPr>
          <p:cNvPr id="686" name="Rect 0"/>
          <p:cNvSpPr>
            <a:spLocks/>
          </p:cNvSpPr>
          <p:nvPr/>
        </p:nvSpPr>
        <p:spPr>
          <a:xfrm rot="0">
            <a:off x="4413250" y="95250"/>
            <a:ext cx="2737485" cy="217170"/>
          </a:xfrm>
          <a:prstGeom prst="rect"/>
          <a:noFill/>
          <a:ln w="0">
            <a:noFill/>
            <a:prstDash/>
          </a:ln>
        </p:spPr>
        <p:txBody>
          <a:bodyPr wrap="square" lIns="91440" tIns="45720" rIns="91440" bIns="45720" numCol="1" vert="horz" anchor="ctr">
            <a:noAutofit/>
          </a:bodyPr>
          <a:lstStyle/>
          <a:p>
            <a:pPr marL="0" indent="0" rtl="0" algn="l" latinLnBrk="0">
              <a:spcBef>
                <a:spcPts val="0"/>
              </a:spcBef>
              <a:spcAft>
                <a:spcPts val="0"/>
              </a:spcAft>
              <a:buFontTx/>
              <a:buNone/>
            </a:pPr>
            <a:r>
              <a:rPr lang="ko-KR" sz="800" i="0" b="0">
                <a:solidFill>
                  <a:srgbClr val="262626"/>
                </a:solidFill>
                <a:latin typeface="Malgun Gothic" charset="0"/>
                <a:ea typeface="Malgun Gothic" charset="0"/>
                <a:cs typeface="Malgun Gothic" charset="0"/>
              </a:rPr>
              <a:t>작성중인 </a:t>
            </a:r>
            <a:r>
              <a:rPr lang="ko-KR" sz="800" i="0" b="0">
                <a:solidFill>
                  <a:srgbClr val="262626"/>
                </a:solidFill>
                <a:latin typeface="Malgun Gothic" charset="0"/>
                <a:ea typeface="Malgun Gothic" charset="0"/>
                <a:cs typeface="Malgun Gothic" charset="0"/>
              </a:rPr>
              <a:t>내용</a:t>
            </a:r>
            <a:r>
              <a:rPr lang="ko-KR" sz="800" i="0" b="0">
                <a:solidFill>
                  <a:srgbClr val="262626"/>
                </a:solidFill>
                <a:latin typeface="Malgun Gothic" charset="0"/>
                <a:ea typeface="Malgun Gothic" charset="0"/>
                <a:cs typeface="Malgun Gothic" charset="0"/>
              </a:rPr>
              <a:t> EXIT 경고 알림</a:t>
            </a:r>
            <a:endParaRPr lang="ko-KR" altLang="en-US" sz="800">
              <a:solidFill>
                <a:schemeClr val="dk1"/>
              </a:solidFill>
              <a:latin typeface="Malgun Gothic" charset="0"/>
              <a:ea typeface="Malgun Gothic" charset="0"/>
              <a:cs typeface="Malgun Gothic" charset="0"/>
            </a:endParaRPr>
          </a:p>
        </p:txBody>
      </p:sp>
      <p:sp>
        <p:nvSpPr>
          <p:cNvPr id="687" name="Rect 0"/>
          <p:cNvSpPr>
            <a:spLocks/>
          </p:cNvSpPr>
          <p:nvPr/>
        </p:nvSpPr>
        <p:spPr>
          <a:xfrm rot="0">
            <a:off x="8265160" y="95250"/>
            <a:ext cx="1576070" cy="217170"/>
          </a:xfrm>
          <a:prstGeom prst="rect"/>
          <a:noFill/>
          <a:ln w="0">
            <a:noFill/>
            <a:prstDash/>
          </a:ln>
        </p:spPr>
        <p:txBody>
          <a:bodyPr wrap="square" lIns="91440" tIns="45720" rIns="91440" bIns="45720" numCol="1" vert="horz" anchor="ctr">
            <a:noAutofit/>
          </a:bodyPr>
          <a:lstStyle/>
          <a:p>
            <a:pPr marL="0" indent="0" rtl="0" algn="l" latinLnBrk="0">
              <a:spcBef>
                <a:spcPts val="0"/>
              </a:spcBef>
              <a:spcAft>
                <a:spcPts val="0"/>
              </a:spcAft>
              <a:buFontTx/>
              <a:buNone/>
            </a:pPr>
            <a:r>
              <a:rPr lang="ko-KR" sz="800">
                <a:solidFill>
                  <a:schemeClr val="dk1"/>
                </a:solidFill>
                <a:latin typeface="Malgun Gothic" charset="0"/>
                <a:ea typeface="Malgun Gothic" charset="0"/>
                <a:cs typeface="Malgun Gothic" charset="0"/>
              </a:rPr>
              <a:t>화면 </a:t>
            </a:r>
            <a:endParaRPr lang="ko-KR" altLang="en-US" sz="800">
              <a:solidFill>
                <a:schemeClr val="dk1"/>
              </a:solidFill>
              <a:latin typeface="Malgun Gothic" charset="0"/>
              <a:ea typeface="Malgun Gothic" charset="0"/>
              <a:cs typeface="Malgun Gothic" charset="0"/>
            </a:endParaRPr>
          </a:p>
        </p:txBody>
      </p:sp>
      <p:graphicFrame>
        <p:nvGraphicFramePr>
          <p:cNvPr id="688" name="Table 3"/>
          <p:cNvGraphicFramePr>
            <a:graphicFrameLocks noGrp="1"/>
          </p:cNvGraphicFramePr>
          <p:nvPr/>
        </p:nvGraphicFramePr>
        <p:xfrm>
          <a:off x="7244080" y="872490"/>
          <a:ext cx="2588260" cy="1055370"/>
        </p:xfrm>
        <a:graphic>
          <a:graphicData uri="http://schemas.openxmlformats.org/drawingml/2006/table">
            <a:tbl>
              <a:tblPr>
                <a:tableStyleId>{00000000-0000-0000-0000-000000000000}</a:tableStyleId>
              </a:tblPr>
              <a:tblGrid>
                <a:gridCol w="278765"/>
                <a:gridCol w="2309495"/>
              </a:tblGrid>
              <a:tr h="1055370">
                <a:tc>
                  <a:txBody>
                    <a:bodyPr/>
                    <a:lstStyle/>
                    <a:p>
                      <a:pPr marL="0" indent="0" rtl="0" algn="ctr" latinLnBrk="0" lvl="1">
                        <a:lnSpc>
                          <a:spcPct val="100000"/>
                        </a:lnSpc>
                        <a:spcBef>
                          <a:spcPct val="0"/>
                        </a:spcBef>
                        <a:spcAft>
                          <a:spcPct val="0"/>
                        </a:spcAft>
                        <a:buFontTx/>
                        <a:buNone/>
                      </a:pPr>
                      <a:r>
                        <a:rPr lang="ko-KR" sz="800" kern="1200" cap="none" i="0" b="0" strike="noStrike">
                          <a:solidFill>
                            <a:srgbClr val="262626"/>
                          </a:solidFill>
                          <a:latin typeface="Malgun Gothic" charset="0"/>
                          <a:ea typeface="Malgun Gothic" charset="0"/>
                          <a:cs typeface="Malgun Gothic" charset="0"/>
                        </a:rPr>
                        <a:t>1</a:t>
                      </a:r>
                      <a:endParaRPr lang="ko-KR" altLang="en-US" sz="800" kern="1200" i="0" cap="none" b="0" strike="noStrike">
                        <a:solidFill>
                          <a:srgbClr val="262626"/>
                        </a:solidFill>
                        <a:latin typeface="Malgun Gothic" charset="0"/>
                        <a:ea typeface="Malgun Gothic" charset="0"/>
                        <a:cs typeface="Malgun Gothic" charset="0"/>
                      </a:endParaRPr>
                    </a:p>
                  </a:txBody>
                  <a:tcPr marL="0" marR="0" marT="45720" marB="4572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l" latinLnBrk="0" lvl="1">
                        <a:lnSpc>
                          <a:spcPct val="100000"/>
                        </a:lnSpc>
                        <a:spcBef>
                          <a:spcPct val="200"/>
                        </a:spcBef>
                        <a:spcAft>
                          <a:spcPct val="0"/>
                        </a:spcAft>
                        <a:buFontTx/>
                        <a:buNone/>
                      </a:pPr>
                      <a:r>
                        <a:rPr lang="ko-KR" sz="800" kern="1200" i="0" b="0">
                          <a:solidFill>
                            <a:srgbClr val="262626"/>
                          </a:solidFill>
                          <a:latin typeface="Malgun Gothic" charset="0"/>
                          <a:ea typeface="Malgun Gothic" charset="0"/>
                          <a:cs typeface="Malgun Gothic" charset="0"/>
                        </a:rPr>
                        <a:t>작성중인 </a:t>
                      </a:r>
                      <a:r>
                        <a:rPr lang="ko-KR" sz="800" kern="1200" i="0" b="0">
                          <a:solidFill>
                            <a:srgbClr val="262626"/>
                          </a:solidFill>
                          <a:latin typeface="Malgun Gothic" charset="0"/>
                          <a:ea typeface="Malgun Gothic" charset="0"/>
                          <a:cs typeface="Malgun Gothic" charset="0"/>
                        </a:rPr>
                        <a:t>내용</a:t>
                      </a:r>
                      <a:r>
                        <a:rPr lang="ko-KR" sz="800" kern="1200" i="0" b="0">
                          <a:solidFill>
                            <a:srgbClr val="262626"/>
                          </a:solidFill>
                          <a:latin typeface="Malgun Gothic" charset="0"/>
                          <a:ea typeface="Malgun Gothic" charset="0"/>
                          <a:cs typeface="Malgun Gothic" charset="0"/>
                        </a:rPr>
                        <a:t> EXIT 경고 알림</a:t>
                      </a:r>
                      <a:endParaRPr lang="ko-KR" altLang="en-US" sz="800" kern="1200" i="0" b="0">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i="0" b="0">
                          <a:solidFill>
                            <a:srgbClr val="262626"/>
                          </a:solidFill>
                          <a:latin typeface="Malgun Gothic" charset="0"/>
                          <a:ea typeface="Malgun Gothic" charset="0"/>
                          <a:cs typeface="Malgun Gothic" charset="0"/>
                        </a:rPr>
                        <a:t>기능 : </a:t>
                      </a:r>
                      <a:endParaRPr lang="ko-KR" altLang="en-US" sz="800" kern="1200" i="0" b="0">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i="0" b="0">
                          <a:solidFill>
                            <a:srgbClr val="262626"/>
                          </a:solidFill>
                          <a:latin typeface="Malgun Gothic" charset="0"/>
                          <a:ea typeface="Malgun Gothic" charset="0"/>
                          <a:cs typeface="Malgun Gothic" charset="0"/>
                        </a:rPr>
                        <a:t>작성중인 </a:t>
                      </a:r>
                      <a:r>
                        <a:rPr lang="ko-KR" sz="800" kern="1200" i="0" b="0">
                          <a:solidFill>
                            <a:srgbClr val="262626"/>
                          </a:solidFill>
                          <a:latin typeface="Malgun Gothic" charset="0"/>
                          <a:ea typeface="Malgun Gothic" charset="0"/>
                          <a:cs typeface="Malgun Gothic" charset="0"/>
                        </a:rPr>
                        <a:t>내용</a:t>
                      </a:r>
                      <a:r>
                        <a:rPr lang="ko-KR" sz="800" kern="1200" i="0" b="0">
                          <a:solidFill>
                            <a:srgbClr val="262626"/>
                          </a:solidFill>
                          <a:latin typeface="Malgun Gothic" charset="0"/>
                          <a:ea typeface="Malgun Gothic" charset="0"/>
                          <a:cs typeface="Malgun Gothic" charset="0"/>
                        </a:rPr>
                        <a:t>이 있을 시</a:t>
                      </a:r>
                      <a:r>
                        <a:rPr lang="ko-KR" sz="800" kern="1200" i="0" b="0">
                          <a:solidFill>
                            <a:srgbClr val="262626"/>
                          </a:solidFill>
                          <a:latin typeface="Malgun Gothic" charset="0"/>
                          <a:ea typeface="Malgun Gothic" charset="0"/>
                          <a:cs typeface="Malgun Gothic" charset="0"/>
                        </a:rPr>
                        <a:t> 저장하지 않고 종료 하려고 할 때</a:t>
                      </a:r>
                      <a:r>
                        <a:rPr lang="ko-KR" sz="800" kern="1200" i="0" b="0">
                          <a:solidFill>
                            <a:srgbClr val="262626"/>
                          </a:solidFill>
                          <a:latin typeface="Malgun Gothic" charset="0"/>
                          <a:ea typeface="Malgun Gothic" charset="0"/>
                          <a:cs typeface="Malgun Gothic" charset="0"/>
                        </a:rPr>
                        <a:t> 해당 알림 호출.</a:t>
                      </a:r>
                      <a:endParaRPr lang="ko-KR" altLang="en-US" sz="800" kern="1200" i="0" b="0">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i="0" b="0">
                          <a:solidFill>
                            <a:srgbClr val="262626"/>
                          </a:solidFill>
                          <a:latin typeface="Malgun Gothic" charset="0"/>
                          <a:ea typeface="Malgun Gothic" charset="0"/>
                          <a:cs typeface="Malgun Gothic" charset="0"/>
                        </a:rPr>
                        <a:t>- 1.1클릭 시 해당 얼럿과 작성중인 </a:t>
                      </a:r>
                      <a:r>
                        <a:rPr lang="ko-KR" sz="800" kern="1200" i="0" b="0">
                          <a:solidFill>
                            <a:srgbClr val="262626"/>
                          </a:solidFill>
                          <a:latin typeface="Malgun Gothic" charset="0"/>
                          <a:ea typeface="Malgun Gothic" charset="0"/>
                          <a:cs typeface="Malgun Gothic" charset="0"/>
                        </a:rPr>
                        <a:t>내용</a:t>
                      </a:r>
                      <a:r>
                        <a:rPr lang="ko-KR" sz="800" kern="1200" i="0" b="0">
                          <a:solidFill>
                            <a:srgbClr val="262626"/>
                          </a:solidFill>
                          <a:latin typeface="Malgun Gothic" charset="0"/>
                          <a:ea typeface="Malgun Gothic" charset="0"/>
                          <a:cs typeface="Malgun Gothic" charset="0"/>
                        </a:rPr>
                        <a:t>을 </a:t>
                      </a:r>
                      <a:r>
                        <a:rPr lang="ko-KR" sz="800" kern="1200" i="0" b="0">
                          <a:solidFill>
                            <a:srgbClr val="262626"/>
                          </a:solidFill>
                          <a:latin typeface="Malgun Gothic" charset="0"/>
                          <a:ea typeface="Malgun Gothic" charset="0"/>
                          <a:cs typeface="Malgun Gothic" charset="0"/>
                        </a:rPr>
                        <a:t>삭제</a:t>
                      </a:r>
                      <a:endParaRPr lang="ko-KR" altLang="en-US" sz="800" kern="1200" i="0" b="0">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i="0" b="0">
                          <a:solidFill>
                            <a:srgbClr val="262626"/>
                          </a:solidFill>
                          <a:latin typeface="Malgun Gothic" charset="0"/>
                          <a:ea typeface="Malgun Gothic" charset="0"/>
                          <a:cs typeface="Malgun Gothic" charset="0"/>
                        </a:rPr>
                        <a:t>-1.2클릭 시 </a:t>
                      </a:r>
                      <a:r>
                        <a:rPr lang="ko-KR" sz="800" kern="1200" i="0" b="0">
                          <a:solidFill>
                            <a:srgbClr val="262626"/>
                          </a:solidFill>
                          <a:latin typeface="Malgun Gothic" charset="0"/>
                          <a:ea typeface="Malgun Gothic" charset="0"/>
                          <a:cs typeface="Malgun Gothic" charset="0"/>
                        </a:rPr>
                        <a:t>1</a:t>
                      </a:r>
                      <a:r>
                        <a:rPr lang="ko-KR" sz="800" kern="1200" i="0" b="0">
                          <a:solidFill>
                            <a:srgbClr val="262626"/>
                          </a:solidFill>
                          <a:latin typeface="Malgun Gothic" charset="0"/>
                          <a:ea typeface="Malgun Gothic" charset="0"/>
                          <a:cs typeface="Malgun Gothic" charset="0"/>
                        </a:rPr>
                        <a:t>해당 알림만 닫고 작성중인 </a:t>
                      </a:r>
                      <a:r>
                        <a:rPr lang="ko-KR" sz="800" kern="1200" i="0" b="0">
                          <a:solidFill>
                            <a:srgbClr val="262626"/>
                          </a:solidFill>
                          <a:latin typeface="Malgun Gothic" charset="0"/>
                          <a:ea typeface="Malgun Gothic" charset="0"/>
                          <a:cs typeface="Malgun Gothic" charset="0"/>
                        </a:rPr>
                        <a:t>내용을</a:t>
                      </a:r>
                      <a:r>
                        <a:rPr lang="ko-KR" sz="800" kern="1200" i="0" b="0">
                          <a:solidFill>
                            <a:srgbClr val="262626"/>
                          </a:solidFill>
                          <a:latin typeface="Malgun Gothic" charset="0"/>
                          <a:ea typeface="Malgun Gothic" charset="0"/>
                          <a:cs typeface="Malgun Gothic" charset="0"/>
                        </a:rPr>
                        <a:t> 이어서 작성할 수 있음. </a:t>
                      </a:r>
                      <a:endParaRPr lang="ko-KR" altLang="en-US" sz="800" kern="1200" i="0" b="0">
                        <a:solidFill>
                          <a:srgbClr val="262626"/>
                        </a:solidFill>
                        <a:latin typeface="Malgun Gothic" charset="0"/>
                        <a:ea typeface="Malgun Gothic" charset="0"/>
                        <a:cs typeface="Malgun Gothic" charset="0"/>
                      </a:endParaRPr>
                    </a:p>
                  </a:txBody>
                  <a:tcPr marL="35560" marR="0" marT="45720" marB="45720" anchor="t">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r>
            </a:tbl>
          </a:graphicData>
        </a:graphic>
      </p:graphicFrame>
      <p:sp>
        <p:nvSpPr>
          <p:cNvPr id="689" name="Rect 0"/>
          <p:cNvSpPr>
            <a:spLocks/>
          </p:cNvSpPr>
          <p:nvPr/>
        </p:nvSpPr>
        <p:spPr>
          <a:xfrm rot="0">
            <a:off x="956310" y="324485"/>
            <a:ext cx="2737485" cy="217170"/>
          </a:xfrm>
          <a:prstGeom prst="rect"/>
          <a:noFill/>
          <a:ln w="0">
            <a:noFill/>
            <a:prstDash/>
          </a:ln>
        </p:spPr>
        <p:txBody>
          <a:bodyPr wrap="square" lIns="91440" tIns="71755" rIns="91440" bIns="71755" numCol="1" vert="horz" anchor="ctr">
            <a:noAutofit/>
          </a:bodyPr>
          <a:lstStyle/>
          <a:p>
            <a:pPr marL="0" indent="0" rtl="0" algn="l" latinLnBrk="0">
              <a:spcBef>
                <a:spcPts val="0"/>
              </a:spcBef>
              <a:spcAft>
                <a:spcPts val="0"/>
              </a:spcAft>
              <a:buFontTx/>
              <a:buNone/>
            </a:pPr>
            <a:r>
              <a:rPr lang="ko-KR" sz="800">
                <a:solidFill>
                  <a:schemeClr val="dk1"/>
                </a:solidFill>
                <a:latin typeface="Malgun Gothic" charset="0"/>
                <a:ea typeface="Malgun Gothic" charset="0"/>
                <a:cs typeface="Malgun Gothic" charset="0"/>
              </a:rPr>
              <a:t>메인 화면</a:t>
            </a:r>
            <a:endParaRPr lang="ko-KR" altLang="en-US" sz="800">
              <a:solidFill>
                <a:schemeClr val="dk1"/>
              </a:solidFill>
              <a:latin typeface="Malgun Gothic" charset="0"/>
              <a:ea typeface="Malgun Gothic" charset="0"/>
              <a:cs typeface="Malgun Gothic" charset="0"/>
            </a:endParaRPr>
          </a:p>
        </p:txBody>
      </p:sp>
      <p:sp>
        <p:nvSpPr>
          <p:cNvPr id="690" name="Rect 0"/>
          <p:cNvSpPr>
            <a:spLocks/>
          </p:cNvSpPr>
          <p:nvPr/>
        </p:nvSpPr>
        <p:spPr>
          <a:xfrm rot="0">
            <a:off x="956310" y="95250"/>
            <a:ext cx="2737485" cy="217170"/>
          </a:xfrm>
          <a:prstGeom prst="rect"/>
          <a:noFill/>
          <a:ln w="0">
            <a:noFill/>
            <a:prstDash/>
          </a:ln>
        </p:spPr>
        <p:txBody>
          <a:bodyPr wrap="square" lIns="91440" tIns="45720" rIns="91440" bIns="45720" numCol="1" vert="horz" anchor="ctr">
            <a:noAutofit/>
          </a:bodyPr>
          <a:lstStyle/>
          <a:p>
            <a:pPr marL="0" indent="0" rtl="0" algn="l" latinLnBrk="0">
              <a:spcBef>
                <a:spcPts val="0"/>
              </a:spcBef>
              <a:spcAft>
                <a:spcPts val="0"/>
              </a:spcAft>
              <a:buFontTx/>
              <a:buNone/>
            </a:pPr>
            <a:r>
              <a:rPr lang="ko-KR" sz="800">
                <a:solidFill>
                  <a:schemeClr val="dk1"/>
                </a:solidFill>
                <a:latin typeface="Malgun Gothic" charset="0"/>
                <a:ea typeface="Malgun Gothic" charset="0"/>
                <a:cs typeface="Malgun Gothic" charset="0"/>
              </a:rPr>
              <a:t>web_01</a:t>
            </a:r>
            <a:endParaRPr lang="ko-KR" altLang="en-US" sz="800">
              <a:solidFill>
                <a:schemeClr val="dk1"/>
              </a:solidFill>
              <a:latin typeface="Malgun Gothic" charset="0"/>
              <a:ea typeface="Malgun Gothic" charset="0"/>
              <a:cs typeface="Malgun Gothic" charset="0"/>
            </a:endParaRPr>
          </a:p>
        </p:txBody>
      </p:sp>
      <p:sp>
        <p:nvSpPr>
          <p:cNvPr id="695" name="Rect 0"/>
          <p:cNvSpPr txBox="1">
            <a:spLocks/>
          </p:cNvSpPr>
          <p:nvPr/>
        </p:nvSpPr>
        <p:spPr>
          <a:xfrm rot="0">
            <a:off x="612140" y="1340485"/>
            <a:ext cx="1797685" cy="262890"/>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1100">
                <a:solidFill>
                  <a:schemeClr val="lt1"/>
                </a:solidFill>
                <a:latin typeface="Malgun Gothic" charset="0"/>
                <a:ea typeface="Malgun Gothic" charset="0"/>
                <a:cs typeface="Malgun Gothic" charset="0"/>
              </a:rPr>
              <a:t>최고 인기작</a:t>
            </a:r>
            <a:endParaRPr lang="ko-KR" altLang="en-US" sz="1100">
              <a:solidFill>
                <a:schemeClr val="lt1"/>
              </a:solidFill>
              <a:latin typeface="Malgun Gothic" charset="0"/>
              <a:ea typeface="Malgun Gothic" charset="0"/>
              <a:cs typeface="Malgun Gothic" charset="0"/>
            </a:endParaRPr>
          </a:p>
        </p:txBody>
      </p:sp>
      <p:sp>
        <p:nvSpPr>
          <p:cNvPr id="696" name="Rect 0"/>
          <p:cNvSpPr>
            <a:spLocks/>
          </p:cNvSpPr>
          <p:nvPr/>
        </p:nvSpPr>
        <p:spPr>
          <a:xfrm rot="0">
            <a:off x="716915" y="3223895"/>
            <a:ext cx="5795010" cy="2150745"/>
          </a:xfrm>
          <a:prstGeom prst="rect"/>
          <a:noFill/>
          <a:ln w="9525" cap="flat" cmpd="sng">
            <a:solidFill>
              <a:srgbClr val="7F7F7F">
                <a:alpha val="100000"/>
              </a:srgbClr>
            </a:solidFill>
            <a:prstDash val="solid"/>
            <a:round/>
          </a:ln>
        </p:spPr>
        <p:txBody>
          <a:bodyPr wrap="square" lIns="0" tIns="45720" rIns="0" bIns="45720" numCol="1" vert="horz" anchor="ctr">
            <a:noAutofit/>
          </a:bodyPr>
          <a:lstStyle/>
          <a:p>
            <a:pPr marL="0" indent="0" rtl="0" algn="ctr" latinLnBrk="0">
              <a:spcBef>
                <a:spcPts val="0"/>
              </a:spcBef>
              <a:spcAft>
                <a:spcPts val="0"/>
              </a:spcAft>
              <a:buFontTx/>
              <a:buNone/>
            </a:pPr>
            <a:endParaRPr lang="ko-KR" altLang="en-US"/>
          </a:p>
        </p:txBody>
      </p:sp>
      <p:sp>
        <p:nvSpPr>
          <p:cNvPr id="697" name="Rect 0"/>
          <p:cNvSpPr txBox="1">
            <a:spLocks/>
          </p:cNvSpPr>
          <p:nvPr/>
        </p:nvSpPr>
        <p:spPr>
          <a:xfrm rot="0">
            <a:off x="3239770" y="3588385"/>
            <a:ext cx="749935" cy="262890"/>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1100">
                <a:solidFill>
                  <a:schemeClr val="lt1"/>
                </a:solidFill>
                <a:latin typeface="Malgun Gothic" charset="0"/>
                <a:ea typeface="Malgun Gothic" charset="0"/>
                <a:cs typeface="Malgun Gothic" charset="0"/>
              </a:rPr>
              <a:t>문의하기</a:t>
            </a:r>
            <a:endParaRPr lang="ko-KR" altLang="en-US" sz="1100">
              <a:solidFill>
                <a:schemeClr val="lt1"/>
              </a:solidFill>
              <a:latin typeface="Malgun Gothic" charset="0"/>
              <a:ea typeface="Malgun Gothic" charset="0"/>
              <a:cs typeface="Malgun Gothic" charset="0"/>
            </a:endParaRPr>
          </a:p>
        </p:txBody>
      </p:sp>
      <p:sp>
        <p:nvSpPr>
          <p:cNvPr id="698" name="Rect 0"/>
          <p:cNvSpPr>
            <a:spLocks/>
          </p:cNvSpPr>
          <p:nvPr/>
        </p:nvSpPr>
        <p:spPr>
          <a:xfrm rot="0">
            <a:off x="1784350" y="3856990"/>
            <a:ext cx="1148080" cy="168275"/>
          </a:xfrm>
          <a:prstGeom prst="roundRect">
            <a:avLst>
              <a:gd name="adj" fmla="val 16667"/>
            </a:avLst>
          </a:prstGeom>
          <a:noFill/>
          <a:ln w="9525" cap="flat" cmpd="sng">
            <a:solidFill>
              <a:srgbClr val="7F7F7F">
                <a:alpha val="100000"/>
              </a:srgbClr>
            </a:solidFill>
            <a:prstDash val="solid"/>
            <a:round/>
          </a:ln>
        </p:spPr>
        <p:txBody>
          <a:bodyPr wrap="square" lIns="0" tIns="45720" rIns="0" bIns="45720" numCol="1" vert="horz" anchor="ctr">
            <a:noAutofit/>
          </a:bodyPr>
          <a:lstStyle/>
          <a:p>
            <a:pPr marL="0" indent="0" rtl="0" algn="ctr" latinLnBrk="0">
              <a:spcBef>
                <a:spcPts val="0"/>
              </a:spcBef>
              <a:spcAft>
                <a:spcPts val="0"/>
              </a:spcAft>
              <a:buFontTx/>
              <a:buNone/>
            </a:pPr>
            <a:r>
              <a:rPr lang="ko-KR" sz="900">
                <a:solidFill>
                  <a:srgbClr val="A5A5A5"/>
                </a:solidFill>
                <a:latin typeface="Malgun Gothic" charset="0"/>
                <a:ea typeface="Malgun Gothic" charset="0"/>
                <a:cs typeface="Malgun Gothic" charset="0"/>
              </a:rPr>
              <a:t>이름입력</a:t>
            </a:r>
            <a:endParaRPr lang="ko-KR" altLang="en-US" sz="900">
              <a:solidFill>
                <a:srgbClr val="A5A5A5"/>
              </a:solidFill>
              <a:latin typeface="Malgun Gothic" charset="0"/>
              <a:ea typeface="Malgun Gothic" charset="0"/>
              <a:cs typeface="Malgun Gothic" charset="0"/>
            </a:endParaRPr>
          </a:p>
        </p:txBody>
      </p:sp>
      <p:sp>
        <p:nvSpPr>
          <p:cNvPr id="699" name="Rect 0"/>
          <p:cNvSpPr>
            <a:spLocks/>
          </p:cNvSpPr>
          <p:nvPr/>
        </p:nvSpPr>
        <p:spPr>
          <a:xfrm rot="0">
            <a:off x="3061970" y="3854450"/>
            <a:ext cx="1148080" cy="168275"/>
          </a:xfrm>
          <a:prstGeom prst="roundRect">
            <a:avLst>
              <a:gd name="adj" fmla="val 16667"/>
            </a:avLst>
          </a:prstGeom>
          <a:noFill/>
          <a:ln w="9525" cap="flat" cmpd="sng">
            <a:solidFill>
              <a:srgbClr val="7F7F7F">
                <a:alpha val="100000"/>
              </a:srgbClr>
            </a:solidFill>
            <a:prstDash val="solid"/>
            <a:round/>
          </a:ln>
        </p:spPr>
        <p:txBody>
          <a:bodyPr wrap="square" lIns="0" tIns="45720" rIns="0" bIns="45720" numCol="1" vert="horz" anchor="ctr">
            <a:noAutofit/>
          </a:bodyPr>
          <a:lstStyle/>
          <a:p>
            <a:pPr marL="0" indent="0" rtl="0" algn="ctr" latinLnBrk="0">
              <a:spcBef>
                <a:spcPts val="0"/>
              </a:spcBef>
              <a:spcAft>
                <a:spcPts val="0"/>
              </a:spcAft>
              <a:buFontTx/>
              <a:buNone/>
            </a:pPr>
            <a:r>
              <a:rPr lang="ko-KR" sz="900">
                <a:solidFill>
                  <a:srgbClr val="A5A5A5"/>
                </a:solidFill>
                <a:latin typeface="Malgun Gothic" charset="0"/>
                <a:ea typeface="Malgun Gothic" charset="0"/>
                <a:cs typeface="Malgun Gothic" charset="0"/>
              </a:rPr>
              <a:t>이메일 주소 입력</a:t>
            </a:r>
            <a:endParaRPr lang="ko-KR" altLang="en-US" sz="900">
              <a:solidFill>
                <a:srgbClr val="A5A5A5"/>
              </a:solidFill>
              <a:latin typeface="Malgun Gothic" charset="0"/>
              <a:ea typeface="Malgun Gothic" charset="0"/>
              <a:cs typeface="Malgun Gothic" charset="0"/>
            </a:endParaRPr>
          </a:p>
        </p:txBody>
      </p:sp>
      <p:sp>
        <p:nvSpPr>
          <p:cNvPr id="700" name="Rect 0"/>
          <p:cNvSpPr>
            <a:spLocks/>
          </p:cNvSpPr>
          <p:nvPr/>
        </p:nvSpPr>
        <p:spPr>
          <a:xfrm rot="0">
            <a:off x="4335780" y="3858260"/>
            <a:ext cx="1148080" cy="168275"/>
          </a:xfrm>
          <a:prstGeom prst="roundRect">
            <a:avLst>
              <a:gd name="adj" fmla="val 16667"/>
            </a:avLst>
          </a:prstGeom>
          <a:noFill/>
          <a:ln w="9525" cap="flat" cmpd="sng">
            <a:solidFill>
              <a:srgbClr val="7F7F7F">
                <a:alpha val="100000"/>
              </a:srgbClr>
            </a:solidFill>
            <a:prstDash val="solid"/>
            <a:round/>
          </a:ln>
        </p:spPr>
        <p:txBody>
          <a:bodyPr wrap="square" lIns="0" tIns="45720" rIns="0" bIns="45720" numCol="1" vert="horz" anchor="ctr">
            <a:noAutofit/>
          </a:bodyPr>
          <a:lstStyle/>
          <a:p>
            <a:pPr marL="0" indent="0" rtl="0" algn="ctr" latinLnBrk="0">
              <a:spcBef>
                <a:spcPts val="0"/>
              </a:spcBef>
              <a:spcAft>
                <a:spcPts val="0"/>
              </a:spcAft>
              <a:buFontTx/>
              <a:buNone/>
            </a:pPr>
            <a:r>
              <a:rPr lang="ko-KR" sz="900">
                <a:solidFill>
                  <a:srgbClr val="A5A5A5"/>
                </a:solidFill>
                <a:latin typeface="Malgun Gothic" charset="0"/>
                <a:ea typeface="Malgun Gothic" charset="0"/>
                <a:cs typeface="Malgun Gothic" charset="0"/>
              </a:rPr>
              <a:t>핸드폰 번호 입력</a:t>
            </a:r>
            <a:endParaRPr lang="ko-KR" altLang="en-US" sz="900">
              <a:solidFill>
                <a:srgbClr val="A5A5A5"/>
              </a:solidFill>
              <a:latin typeface="Malgun Gothic" charset="0"/>
              <a:ea typeface="Malgun Gothic" charset="0"/>
              <a:cs typeface="Malgun Gothic" charset="0"/>
            </a:endParaRPr>
          </a:p>
        </p:txBody>
      </p:sp>
      <p:sp>
        <p:nvSpPr>
          <p:cNvPr id="701" name="Rect 0"/>
          <p:cNvSpPr>
            <a:spLocks/>
          </p:cNvSpPr>
          <p:nvPr/>
        </p:nvSpPr>
        <p:spPr>
          <a:xfrm rot="0">
            <a:off x="1784350" y="4188460"/>
            <a:ext cx="3698875" cy="193040"/>
          </a:xfrm>
          <a:prstGeom prst="roundRect">
            <a:avLst>
              <a:gd name="adj" fmla="val 16667"/>
            </a:avLst>
          </a:prstGeom>
          <a:noFill/>
          <a:ln w="9525" cap="flat" cmpd="sng">
            <a:solidFill>
              <a:srgbClr val="7F7F7F">
                <a:alpha val="100000"/>
              </a:srgbClr>
            </a:solidFill>
            <a:prstDash val="solid"/>
            <a:round/>
          </a:ln>
        </p:spPr>
        <p:txBody>
          <a:bodyPr wrap="square" lIns="0" tIns="45720" rIns="0" bIns="45720" numCol="1" vert="horz" anchor="ctr">
            <a:noAutofit/>
          </a:bodyPr>
          <a:lstStyle/>
          <a:p>
            <a:pPr marL="0" indent="0" rtl="0" algn="ctr" latinLnBrk="0">
              <a:spcBef>
                <a:spcPts val="0"/>
              </a:spcBef>
              <a:spcAft>
                <a:spcPts val="0"/>
              </a:spcAft>
              <a:buFontTx/>
              <a:buNone/>
            </a:pPr>
            <a:r>
              <a:rPr lang="ko-KR" sz="900">
                <a:solidFill>
                  <a:srgbClr val="A5A5A5"/>
                </a:solidFill>
                <a:latin typeface="Malgun Gothic" charset="0"/>
                <a:ea typeface="Malgun Gothic" charset="0"/>
                <a:cs typeface="Malgun Gothic" charset="0"/>
              </a:rPr>
              <a:t>문의 제목</a:t>
            </a:r>
            <a:endParaRPr lang="ko-KR" altLang="en-US" sz="900">
              <a:solidFill>
                <a:srgbClr val="A5A5A5"/>
              </a:solidFill>
              <a:latin typeface="Malgun Gothic" charset="0"/>
              <a:ea typeface="Malgun Gothic" charset="0"/>
              <a:cs typeface="Malgun Gothic" charset="0"/>
            </a:endParaRPr>
          </a:p>
        </p:txBody>
      </p:sp>
      <p:sp>
        <p:nvSpPr>
          <p:cNvPr id="702" name="Rect 0"/>
          <p:cNvSpPr>
            <a:spLocks/>
          </p:cNvSpPr>
          <p:nvPr/>
        </p:nvSpPr>
        <p:spPr>
          <a:xfrm rot="0">
            <a:off x="1784350" y="4149725"/>
            <a:ext cx="3698875" cy="792480"/>
          </a:xfrm>
          <a:prstGeom prst="roundRect">
            <a:avLst>
              <a:gd name="adj" fmla="val 16667"/>
            </a:avLst>
          </a:prstGeom>
          <a:noFill/>
          <a:ln w="9525" cap="flat" cmpd="sng">
            <a:solidFill>
              <a:srgbClr val="7F7F7F">
                <a:alpha val="100000"/>
              </a:srgbClr>
            </a:solidFill>
            <a:prstDash val="solid"/>
            <a:round/>
          </a:ln>
        </p:spPr>
        <p:txBody>
          <a:bodyPr wrap="square" lIns="0" tIns="45720" rIns="0" bIns="45720" numCol="1" vert="horz" anchor="ctr">
            <a:noAutofit/>
          </a:bodyPr>
          <a:lstStyle/>
          <a:p>
            <a:pPr marL="0" indent="0" rtl="0" algn="ctr" latinLnBrk="0">
              <a:spcBef>
                <a:spcPts val="0"/>
              </a:spcBef>
              <a:spcAft>
                <a:spcPts val="0"/>
              </a:spcAft>
              <a:buFontTx/>
              <a:buNone/>
            </a:pPr>
            <a:r>
              <a:rPr lang="ko-KR" sz="900">
                <a:solidFill>
                  <a:srgbClr val="A5A5A5"/>
                </a:solidFill>
                <a:latin typeface="Malgun Gothic" charset="0"/>
                <a:ea typeface="Malgun Gothic" charset="0"/>
                <a:cs typeface="Malgun Gothic" charset="0"/>
              </a:rPr>
              <a:t>문의 내용</a:t>
            </a:r>
            <a:endParaRPr lang="ko-KR" altLang="en-US" sz="900">
              <a:solidFill>
                <a:srgbClr val="A5A5A5"/>
              </a:solidFill>
              <a:latin typeface="Malgun Gothic" charset="0"/>
              <a:ea typeface="Malgun Gothic" charset="0"/>
              <a:cs typeface="Malgun Gothic" charset="0"/>
            </a:endParaRPr>
          </a:p>
        </p:txBody>
      </p:sp>
      <p:sp>
        <p:nvSpPr>
          <p:cNvPr id="703" name="Rect 0"/>
          <p:cNvSpPr>
            <a:spLocks/>
          </p:cNvSpPr>
          <p:nvPr/>
        </p:nvSpPr>
        <p:spPr>
          <a:xfrm rot="0">
            <a:off x="1784350" y="5019675"/>
            <a:ext cx="3698875" cy="193040"/>
          </a:xfrm>
          <a:prstGeom prst="roundRect">
            <a:avLst>
              <a:gd name="adj" fmla="val 16667"/>
            </a:avLst>
          </a:prstGeom>
          <a:noFill/>
          <a:ln w="9525" cap="flat" cmpd="sng">
            <a:solidFill>
              <a:srgbClr val="7F7F7F">
                <a:alpha val="100000"/>
              </a:srgbClr>
            </a:solidFill>
            <a:prstDash val="solid"/>
            <a:round/>
          </a:ln>
        </p:spPr>
        <p:txBody>
          <a:bodyPr wrap="square" lIns="0" tIns="45720" rIns="0" bIns="45720" numCol="1" vert="horz" anchor="ctr">
            <a:noAutofit/>
          </a:bodyPr>
          <a:lstStyle/>
          <a:p>
            <a:pPr marL="0" indent="0" rtl="0" algn="ctr" latinLnBrk="0">
              <a:spcBef>
                <a:spcPts val="0"/>
              </a:spcBef>
              <a:spcAft>
                <a:spcPts val="0"/>
              </a:spcAft>
              <a:buFontTx/>
              <a:buNone/>
            </a:pPr>
            <a:r>
              <a:rPr lang="ko-KR" sz="900">
                <a:solidFill>
                  <a:srgbClr val="A5A5A5"/>
                </a:solidFill>
                <a:latin typeface="Malgun Gothic" charset="0"/>
                <a:ea typeface="Malgun Gothic" charset="0"/>
                <a:cs typeface="Malgun Gothic" charset="0"/>
              </a:rPr>
              <a:t>제출하기</a:t>
            </a:r>
            <a:endParaRPr lang="ko-KR" altLang="en-US" sz="900">
              <a:solidFill>
                <a:srgbClr val="A5A5A5"/>
              </a:solidFill>
              <a:latin typeface="Malgun Gothic" charset="0"/>
              <a:ea typeface="Malgun Gothic" charset="0"/>
              <a:cs typeface="Malgun Gothic" charset="0"/>
            </a:endParaRPr>
          </a:p>
        </p:txBody>
      </p:sp>
      <p:sp>
        <p:nvSpPr>
          <p:cNvPr id="704" name="Rect 0"/>
          <p:cNvSpPr>
            <a:spLocks/>
          </p:cNvSpPr>
          <p:nvPr/>
        </p:nvSpPr>
        <p:spPr>
          <a:xfrm rot="0">
            <a:off x="522605" y="5776595"/>
            <a:ext cx="6158230" cy="534035"/>
          </a:xfrm>
          <a:prstGeom prst="rect"/>
          <a:solidFill>
            <a:srgbClr val="3F3F3F"/>
          </a:solidFill>
          <a:ln w="9525" cap="flat" cmpd="sng">
            <a:solidFill>
              <a:srgbClr val="7F7F7F">
                <a:alpha val="100000"/>
              </a:srgbClr>
            </a:solidFill>
            <a:prstDash val="solid"/>
            <a:round/>
          </a:ln>
        </p:spPr>
        <p:txBody>
          <a:bodyPr wrap="square" lIns="0" tIns="45720" rIns="0" bIns="45720" numCol="1" vert="horz" anchor="ctr">
            <a:noAutofit/>
          </a:bodyPr>
          <a:lstStyle/>
          <a:p>
            <a:pPr marL="0" indent="0" rtl="0" algn="ctr" latinLnBrk="0">
              <a:spcBef>
                <a:spcPts val="0"/>
              </a:spcBef>
              <a:spcAft>
                <a:spcPts val="0"/>
              </a:spcAft>
              <a:buFontTx/>
              <a:buNone/>
            </a:pPr>
            <a:endParaRPr lang="ko-KR" altLang="en-US"/>
          </a:p>
        </p:txBody>
      </p:sp>
      <p:sp>
        <p:nvSpPr>
          <p:cNvPr id="705" name="Rect 0"/>
          <p:cNvSpPr txBox="1">
            <a:spLocks/>
          </p:cNvSpPr>
          <p:nvPr/>
        </p:nvSpPr>
        <p:spPr>
          <a:xfrm rot="0">
            <a:off x="604520" y="5808980"/>
            <a:ext cx="5778500" cy="201295"/>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700">
                <a:solidFill>
                  <a:srgbClr val="F2F2F2"/>
                </a:solidFill>
                <a:latin typeface="Malgun Gothic" charset="0"/>
                <a:ea typeface="Malgun Gothic" charset="0"/>
                <a:cs typeface="Malgun Gothic" charset="0"/>
              </a:rPr>
              <a:t>회사소개</a:t>
            </a:r>
            <a:endParaRPr lang="ko-KR" altLang="en-US" sz="700">
              <a:solidFill>
                <a:srgbClr val="F2F2F2"/>
              </a:solidFill>
              <a:latin typeface="Malgun Gothic" charset="0"/>
              <a:ea typeface="Malgun Gothic" charset="0"/>
              <a:cs typeface="Malgun Gothic" charset="0"/>
            </a:endParaRPr>
          </a:p>
        </p:txBody>
      </p:sp>
      <p:sp>
        <p:nvSpPr>
          <p:cNvPr id="706" name="Rect 0"/>
          <p:cNvSpPr txBox="1">
            <a:spLocks/>
          </p:cNvSpPr>
          <p:nvPr/>
        </p:nvSpPr>
        <p:spPr>
          <a:xfrm rot="0">
            <a:off x="563880" y="6042660"/>
            <a:ext cx="5778500" cy="201295"/>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700">
                <a:solidFill>
                  <a:srgbClr val="F2F2F2"/>
                </a:solidFill>
                <a:latin typeface="Malgun Gothic" charset="0"/>
                <a:ea typeface="Malgun Gothic" charset="0"/>
                <a:cs typeface="Malgun Gothic" charset="0"/>
              </a:rPr>
              <a:t>이용약관        개인정보처리방침  스토어 환불 정책</a:t>
            </a:r>
            <a:endParaRPr lang="ko-KR" altLang="en-US" sz="700">
              <a:solidFill>
                <a:srgbClr val="F2F2F2"/>
              </a:solidFill>
              <a:latin typeface="Malgun Gothic" charset="0"/>
              <a:ea typeface="Malgun Gothic" charset="0"/>
              <a:cs typeface="Malgun Gothic" charset="0"/>
            </a:endParaRPr>
          </a:p>
        </p:txBody>
      </p:sp>
      <p:pic>
        <p:nvPicPr>
          <p:cNvPr id="707" name="Picture " descr="C:/Users/paro_/AppData/Roaming/PolarisOffice/ETemp/13276_15933728/image6.png"/>
          <p:cNvPicPr>
            <a:picLocks/>
          </p:cNvPicPr>
          <p:nvPr/>
        </p:nvPicPr>
        <p:blipFill rotWithShape="1">
          <a:blip r:embed="rId2" cstate="hqprint">
            <a:extLst>
              <a:ext uri="{28A0092B-C50C-407E-A947-70E740481C1C}">
                <a14:useLocalDpi xmlns:a14="http://schemas.microsoft.com/office/drawing/2010/main"/>
              </a:ext>
            </a:extLst>
          </a:blip>
          <a:stretch>
            <a:fillRect/>
          </a:stretch>
        </p:blipFill>
        <p:spPr>
          <a:xfrm rot="0">
            <a:off x="935355" y="1570355"/>
            <a:ext cx="979170" cy="1612900"/>
          </a:xfrm>
          <a:prstGeom prst="rect"/>
          <a:noFill/>
          <a:ln w="0">
            <a:noFill/>
            <a:prstDash/>
          </a:ln>
        </p:spPr>
      </p:pic>
      <p:sp>
        <p:nvSpPr>
          <p:cNvPr id="708" name="Rect 0"/>
          <p:cNvSpPr txBox="1">
            <a:spLocks/>
          </p:cNvSpPr>
          <p:nvPr/>
        </p:nvSpPr>
        <p:spPr>
          <a:xfrm rot="0">
            <a:off x="1096645" y="2038350"/>
            <a:ext cx="608965" cy="262890"/>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1100">
                <a:solidFill>
                  <a:schemeClr val="lt1"/>
                </a:solidFill>
                <a:latin typeface="Malgun Gothic" charset="0"/>
                <a:ea typeface="Malgun Gothic" charset="0"/>
                <a:cs typeface="Malgun Gothic" charset="0"/>
              </a:rPr>
              <a:t>이미지</a:t>
            </a:r>
            <a:endParaRPr lang="ko-KR" altLang="en-US" sz="1100">
              <a:solidFill>
                <a:schemeClr val="lt1"/>
              </a:solidFill>
              <a:latin typeface="Malgun Gothic" charset="0"/>
              <a:ea typeface="Malgun Gothic" charset="0"/>
              <a:cs typeface="Malgun Gothic" charset="0"/>
            </a:endParaRPr>
          </a:p>
        </p:txBody>
      </p:sp>
      <p:sp>
        <p:nvSpPr>
          <p:cNvPr id="709" name="Rect 0"/>
          <p:cNvSpPr>
            <a:spLocks/>
          </p:cNvSpPr>
          <p:nvPr/>
        </p:nvSpPr>
        <p:spPr>
          <a:xfrm rot="0">
            <a:off x="962660" y="2543175"/>
            <a:ext cx="855980" cy="621665"/>
          </a:xfrm>
          <a:prstGeom prst="rect"/>
          <a:noFill/>
          <a:ln w="9525" cap="flat" cmpd="sng">
            <a:solidFill>
              <a:srgbClr val="7F7F7F">
                <a:alpha val="100000"/>
              </a:srgbClr>
            </a:solidFill>
            <a:prstDash val="solid"/>
            <a:round/>
          </a:ln>
        </p:spPr>
        <p:txBody>
          <a:bodyPr wrap="square" lIns="0" tIns="45720" rIns="0" bIns="45720" numCol="1" vert="horz" anchor="ctr">
            <a:noAutofit/>
          </a:bodyPr>
          <a:lstStyle/>
          <a:p>
            <a:pPr marL="0" indent="0" rtl="0" algn="ctr" latinLnBrk="0">
              <a:spcBef>
                <a:spcPts val="0"/>
              </a:spcBef>
              <a:spcAft>
                <a:spcPts val="0"/>
              </a:spcAft>
              <a:buFontTx/>
              <a:buNone/>
            </a:pPr>
            <a:endParaRPr lang="ko-KR" altLang="en-US"/>
          </a:p>
        </p:txBody>
      </p:sp>
      <p:sp>
        <p:nvSpPr>
          <p:cNvPr id="710" name="Rect 0"/>
          <p:cNvSpPr txBox="1">
            <a:spLocks/>
          </p:cNvSpPr>
          <p:nvPr/>
        </p:nvSpPr>
        <p:spPr>
          <a:xfrm rot="0">
            <a:off x="925195" y="2537460"/>
            <a:ext cx="930275" cy="586105"/>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800">
                <a:solidFill>
                  <a:schemeClr val="lt1"/>
                </a:solidFill>
                <a:latin typeface="Malgun Gothic" charset="0"/>
                <a:ea typeface="Malgun Gothic" charset="0"/>
                <a:cs typeface="Malgun Gothic" charset="0"/>
              </a:rPr>
              <a:t>게임명</a:t>
            </a:r>
            <a:endParaRPr lang="ko-KR" altLang="en-US" sz="800">
              <a:solidFill>
                <a:schemeClr val="lt1"/>
              </a:solidFill>
              <a:latin typeface="Malgun Gothic" charset="0"/>
              <a:ea typeface="Malgun Gothic" charset="0"/>
              <a:cs typeface="Malgun Gothic" charset="0"/>
            </a:endParaRPr>
          </a:p>
          <a:p>
            <a:pPr marL="0" indent="0" rtl="0" algn="l" latinLnBrk="0">
              <a:spcBef>
                <a:spcPts val="0"/>
              </a:spcBef>
              <a:spcAft>
                <a:spcPts val="0"/>
              </a:spcAft>
              <a:buFontTx/>
              <a:buNone/>
            </a:pPr>
            <a:r>
              <a:rPr lang="ko-KR" sz="800">
                <a:solidFill>
                  <a:schemeClr val="lt1"/>
                </a:solidFill>
                <a:latin typeface="Malgun Gothic" charset="0"/>
                <a:ea typeface="Malgun Gothic" charset="0"/>
                <a:cs typeface="Malgun Gothic" charset="0"/>
              </a:rPr>
              <a:t>게임사</a:t>
            </a:r>
            <a:endParaRPr lang="ko-KR" altLang="en-US" sz="800">
              <a:solidFill>
                <a:schemeClr val="lt1"/>
              </a:solidFill>
              <a:latin typeface="Malgun Gothic" charset="0"/>
              <a:ea typeface="Malgun Gothic" charset="0"/>
              <a:cs typeface="Malgun Gothic" charset="0"/>
            </a:endParaRPr>
          </a:p>
          <a:p>
            <a:pPr marL="0" indent="0" rtl="0" algn="l" latinLnBrk="0">
              <a:spcBef>
                <a:spcPts val="0"/>
              </a:spcBef>
              <a:spcAft>
                <a:spcPts val="0"/>
              </a:spcAft>
              <a:buFontTx/>
              <a:buNone/>
            </a:pPr>
            <a:r>
              <a:rPr lang="ko-KR" sz="800">
                <a:solidFill>
                  <a:schemeClr val="lt1"/>
                </a:solidFill>
                <a:latin typeface="Malgun Gothic" charset="0"/>
                <a:ea typeface="Malgun Gothic" charset="0"/>
                <a:cs typeface="Malgun Gothic" charset="0"/>
              </a:rPr>
              <a:t>할인율, 가격or 세일가격</a:t>
            </a:r>
            <a:endParaRPr lang="ko-KR" altLang="en-US" sz="800">
              <a:solidFill>
                <a:schemeClr val="lt1"/>
              </a:solidFill>
              <a:latin typeface="Malgun Gothic" charset="0"/>
              <a:ea typeface="Malgun Gothic" charset="0"/>
              <a:cs typeface="Malgun Gothic" charset="0"/>
            </a:endParaRPr>
          </a:p>
        </p:txBody>
      </p:sp>
      <p:pic>
        <p:nvPicPr>
          <p:cNvPr id="711" name="Picture " descr="C:/Users/paro_/AppData/Roaming/PolarisOffice/ETemp/13276_15933728/image6.png"/>
          <p:cNvPicPr>
            <a:picLocks/>
          </p:cNvPicPr>
          <p:nvPr/>
        </p:nvPicPr>
        <p:blipFill rotWithShape="1">
          <a:blip r:embed="rId2" cstate="hqprint">
            <a:extLst>
              <a:ext uri="{28A0092B-C50C-407E-A947-70E740481C1C}">
                <a14:useLocalDpi xmlns:a14="http://schemas.microsoft.com/office/drawing/2010/main"/>
              </a:ext>
            </a:extLst>
          </a:blip>
          <a:stretch>
            <a:fillRect/>
          </a:stretch>
        </p:blipFill>
        <p:spPr>
          <a:xfrm rot="0">
            <a:off x="2040255" y="1570355"/>
            <a:ext cx="979170" cy="1612900"/>
          </a:xfrm>
          <a:prstGeom prst="rect"/>
          <a:noFill/>
          <a:ln w="0">
            <a:noFill/>
            <a:prstDash/>
          </a:ln>
        </p:spPr>
      </p:pic>
      <p:sp>
        <p:nvSpPr>
          <p:cNvPr id="712" name="Rect 0"/>
          <p:cNvSpPr txBox="1">
            <a:spLocks/>
          </p:cNvSpPr>
          <p:nvPr/>
        </p:nvSpPr>
        <p:spPr>
          <a:xfrm rot="0">
            <a:off x="2201545" y="2038350"/>
            <a:ext cx="608965" cy="262890"/>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1100">
                <a:solidFill>
                  <a:schemeClr val="lt1"/>
                </a:solidFill>
                <a:latin typeface="Malgun Gothic" charset="0"/>
                <a:ea typeface="Malgun Gothic" charset="0"/>
                <a:cs typeface="Malgun Gothic" charset="0"/>
              </a:rPr>
              <a:t>이미지</a:t>
            </a:r>
            <a:endParaRPr lang="ko-KR" altLang="en-US" sz="1100">
              <a:solidFill>
                <a:schemeClr val="lt1"/>
              </a:solidFill>
              <a:latin typeface="Malgun Gothic" charset="0"/>
              <a:ea typeface="Malgun Gothic" charset="0"/>
              <a:cs typeface="Malgun Gothic" charset="0"/>
            </a:endParaRPr>
          </a:p>
        </p:txBody>
      </p:sp>
      <p:sp>
        <p:nvSpPr>
          <p:cNvPr id="713" name="Rect 0"/>
          <p:cNvSpPr>
            <a:spLocks/>
          </p:cNvSpPr>
          <p:nvPr/>
        </p:nvSpPr>
        <p:spPr>
          <a:xfrm rot="0">
            <a:off x="2067560" y="2849880"/>
            <a:ext cx="855980" cy="621665"/>
          </a:xfrm>
          <a:prstGeom prst="rect"/>
          <a:noFill/>
          <a:ln w="9525" cap="flat" cmpd="sng">
            <a:solidFill>
              <a:srgbClr val="7F7F7F">
                <a:alpha val="100000"/>
              </a:srgbClr>
            </a:solidFill>
            <a:prstDash val="solid"/>
            <a:round/>
          </a:ln>
        </p:spPr>
        <p:txBody>
          <a:bodyPr wrap="square" lIns="0" tIns="45720" rIns="0" bIns="45720" numCol="1" vert="horz" anchor="ctr">
            <a:noAutofit/>
          </a:bodyPr>
          <a:lstStyle/>
          <a:p>
            <a:pPr marL="0" indent="0" rtl="0" algn="ctr" latinLnBrk="0">
              <a:spcBef>
                <a:spcPts val="0"/>
              </a:spcBef>
              <a:spcAft>
                <a:spcPts val="0"/>
              </a:spcAft>
              <a:buFontTx/>
              <a:buNone/>
            </a:pPr>
            <a:endParaRPr lang="ko-KR" altLang="en-US"/>
          </a:p>
        </p:txBody>
      </p:sp>
      <p:sp>
        <p:nvSpPr>
          <p:cNvPr id="714" name="Rect 0"/>
          <p:cNvSpPr txBox="1">
            <a:spLocks/>
          </p:cNvSpPr>
          <p:nvPr/>
        </p:nvSpPr>
        <p:spPr>
          <a:xfrm rot="0">
            <a:off x="2030730" y="2844165"/>
            <a:ext cx="930275" cy="586105"/>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800">
                <a:solidFill>
                  <a:schemeClr val="lt1"/>
                </a:solidFill>
                <a:latin typeface="Malgun Gothic" charset="0"/>
                <a:ea typeface="Malgun Gothic" charset="0"/>
                <a:cs typeface="Malgun Gothic" charset="0"/>
              </a:rPr>
              <a:t>게임명</a:t>
            </a:r>
            <a:endParaRPr lang="ko-KR" altLang="en-US" sz="800">
              <a:solidFill>
                <a:schemeClr val="lt1"/>
              </a:solidFill>
              <a:latin typeface="Malgun Gothic" charset="0"/>
              <a:ea typeface="Malgun Gothic" charset="0"/>
              <a:cs typeface="Malgun Gothic" charset="0"/>
            </a:endParaRPr>
          </a:p>
          <a:p>
            <a:pPr marL="0" indent="0" rtl="0" algn="l" latinLnBrk="0">
              <a:spcBef>
                <a:spcPts val="0"/>
              </a:spcBef>
              <a:spcAft>
                <a:spcPts val="0"/>
              </a:spcAft>
              <a:buFontTx/>
              <a:buNone/>
            </a:pPr>
            <a:r>
              <a:rPr lang="ko-KR" sz="800">
                <a:solidFill>
                  <a:schemeClr val="lt1"/>
                </a:solidFill>
                <a:latin typeface="Malgun Gothic" charset="0"/>
                <a:ea typeface="Malgun Gothic" charset="0"/>
                <a:cs typeface="Malgun Gothic" charset="0"/>
              </a:rPr>
              <a:t>게임사</a:t>
            </a:r>
            <a:endParaRPr lang="ko-KR" altLang="en-US" sz="800">
              <a:solidFill>
                <a:schemeClr val="lt1"/>
              </a:solidFill>
              <a:latin typeface="Malgun Gothic" charset="0"/>
              <a:ea typeface="Malgun Gothic" charset="0"/>
              <a:cs typeface="Malgun Gothic" charset="0"/>
            </a:endParaRPr>
          </a:p>
          <a:p>
            <a:pPr marL="0" indent="0" rtl="0" algn="l" latinLnBrk="0">
              <a:spcBef>
                <a:spcPts val="0"/>
              </a:spcBef>
              <a:spcAft>
                <a:spcPts val="0"/>
              </a:spcAft>
              <a:buFontTx/>
              <a:buNone/>
            </a:pPr>
            <a:r>
              <a:rPr lang="ko-KR" sz="800">
                <a:solidFill>
                  <a:schemeClr val="lt1"/>
                </a:solidFill>
                <a:latin typeface="Malgun Gothic" charset="0"/>
                <a:ea typeface="Malgun Gothic" charset="0"/>
                <a:cs typeface="Malgun Gothic" charset="0"/>
              </a:rPr>
              <a:t>할인율, 가격or 세일가격</a:t>
            </a:r>
            <a:endParaRPr lang="ko-KR" altLang="en-US" sz="800">
              <a:solidFill>
                <a:schemeClr val="lt1"/>
              </a:solidFill>
              <a:latin typeface="Malgun Gothic" charset="0"/>
              <a:ea typeface="Malgun Gothic" charset="0"/>
              <a:cs typeface="Malgun Gothic" charset="0"/>
            </a:endParaRPr>
          </a:p>
        </p:txBody>
      </p:sp>
      <p:pic>
        <p:nvPicPr>
          <p:cNvPr id="715" name="Picture " descr="C:/Users/paro_/AppData/Roaming/PolarisOffice/ETemp/13276_15933728/image6.png"/>
          <p:cNvPicPr>
            <a:picLocks/>
          </p:cNvPicPr>
          <p:nvPr/>
        </p:nvPicPr>
        <p:blipFill rotWithShape="1">
          <a:blip r:embed="rId2" cstate="hqprint">
            <a:extLst>
              <a:ext uri="{28A0092B-C50C-407E-A947-70E740481C1C}">
                <a14:useLocalDpi xmlns:a14="http://schemas.microsoft.com/office/drawing/2010/main"/>
              </a:ext>
            </a:extLst>
          </a:blip>
          <a:stretch>
            <a:fillRect/>
          </a:stretch>
        </p:blipFill>
        <p:spPr>
          <a:xfrm rot="0">
            <a:off x="3145790" y="1570355"/>
            <a:ext cx="979170" cy="1612900"/>
          </a:xfrm>
          <a:prstGeom prst="rect"/>
          <a:noFill/>
          <a:ln w="0">
            <a:noFill/>
            <a:prstDash/>
          </a:ln>
        </p:spPr>
      </p:pic>
      <p:sp>
        <p:nvSpPr>
          <p:cNvPr id="716" name="Rect 0"/>
          <p:cNvSpPr txBox="1">
            <a:spLocks/>
          </p:cNvSpPr>
          <p:nvPr/>
        </p:nvSpPr>
        <p:spPr>
          <a:xfrm rot="0">
            <a:off x="3306445" y="2038350"/>
            <a:ext cx="608965" cy="262890"/>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1100">
                <a:solidFill>
                  <a:schemeClr val="lt1"/>
                </a:solidFill>
                <a:latin typeface="Malgun Gothic" charset="0"/>
                <a:ea typeface="Malgun Gothic" charset="0"/>
                <a:cs typeface="Malgun Gothic" charset="0"/>
              </a:rPr>
              <a:t>이미지</a:t>
            </a:r>
            <a:endParaRPr lang="ko-KR" altLang="en-US" sz="1100">
              <a:solidFill>
                <a:schemeClr val="lt1"/>
              </a:solidFill>
              <a:latin typeface="Malgun Gothic" charset="0"/>
              <a:ea typeface="Malgun Gothic" charset="0"/>
              <a:cs typeface="Malgun Gothic" charset="0"/>
            </a:endParaRPr>
          </a:p>
        </p:txBody>
      </p:sp>
      <p:sp>
        <p:nvSpPr>
          <p:cNvPr id="717" name="Rect 0"/>
          <p:cNvSpPr>
            <a:spLocks/>
          </p:cNvSpPr>
          <p:nvPr/>
        </p:nvSpPr>
        <p:spPr>
          <a:xfrm rot="0">
            <a:off x="3172460" y="2849880"/>
            <a:ext cx="855980" cy="621665"/>
          </a:xfrm>
          <a:prstGeom prst="rect"/>
          <a:noFill/>
          <a:ln w="9525" cap="flat" cmpd="sng">
            <a:solidFill>
              <a:srgbClr val="7F7F7F">
                <a:alpha val="100000"/>
              </a:srgbClr>
            </a:solidFill>
            <a:prstDash val="solid"/>
            <a:round/>
          </a:ln>
        </p:spPr>
        <p:txBody>
          <a:bodyPr wrap="square" lIns="0" tIns="45720" rIns="0" bIns="45720" numCol="1" vert="horz" anchor="ctr">
            <a:noAutofit/>
          </a:bodyPr>
          <a:lstStyle/>
          <a:p>
            <a:pPr marL="0" indent="0" rtl="0" algn="ctr" latinLnBrk="0">
              <a:spcBef>
                <a:spcPts val="0"/>
              </a:spcBef>
              <a:spcAft>
                <a:spcPts val="0"/>
              </a:spcAft>
              <a:buFontTx/>
              <a:buNone/>
            </a:pPr>
            <a:endParaRPr lang="ko-KR" altLang="en-US"/>
          </a:p>
        </p:txBody>
      </p:sp>
      <p:sp>
        <p:nvSpPr>
          <p:cNvPr id="718" name="Rect 0"/>
          <p:cNvSpPr txBox="1">
            <a:spLocks/>
          </p:cNvSpPr>
          <p:nvPr/>
        </p:nvSpPr>
        <p:spPr>
          <a:xfrm rot="0">
            <a:off x="3135630" y="2844165"/>
            <a:ext cx="930275" cy="586105"/>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800">
                <a:solidFill>
                  <a:schemeClr val="lt1"/>
                </a:solidFill>
                <a:latin typeface="Malgun Gothic" charset="0"/>
                <a:ea typeface="Malgun Gothic" charset="0"/>
                <a:cs typeface="Malgun Gothic" charset="0"/>
              </a:rPr>
              <a:t>게임명</a:t>
            </a:r>
            <a:endParaRPr lang="ko-KR" altLang="en-US" sz="800">
              <a:solidFill>
                <a:schemeClr val="lt1"/>
              </a:solidFill>
              <a:latin typeface="Malgun Gothic" charset="0"/>
              <a:ea typeface="Malgun Gothic" charset="0"/>
              <a:cs typeface="Malgun Gothic" charset="0"/>
            </a:endParaRPr>
          </a:p>
          <a:p>
            <a:pPr marL="0" indent="0" rtl="0" algn="l" latinLnBrk="0">
              <a:spcBef>
                <a:spcPts val="0"/>
              </a:spcBef>
              <a:spcAft>
                <a:spcPts val="0"/>
              </a:spcAft>
              <a:buFontTx/>
              <a:buNone/>
            </a:pPr>
            <a:r>
              <a:rPr lang="ko-KR" sz="800">
                <a:solidFill>
                  <a:schemeClr val="lt1"/>
                </a:solidFill>
                <a:latin typeface="Malgun Gothic" charset="0"/>
                <a:ea typeface="Malgun Gothic" charset="0"/>
                <a:cs typeface="Malgun Gothic" charset="0"/>
              </a:rPr>
              <a:t>게임사</a:t>
            </a:r>
            <a:endParaRPr lang="ko-KR" altLang="en-US" sz="800">
              <a:solidFill>
                <a:schemeClr val="lt1"/>
              </a:solidFill>
              <a:latin typeface="Malgun Gothic" charset="0"/>
              <a:ea typeface="Malgun Gothic" charset="0"/>
              <a:cs typeface="Malgun Gothic" charset="0"/>
            </a:endParaRPr>
          </a:p>
          <a:p>
            <a:pPr marL="0" indent="0" rtl="0" algn="l" latinLnBrk="0">
              <a:spcBef>
                <a:spcPts val="0"/>
              </a:spcBef>
              <a:spcAft>
                <a:spcPts val="0"/>
              </a:spcAft>
              <a:buFontTx/>
              <a:buNone/>
            </a:pPr>
            <a:r>
              <a:rPr lang="ko-KR" sz="800">
                <a:solidFill>
                  <a:schemeClr val="lt1"/>
                </a:solidFill>
                <a:latin typeface="Malgun Gothic" charset="0"/>
                <a:ea typeface="Malgun Gothic" charset="0"/>
                <a:cs typeface="Malgun Gothic" charset="0"/>
              </a:rPr>
              <a:t>할인율, 가격or 세일가격</a:t>
            </a:r>
            <a:endParaRPr lang="ko-KR" altLang="en-US" sz="800">
              <a:solidFill>
                <a:schemeClr val="lt1"/>
              </a:solidFill>
              <a:latin typeface="Malgun Gothic" charset="0"/>
              <a:ea typeface="Malgun Gothic" charset="0"/>
              <a:cs typeface="Malgun Gothic" charset="0"/>
            </a:endParaRPr>
          </a:p>
        </p:txBody>
      </p:sp>
      <p:pic>
        <p:nvPicPr>
          <p:cNvPr id="719" name="Picture " descr="C:/Users/paro_/AppData/Roaming/PolarisOffice/ETemp/13276_15933728/image6.png"/>
          <p:cNvPicPr>
            <a:picLocks/>
          </p:cNvPicPr>
          <p:nvPr/>
        </p:nvPicPr>
        <p:blipFill rotWithShape="1">
          <a:blip r:embed="rId2" cstate="hqprint">
            <a:extLst>
              <a:ext uri="{28A0092B-C50C-407E-A947-70E740481C1C}">
                <a14:useLocalDpi xmlns:a14="http://schemas.microsoft.com/office/drawing/2010/main"/>
              </a:ext>
            </a:extLst>
          </a:blip>
          <a:stretch>
            <a:fillRect/>
          </a:stretch>
        </p:blipFill>
        <p:spPr>
          <a:xfrm rot="0">
            <a:off x="4261485" y="1570355"/>
            <a:ext cx="979170" cy="1612900"/>
          </a:xfrm>
          <a:prstGeom prst="rect"/>
          <a:noFill/>
          <a:ln w="0">
            <a:noFill/>
            <a:prstDash/>
          </a:ln>
        </p:spPr>
      </p:pic>
      <p:sp>
        <p:nvSpPr>
          <p:cNvPr id="720" name="Rect 0"/>
          <p:cNvSpPr txBox="1">
            <a:spLocks/>
          </p:cNvSpPr>
          <p:nvPr/>
        </p:nvSpPr>
        <p:spPr>
          <a:xfrm rot="0">
            <a:off x="4422140" y="2038350"/>
            <a:ext cx="608965" cy="262890"/>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1100">
                <a:solidFill>
                  <a:schemeClr val="lt1"/>
                </a:solidFill>
                <a:latin typeface="Malgun Gothic" charset="0"/>
                <a:ea typeface="Malgun Gothic" charset="0"/>
                <a:cs typeface="Malgun Gothic" charset="0"/>
              </a:rPr>
              <a:t>이미지</a:t>
            </a:r>
            <a:endParaRPr lang="ko-KR" altLang="en-US" sz="1100">
              <a:solidFill>
                <a:schemeClr val="lt1"/>
              </a:solidFill>
              <a:latin typeface="Malgun Gothic" charset="0"/>
              <a:ea typeface="Malgun Gothic" charset="0"/>
              <a:cs typeface="Malgun Gothic" charset="0"/>
            </a:endParaRPr>
          </a:p>
        </p:txBody>
      </p:sp>
      <p:sp>
        <p:nvSpPr>
          <p:cNvPr id="721" name="Rect 0"/>
          <p:cNvSpPr>
            <a:spLocks/>
          </p:cNvSpPr>
          <p:nvPr/>
        </p:nvSpPr>
        <p:spPr>
          <a:xfrm rot="0">
            <a:off x="4288155" y="2849880"/>
            <a:ext cx="855980" cy="621665"/>
          </a:xfrm>
          <a:prstGeom prst="rect"/>
          <a:noFill/>
          <a:ln w="9525" cap="flat" cmpd="sng">
            <a:solidFill>
              <a:srgbClr val="7F7F7F">
                <a:alpha val="100000"/>
              </a:srgbClr>
            </a:solidFill>
            <a:prstDash val="solid"/>
            <a:round/>
          </a:ln>
        </p:spPr>
        <p:txBody>
          <a:bodyPr wrap="square" lIns="0" tIns="45720" rIns="0" bIns="45720" numCol="1" vert="horz" anchor="ctr">
            <a:noAutofit/>
          </a:bodyPr>
          <a:lstStyle/>
          <a:p>
            <a:pPr marL="0" indent="0" rtl="0" algn="ctr" latinLnBrk="0">
              <a:spcBef>
                <a:spcPts val="0"/>
              </a:spcBef>
              <a:spcAft>
                <a:spcPts val="0"/>
              </a:spcAft>
              <a:buFontTx/>
              <a:buNone/>
            </a:pPr>
            <a:endParaRPr lang="ko-KR" altLang="en-US"/>
          </a:p>
        </p:txBody>
      </p:sp>
      <p:sp>
        <p:nvSpPr>
          <p:cNvPr id="722" name="Rect 0"/>
          <p:cNvSpPr txBox="1">
            <a:spLocks/>
          </p:cNvSpPr>
          <p:nvPr/>
        </p:nvSpPr>
        <p:spPr>
          <a:xfrm rot="0">
            <a:off x="4251325" y="2844165"/>
            <a:ext cx="930275" cy="586105"/>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800">
                <a:solidFill>
                  <a:schemeClr val="lt1"/>
                </a:solidFill>
                <a:latin typeface="Malgun Gothic" charset="0"/>
                <a:ea typeface="Malgun Gothic" charset="0"/>
                <a:cs typeface="Malgun Gothic" charset="0"/>
              </a:rPr>
              <a:t>게임명</a:t>
            </a:r>
            <a:endParaRPr lang="ko-KR" altLang="en-US" sz="800">
              <a:solidFill>
                <a:schemeClr val="lt1"/>
              </a:solidFill>
              <a:latin typeface="Malgun Gothic" charset="0"/>
              <a:ea typeface="Malgun Gothic" charset="0"/>
              <a:cs typeface="Malgun Gothic" charset="0"/>
            </a:endParaRPr>
          </a:p>
          <a:p>
            <a:pPr marL="0" indent="0" rtl="0" algn="l" latinLnBrk="0">
              <a:spcBef>
                <a:spcPts val="0"/>
              </a:spcBef>
              <a:spcAft>
                <a:spcPts val="0"/>
              </a:spcAft>
              <a:buFontTx/>
              <a:buNone/>
            </a:pPr>
            <a:r>
              <a:rPr lang="ko-KR" sz="800">
                <a:solidFill>
                  <a:schemeClr val="lt1"/>
                </a:solidFill>
                <a:latin typeface="Malgun Gothic" charset="0"/>
                <a:ea typeface="Malgun Gothic" charset="0"/>
                <a:cs typeface="Malgun Gothic" charset="0"/>
              </a:rPr>
              <a:t>게임사</a:t>
            </a:r>
            <a:endParaRPr lang="ko-KR" altLang="en-US" sz="800">
              <a:solidFill>
                <a:schemeClr val="lt1"/>
              </a:solidFill>
              <a:latin typeface="Malgun Gothic" charset="0"/>
              <a:ea typeface="Malgun Gothic" charset="0"/>
              <a:cs typeface="Malgun Gothic" charset="0"/>
            </a:endParaRPr>
          </a:p>
          <a:p>
            <a:pPr marL="0" indent="0" rtl="0" algn="l" latinLnBrk="0">
              <a:spcBef>
                <a:spcPts val="0"/>
              </a:spcBef>
              <a:spcAft>
                <a:spcPts val="0"/>
              </a:spcAft>
              <a:buFontTx/>
              <a:buNone/>
            </a:pPr>
            <a:r>
              <a:rPr lang="ko-KR" sz="800">
                <a:solidFill>
                  <a:schemeClr val="lt1"/>
                </a:solidFill>
                <a:latin typeface="Malgun Gothic" charset="0"/>
                <a:ea typeface="Malgun Gothic" charset="0"/>
                <a:cs typeface="Malgun Gothic" charset="0"/>
              </a:rPr>
              <a:t>할인율, 가격or 세일가격</a:t>
            </a:r>
            <a:endParaRPr lang="ko-KR" altLang="en-US" sz="800">
              <a:solidFill>
                <a:schemeClr val="lt1"/>
              </a:solidFill>
              <a:latin typeface="Malgun Gothic" charset="0"/>
              <a:ea typeface="Malgun Gothic" charset="0"/>
              <a:cs typeface="Malgun Gothic" charset="0"/>
            </a:endParaRPr>
          </a:p>
        </p:txBody>
      </p:sp>
      <p:pic>
        <p:nvPicPr>
          <p:cNvPr id="723" name="Picture " descr="C:/Users/paro_/AppData/Roaming/PolarisOffice/ETemp/13276_15933728/image6.png"/>
          <p:cNvPicPr>
            <a:picLocks/>
          </p:cNvPicPr>
          <p:nvPr/>
        </p:nvPicPr>
        <p:blipFill rotWithShape="1">
          <a:blip r:embed="rId2" cstate="hqprint">
            <a:extLst>
              <a:ext uri="{28A0092B-C50C-407E-A947-70E740481C1C}">
                <a14:useLocalDpi xmlns:a14="http://schemas.microsoft.com/office/drawing/2010/main"/>
              </a:ext>
            </a:extLst>
          </a:blip>
          <a:stretch>
            <a:fillRect/>
          </a:stretch>
        </p:blipFill>
        <p:spPr>
          <a:xfrm rot="0">
            <a:off x="5343525" y="1570355"/>
            <a:ext cx="979170" cy="1612900"/>
          </a:xfrm>
          <a:prstGeom prst="rect"/>
          <a:noFill/>
          <a:ln w="0">
            <a:noFill/>
            <a:prstDash/>
          </a:ln>
        </p:spPr>
      </p:pic>
      <p:sp>
        <p:nvSpPr>
          <p:cNvPr id="724" name="Rect 0"/>
          <p:cNvSpPr txBox="1">
            <a:spLocks/>
          </p:cNvSpPr>
          <p:nvPr/>
        </p:nvSpPr>
        <p:spPr>
          <a:xfrm rot="0">
            <a:off x="5504180" y="2038350"/>
            <a:ext cx="608965" cy="262890"/>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1100">
                <a:solidFill>
                  <a:schemeClr val="lt1"/>
                </a:solidFill>
                <a:latin typeface="Malgun Gothic" charset="0"/>
                <a:ea typeface="Malgun Gothic" charset="0"/>
                <a:cs typeface="Malgun Gothic" charset="0"/>
              </a:rPr>
              <a:t>이미지</a:t>
            </a:r>
            <a:endParaRPr lang="ko-KR" altLang="en-US" sz="1100">
              <a:solidFill>
                <a:schemeClr val="lt1"/>
              </a:solidFill>
              <a:latin typeface="Malgun Gothic" charset="0"/>
              <a:ea typeface="Malgun Gothic" charset="0"/>
              <a:cs typeface="Malgun Gothic" charset="0"/>
            </a:endParaRPr>
          </a:p>
        </p:txBody>
      </p:sp>
      <p:sp>
        <p:nvSpPr>
          <p:cNvPr id="725" name="Rect 0"/>
          <p:cNvSpPr>
            <a:spLocks/>
          </p:cNvSpPr>
          <p:nvPr/>
        </p:nvSpPr>
        <p:spPr>
          <a:xfrm rot="0">
            <a:off x="5370195" y="2849880"/>
            <a:ext cx="855980" cy="621665"/>
          </a:xfrm>
          <a:prstGeom prst="rect"/>
          <a:noFill/>
          <a:ln w="9525" cap="flat" cmpd="sng">
            <a:solidFill>
              <a:srgbClr val="7F7F7F">
                <a:alpha val="100000"/>
              </a:srgbClr>
            </a:solidFill>
            <a:prstDash val="solid"/>
            <a:round/>
          </a:ln>
        </p:spPr>
        <p:txBody>
          <a:bodyPr wrap="square" lIns="0" tIns="45720" rIns="0" bIns="45720" numCol="1" vert="horz" anchor="ctr">
            <a:noAutofit/>
          </a:bodyPr>
          <a:lstStyle/>
          <a:p>
            <a:pPr marL="0" indent="0" rtl="0" algn="ctr" latinLnBrk="0">
              <a:spcBef>
                <a:spcPts val="0"/>
              </a:spcBef>
              <a:spcAft>
                <a:spcPts val="0"/>
              </a:spcAft>
              <a:buFontTx/>
              <a:buNone/>
            </a:pPr>
            <a:endParaRPr lang="ko-KR" altLang="en-US"/>
          </a:p>
        </p:txBody>
      </p:sp>
      <p:sp>
        <p:nvSpPr>
          <p:cNvPr id="726" name="Rect 0"/>
          <p:cNvSpPr txBox="1">
            <a:spLocks/>
          </p:cNvSpPr>
          <p:nvPr/>
        </p:nvSpPr>
        <p:spPr>
          <a:xfrm rot="0">
            <a:off x="5333365" y="2844165"/>
            <a:ext cx="930275" cy="586105"/>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800">
                <a:solidFill>
                  <a:schemeClr val="lt1"/>
                </a:solidFill>
                <a:latin typeface="Malgun Gothic" charset="0"/>
                <a:ea typeface="Malgun Gothic" charset="0"/>
                <a:cs typeface="Malgun Gothic" charset="0"/>
              </a:rPr>
              <a:t>게임명</a:t>
            </a:r>
            <a:endParaRPr lang="ko-KR" altLang="en-US" sz="800">
              <a:solidFill>
                <a:schemeClr val="lt1"/>
              </a:solidFill>
              <a:latin typeface="Malgun Gothic" charset="0"/>
              <a:ea typeface="Malgun Gothic" charset="0"/>
              <a:cs typeface="Malgun Gothic" charset="0"/>
            </a:endParaRPr>
          </a:p>
          <a:p>
            <a:pPr marL="0" indent="0" rtl="0" algn="l" latinLnBrk="0">
              <a:spcBef>
                <a:spcPts val="0"/>
              </a:spcBef>
              <a:spcAft>
                <a:spcPts val="0"/>
              </a:spcAft>
              <a:buFontTx/>
              <a:buNone/>
            </a:pPr>
            <a:r>
              <a:rPr lang="ko-KR" sz="800">
                <a:solidFill>
                  <a:schemeClr val="lt1"/>
                </a:solidFill>
                <a:latin typeface="Malgun Gothic" charset="0"/>
                <a:ea typeface="Malgun Gothic" charset="0"/>
                <a:cs typeface="Malgun Gothic" charset="0"/>
              </a:rPr>
              <a:t>게임사</a:t>
            </a:r>
            <a:endParaRPr lang="ko-KR" altLang="en-US" sz="800">
              <a:solidFill>
                <a:schemeClr val="lt1"/>
              </a:solidFill>
              <a:latin typeface="Malgun Gothic" charset="0"/>
              <a:ea typeface="Malgun Gothic" charset="0"/>
              <a:cs typeface="Malgun Gothic" charset="0"/>
            </a:endParaRPr>
          </a:p>
          <a:p>
            <a:pPr marL="0" indent="0" rtl="0" algn="l" latinLnBrk="0">
              <a:spcBef>
                <a:spcPts val="0"/>
              </a:spcBef>
              <a:spcAft>
                <a:spcPts val="0"/>
              </a:spcAft>
              <a:buFontTx/>
              <a:buNone/>
            </a:pPr>
            <a:r>
              <a:rPr lang="ko-KR" sz="800">
                <a:solidFill>
                  <a:schemeClr val="lt1"/>
                </a:solidFill>
                <a:latin typeface="Malgun Gothic" charset="0"/>
                <a:ea typeface="Malgun Gothic" charset="0"/>
                <a:cs typeface="Malgun Gothic" charset="0"/>
              </a:rPr>
              <a:t>할인율, 가격or 세일가격</a:t>
            </a:r>
            <a:endParaRPr lang="ko-KR" altLang="en-US" sz="800">
              <a:solidFill>
                <a:schemeClr val="lt1"/>
              </a:solidFill>
              <a:latin typeface="Malgun Gothic" charset="0"/>
              <a:ea typeface="Malgun Gothic" charset="0"/>
              <a:cs typeface="Malgun Gothic" charset="0"/>
            </a:endParaRPr>
          </a:p>
        </p:txBody>
      </p:sp>
      <p:sp>
        <p:nvSpPr>
          <p:cNvPr id="727" name="Rect 0"/>
          <p:cNvSpPr>
            <a:spLocks/>
          </p:cNvSpPr>
          <p:nvPr/>
        </p:nvSpPr>
        <p:spPr>
          <a:xfrm rot="0">
            <a:off x="514350" y="965835"/>
            <a:ext cx="6160135" cy="5344795"/>
          </a:xfrm>
          <a:prstGeom prst="rect"/>
          <a:solidFill>
            <a:schemeClr val="dk1">
              <a:alpha val="48670"/>
            </a:schemeClr>
          </a:solidFill>
          <a:ln w="9525" cap="flat" cmpd="sng">
            <a:solidFill>
              <a:srgbClr val="7F7F7F">
                <a:alpha val="13725"/>
              </a:srgbClr>
            </a:solidFill>
            <a:prstDash val="solid"/>
            <a:round/>
          </a:ln>
        </p:spPr>
        <p:txBody>
          <a:bodyPr wrap="square" lIns="0" tIns="45720" rIns="0" bIns="45720" numCol="1" vert="horz" anchor="ctr">
            <a:noAutofit/>
          </a:bodyPr>
          <a:lstStyle/>
          <a:p>
            <a:pPr marL="0" indent="0" rtl="0" algn="l" latinLnBrk="0">
              <a:spcBef>
                <a:spcPts val="0"/>
              </a:spcBef>
              <a:spcAft>
                <a:spcPts val="0"/>
              </a:spcAft>
              <a:buFontTx/>
              <a:buNone/>
            </a:pPr>
            <a:endParaRPr lang="ko-KR" altLang="en-US"/>
          </a:p>
        </p:txBody>
      </p:sp>
      <p:sp>
        <p:nvSpPr>
          <p:cNvPr id="728" name="Rect 0"/>
          <p:cNvSpPr>
            <a:spLocks/>
          </p:cNvSpPr>
          <p:nvPr/>
        </p:nvSpPr>
        <p:spPr>
          <a:xfrm rot="0">
            <a:off x="1077595" y="1738630"/>
            <a:ext cx="5149215" cy="3664585"/>
          </a:xfrm>
          <a:prstGeom prst="rect"/>
          <a:solidFill>
            <a:schemeClr val="lt1"/>
          </a:solidFill>
          <a:ln w="9525" cap="flat" cmpd="sng">
            <a:solidFill>
              <a:srgbClr val="7F7F7F">
                <a:alpha val="13725"/>
              </a:srgbClr>
            </a:solidFill>
            <a:prstDash val="solid"/>
            <a:round/>
          </a:ln>
        </p:spPr>
        <p:txBody>
          <a:bodyPr wrap="square" lIns="0" tIns="45720" rIns="0" bIns="45720" numCol="1" vert="horz" anchor="ctr">
            <a:noAutofit/>
          </a:bodyPr>
          <a:lstStyle/>
          <a:p>
            <a:pPr marL="0" indent="0" rtl="0" algn="l" latinLnBrk="0">
              <a:spcBef>
                <a:spcPts val="0"/>
              </a:spcBef>
              <a:spcAft>
                <a:spcPts val="0"/>
              </a:spcAft>
              <a:buFontTx/>
              <a:buNone/>
            </a:pPr>
            <a:endParaRPr lang="ko-KR" altLang="en-US"/>
          </a:p>
        </p:txBody>
      </p:sp>
      <p:cxnSp>
        <p:nvCxnSpPr>
          <p:cNvPr id="729" name="Rect 0"/>
          <p:cNvCxnSpPr/>
          <p:nvPr/>
        </p:nvCxnSpPr>
        <p:spPr>
          <a:xfrm rot="0">
            <a:off x="5817235" y="1804035"/>
            <a:ext cx="217170" cy="217170"/>
          </a:xfrm>
          <a:prstGeom prst="straightConnector1"/>
          <a:noFill/>
          <a:ln w="9525" cap="flat" cmpd="sng">
            <a:solidFill>
              <a:schemeClr val="dk1">
                <a:alpha val="10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730" name="Rect 0"/>
          <p:cNvCxnSpPr/>
          <p:nvPr/>
        </p:nvCxnSpPr>
        <p:spPr>
          <a:xfrm rot="0" flipH="1">
            <a:off x="5817235" y="1804035"/>
            <a:ext cx="217170" cy="217170"/>
          </a:xfrm>
          <a:prstGeom prst="straightConnector1"/>
          <a:noFill/>
          <a:ln w="9525" cap="flat" cmpd="sng">
            <a:solidFill>
              <a:schemeClr val="dk1">
                <a:alpha val="10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731" name="Rect 0"/>
          <p:cNvSpPr txBox="1">
            <a:spLocks/>
          </p:cNvSpPr>
          <p:nvPr/>
        </p:nvSpPr>
        <p:spPr>
          <a:xfrm rot="0">
            <a:off x="3181350" y="1779270"/>
            <a:ext cx="1797685" cy="309245"/>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1400" b="1">
                <a:solidFill>
                  <a:srgbClr val="0C0C0C"/>
                </a:solidFill>
                <a:latin typeface="Malgun Gothic" charset="0"/>
                <a:ea typeface="Malgun Gothic" charset="0"/>
                <a:cs typeface="Malgun Gothic" charset="0"/>
              </a:rPr>
              <a:t>문의 하기</a:t>
            </a:r>
            <a:endParaRPr lang="ko-KR" altLang="en-US" sz="1400" b="1">
              <a:solidFill>
                <a:srgbClr val="0C0C0C"/>
              </a:solidFill>
              <a:latin typeface="Malgun Gothic" charset="0"/>
              <a:ea typeface="Malgun Gothic" charset="0"/>
              <a:cs typeface="Malgun Gothic" charset="0"/>
            </a:endParaRPr>
          </a:p>
        </p:txBody>
      </p:sp>
      <p:sp>
        <p:nvSpPr>
          <p:cNvPr id="732" name="Rect 0"/>
          <p:cNvSpPr txBox="1">
            <a:spLocks/>
          </p:cNvSpPr>
          <p:nvPr/>
        </p:nvSpPr>
        <p:spPr>
          <a:xfrm rot="0">
            <a:off x="3414395" y="3075305"/>
            <a:ext cx="749935" cy="262890"/>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1100">
                <a:solidFill>
                  <a:schemeClr val="lt1"/>
                </a:solidFill>
                <a:latin typeface="Malgun Gothic" charset="0"/>
                <a:ea typeface="Malgun Gothic" charset="0"/>
                <a:cs typeface="Malgun Gothic" charset="0"/>
              </a:rPr>
              <a:t>문의하기</a:t>
            </a:r>
            <a:endParaRPr lang="ko-KR" altLang="en-US" sz="1100">
              <a:solidFill>
                <a:schemeClr val="lt1"/>
              </a:solidFill>
              <a:latin typeface="Malgun Gothic" charset="0"/>
              <a:ea typeface="Malgun Gothic" charset="0"/>
              <a:cs typeface="Malgun Gothic" charset="0"/>
            </a:endParaRPr>
          </a:p>
        </p:txBody>
      </p:sp>
      <p:sp>
        <p:nvSpPr>
          <p:cNvPr id="733" name="Rect 0"/>
          <p:cNvSpPr>
            <a:spLocks/>
          </p:cNvSpPr>
          <p:nvPr/>
        </p:nvSpPr>
        <p:spPr>
          <a:xfrm rot="0">
            <a:off x="1784350" y="2660650"/>
            <a:ext cx="3698875" cy="193040"/>
          </a:xfrm>
          <a:prstGeom prst="roundRect">
            <a:avLst>
              <a:gd name="adj" fmla="val 16667"/>
            </a:avLst>
          </a:prstGeom>
          <a:noFill/>
          <a:ln w="9525" cap="flat" cmpd="sng">
            <a:solidFill>
              <a:srgbClr val="7F7F7F">
                <a:alpha val="100000"/>
              </a:srgbClr>
            </a:solidFill>
            <a:prstDash val="solid"/>
            <a:round/>
          </a:ln>
        </p:spPr>
        <p:txBody>
          <a:bodyPr wrap="square" lIns="0" tIns="45720" rIns="0" bIns="45720" numCol="1" vert="horz" anchor="ctr">
            <a:noAutofit/>
          </a:bodyPr>
          <a:lstStyle/>
          <a:p>
            <a:pPr marL="0" indent="0" rtl="0" algn="ctr" latinLnBrk="0">
              <a:spcBef>
                <a:spcPts val="0"/>
              </a:spcBef>
              <a:spcAft>
                <a:spcPts val="0"/>
              </a:spcAft>
              <a:buFontTx/>
              <a:buNone/>
            </a:pPr>
            <a:r>
              <a:rPr lang="ko-KR" sz="900">
                <a:solidFill>
                  <a:srgbClr val="A5A5A5"/>
                </a:solidFill>
                <a:latin typeface="Malgun Gothic" charset="0"/>
                <a:ea typeface="Malgun Gothic" charset="0"/>
                <a:cs typeface="Malgun Gothic" charset="0"/>
              </a:rPr>
              <a:t>문의 제목</a:t>
            </a:r>
            <a:endParaRPr lang="ko-KR" altLang="en-US" sz="900">
              <a:solidFill>
                <a:srgbClr val="A5A5A5"/>
              </a:solidFill>
              <a:latin typeface="Malgun Gothic" charset="0"/>
              <a:ea typeface="Malgun Gothic" charset="0"/>
              <a:cs typeface="Malgun Gothic" charset="0"/>
            </a:endParaRPr>
          </a:p>
        </p:txBody>
      </p:sp>
      <p:sp>
        <p:nvSpPr>
          <p:cNvPr id="734" name="Rect 0"/>
          <p:cNvSpPr>
            <a:spLocks/>
          </p:cNvSpPr>
          <p:nvPr/>
        </p:nvSpPr>
        <p:spPr>
          <a:xfrm rot="0">
            <a:off x="1784350" y="2928620"/>
            <a:ext cx="3698875" cy="792480"/>
          </a:xfrm>
          <a:prstGeom prst="roundRect">
            <a:avLst>
              <a:gd name="adj" fmla="val 16667"/>
            </a:avLst>
          </a:prstGeom>
          <a:noFill/>
          <a:ln w="9525" cap="flat" cmpd="sng">
            <a:solidFill>
              <a:srgbClr val="7F7F7F">
                <a:alpha val="100000"/>
              </a:srgbClr>
            </a:solidFill>
            <a:prstDash val="solid"/>
            <a:round/>
          </a:ln>
        </p:spPr>
        <p:txBody>
          <a:bodyPr wrap="square" lIns="0" tIns="45720" rIns="0" bIns="45720" numCol="1" vert="horz" anchor="ctr">
            <a:noAutofit/>
          </a:bodyPr>
          <a:lstStyle/>
          <a:p>
            <a:pPr marL="0" indent="0" rtl="0" algn="ctr" latinLnBrk="0">
              <a:spcBef>
                <a:spcPts val="0"/>
              </a:spcBef>
              <a:spcAft>
                <a:spcPts val="0"/>
              </a:spcAft>
              <a:buFontTx/>
              <a:buNone/>
            </a:pPr>
            <a:r>
              <a:rPr lang="ko-KR" sz="900">
                <a:solidFill>
                  <a:srgbClr val="A5A5A5"/>
                </a:solidFill>
                <a:latin typeface="Malgun Gothic" charset="0"/>
                <a:ea typeface="Malgun Gothic" charset="0"/>
                <a:cs typeface="Malgun Gothic" charset="0"/>
              </a:rPr>
              <a:t>문의 내용</a:t>
            </a:r>
            <a:endParaRPr lang="ko-KR" altLang="en-US" sz="900">
              <a:solidFill>
                <a:srgbClr val="A5A5A5"/>
              </a:solidFill>
              <a:latin typeface="Malgun Gothic" charset="0"/>
              <a:ea typeface="Malgun Gothic" charset="0"/>
              <a:cs typeface="Malgun Gothic" charset="0"/>
            </a:endParaRPr>
          </a:p>
        </p:txBody>
      </p:sp>
      <p:sp>
        <p:nvSpPr>
          <p:cNvPr id="735" name="Rect 0"/>
          <p:cNvSpPr>
            <a:spLocks/>
          </p:cNvSpPr>
          <p:nvPr/>
        </p:nvSpPr>
        <p:spPr>
          <a:xfrm rot="0">
            <a:off x="5221605" y="5015230"/>
            <a:ext cx="818515" cy="189230"/>
          </a:xfrm>
          <a:prstGeom prst="roundRect">
            <a:avLst>
              <a:gd name="adj" fmla="val 16667"/>
            </a:avLst>
          </a:prstGeom>
          <a:solidFill>
            <a:srgbClr val="C4BD97"/>
          </a:solidFill>
          <a:ln w="9525" cap="flat" cmpd="sng">
            <a:solidFill>
              <a:srgbClr val="C4BD97">
                <a:alpha val="100000"/>
              </a:srgbClr>
            </a:solidFill>
            <a:prstDash val="solid"/>
            <a:round/>
          </a:ln>
        </p:spPr>
        <p:txBody>
          <a:bodyPr wrap="square" lIns="0" tIns="45720" rIns="0" bIns="45720" numCol="1" vert="horz" anchor="ctr">
            <a:noAutofit/>
          </a:bodyPr>
          <a:lstStyle/>
          <a:p>
            <a:pPr marL="0" indent="0" rtl="0" algn="ctr" latinLnBrk="0">
              <a:spcBef>
                <a:spcPts val="0"/>
              </a:spcBef>
              <a:spcAft>
                <a:spcPts val="0"/>
              </a:spcAft>
              <a:buFontTx/>
              <a:buNone/>
            </a:pPr>
            <a:r>
              <a:rPr lang="ko-KR" sz="900">
                <a:solidFill>
                  <a:srgbClr val="0C0C0C"/>
                </a:solidFill>
                <a:latin typeface="Malgun Gothic" charset="0"/>
                <a:ea typeface="Malgun Gothic" charset="0"/>
                <a:cs typeface="Malgun Gothic" charset="0"/>
              </a:rPr>
              <a:t>제출하기</a:t>
            </a:r>
            <a:endParaRPr lang="ko-KR" altLang="en-US" sz="900">
              <a:solidFill>
                <a:srgbClr val="0C0C0C"/>
              </a:solidFill>
              <a:latin typeface="Malgun Gothic" charset="0"/>
              <a:ea typeface="Malgun Gothic" charset="0"/>
              <a:cs typeface="Malgun Gothic" charset="0"/>
            </a:endParaRPr>
          </a:p>
        </p:txBody>
      </p:sp>
      <p:sp>
        <p:nvSpPr>
          <p:cNvPr id="736" name="Rect 0"/>
          <p:cNvSpPr>
            <a:spLocks/>
          </p:cNvSpPr>
          <p:nvPr/>
        </p:nvSpPr>
        <p:spPr>
          <a:xfrm rot="0">
            <a:off x="1181735" y="1843405"/>
            <a:ext cx="4904740" cy="3498850"/>
          </a:xfrm>
          <a:prstGeom prst="rect"/>
          <a:noFill/>
          <a:ln w="9525" cap="flat" cmpd="sng">
            <a:solidFill>
              <a:srgbClr val="76923C">
                <a:alpha val="100000"/>
              </a:srgbClr>
            </a:solidFill>
            <a:prstDash val="solid"/>
            <a:round/>
          </a:ln>
        </p:spPr>
        <p:txBody>
          <a:bodyPr wrap="square" lIns="0" tIns="45720" rIns="0" bIns="45720" numCol="1" vert="horz" anchor="ctr">
            <a:noAutofit/>
          </a:bodyPr>
          <a:lstStyle/>
          <a:p>
            <a:pPr marL="0" indent="0" rtl="0" algn="ctr" latinLnBrk="0">
              <a:spcBef>
                <a:spcPts val="0"/>
              </a:spcBef>
              <a:spcAft>
                <a:spcPts val="0"/>
              </a:spcAft>
              <a:buFontTx/>
              <a:buNone/>
            </a:pPr>
            <a:endParaRPr lang="ko-KR" altLang="en-US"/>
          </a:p>
        </p:txBody>
      </p:sp>
      <p:sp>
        <p:nvSpPr>
          <p:cNvPr id="743" name="Rect 0"/>
          <p:cNvSpPr>
            <a:spLocks/>
          </p:cNvSpPr>
          <p:nvPr/>
        </p:nvSpPr>
        <p:spPr>
          <a:xfrm rot="0">
            <a:off x="1748155" y="4004945"/>
            <a:ext cx="3698875" cy="907415"/>
          </a:xfrm>
          <a:prstGeom prst="roundRect">
            <a:avLst>
              <a:gd name="adj" fmla="val 16667"/>
            </a:avLst>
          </a:prstGeom>
          <a:noFill/>
          <a:ln w="9525" cap="flat" cmpd="sng">
            <a:solidFill>
              <a:schemeClr val="tx1">
                <a:alpha val="100000"/>
              </a:schemeClr>
            </a:solidFill>
            <a:prstDash val="solid"/>
            <a:round/>
          </a:ln>
        </p:spPr>
        <p:txBody>
          <a:bodyPr wrap="square" lIns="0" tIns="45720" rIns="0" bIns="45720" numCol="1" vert="horz" anchor="ctr">
            <a:noAutofit/>
          </a:bodyPr>
          <a:lstStyle/>
          <a:p>
            <a:pPr marL="0" indent="0" rtl="0" algn="ctr" latinLnBrk="0">
              <a:spcBef>
                <a:spcPts val="0"/>
              </a:spcBef>
              <a:spcAft>
                <a:spcPts val="0"/>
              </a:spcAft>
              <a:buFontTx/>
              <a:buNone/>
            </a:pPr>
            <a:r>
              <a:rPr lang="ko-KR" sz="900">
                <a:solidFill>
                  <a:srgbClr val="A5A5A5"/>
                </a:solidFill>
                <a:latin typeface="Malgun Gothic" charset="0"/>
                <a:ea typeface="Malgun Gothic" charset="0"/>
                <a:cs typeface="Malgun Gothic" charset="0"/>
              </a:rPr>
              <a:t>이미지</a:t>
            </a:r>
            <a:endParaRPr lang="ko-KR" altLang="en-US" sz="900">
              <a:solidFill>
                <a:srgbClr val="A5A5A5"/>
              </a:solidFill>
              <a:latin typeface="Malgun Gothic" charset="0"/>
              <a:ea typeface="Malgun Gothic" charset="0"/>
              <a:cs typeface="Malgun Gothic" charset="0"/>
            </a:endParaRPr>
          </a:p>
        </p:txBody>
      </p:sp>
      <p:sp>
        <p:nvSpPr>
          <p:cNvPr id="745" name="Rect 0"/>
          <p:cNvSpPr>
            <a:spLocks/>
          </p:cNvSpPr>
          <p:nvPr/>
        </p:nvSpPr>
        <p:spPr>
          <a:xfrm rot="0">
            <a:off x="1852295" y="3735705"/>
            <a:ext cx="2693035" cy="227330"/>
          </a:xfrm>
          <a:prstGeom prst="rect"/>
          <a:noFill/>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latinLnBrk="0" hangingPunct="1"/>
            <a:endParaRPr lang="ko-KR" altLang="en-US" sz="1800">
              <a:latin typeface="맑은 고딕" charset="0"/>
              <a:ea typeface="맑은 고딕" charset="0"/>
            </a:endParaRPr>
          </a:p>
        </p:txBody>
      </p:sp>
      <p:sp>
        <p:nvSpPr>
          <p:cNvPr id="746" name="Rect 0"/>
          <p:cNvSpPr>
            <a:spLocks/>
          </p:cNvSpPr>
          <p:nvPr/>
        </p:nvSpPr>
        <p:spPr>
          <a:xfrm rot="0">
            <a:off x="3700780" y="3721100"/>
            <a:ext cx="919480" cy="227330"/>
          </a:xfrm>
          <a:prstGeom prst="rect"/>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latinLnBrk="0" hangingPunct="1"/>
            <a:r>
              <a:rPr lang="ko-KR" sz="1100">
                <a:solidFill>
                  <a:schemeClr val="bg1"/>
                </a:solidFill>
                <a:latin typeface="맑은 고딕" charset="0"/>
                <a:ea typeface="맑은 고딕" charset="0"/>
              </a:rPr>
              <a:t>이미지찾기</a:t>
            </a:r>
            <a:endParaRPr lang="ko-KR" altLang="en-US" sz="1100">
              <a:solidFill>
                <a:schemeClr val="bg1"/>
              </a:solidFill>
              <a:latin typeface="맑은 고딕" charset="0"/>
              <a:ea typeface="맑은 고딕" charset="0"/>
            </a:endParaRPr>
          </a:p>
        </p:txBody>
      </p:sp>
      <p:sp>
        <p:nvSpPr>
          <p:cNvPr id="747" name="Rect 0"/>
          <p:cNvSpPr>
            <a:spLocks/>
          </p:cNvSpPr>
          <p:nvPr/>
        </p:nvSpPr>
        <p:spPr>
          <a:xfrm rot="0">
            <a:off x="586105" y="1037590"/>
            <a:ext cx="6160135" cy="5344795"/>
          </a:xfrm>
          <a:prstGeom prst="rect"/>
          <a:solidFill>
            <a:schemeClr val="dk1">
              <a:alpha val="48670"/>
            </a:schemeClr>
          </a:solidFill>
          <a:ln w="9525" cap="flat" cmpd="sng">
            <a:solidFill>
              <a:srgbClr val="7F7F7F">
                <a:alpha val="13725"/>
              </a:srgbClr>
            </a:solidFill>
            <a:prstDash val="solid"/>
            <a:round/>
          </a:ln>
        </p:spPr>
        <p:txBody>
          <a:bodyPr wrap="square" lIns="0" tIns="45720" rIns="0" bIns="45720" numCol="1" vert="horz" anchor="ctr">
            <a:noAutofit/>
          </a:bodyPr>
          <a:lstStyle/>
          <a:p>
            <a:pPr marL="0" indent="0" rtl="0" algn="l" latinLnBrk="0">
              <a:spcBef>
                <a:spcPts val="0"/>
              </a:spcBef>
              <a:spcAft>
                <a:spcPts val="0"/>
              </a:spcAft>
              <a:buFontTx/>
              <a:buNone/>
            </a:pPr>
            <a:endParaRPr lang="ko-KR" altLang="en-US"/>
          </a:p>
        </p:txBody>
      </p:sp>
      <p:sp>
        <p:nvSpPr>
          <p:cNvPr id="748" name="Rect 0"/>
          <p:cNvSpPr>
            <a:spLocks/>
          </p:cNvSpPr>
          <p:nvPr/>
        </p:nvSpPr>
        <p:spPr>
          <a:xfrm rot="0">
            <a:off x="2008505" y="2278380"/>
            <a:ext cx="3305810" cy="2174875"/>
          </a:xfrm>
          <a:prstGeom prst="rect"/>
          <a:solidFill>
            <a:schemeClr val="lt1"/>
          </a:solidFill>
          <a:ln w="9525" cap="flat" cmpd="sng">
            <a:solidFill>
              <a:srgbClr val="7F7F7F">
                <a:alpha val="13725"/>
              </a:srgbClr>
            </a:solidFill>
            <a:prstDash val="solid"/>
            <a:miter lim="800000"/>
          </a:ln>
        </p:spPr>
        <p:txBody>
          <a:bodyPr wrap="square" lIns="0" tIns="45720" rIns="0" bIns="45720" numCol="1" vert="horz" anchor="ctr">
            <a:noAutofit/>
          </a:bodyPr>
          <a:lstStyle/>
          <a:p>
            <a:pPr marL="0" indent="0" rtl="0" algn="l" latinLnBrk="0">
              <a:spcBef>
                <a:spcPts val="0"/>
              </a:spcBef>
              <a:spcAft>
                <a:spcPts val="0"/>
              </a:spcAft>
              <a:buFontTx/>
              <a:buNone/>
            </a:pPr>
            <a:endParaRPr lang="ko-KR" altLang="en-US"/>
          </a:p>
        </p:txBody>
      </p:sp>
      <p:sp>
        <p:nvSpPr>
          <p:cNvPr id="749" name="Rect 0"/>
          <p:cNvSpPr>
            <a:spLocks/>
          </p:cNvSpPr>
          <p:nvPr/>
        </p:nvSpPr>
        <p:spPr>
          <a:xfrm rot="0">
            <a:off x="1960880" y="2155190"/>
            <a:ext cx="180975" cy="180975"/>
          </a:xfrm>
          <a:prstGeom prst="ellipse"/>
          <a:solidFill>
            <a:srgbClr val="FF5050"/>
          </a:solidFill>
          <a:ln w="0">
            <a:noFill/>
            <a:prstDash/>
          </a:ln>
        </p:spPr>
        <p:txBody>
          <a:bodyPr wrap="square" lIns="0" tIns="45720" rIns="0" bIns="45720" numCol="1" vert="horz" anchor="ctr">
            <a:noAutofit/>
          </a:bodyPr>
          <a:lstStyle/>
          <a:p>
            <a:pPr marL="0" indent="0" rtl="0" algn="ctr" latinLnBrk="0">
              <a:spcBef>
                <a:spcPts val="0"/>
              </a:spcBef>
              <a:spcAft>
                <a:spcPts val="0"/>
              </a:spcAft>
              <a:buFontTx/>
              <a:buNone/>
            </a:pPr>
            <a:r>
              <a:rPr lang="ko-KR" sz="800">
                <a:solidFill>
                  <a:schemeClr val="lt1"/>
                </a:solidFill>
                <a:latin typeface="Malgun Gothic" charset="0"/>
                <a:ea typeface="Malgun Gothic" charset="0"/>
                <a:cs typeface="Malgun Gothic" charset="0"/>
              </a:rPr>
              <a:t>1</a:t>
            </a:r>
            <a:endParaRPr lang="ko-KR" altLang="en-US" sz="800">
              <a:solidFill>
                <a:schemeClr val="lt1"/>
              </a:solidFill>
              <a:latin typeface="Malgun Gothic" charset="0"/>
              <a:ea typeface="Malgun Gothic" charset="0"/>
              <a:cs typeface="Malgun Gothic" charset="0"/>
            </a:endParaRPr>
          </a:p>
        </p:txBody>
      </p:sp>
      <p:sp>
        <p:nvSpPr>
          <p:cNvPr id="750" name="Rect 0"/>
          <p:cNvSpPr txBox="1">
            <a:spLocks/>
          </p:cNvSpPr>
          <p:nvPr/>
        </p:nvSpPr>
        <p:spPr>
          <a:xfrm rot="0">
            <a:off x="2008505" y="2312670"/>
            <a:ext cx="3305810" cy="307340"/>
          </a:xfrm>
          <a:prstGeom prst="rect"/>
          <a:noFill/>
          <a:ln w="0">
            <a:noFill/>
            <a:prstDash/>
          </a:ln>
        </p:spPr>
        <p:txBody>
          <a:bodyPr wrap="square" lIns="91440" tIns="45720" rIns="91440" bIns="45720" numCol="1" vert="horz" anchor="t">
            <a:spAutoFit/>
          </a:bodyPr>
          <a:lstStyle/>
          <a:p>
            <a:pPr marL="0" indent="0" rtl="0" algn="ctr" latinLnBrk="0">
              <a:spcBef>
                <a:spcPts val="0"/>
              </a:spcBef>
              <a:spcAft>
                <a:spcPts val="0"/>
              </a:spcAft>
              <a:buFontTx/>
              <a:buNone/>
            </a:pPr>
            <a:r>
              <a:rPr lang="ko-KR" sz="1400" b="1">
                <a:solidFill>
                  <a:srgbClr val="0C0C0C"/>
                </a:solidFill>
                <a:latin typeface="Malgun Gothic" charset="0"/>
                <a:ea typeface="Malgun Gothic" charset="0"/>
                <a:cs typeface="Malgun Gothic" charset="0"/>
              </a:rPr>
              <a:t>알립니다</a:t>
            </a:r>
            <a:endParaRPr lang="ko-KR" altLang="en-US" sz="1400" b="1">
              <a:solidFill>
                <a:srgbClr val="0C0C0C"/>
              </a:solidFill>
              <a:latin typeface="Malgun Gothic" charset="0"/>
              <a:ea typeface="Malgun Gothic" charset="0"/>
              <a:cs typeface="Malgun Gothic" charset="0"/>
            </a:endParaRPr>
          </a:p>
        </p:txBody>
      </p:sp>
      <p:cxnSp>
        <p:nvCxnSpPr>
          <p:cNvPr id="751" name="Rect 0"/>
          <p:cNvCxnSpPr/>
          <p:nvPr/>
        </p:nvCxnSpPr>
        <p:spPr>
          <a:xfrm rot="0">
            <a:off x="2004695" y="2667000"/>
            <a:ext cx="3310890" cy="635"/>
          </a:xfrm>
          <a:prstGeom prst="line"/>
          <a:ln w="9525" cap="flat" cmpd="sng">
            <a:prst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52" name="Rect 0"/>
          <p:cNvSpPr txBox="1">
            <a:spLocks/>
          </p:cNvSpPr>
          <p:nvPr/>
        </p:nvSpPr>
        <p:spPr>
          <a:xfrm rot="0">
            <a:off x="2019935" y="3035935"/>
            <a:ext cx="3305810" cy="522605"/>
          </a:xfrm>
          <a:prstGeom prst="rect"/>
          <a:noFill/>
          <a:ln w="0">
            <a:noFill/>
            <a:prstDash/>
          </a:ln>
        </p:spPr>
        <p:txBody>
          <a:bodyPr wrap="square" lIns="91440" tIns="45720" rIns="91440" bIns="45720" numCol="1" vert="horz" anchor="t">
            <a:spAutoFit/>
          </a:bodyPr>
          <a:lstStyle/>
          <a:p>
            <a:pPr marL="0" indent="0" rtl="0" algn="ctr" latinLnBrk="0">
              <a:spcBef>
                <a:spcPts val="0"/>
              </a:spcBef>
              <a:spcAft>
                <a:spcPts val="0"/>
              </a:spcAft>
              <a:buFontTx/>
              <a:buNone/>
            </a:pPr>
            <a:r>
              <a:rPr lang="ko-KR"/>
              <a:t>예 버튼을 클릭하시면 </a:t>
            </a:r>
            <a:r>
              <a:rPr lang="ko-KR"/>
              <a:t>작성중인 내용을</a:t>
            </a:r>
            <a:r>
              <a:rPr lang="ko-KR"/>
              <a:t> 잃으실 수 있습니다. 진행하시겠습니까?</a:t>
            </a:r>
            <a:r>
              <a:rPr lang="ko-KR"/>
              <a:t> </a:t>
            </a:r>
            <a:endParaRPr lang="ko-KR" altLang="en-US" sz="1400" b="1">
              <a:solidFill>
                <a:srgbClr val="0C0C0C"/>
              </a:solidFill>
              <a:latin typeface="Malgun Gothic" charset="0"/>
              <a:ea typeface="Malgun Gothic" charset="0"/>
              <a:cs typeface="Malgun Gothic" charset="0"/>
            </a:endParaRPr>
          </a:p>
        </p:txBody>
      </p:sp>
      <p:sp>
        <p:nvSpPr>
          <p:cNvPr id="753" name="Rect 0"/>
          <p:cNvSpPr>
            <a:spLocks/>
          </p:cNvSpPr>
          <p:nvPr/>
        </p:nvSpPr>
        <p:spPr>
          <a:xfrm rot="0">
            <a:off x="2005330" y="4173855"/>
            <a:ext cx="1684655" cy="289560"/>
          </a:xfrm>
          <a:prstGeom prst="rect"/>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latinLnBrk="0" hangingPunct="1"/>
            <a:r>
              <a:rPr lang="ko-KR" sz="1100">
                <a:solidFill>
                  <a:schemeClr val="bg1"/>
                </a:solidFill>
                <a:latin typeface="맑은 고딕" charset="0"/>
                <a:ea typeface="맑은 고딕" charset="0"/>
              </a:rPr>
              <a:t>예</a:t>
            </a:r>
            <a:endParaRPr lang="ko-KR" altLang="en-US" sz="1100">
              <a:solidFill>
                <a:schemeClr val="bg1"/>
              </a:solidFill>
              <a:latin typeface="맑은 고딕" charset="0"/>
              <a:ea typeface="맑은 고딕" charset="0"/>
            </a:endParaRPr>
          </a:p>
        </p:txBody>
      </p:sp>
      <p:sp>
        <p:nvSpPr>
          <p:cNvPr id="754" name="Rect 0"/>
          <p:cNvSpPr>
            <a:spLocks/>
          </p:cNvSpPr>
          <p:nvPr/>
        </p:nvSpPr>
        <p:spPr>
          <a:xfrm rot="0">
            <a:off x="3642360" y="4173855"/>
            <a:ext cx="1684655" cy="289560"/>
          </a:xfrm>
          <a:prstGeom prst="rect"/>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latinLnBrk="0" hangingPunct="1"/>
            <a:r>
              <a:rPr lang="ko-KR" sz="1100">
                <a:solidFill>
                  <a:schemeClr val="bg1"/>
                </a:solidFill>
                <a:latin typeface="맑은 고딕" charset="0"/>
                <a:ea typeface="맑은 고딕" charset="0"/>
              </a:rPr>
              <a:t>아니오</a:t>
            </a:r>
            <a:endParaRPr lang="ko-KR" altLang="en-US" sz="1100">
              <a:solidFill>
                <a:schemeClr val="bg1"/>
              </a:solidFill>
              <a:latin typeface="맑은 고딕" charset="0"/>
              <a:ea typeface="맑은 고딕" charset="0"/>
            </a:endParaRPr>
          </a:p>
        </p:txBody>
      </p:sp>
      <p:sp>
        <p:nvSpPr>
          <p:cNvPr id="755" name="Rect 0"/>
          <p:cNvSpPr>
            <a:spLocks/>
          </p:cNvSpPr>
          <p:nvPr/>
        </p:nvSpPr>
        <p:spPr>
          <a:xfrm rot="0">
            <a:off x="2054225" y="4089400"/>
            <a:ext cx="180975" cy="180975"/>
          </a:xfrm>
          <a:prstGeom prst="ellipse"/>
          <a:solidFill>
            <a:srgbClr val="FF5050"/>
          </a:solidFill>
          <a:ln w="0">
            <a:noFill/>
            <a:prstDash/>
          </a:ln>
        </p:spPr>
        <p:txBody>
          <a:bodyPr wrap="square" lIns="0" tIns="45720" rIns="0" bIns="45720" numCol="1" vert="horz" anchor="ctr">
            <a:noAutofit/>
          </a:bodyPr>
          <a:lstStyle/>
          <a:p>
            <a:pPr marL="0" indent="0" rtl="0" algn="ctr" latinLnBrk="0">
              <a:spcBef>
                <a:spcPts val="0"/>
              </a:spcBef>
              <a:spcAft>
                <a:spcPts val="0"/>
              </a:spcAft>
              <a:buFontTx/>
              <a:buNone/>
            </a:pPr>
            <a:r>
              <a:rPr lang="ko-KR" sz="800">
                <a:solidFill>
                  <a:schemeClr val="lt1"/>
                </a:solidFill>
                <a:latin typeface="Malgun Gothic" charset="0"/>
                <a:ea typeface="Malgun Gothic" charset="0"/>
                <a:cs typeface="Malgun Gothic" charset="0"/>
              </a:rPr>
              <a:t>1-1</a:t>
            </a:r>
            <a:endParaRPr lang="ko-KR" altLang="en-US" sz="800">
              <a:solidFill>
                <a:schemeClr val="lt1"/>
              </a:solidFill>
              <a:latin typeface="Malgun Gothic" charset="0"/>
              <a:ea typeface="Malgun Gothic" charset="0"/>
              <a:cs typeface="Malgun Gothic" charset="0"/>
            </a:endParaRPr>
          </a:p>
        </p:txBody>
      </p:sp>
      <p:sp>
        <p:nvSpPr>
          <p:cNvPr id="756" name="Rect 0"/>
          <p:cNvSpPr>
            <a:spLocks/>
          </p:cNvSpPr>
          <p:nvPr/>
        </p:nvSpPr>
        <p:spPr>
          <a:xfrm rot="0">
            <a:off x="3786505" y="4089400"/>
            <a:ext cx="180975" cy="180975"/>
          </a:xfrm>
          <a:prstGeom prst="ellipse"/>
          <a:solidFill>
            <a:srgbClr val="FF5050"/>
          </a:solidFill>
          <a:ln w="0">
            <a:noFill/>
            <a:prstDash/>
          </a:ln>
        </p:spPr>
        <p:txBody>
          <a:bodyPr wrap="square" lIns="0" tIns="45720" rIns="0" bIns="45720" numCol="1" vert="horz" anchor="ctr">
            <a:noAutofit/>
          </a:bodyPr>
          <a:lstStyle/>
          <a:p>
            <a:pPr marL="0" indent="0" rtl="0" algn="ctr" latinLnBrk="0">
              <a:spcBef>
                <a:spcPts val="0"/>
              </a:spcBef>
              <a:spcAft>
                <a:spcPts val="0"/>
              </a:spcAft>
              <a:buFontTx/>
              <a:buNone/>
            </a:pPr>
            <a:r>
              <a:rPr lang="ko-KR" sz="800">
                <a:solidFill>
                  <a:schemeClr val="lt1"/>
                </a:solidFill>
                <a:latin typeface="Malgun Gothic" charset="0"/>
                <a:ea typeface="Malgun Gothic" charset="0"/>
                <a:cs typeface="Malgun Gothic" charset="0"/>
              </a:rPr>
              <a:t>1-2</a:t>
            </a:r>
            <a:endParaRPr lang="ko-KR" altLang="en-US" sz="800">
              <a:solidFill>
                <a:schemeClr val="lt1"/>
              </a:solidFill>
              <a:latin typeface="Malgun Gothic" charset="0"/>
              <a:ea typeface="Malgun Gothic" charset="0"/>
              <a:cs typeface="Malgun Gothic" charset="0"/>
            </a:endParaRPr>
          </a:p>
        </p:txBody>
      </p:sp>
      <p:sp>
        <p:nvSpPr>
          <p:cNvPr id="757" name="Rect 0"/>
          <p:cNvSpPr>
            <a:spLocks/>
          </p:cNvSpPr>
          <p:nvPr/>
        </p:nvSpPr>
        <p:spPr>
          <a:xfrm rot="0">
            <a:off x="68580" y="655955"/>
            <a:ext cx="4177665" cy="218440"/>
          </a:xfrm>
          <a:prstGeom prst="rect"/>
          <a:solidFill>
            <a:srgbClr val="FF5050"/>
          </a:solidFill>
          <a:ln w="9525" cap="flat" cmpd="sng">
            <a:solidFill>
              <a:srgbClr val="7F7F7F">
                <a:alpha val="100000"/>
              </a:srgbClr>
            </a:solidFill>
            <a:prstDash val="solid"/>
            <a:miter lim="800000"/>
          </a:ln>
        </p:spPr>
        <p:txBody>
          <a:bodyPr wrap="square" lIns="0" tIns="45720" rIns="0" bIns="45720" numCol="1" vert="horz" anchor="ctr">
            <a:noAutofit/>
          </a:bodyPr>
          <a:lstStyle/>
          <a:p>
            <a:pPr marL="0" indent="0" rtl="0" algn="ctr" latinLnBrk="0">
              <a:spcBef>
                <a:spcPts val="0"/>
              </a:spcBef>
              <a:spcAft>
                <a:spcPts val="0"/>
              </a:spcAft>
              <a:buFontTx/>
              <a:buNone/>
            </a:pPr>
            <a:r>
              <a:rPr lang="ko-KR" sz="900">
                <a:solidFill>
                  <a:schemeClr val="lt1"/>
                </a:solidFill>
                <a:latin typeface="Malgun Gothic" charset="0"/>
                <a:ea typeface="Malgun Gothic" charset="0"/>
                <a:cs typeface="Malgun Gothic" charset="0"/>
              </a:rPr>
              <a:t>로그인</a:t>
            </a:r>
            <a:r>
              <a:rPr lang="ko-KR" sz="900">
                <a:solidFill>
                  <a:schemeClr val="lt1"/>
                </a:solidFill>
                <a:latin typeface="Malgun Gothic" charset="0"/>
                <a:ea typeface="Malgun Gothic" charset="0"/>
                <a:cs typeface="Malgun Gothic" charset="0"/>
              </a:rPr>
              <a:t> </a:t>
            </a:r>
            <a:r>
              <a:rPr lang="ko-KR" sz="900">
                <a:solidFill>
                  <a:schemeClr val="lt1"/>
                </a:solidFill>
                <a:latin typeface="Malgun Gothic" charset="0"/>
                <a:ea typeface="Malgun Gothic" charset="0"/>
                <a:cs typeface="Malgun Gothic" charset="0"/>
              </a:rPr>
              <a:t>한</a:t>
            </a:r>
            <a:r>
              <a:rPr lang="ko-KR" sz="900">
                <a:solidFill>
                  <a:schemeClr val="lt1"/>
                </a:solidFill>
                <a:latin typeface="Malgun Gothic" charset="0"/>
                <a:ea typeface="Malgun Gothic" charset="0"/>
                <a:cs typeface="Malgun Gothic" charset="0"/>
              </a:rPr>
              <a:t> </a:t>
            </a:r>
            <a:r>
              <a:rPr lang="ko-KR" sz="900">
                <a:solidFill>
                  <a:schemeClr val="lt1"/>
                </a:solidFill>
                <a:latin typeface="Malgun Gothic" charset="0"/>
                <a:ea typeface="Malgun Gothic" charset="0"/>
                <a:cs typeface="Malgun Gothic" charset="0"/>
              </a:rPr>
              <a:t>사람만</a:t>
            </a:r>
            <a:r>
              <a:rPr lang="ko-KR" sz="900">
                <a:solidFill>
                  <a:schemeClr val="lt1"/>
                </a:solidFill>
                <a:latin typeface="Malgun Gothic" charset="0"/>
                <a:ea typeface="Malgun Gothic" charset="0"/>
                <a:cs typeface="Malgun Gothic" charset="0"/>
              </a:rPr>
              <a:t> 문의하기 팝업 볼 수 있음.</a:t>
            </a:r>
            <a:endParaRPr lang="ko-KR" altLang="en-US" sz="900">
              <a:solidFill>
                <a:schemeClr val="lt1"/>
              </a:solidFill>
              <a:latin typeface="Malgun Gothic" charset="0"/>
              <a:ea typeface="Malgun Gothic" charset="0"/>
              <a:cs typeface="Malgun Gothic"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6" name="Shape 746"/>
        <p:cNvGrpSpPr/>
        <p:nvPr/>
      </p:nvGrpSpPr>
      <p:grpSpPr>
        <a:xfrm>
          <a:off x="0" y="0"/>
          <a:ext cx="0" cy="0"/>
          <a:chOff x="0" y="0"/>
          <a:chExt cx="0" cy="0"/>
        </a:xfrm>
      </p:grpSpPr>
      <p:sp>
        <p:nvSpPr>
          <p:cNvPr id="747" name="Google Shape;747;p17"/>
          <p:cNvSpPr/>
          <p:nvPr/>
        </p:nvSpPr>
        <p:spPr>
          <a:xfrm>
            <a:off x="520700" y="1037590"/>
            <a:ext cx="6158865" cy="5271770"/>
          </a:xfrm>
          <a:prstGeom prst="rect">
            <a:avLst/>
          </a:prstGeom>
          <a:solidFill>
            <a:srgbClr val="262626"/>
          </a:solidFill>
          <a:ln cap="flat" cmpd="sng" w="9525">
            <a:solidFill>
              <a:srgbClr val="7F7F7F"/>
            </a:solidFill>
            <a:prstDash val="solid"/>
            <a:round/>
            <a:headEnd len="sm" w="sm" type="none"/>
            <a:tailEnd len="sm" w="sm" type="none"/>
          </a:ln>
        </p:spPr>
        <p:txBody>
          <a:bodyPr anchorCtr="0" anchor="ctr" bIns="45700" lIns="0" spcFirstLastPara="1" rIns="0" wrap="square" tIns="45700">
            <a:noAutofit/>
          </a:bodyPr>
          <a:lstStyle/>
          <a:p>
            <a:pPr indent="0" lvl="0" marL="0" marR="0" rtl="0" algn="l">
              <a:spcBef>
                <a:spcPts val="0"/>
              </a:spcBef>
              <a:spcAft>
                <a:spcPts val="0"/>
              </a:spcAft>
              <a:buNone/>
            </a:pPr>
            <a:r>
              <a:t/>
            </a:r>
            <a:endParaRPr sz="900">
              <a:solidFill>
                <a:schemeClr val="lt1"/>
              </a:solidFill>
              <a:latin typeface="Malgun Gothic"/>
              <a:ea typeface="Malgun Gothic"/>
              <a:cs typeface="Malgun Gothic"/>
              <a:sym typeface="Malgun Gothic"/>
            </a:endParaRPr>
          </a:p>
        </p:txBody>
      </p:sp>
      <p:sp>
        <p:nvSpPr>
          <p:cNvPr id="749" name="Google Shape;749;p17"/>
          <p:cNvSpPr/>
          <p:nvPr/>
        </p:nvSpPr>
        <p:spPr>
          <a:xfrm>
            <a:off x="4413250" y="95250"/>
            <a:ext cx="2736215" cy="2159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ko-KR" sz="800">
                <a:solidFill>
                  <a:schemeClr val="dk1"/>
                </a:solidFill>
                <a:latin typeface="Malgun Gothic"/>
                <a:ea typeface="Malgun Gothic"/>
                <a:cs typeface="Malgun Gothic"/>
                <a:sym typeface="Malgun Gothic"/>
              </a:rPr>
              <a:t>서브 화면 (비 로그인)</a:t>
            </a:r>
            <a:endParaRPr sz="800">
              <a:solidFill>
                <a:schemeClr val="dk1"/>
              </a:solidFill>
              <a:latin typeface="Malgun Gothic"/>
              <a:ea typeface="Malgun Gothic"/>
              <a:cs typeface="Malgun Gothic"/>
              <a:sym typeface="Malgun Gothic"/>
            </a:endParaRPr>
          </a:p>
        </p:txBody>
      </p:sp>
      <p:sp>
        <p:nvSpPr>
          <p:cNvPr id="750" name="Google Shape;750;p17"/>
          <p:cNvSpPr/>
          <p:nvPr/>
        </p:nvSpPr>
        <p:spPr>
          <a:xfrm>
            <a:off x="8265160" y="95250"/>
            <a:ext cx="1574800" cy="2159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ko-KR" sz="800">
                <a:solidFill>
                  <a:schemeClr val="dk1"/>
                </a:solidFill>
                <a:latin typeface="Malgun Gothic"/>
                <a:ea typeface="Malgun Gothic"/>
                <a:cs typeface="Malgun Gothic"/>
                <a:sym typeface="Malgun Gothic"/>
              </a:rPr>
              <a:t>화면 </a:t>
            </a:r>
            <a:endParaRPr/>
          </a:p>
        </p:txBody>
      </p:sp>
      <p:sp>
        <p:nvSpPr>
          <p:cNvPr id="751" name="Google Shape;751;p17"/>
          <p:cNvSpPr/>
          <p:nvPr/>
        </p:nvSpPr>
        <p:spPr>
          <a:xfrm>
            <a:off x="956310" y="324485"/>
            <a:ext cx="2736215" cy="215900"/>
          </a:xfrm>
          <a:prstGeom prst="rect">
            <a:avLst/>
          </a:prstGeom>
          <a:noFill/>
          <a:ln>
            <a:noFill/>
          </a:ln>
        </p:spPr>
        <p:txBody>
          <a:bodyPr anchorCtr="0" anchor="ctr" bIns="72000" lIns="91425" spcFirstLastPara="1" rIns="91425" wrap="square" tIns="72000">
            <a:noAutofit/>
          </a:bodyPr>
          <a:lstStyle/>
          <a:p>
            <a:pPr indent="0" lvl="0" marL="0" marR="0" rtl="0" algn="l">
              <a:spcBef>
                <a:spcPts val="0"/>
              </a:spcBef>
              <a:spcAft>
                <a:spcPts val="0"/>
              </a:spcAft>
              <a:buNone/>
            </a:pPr>
            <a:r>
              <a:rPr lang="ko-KR" sz="800">
                <a:solidFill>
                  <a:schemeClr val="dk1"/>
                </a:solidFill>
                <a:latin typeface="Malgun Gothic"/>
                <a:ea typeface="Malgun Gothic"/>
                <a:cs typeface="Malgun Gothic"/>
                <a:sym typeface="Malgun Gothic"/>
              </a:rPr>
              <a:t>메인 화면 &gt; 서브화면</a:t>
            </a:r>
            <a:endParaRPr sz="800">
              <a:solidFill>
                <a:schemeClr val="dk1"/>
              </a:solidFill>
              <a:latin typeface="Malgun Gothic"/>
              <a:ea typeface="Malgun Gothic"/>
              <a:cs typeface="Malgun Gothic"/>
              <a:sym typeface="Malgun Gothic"/>
            </a:endParaRPr>
          </a:p>
        </p:txBody>
      </p:sp>
      <p:sp>
        <p:nvSpPr>
          <p:cNvPr id="752" name="Google Shape;752;p17"/>
          <p:cNvSpPr/>
          <p:nvPr/>
        </p:nvSpPr>
        <p:spPr>
          <a:xfrm>
            <a:off x="956310" y="95250"/>
            <a:ext cx="2736215" cy="2159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ko-KR" sz="800">
                <a:solidFill>
                  <a:schemeClr val="dk1"/>
                </a:solidFill>
                <a:latin typeface="Malgun Gothic"/>
                <a:ea typeface="Malgun Gothic"/>
                <a:cs typeface="Malgun Gothic"/>
                <a:sym typeface="Malgun Gothic"/>
              </a:rPr>
              <a:t>web_02</a:t>
            </a:r>
            <a:endParaRPr sz="800">
              <a:solidFill>
                <a:schemeClr val="dk1"/>
              </a:solidFill>
              <a:latin typeface="Malgun Gothic"/>
              <a:ea typeface="Malgun Gothic"/>
              <a:cs typeface="Malgun Gothic"/>
              <a:sym typeface="Malgun Gothic"/>
            </a:endParaRPr>
          </a:p>
        </p:txBody>
      </p:sp>
      <p:pic>
        <p:nvPicPr>
          <p:cNvPr id="757" name="Google Shape;757;p17"/>
          <p:cNvPicPr preferRelativeResize="0"/>
          <p:nvPr/>
        </p:nvPicPr>
        <p:blipFill rotWithShape="1">
          <a:blip r:embed="rId3">
            <a:alphaModFix/>
          </a:blip>
          <a:srcRect b="0" l="0" r="0" t="0"/>
          <a:stretch/>
        </p:blipFill>
        <p:spPr>
          <a:xfrm>
            <a:off x="1454785" y="2101215"/>
            <a:ext cx="977900" cy="1611630"/>
          </a:xfrm>
          <a:prstGeom prst="rect">
            <a:avLst/>
          </a:prstGeom>
          <a:noFill/>
          <a:ln>
            <a:noFill/>
          </a:ln>
        </p:spPr>
      </p:pic>
      <p:sp>
        <p:nvSpPr>
          <p:cNvPr id="758" name="Google Shape;758;p17"/>
          <p:cNvSpPr txBox="1"/>
          <p:nvPr/>
        </p:nvSpPr>
        <p:spPr>
          <a:xfrm>
            <a:off x="1616075" y="2569210"/>
            <a:ext cx="607695" cy="2616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1100">
                <a:solidFill>
                  <a:schemeClr val="lt1"/>
                </a:solidFill>
                <a:latin typeface="Malgun Gothic"/>
                <a:ea typeface="Malgun Gothic"/>
                <a:cs typeface="Malgun Gothic"/>
                <a:sym typeface="Malgun Gothic"/>
              </a:rPr>
              <a:t>이미지</a:t>
            </a:r>
            <a:endParaRPr/>
          </a:p>
        </p:txBody>
      </p:sp>
      <p:sp>
        <p:nvSpPr>
          <p:cNvPr id="760" name="Google Shape;760;p17"/>
          <p:cNvSpPr/>
          <p:nvPr/>
        </p:nvSpPr>
        <p:spPr>
          <a:xfrm>
            <a:off x="1482090" y="3074035"/>
            <a:ext cx="854710" cy="620395"/>
          </a:xfrm>
          <a:prstGeom prst="rect">
            <a:avLst/>
          </a:prstGeom>
          <a:noFill/>
          <a:ln cap="flat" cmpd="sng" w="9525">
            <a:solidFill>
              <a:srgbClr val="7F7F7F"/>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t/>
            </a:r>
            <a:endParaRPr sz="900">
              <a:solidFill>
                <a:srgbClr val="3F3F3F"/>
              </a:solidFill>
              <a:latin typeface="Malgun Gothic"/>
              <a:ea typeface="Malgun Gothic"/>
              <a:cs typeface="Malgun Gothic"/>
              <a:sym typeface="Malgun Gothic"/>
            </a:endParaRPr>
          </a:p>
        </p:txBody>
      </p:sp>
      <p:sp>
        <p:nvSpPr>
          <p:cNvPr id="761" name="Google Shape;761;p17"/>
          <p:cNvSpPr txBox="1"/>
          <p:nvPr/>
        </p:nvSpPr>
        <p:spPr>
          <a:xfrm>
            <a:off x="1444625" y="3067685"/>
            <a:ext cx="929005" cy="58483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게임명</a:t>
            </a:r>
            <a:endParaRPr sz="800">
              <a:solidFill>
                <a:schemeClr val="lt1"/>
              </a:solidFill>
              <a:latin typeface="Malgun Gothic"/>
              <a:ea typeface="Malgun Gothic"/>
              <a:cs typeface="Malgun Gothic"/>
              <a:sym typeface="Malgun Gothic"/>
            </a:endParaRPr>
          </a:p>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게임사</a:t>
            </a:r>
            <a:endParaRPr sz="800">
              <a:solidFill>
                <a:schemeClr val="lt1"/>
              </a:solidFill>
              <a:latin typeface="Malgun Gothic"/>
              <a:ea typeface="Malgun Gothic"/>
              <a:cs typeface="Malgun Gothic"/>
              <a:sym typeface="Malgun Gothic"/>
            </a:endParaRPr>
          </a:p>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할인율, 가격or 세일가격</a:t>
            </a:r>
            <a:endParaRPr sz="800">
              <a:solidFill>
                <a:schemeClr val="lt1"/>
              </a:solidFill>
              <a:latin typeface="Malgun Gothic"/>
              <a:ea typeface="Malgun Gothic"/>
              <a:cs typeface="Malgun Gothic"/>
              <a:sym typeface="Malgun Gothic"/>
            </a:endParaRPr>
          </a:p>
        </p:txBody>
      </p:sp>
      <p:sp>
        <p:nvSpPr>
          <p:cNvPr id="762" name="Google Shape;762;p17"/>
          <p:cNvSpPr/>
          <p:nvPr/>
        </p:nvSpPr>
        <p:spPr>
          <a:xfrm>
            <a:off x="5066665" y="1459865"/>
            <a:ext cx="1470025" cy="288290"/>
          </a:xfrm>
          <a:prstGeom prst="rect">
            <a:avLst/>
          </a:prstGeom>
          <a:noFill/>
          <a:ln cap="flat" cmpd="sng" w="9525">
            <a:solidFill>
              <a:srgbClr val="7F7F7F"/>
            </a:solidFill>
            <a:prstDash val="solid"/>
            <a:round/>
            <a:headEnd len="sm" w="sm" type="none"/>
            <a:tailEnd len="sm" w="sm" type="none"/>
          </a:ln>
        </p:spPr>
        <p:txBody>
          <a:bodyPr anchorCtr="0" anchor="ctr" bIns="45700" lIns="0" spcFirstLastPara="1" rIns="0" wrap="square" tIns="45700">
            <a:noAutofit/>
          </a:bodyPr>
          <a:lstStyle/>
          <a:p>
            <a:pPr indent="0" lvl="0" marL="0" marR="0" rtl="0" algn="l">
              <a:spcBef>
                <a:spcPts val="0"/>
              </a:spcBef>
              <a:spcAft>
                <a:spcPts val="0"/>
              </a:spcAft>
              <a:buNone/>
            </a:pPr>
            <a:r>
              <a:rPr lang="ko-KR" sz="900">
                <a:solidFill>
                  <a:srgbClr val="3F3F3F"/>
                </a:solidFill>
                <a:latin typeface="Malgun Gothic"/>
                <a:ea typeface="Malgun Gothic"/>
                <a:cs typeface="Malgun Gothic"/>
                <a:sym typeface="Malgun Gothic"/>
              </a:rPr>
              <a:t>        </a:t>
            </a:r>
            <a:r>
              <a:rPr lang="ko-KR" sz="900">
                <a:solidFill>
                  <a:schemeClr val="lt1"/>
                </a:solidFill>
                <a:latin typeface="Malgun Gothic"/>
                <a:ea typeface="Malgun Gothic"/>
                <a:cs typeface="Malgun Gothic"/>
                <a:sym typeface="Malgun Gothic"/>
              </a:rPr>
              <a:t>검색 :</a:t>
            </a:r>
            <a:endParaRPr sz="900">
              <a:solidFill>
                <a:schemeClr val="lt1"/>
              </a:solidFill>
              <a:latin typeface="Malgun Gothic"/>
              <a:ea typeface="Malgun Gothic"/>
              <a:cs typeface="Malgun Gothic"/>
              <a:sym typeface="Malgun Gothic"/>
            </a:endParaRPr>
          </a:p>
        </p:txBody>
      </p:sp>
      <p:pic>
        <p:nvPicPr>
          <p:cNvPr id="763" name="Google Shape;763;p17"/>
          <p:cNvPicPr preferRelativeResize="0"/>
          <p:nvPr/>
        </p:nvPicPr>
        <p:blipFill rotWithShape="1">
          <a:blip r:embed="rId4">
            <a:alphaModFix/>
          </a:blip>
          <a:srcRect b="0" l="0" r="0" t="0"/>
          <a:stretch/>
        </p:blipFill>
        <p:spPr>
          <a:xfrm>
            <a:off x="5138420" y="1534795"/>
            <a:ext cx="144780" cy="144780"/>
          </a:xfrm>
          <a:prstGeom prst="rect">
            <a:avLst/>
          </a:prstGeom>
          <a:solidFill>
            <a:schemeClr val="lt1"/>
          </a:solidFill>
          <a:ln>
            <a:noFill/>
          </a:ln>
        </p:spPr>
      </p:pic>
      <p:sp>
        <p:nvSpPr>
          <p:cNvPr id="764" name="Google Shape;764;p17"/>
          <p:cNvSpPr/>
          <p:nvPr/>
        </p:nvSpPr>
        <p:spPr>
          <a:xfrm>
            <a:off x="4922520" y="1334770"/>
            <a:ext cx="179705" cy="179705"/>
          </a:xfrm>
          <a:prstGeom prst="ellipse">
            <a:avLst/>
          </a:prstGeom>
          <a:solidFill>
            <a:srgbClr val="FF5050"/>
          </a:solidFill>
          <a:ln>
            <a:noFill/>
          </a:ln>
        </p:spPr>
        <p:txBody>
          <a:bodyPr anchorCtr="0" anchor="ctr" bIns="45700" lIns="0" spcFirstLastPara="1" rIns="0" wrap="square" tIns="45700">
            <a:noAutofit/>
          </a:bodyPr>
          <a:lstStyle/>
          <a:p>
            <a:pPr indent="0" lvl="0" marL="0" marR="0" rtl="0" algn="ctr">
              <a:spcBef>
                <a:spcPts val="0"/>
              </a:spcBef>
              <a:spcAft>
                <a:spcPts val="0"/>
              </a:spcAft>
              <a:buNone/>
            </a:pPr>
            <a:r>
              <a:rPr lang="ko-KR" sz="800">
                <a:solidFill>
                  <a:schemeClr val="lt1"/>
                </a:solidFill>
                <a:latin typeface="Malgun Gothic"/>
                <a:ea typeface="Malgun Gothic"/>
                <a:cs typeface="Malgun Gothic"/>
                <a:sym typeface="Malgun Gothic"/>
              </a:rPr>
              <a:t>2</a:t>
            </a:r>
            <a:endParaRPr sz="800">
              <a:solidFill>
                <a:schemeClr val="lt1"/>
              </a:solidFill>
              <a:latin typeface="Malgun Gothic"/>
              <a:ea typeface="Malgun Gothic"/>
              <a:cs typeface="Malgun Gothic"/>
              <a:sym typeface="Malgun Gothic"/>
            </a:endParaRPr>
          </a:p>
        </p:txBody>
      </p:sp>
      <p:sp>
        <p:nvSpPr>
          <p:cNvPr id="765" name="Google Shape;765;p17"/>
          <p:cNvSpPr/>
          <p:nvPr/>
        </p:nvSpPr>
        <p:spPr>
          <a:xfrm>
            <a:off x="5755005" y="1525270"/>
            <a:ext cx="179705" cy="179705"/>
          </a:xfrm>
          <a:prstGeom prst="ellipse">
            <a:avLst/>
          </a:prstGeom>
          <a:solidFill>
            <a:srgbClr val="FF5050"/>
          </a:solidFill>
          <a:ln>
            <a:noFill/>
          </a:ln>
        </p:spPr>
        <p:txBody>
          <a:bodyPr anchorCtr="0" anchor="ctr" bIns="45700" lIns="0" spcFirstLastPara="1" rIns="0" wrap="square" tIns="45700">
            <a:noAutofit/>
          </a:bodyPr>
          <a:lstStyle/>
          <a:p>
            <a:pPr indent="0" lvl="0" marL="0" marR="0" rtl="0" algn="ctr">
              <a:spcBef>
                <a:spcPts val="0"/>
              </a:spcBef>
              <a:spcAft>
                <a:spcPts val="0"/>
              </a:spcAft>
              <a:buNone/>
            </a:pPr>
            <a:r>
              <a:rPr lang="ko-KR" sz="800">
                <a:solidFill>
                  <a:schemeClr val="lt1"/>
                </a:solidFill>
                <a:latin typeface="Malgun Gothic"/>
                <a:ea typeface="Malgun Gothic"/>
                <a:cs typeface="Malgun Gothic"/>
                <a:sym typeface="Malgun Gothic"/>
              </a:rPr>
              <a:t>2-1</a:t>
            </a:r>
            <a:endParaRPr sz="800">
              <a:solidFill>
                <a:schemeClr val="lt1"/>
              </a:solidFill>
              <a:latin typeface="Malgun Gothic"/>
              <a:ea typeface="Malgun Gothic"/>
              <a:cs typeface="Malgun Gothic"/>
              <a:sym typeface="Malgun Gothic"/>
            </a:endParaRPr>
          </a:p>
        </p:txBody>
      </p:sp>
      <p:pic>
        <p:nvPicPr>
          <p:cNvPr id="766" name="Google Shape;766;p17"/>
          <p:cNvPicPr preferRelativeResize="0"/>
          <p:nvPr/>
        </p:nvPicPr>
        <p:blipFill rotWithShape="1">
          <a:blip r:embed="rId3">
            <a:alphaModFix/>
          </a:blip>
          <a:srcRect b="0" l="0" r="0" t="0"/>
          <a:stretch/>
        </p:blipFill>
        <p:spPr>
          <a:xfrm>
            <a:off x="2556510" y="2101215"/>
            <a:ext cx="977900" cy="1611630"/>
          </a:xfrm>
          <a:prstGeom prst="rect">
            <a:avLst/>
          </a:prstGeom>
          <a:noFill/>
          <a:ln>
            <a:noFill/>
          </a:ln>
        </p:spPr>
      </p:pic>
      <p:sp>
        <p:nvSpPr>
          <p:cNvPr id="767" name="Google Shape;767;p17"/>
          <p:cNvSpPr txBox="1"/>
          <p:nvPr/>
        </p:nvSpPr>
        <p:spPr>
          <a:xfrm>
            <a:off x="2717800" y="2569210"/>
            <a:ext cx="607695" cy="2616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1100">
                <a:solidFill>
                  <a:schemeClr val="lt1"/>
                </a:solidFill>
                <a:latin typeface="Malgun Gothic"/>
                <a:ea typeface="Malgun Gothic"/>
                <a:cs typeface="Malgun Gothic"/>
                <a:sym typeface="Malgun Gothic"/>
              </a:rPr>
              <a:t>이미지</a:t>
            </a:r>
            <a:endParaRPr/>
          </a:p>
        </p:txBody>
      </p:sp>
      <p:sp>
        <p:nvSpPr>
          <p:cNvPr id="768" name="Google Shape;768;p17"/>
          <p:cNvSpPr/>
          <p:nvPr/>
        </p:nvSpPr>
        <p:spPr>
          <a:xfrm>
            <a:off x="2583815" y="3074035"/>
            <a:ext cx="854710" cy="620395"/>
          </a:xfrm>
          <a:prstGeom prst="rect">
            <a:avLst/>
          </a:prstGeom>
          <a:noFill/>
          <a:ln cap="flat" cmpd="sng" w="9525">
            <a:solidFill>
              <a:srgbClr val="7F7F7F"/>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t/>
            </a:r>
            <a:endParaRPr sz="900">
              <a:solidFill>
                <a:srgbClr val="3F3F3F"/>
              </a:solidFill>
              <a:latin typeface="Malgun Gothic"/>
              <a:ea typeface="Malgun Gothic"/>
              <a:cs typeface="Malgun Gothic"/>
              <a:sym typeface="Malgun Gothic"/>
            </a:endParaRPr>
          </a:p>
        </p:txBody>
      </p:sp>
      <p:sp>
        <p:nvSpPr>
          <p:cNvPr id="769" name="Google Shape;769;p17"/>
          <p:cNvSpPr txBox="1"/>
          <p:nvPr/>
        </p:nvSpPr>
        <p:spPr>
          <a:xfrm>
            <a:off x="2546350" y="3067685"/>
            <a:ext cx="929005" cy="58483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게임명</a:t>
            </a:r>
            <a:endParaRPr sz="800">
              <a:solidFill>
                <a:schemeClr val="lt1"/>
              </a:solidFill>
              <a:latin typeface="Malgun Gothic"/>
              <a:ea typeface="Malgun Gothic"/>
              <a:cs typeface="Malgun Gothic"/>
              <a:sym typeface="Malgun Gothic"/>
            </a:endParaRPr>
          </a:p>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게임사</a:t>
            </a:r>
            <a:endParaRPr sz="800">
              <a:solidFill>
                <a:schemeClr val="lt1"/>
              </a:solidFill>
              <a:latin typeface="Malgun Gothic"/>
              <a:ea typeface="Malgun Gothic"/>
              <a:cs typeface="Malgun Gothic"/>
              <a:sym typeface="Malgun Gothic"/>
            </a:endParaRPr>
          </a:p>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할인율, 가격or 세일가격</a:t>
            </a:r>
            <a:endParaRPr sz="800">
              <a:solidFill>
                <a:schemeClr val="lt1"/>
              </a:solidFill>
              <a:latin typeface="Malgun Gothic"/>
              <a:ea typeface="Malgun Gothic"/>
              <a:cs typeface="Malgun Gothic"/>
              <a:sym typeface="Malgun Gothic"/>
            </a:endParaRPr>
          </a:p>
        </p:txBody>
      </p:sp>
      <p:pic>
        <p:nvPicPr>
          <p:cNvPr id="770" name="Google Shape;770;p17"/>
          <p:cNvPicPr preferRelativeResize="0"/>
          <p:nvPr/>
        </p:nvPicPr>
        <p:blipFill rotWithShape="1">
          <a:blip r:embed="rId3">
            <a:alphaModFix/>
          </a:blip>
          <a:srcRect b="0" l="0" r="0" t="0"/>
          <a:stretch/>
        </p:blipFill>
        <p:spPr>
          <a:xfrm>
            <a:off x="3636645" y="2101215"/>
            <a:ext cx="977900" cy="1611630"/>
          </a:xfrm>
          <a:prstGeom prst="rect">
            <a:avLst/>
          </a:prstGeom>
          <a:noFill/>
          <a:ln>
            <a:noFill/>
          </a:ln>
        </p:spPr>
      </p:pic>
      <p:sp>
        <p:nvSpPr>
          <p:cNvPr id="771" name="Google Shape;771;p17"/>
          <p:cNvSpPr txBox="1"/>
          <p:nvPr/>
        </p:nvSpPr>
        <p:spPr>
          <a:xfrm>
            <a:off x="3797935" y="2569210"/>
            <a:ext cx="607695" cy="2616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1100">
                <a:solidFill>
                  <a:schemeClr val="lt1"/>
                </a:solidFill>
                <a:latin typeface="Malgun Gothic"/>
                <a:ea typeface="Malgun Gothic"/>
                <a:cs typeface="Malgun Gothic"/>
                <a:sym typeface="Malgun Gothic"/>
              </a:rPr>
              <a:t>이미지</a:t>
            </a:r>
            <a:endParaRPr/>
          </a:p>
        </p:txBody>
      </p:sp>
      <p:sp>
        <p:nvSpPr>
          <p:cNvPr id="772" name="Google Shape;772;p17"/>
          <p:cNvSpPr/>
          <p:nvPr/>
        </p:nvSpPr>
        <p:spPr>
          <a:xfrm>
            <a:off x="3663950" y="3074035"/>
            <a:ext cx="854710" cy="620395"/>
          </a:xfrm>
          <a:prstGeom prst="rect">
            <a:avLst/>
          </a:prstGeom>
          <a:noFill/>
          <a:ln cap="flat" cmpd="sng" w="9525">
            <a:solidFill>
              <a:srgbClr val="7F7F7F"/>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t/>
            </a:r>
            <a:endParaRPr sz="900">
              <a:solidFill>
                <a:srgbClr val="3F3F3F"/>
              </a:solidFill>
              <a:latin typeface="Malgun Gothic"/>
              <a:ea typeface="Malgun Gothic"/>
              <a:cs typeface="Malgun Gothic"/>
              <a:sym typeface="Malgun Gothic"/>
            </a:endParaRPr>
          </a:p>
        </p:txBody>
      </p:sp>
      <p:sp>
        <p:nvSpPr>
          <p:cNvPr id="773" name="Google Shape;773;p17"/>
          <p:cNvSpPr txBox="1"/>
          <p:nvPr/>
        </p:nvSpPr>
        <p:spPr>
          <a:xfrm>
            <a:off x="3626485" y="3067685"/>
            <a:ext cx="929005" cy="58483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게임명</a:t>
            </a:r>
            <a:endParaRPr sz="800">
              <a:solidFill>
                <a:schemeClr val="lt1"/>
              </a:solidFill>
              <a:latin typeface="Malgun Gothic"/>
              <a:ea typeface="Malgun Gothic"/>
              <a:cs typeface="Malgun Gothic"/>
              <a:sym typeface="Malgun Gothic"/>
            </a:endParaRPr>
          </a:p>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게임사</a:t>
            </a:r>
            <a:endParaRPr sz="800">
              <a:solidFill>
                <a:schemeClr val="lt1"/>
              </a:solidFill>
              <a:latin typeface="Malgun Gothic"/>
              <a:ea typeface="Malgun Gothic"/>
              <a:cs typeface="Malgun Gothic"/>
              <a:sym typeface="Malgun Gothic"/>
            </a:endParaRPr>
          </a:p>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할인율, 가격or 세일가격</a:t>
            </a:r>
            <a:endParaRPr sz="800">
              <a:solidFill>
                <a:schemeClr val="lt1"/>
              </a:solidFill>
              <a:latin typeface="Malgun Gothic"/>
              <a:ea typeface="Malgun Gothic"/>
              <a:cs typeface="Malgun Gothic"/>
              <a:sym typeface="Malgun Gothic"/>
            </a:endParaRPr>
          </a:p>
        </p:txBody>
      </p:sp>
      <p:pic>
        <p:nvPicPr>
          <p:cNvPr id="774" name="Google Shape;774;p17"/>
          <p:cNvPicPr preferRelativeResize="0"/>
          <p:nvPr/>
        </p:nvPicPr>
        <p:blipFill rotWithShape="1">
          <a:blip r:embed="rId3">
            <a:alphaModFix/>
          </a:blip>
          <a:srcRect b="0" l="0" r="0" t="0"/>
          <a:stretch/>
        </p:blipFill>
        <p:spPr>
          <a:xfrm>
            <a:off x="4716780" y="2101215"/>
            <a:ext cx="977900" cy="1611630"/>
          </a:xfrm>
          <a:prstGeom prst="rect">
            <a:avLst/>
          </a:prstGeom>
          <a:noFill/>
          <a:ln>
            <a:noFill/>
          </a:ln>
        </p:spPr>
      </p:pic>
      <p:sp>
        <p:nvSpPr>
          <p:cNvPr id="775" name="Google Shape;775;p17"/>
          <p:cNvSpPr txBox="1"/>
          <p:nvPr/>
        </p:nvSpPr>
        <p:spPr>
          <a:xfrm>
            <a:off x="4878070" y="2569210"/>
            <a:ext cx="607695" cy="2616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1100">
                <a:solidFill>
                  <a:schemeClr val="lt1"/>
                </a:solidFill>
                <a:latin typeface="Malgun Gothic"/>
                <a:ea typeface="Malgun Gothic"/>
                <a:cs typeface="Malgun Gothic"/>
                <a:sym typeface="Malgun Gothic"/>
              </a:rPr>
              <a:t>이미지</a:t>
            </a:r>
            <a:endParaRPr/>
          </a:p>
        </p:txBody>
      </p:sp>
      <p:sp>
        <p:nvSpPr>
          <p:cNvPr id="776" name="Google Shape;776;p17"/>
          <p:cNvSpPr/>
          <p:nvPr/>
        </p:nvSpPr>
        <p:spPr>
          <a:xfrm>
            <a:off x="4744085" y="3074035"/>
            <a:ext cx="854710" cy="620395"/>
          </a:xfrm>
          <a:prstGeom prst="rect">
            <a:avLst/>
          </a:prstGeom>
          <a:noFill/>
          <a:ln cap="flat" cmpd="sng" w="9525">
            <a:solidFill>
              <a:srgbClr val="7F7F7F"/>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t/>
            </a:r>
            <a:endParaRPr sz="900">
              <a:solidFill>
                <a:srgbClr val="3F3F3F"/>
              </a:solidFill>
              <a:latin typeface="Malgun Gothic"/>
              <a:ea typeface="Malgun Gothic"/>
              <a:cs typeface="Malgun Gothic"/>
              <a:sym typeface="Malgun Gothic"/>
            </a:endParaRPr>
          </a:p>
        </p:txBody>
      </p:sp>
      <p:sp>
        <p:nvSpPr>
          <p:cNvPr id="777" name="Google Shape;777;p17"/>
          <p:cNvSpPr txBox="1"/>
          <p:nvPr/>
        </p:nvSpPr>
        <p:spPr>
          <a:xfrm>
            <a:off x="4706620" y="3067685"/>
            <a:ext cx="929005" cy="58483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게임명</a:t>
            </a:r>
            <a:endParaRPr sz="800">
              <a:solidFill>
                <a:schemeClr val="lt1"/>
              </a:solidFill>
              <a:latin typeface="Malgun Gothic"/>
              <a:ea typeface="Malgun Gothic"/>
              <a:cs typeface="Malgun Gothic"/>
              <a:sym typeface="Malgun Gothic"/>
            </a:endParaRPr>
          </a:p>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게임사</a:t>
            </a:r>
            <a:endParaRPr sz="800">
              <a:solidFill>
                <a:schemeClr val="lt1"/>
              </a:solidFill>
              <a:latin typeface="Malgun Gothic"/>
              <a:ea typeface="Malgun Gothic"/>
              <a:cs typeface="Malgun Gothic"/>
              <a:sym typeface="Malgun Gothic"/>
            </a:endParaRPr>
          </a:p>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할인율, 가격or 세일가격</a:t>
            </a:r>
            <a:endParaRPr sz="800">
              <a:solidFill>
                <a:schemeClr val="lt1"/>
              </a:solidFill>
              <a:latin typeface="Malgun Gothic"/>
              <a:ea typeface="Malgun Gothic"/>
              <a:cs typeface="Malgun Gothic"/>
              <a:sym typeface="Malgun Gothic"/>
            </a:endParaRPr>
          </a:p>
        </p:txBody>
      </p:sp>
      <p:pic>
        <p:nvPicPr>
          <p:cNvPr id="778" name="Google Shape;778;p17"/>
          <p:cNvPicPr preferRelativeResize="0"/>
          <p:nvPr/>
        </p:nvPicPr>
        <p:blipFill rotWithShape="1">
          <a:blip r:embed="rId3">
            <a:alphaModFix/>
          </a:blip>
          <a:srcRect b="0" l="0" r="0" t="0"/>
          <a:stretch/>
        </p:blipFill>
        <p:spPr>
          <a:xfrm>
            <a:off x="1454785" y="3819525"/>
            <a:ext cx="977900" cy="1611630"/>
          </a:xfrm>
          <a:prstGeom prst="rect">
            <a:avLst/>
          </a:prstGeom>
          <a:noFill/>
          <a:ln>
            <a:noFill/>
          </a:ln>
        </p:spPr>
      </p:pic>
      <p:sp>
        <p:nvSpPr>
          <p:cNvPr id="779" name="Google Shape;779;p17"/>
          <p:cNvSpPr txBox="1"/>
          <p:nvPr/>
        </p:nvSpPr>
        <p:spPr>
          <a:xfrm>
            <a:off x="1616075" y="4286885"/>
            <a:ext cx="607695" cy="2616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1100">
                <a:solidFill>
                  <a:schemeClr val="lt1"/>
                </a:solidFill>
                <a:latin typeface="Malgun Gothic"/>
                <a:ea typeface="Malgun Gothic"/>
                <a:cs typeface="Malgun Gothic"/>
                <a:sym typeface="Malgun Gothic"/>
              </a:rPr>
              <a:t>이미지</a:t>
            </a:r>
            <a:endParaRPr/>
          </a:p>
        </p:txBody>
      </p:sp>
      <p:sp>
        <p:nvSpPr>
          <p:cNvPr id="780" name="Google Shape;780;p17"/>
          <p:cNvSpPr/>
          <p:nvPr/>
        </p:nvSpPr>
        <p:spPr>
          <a:xfrm>
            <a:off x="1482090" y="4792345"/>
            <a:ext cx="854710" cy="620395"/>
          </a:xfrm>
          <a:prstGeom prst="rect">
            <a:avLst/>
          </a:prstGeom>
          <a:noFill/>
          <a:ln cap="flat" cmpd="sng" w="9525">
            <a:solidFill>
              <a:srgbClr val="7F7F7F"/>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t/>
            </a:r>
            <a:endParaRPr sz="900">
              <a:solidFill>
                <a:srgbClr val="3F3F3F"/>
              </a:solidFill>
              <a:latin typeface="Malgun Gothic"/>
              <a:ea typeface="Malgun Gothic"/>
              <a:cs typeface="Malgun Gothic"/>
              <a:sym typeface="Malgun Gothic"/>
            </a:endParaRPr>
          </a:p>
        </p:txBody>
      </p:sp>
      <p:sp>
        <p:nvSpPr>
          <p:cNvPr id="781" name="Google Shape;781;p17"/>
          <p:cNvSpPr txBox="1"/>
          <p:nvPr/>
        </p:nvSpPr>
        <p:spPr>
          <a:xfrm>
            <a:off x="1444625" y="4785995"/>
            <a:ext cx="929005" cy="58483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게임명</a:t>
            </a:r>
            <a:endParaRPr sz="800">
              <a:solidFill>
                <a:schemeClr val="lt1"/>
              </a:solidFill>
              <a:latin typeface="Malgun Gothic"/>
              <a:ea typeface="Malgun Gothic"/>
              <a:cs typeface="Malgun Gothic"/>
              <a:sym typeface="Malgun Gothic"/>
            </a:endParaRPr>
          </a:p>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게임사</a:t>
            </a:r>
            <a:endParaRPr sz="800">
              <a:solidFill>
                <a:schemeClr val="lt1"/>
              </a:solidFill>
              <a:latin typeface="Malgun Gothic"/>
              <a:ea typeface="Malgun Gothic"/>
              <a:cs typeface="Malgun Gothic"/>
              <a:sym typeface="Malgun Gothic"/>
            </a:endParaRPr>
          </a:p>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할인율, 가격or 세일가격</a:t>
            </a:r>
            <a:endParaRPr sz="800">
              <a:solidFill>
                <a:schemeClr val="lt1"/>
              </a:solidFill>
              <a:latin typeface="Malgun Gothic"/>
              <a:ea typeface="Malgun Gothic"/>
              <a:cs typeface="Malgun Gothic"/>
              <a:sym typeface="Malgun Gothic"/>
            </a:endParaRPr>
          </a:p>
        </p:txBody>
      </p:sp>
      <p:pic>
        <p:nvPicPr>
          <p:cNvPr id="782" name="Google Shape;782;p17"/>
          <p:cNvPicPr preferRelativeResize="0"/>
          <p:nvPr/>
        </p:nvPicPr>
        <p:blipFill rotWithShape="1">
          <a:blip r:embed="rId3">
            <a:alphaModFix/>
          </a:blip>
          <a:srcRect b="0" l="0" r="0" t="0"/>
          <a:stretch/>
        </p:blipFill>
        <p:spPr>
          <a:xfrm>
            <a:off x="2556510" y="3819525"/>
            <a:ext cx="977900" cy="1611630"/>
          </a:xfrm>
          <a:prstGeom prst="rect">
            <a:avLst/>
          </a:prstGeom>
          <a:noFill/>
          <a:ln>
            <a:noFill/>
          </a:ln>
        </p:spPr>
      </p:pic>
      <p:sp>
        <p:nvSpPr>
          <p:cNvPr id="783" name="Google Shape;783;p17"/>
          <p:cNvSpPr txBox="1"/>
          <p:nvPr/>
        </p:nvSpPr>
        <p:spPr>
          <a:xfrm>
            <a:off x="2717800" y="4286885"/>
            <a:ext cx="607695" cy="2616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1100">
                <a:solidFill>
                  <a:schemeClr val="lt1"/>
                </a:solidFill>
                <a:latin typeface="Malgun Gothic"/>
                <a:ea typeface="Malgun Gothic"/>
                <a:cs typeface="Malgun Gothic"/>
                <a:sym typeface="Malgun Gothic"/>
              </a:rPr>
              <a:t>이미지</a:t>
            </a:r>
            <a:endParaRPr/>
          </a:p>
        </p:txBody>
      </p:sp>
      <p:sp>
        <p:nvSpPr>
          <p:cNvPr id="784" name="Google Shape;784;p17"/>
          <p:cNvSpPr/>
          <p:nvPr/>
        </p:nvSpPr>
        <p:spPr>
          <a:xfrm>
            <a:off x="2583815" y="4792345"/>
            <a:ext cx="854710" cy="620395"/>
          </a:xfrm>
          <a:prstGeom prst="rect">
            <a:avLst/>
          </a:prstGeom>
          <a:noFill/>
          <a:ln cap="flat" cmpd="sng" w="9525">
            <a:solidFill>
              <a:srgbClr val="7F7F7F"/>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t/>
            </a:r>
            <a:endParaRPr sz="900">
              <a:solidFill>
                <a:srgbClr val="3F3F3F"/>
              </a:solidFill>
              <a:latin typeface="Malgun Gothic"/>
              <a:ea typeface="Malgun Gothic"/>
              <a:cs typeface="Malgun Gothic"/>
              <a:sym typeface="Malgun Gothic"/>
            </a:endParaRPr>
          </a:p>
        </p:txBody>
      </p:sp>
      <p:sp>
        <p:nvSpPr>
          <p:cNvPr id="785" name="Google Shape;785;p17"/>
          <p:cNvSpPr txBox="1"/>
          <p:nvPr/>
        </p:nvSpPr>
        <p:spPr>
          <a:xfrm>
            <a:off x="2546350" y="4785995"/>
            <a:ext cx="929005" cy="58483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게임명</a:t>
            </a:r>
            <a:endParaRPr sz="800">
              <a:solidFill>
                <a:schemeClr val="lt1"/>
              </a:solidFill>
              <a:latin typeface="Malgun Gothic"/>
              <a:ea typeface="Malgun Gothic"/>
              <a:cs typeface="Malgun Gothic"/>
              <a:sym typeface="Malgun Gothic"/>
            </a:endParaRPr>
          </a:p>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게임사</a:t>
            </a:r>
            <a:endParaRPr sz="800">
              <a:solidFill>
                <a:schemeClr val="lt1"/>
              </a:solidFill>
              <a:latin typeface="Malgun Gothic"/>
              <a:ea typeface="Malgun Gothic"/>
              <a:cs typeface="Malgun Gothic"/>
              <a:sym typeface="Malgun Gothic"/>
            </a:endParaRPr>
          </a:p>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할인율, 가격or 세일가격</a:t>
            </a:r>
            <a:endParaRPr sz="800">
              <a:solidFill>
                <a:schemeClr val="lt1"/>
              </a:solidFill>
              <a:latin typeface="Malgun Gothic"/>
              <a:ea typeface="Malgun Gothic"/>
              <a:cs typeface="Malgun Gothic"/>
              <a:sym typeface="Malgun Gothic"/>
            </a:endParaRPr>
          </a:p>
        </p:txBody>
      </p:sp>
      <p:pic>
        <p:nvPicPr>
          <p:cNvPr id="786" name="Google Shape;786;p17"/>
          <p:cNvPicPr preferRelativeResize="0"/>
          <p:nvPr/>
        </p:nvPicPr>
        <p:blipFill rotWithShape="1">
          <a:blip r:embed="rId3">
            <a:alphaModFix/>
          </a:blip>
          <a:srcRect b="0" l="0" r="0" t="0"/>
          <a:stretch/>
        </p:blipFill>
        <p:spPr>
          <a:xfrm>
            <a:off x="3636645" y="3819525"/>
            <a:ext cx="977900" cy="1611630"/>
          </a:xfrm>
          <a:prstGeom prst="rect">
            <a:avLst/>
          </a:prstGeom>
          <a:noFill/>
          <a:ln>
            <a:noFill/>
          </a:ln>
        </p:spPr>
      </p:pic>
      <p:sp>
        <p:nvSpPr>
          <p:cNvPr id="787" name="Google Shape;787;p17"/>
          <p:cNvSpPr txBox="1"/>
          <p:nvPr/>
        </p:nvSpPr>
        <p:spPr>
          <a:xfrm>
            <a:off x="3797935" y="4286885"/>
            <a:ext cx="607695" cy="2616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1100">
                <a:solidFill>
                  <a:schemeClr val="lt1"/>
                </a:solidFill>
                <a:latin typeface="Malgun Gothic"/>
                <a:ea typeface="Malgun Gothic"/>
                <a:cs typeface="Malgun Gothic"/>
                <a:sym typeface="Malgun Gothic"/>
              </a:rPr>
              <a:t>이미지</a:t>
            </a:r>
            <a:endParaRPr/>
          </a:p>
        </p:txBody>
      </p:sp>
      <p:sp>
        <p:nvSpPr>
          <p:cNvPr id="788" name="Google Shape;788;p17"/>
          <p:cNvSpPr/>
          <p:nvPr/>
        </p:nvSpPr>
        <p:spPr>
          <a:xfrm>
            <a:off x="3663950" y="4792345"/>
            <a:ext cx="854710" cy="620395"/>
          </a:xfrm>
          <a:prstGeom prst="rect">
            <a:avLst/>
          </a:prstGeom>
          <a:noFill/>
          <a:ln cap="flat" cmpd="sng" w="9525">
            <a:solidFill>
              <a:srgbClr val="7F7F7F"/>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t/>
            </a:r>
            <a:endParaRPr sz="900">
              <a:solidFill>
                <a:srgbClr val="3F3F3F"/>
              </a:solidFill>
              <a:latin typeface="Malgun Gothic"/>
              <a:ea typeface="Malgun Gothic"/>
              <a:cs typeface="Malgun Gothic"/>
              <a:sym typeface="Malgun Gothic"/>
            </a:endParaRPr>
          </a:p>
        </p:txBody>
      </p:sp>
      <p:sp>
        <p:nvSpPr>
          <p:cNvPr id="789" name="Google Shape;789;p17"/>
          <p:cNvSpPr txBox="1"/>
          <p:nvPr/>
        </p:nvSpPr>
        <p:spPr>
          <a:xfrm>
            <a:off x="3626485" y="4785995"/>
            <a:ext cx="929005" cy="58483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게임명</a:t>
            </a:r>
            <a:endParaRPr sz="800">
              <a:solidFill>
                <a:schemeClr val="lt1"/>
              </a:solidFill>
              <a:latin typeface="Malgun Gothic"/>
              <a:ea typeface="Malgun Gothic"/>
              <a:cs typeface="Malgun Gothic"/>
              <a:sym typeface="Malgun Gothic"/>
            </a:endParaRPr>
          </a:p>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게임사</a:t>
            </a:r>
            <a:endParaRPr sz="800">
              <a:solidFill>
                <a:schemeClr val="lt1"/>
              </a:solidFill>
              <a:latin typeface="Malgun Gothic"/>
              <a:ea typeface="Malgun Gothic"/>
              <a:cs typeface="Malgun Gothic"/>
              <a:sym typeface="Malgun Gothic"/>
            </a:endParaRPr>
          </a:p>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할인율, 가격or 세일가격</a:t>
            </a:r>
            <a:endParaRPr sz="800">
              <a:solidFill>
                <a:schemeClr val="lt1"/>
              </a:solidFill>
              <a:latin typeface="Malgun Gothic"/>
              <a:ea typeface="Malgun Gothic"/>
              <a:cs typeface="Malgun Gothic"/>
              <a:sym typeface="Malgun Gothic"/>
            </a:endParaRPr>
          </a:p>
        </p:txBody>
      </p:sp>
      <p:pic>
        <p:nvPicPr>
          <p:cNvPr id="790" name="Google Shape;790;p17"/>
          <p:cNvPicPr preferRelativeResize="0"/>
          <p:nvPr/>
        </p:nvPicPr>
        <p:blipFill rotWithShape="1">
          <a:blip r:embed="rId3">
            <a:alphaModFix/>
          </a:blip>
          <a:srcRect b="0" l="0" r="0" t="0"/>
          <a:stretch/>
        </p:blipFill>
        <p:spPr>
          <a:xfrm>
            <a:off x="4716780" y="3819525"/>
            <a:ext cx="977900" cy="1611630"/>
          </a:xfrm>
          <a:prstGeom prst="rect">
            <a:avLst/>
          </a:prstGeom>
          <a:noFill/>
          <a:ln>
            <a:noFill/>
          </a:ln>
        </p:spPr>
      </p:pic>
      <p:sp>
        <p:nvSpPr>
          <p:cNvPr id="791" name="Google Shape;791;p17"/>
          <p:cNvSpPr txBox="1"/>
          <p:nvPr/>
        </p:nvSpPr>
        <p:spPr>
          <a:xfrm>
            <a:off x="4878070" y="4286885"/>
            <a:ext cx="607695" cy="2616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1100">
                <a:solidFill>
                  <a:schemeClr val="lt1"/>
                </a:solidFill>
                <a:latin typeface="Malgun Gothic"/>
                <a:ea typeface="Malgun Gothic"/>
                <a:cs typeface="Malgun Gothic"/>
                <a:sym typeface="Malgun Gothic"/>
              </a:rPr>
              <a:t>이미지</a:t>
            </a:r>
            <a:endParaRPr/>
          </a:p>
        </p:txBody>
      </p:sp>
      <p:sp>
        <p:nvSpPr>
          <p:cNvPr id="792" name="Google Shape;792;p17"/>
          <p:cNvSpPr/>
          <p:nvPr/>
        </p:nvSpPr>
        <p:spPr>
          <a:xfrm>
            <a:off x="4744085" y="4792345"/>
            <a:ext cx="854710" cy="620395"/>
          </a:xfrm>
          <a:prstGeom prst="rect">
            <a:avLst/>
          </a:prstGeom>
          <a:noFill/>
          <a:ln cap="flat" cmpd="sng" w="9525">
            <a:solidFill>
              <a:srgbClr val="7F7F7F"/>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t/>
            </a:r>
            <a:endParaRPr sz="900">
              <a:solidFill>
                <a:srgbClr val="3F3F3F"/>
              </a:solidFill>
              <a:latin typeface="Malgun Gothic"/>
              <a:ea typeface="Malgun Gothic"/>
              <a:cs typeface="Malgun Gothic"/>
              <a:sym typeface="Malgun Gothic"/>
            </a:endParaRPr>
          </a:p>
        </p:txBody>
      </p:sp>
      <p:sp>
        <p:nvSpPr>
          <p:cNvPr id="793" name="Google Shape;793;p17"/>
          <p:cNvSpPr txBox="1"/>
          <p:nvPr/>
        </p:nvSpPr>
        <p:spPr>
          <a:xfrm>
            <a:off x="4706620" y="4785995"/>
            <a:ext cx="929005" cy="58483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게임명</a:t>
            </a:r>
            <a:endParaRPr sz="800">
              <a:solidFill>
                <a:schemeClr val="lt1"/>
              </a:solidFill>
              <a:latin typeface="Malgun Gothic"/>
              <a:ea typeface="Malgun Gothic"/>
              <a:cs typeface="Malgun Gothic"/>
              <a:sym typeface="Malgun Gothic"/>
            </a:endParaRPr>
          </a:p>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게임사</a:t>
            </a:r>
            <a:endParaRPr sz="800">
              <a:solidFill>
                <a:schemeClr val="lt1"/>
              </a:solidFill>
              <a:latin typeface="Malgun Gothic"/>
              <a:ea typeface="Malgun Gothic"/>
              <a:cs typeface="Malgun Gothic"/>
              <a:sym typeface="Malgun Gothic"/>
            </a:endParaRPr>
          </a:p>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할인율, 가격or 세일가격</a:t>
            </a:r>
            <a:endParaRPr sz="800">
              <a:solidFill>
                <a:schemeClr val="lt1"/>
              </a:solidFill>
              <a:latin typeface="Malgun Gothic"/>
              <a:ea typeface="Malgun Gothic"/>
              <a:cs typeface="Malgun Gothic"/>
              <a:sym typeface="Malgun Gothic"/>
            </a:endParaRPr>
          </a:p>
        </p:txBody>
      </p:sp>
      <p:sp>
        <p:nvSpPr>
          <p:cNvPr id="794" name="Google Shape;794;p17"/>
          <p:cNvSpPr/>
          <p:nvPr/>
        </p:nvSpPr>
        <p:spPr>
          <a:xfrm>
            <a:off x="522605" y="5776595"/>
            <a:ext cx="6156960" cy="532765"/>
          </a:xfrm>
          <a:prstGeom prst="rect">
            <a:avLst/>
          </a:prstGeom>
          <a:solidFill>
            <a:srgbClr val="3F3F3F"/>
          </a:solidFill>
          <a:ln cap="flat" cmpd="sng" w="9525">
            <a:solidFill>
              <a:srgbClr val="7F7F7F"/>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t/>
            </a:r>
            <a:endParaRPr sz="900">
              <a:solidFill>
                <a:srgbClr val="3F3F3F"/>
              </a:solidFill>
              <a:latin typeface="Malgun Gothic"/>
              <a:ea typeface="Malgun Gothic"/>
              <a:cs typeface="Malgun Gothic"/>
              <a:sym typeface="Malgun Gothic"/>
            </a:endParaRPr>
          </a:p>
        </p:txBody>
      </p:sp>
      <p:sp>
        <p:nvSpPr>
          <p:cNvPr id="795" name="Google Shape;795;p17"/>
          <p:cNvSpPr txBox="1"/>
          <p:nvPr/>
        </p:nvSpPr>
        <p:spPr>
          <a:xfrm>
            <a:off x="604520" y="5808980"/>
            <a:ext cx="5777230" cy="2000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700">
                <a:solidFill>
                  <a:srgbClr val="F2F2F2"/>
                </a:solidFill>
                <a:latin typeface="Malgun Gothic"/>
                <a:ea typeface="Malgun Gothic"/>
                <a:cs typeface="Malgun Gothic"/>
                <a:sym typeface="Malgun Gothic"/>
              </a:rPr>
              <a:t>회사소개</a:t>
            </a:r>
            <a:endParaRPr sz="700">
              <a:solidFill>
                <a:srgbClr val="F2F2F2"/>
              </a:solidFill>
              <a:latin typeface="Malgun Gothic"/>
              <a:ea typeface="Malgun Gothic"/>
              <a:cs typeface="Malgun Gothic"/>
              <a:sym typeface="Malgun Gothic"/>
            </a:endParaRPr>
          </a:p>
        </p:txBody>
      </p:sp>
      <p:sp>
        <p:nvSpPr>
          <p:cNvPr id="796" name="Google Shape;796;p17"/>
          <p:cNvSpPr txBox="1"/>
          <p:nvPr/>
        </p:nvSpPr>
        <p:spPr>
          <a:xfrm>
            <a:off x="563880" y="6042660"/>
            <a:ext cx="5777230" cy="2000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700">
                <a:solidFill>
                  <a:srgbClr val="F2F2F2"/>
                </a:solidFill>
                <a:latin typeface="Malgun Gothic"/>
                <a:ea typeface="Malgun Gothic"/>
                <a:cs typeface="Malgun Gothic"/>
                <a:sym typeface="Malgun Gothic"/>
              </a:rPr>
              <a:t>이용약관        개인정보처리방침  스토어 환불 정책</a:t>
            </a:r>
            <a:endParaRPr sz="700">
              <a:solidFill>
                <a:srgbClr val="F2F2F2"/>
              </a:solidFill>
              <a:latin typeface="Malgun Gothic"/>
              <a:ea typeface="Malgun Gothic"/>
              <a:cs typeface="Malgun Gothic"/>
              <a:sym typeface="Malgun Gothic"/>
            </a:endParaRPr>
          </a:p>
        </p:txBody>
      </p:sp>
      <p:sp>
        <p:nvSpPr>
          <p:cNvPr id="797" name="Google Shape;797;p17"/>
          <p:cNvSpPr txBox="1"/>
          <p:nvPr/>
        </p:nvSpPr>
        <p:spPr>
          <a:xfrm>
            <a:off x="676275" y="1572260"/>
            <a:ext cx="1796415" cy="2463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1000">
                <a:solidFill>
                  <a:srgbClr val="7F7F7F"/>
                </a:solidFill>
                <a:latin typeface="Malgun Gothic"/>
                <a:ea typeface="Malgun Gothic"/>
                <a:cs typeface="Malgun Gothic"/>
                <a:sym typeface="Malgun Gothic"/>
              </a:rPr>
              <a:t>정렬기준 : </a:t>
            </a:r>
            <a:r>
              <a:rPr lang="ko-KR" sz="1000">
                <a:solidFill>
                  <a:srgbClr val="BFBFBF"/>
                </a:solidFill>
                <a:latin typeface="Malgun Gothic"/>
                <a:ea typeface="Malgun Gothic"/>
                <a:cs typeface="Malgun Gothic"/>
                <a:sym typeface="Malgun Gothic"/>
              </a:rPr>
              <a:t>최근등록순 </a:t>
            </a:r>
            <a:endParaRPr sz="1000">
              <a:solidFill>
                <a:srgbClr val="BFBFBF"/>
              </a:solidFill>
              <a:latin typeface="Malgun Gothic"/>
              <a:ea typeface="Malgun Gothic"/>
              <a:cs typeface="Malgun Gothic"/>
              <a:sym typeface="Malgun Gothic"/>
            </a:endParaRPr>
          </a:p>
        </p:txBody>
      </p:sp>
      <p:sp>
        <p:nvSpPr>
          <p:cNvPr id="798" name="Google Shape;798;p17"/>
          <p:cNvSpPr/>
          <p:nvPr/>
        </p:nvSpPr>
        <p:spPr>
          <a:xfrm rot="-8140790">
            <a:off x="2002790" y="1632585"/>
            <a:ext cx="120015" cy="111760"/>
          </a:xfrm>
          <a:prstGeom prst="halfFrame">
            <a:avLst>
              <a:gd fmla="val 4473" name="adj1"/>
              <a:gd fmla="val 6397" name="adj2"/>
            </a:avLst>
          </a:prstGeom>
          <a:solidFill>
            <a:schemeClr val="lt1"/>
          </a:solidFill>
          <a:ln>
            <a:noFill/>
          </a:ln>
        </p:spPr>
        <p:txBody>
          <a:bodyPr anchorCtr="0" anchor="ctr" bIns="45700" lIns="0" spcFirstLastPara="1" rIns="0" wrap="square" tIns="45700">
            <a:noAutofit/>
          </a:bodyPr>
          <a:lstStyle/>
          <a:p>
            <a:pPr indent="0" lvl="0" marL="0" marR="0" rtl="0" algn="ctr">
              <a:spcBef>
                <a:spcPts val="0"/>
              </a:spcBef>
              <a:spcAft>
                <a:spcPts val="0"/>
              </a:spcAft>
              <a:buNone/>
            </a:pPr>
            <a:r>
              <a:t/>
            </a:r>
            <a:endParaRPr sz="900">
              <a:solidFill>
                <a:srgbClr val="3F3F3F"/>
              </a:solidFill>
              <a:latin typeface="Malgun Gothic"/>
              <a:ea typeface="Malgun Gothic"/>
              <a:cs typeface="Malgun Gothic"/>
              <a:sym typeface="Malgun Gothic"/>
            </a:endParaRPr>
          </a:p>
        </p:txBody>
      </p:sp>
      <p:sp>
        <p:nvSpPr>
          <p:cNvPr id="799" name="Google Shape;799;p17"/>
          <p:cNvSpPr txBox="1">
            <a:spLocks/>
          </p:cNvSpPr>
          <p:nvPr/>
        </p:nvSpPr>
        <p:spPr>
          <a:xfrm rot="0">
            <a:off x="5544820" y="1802765"/>
            <a:ext cx="978535" cy="230505"/>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900">
                <a:solidFill>
                  <a:schemeClr val="lt1"/>
                </a:solidFill>
                <a:latin typeface="Malgun Gothic" charset="0"/>
                <a:ea typeface="Malgun Gothic" charset="0"/>
                <a:cs typeface="Malgun Gothic" charset="0"/>
              </a:rPr>
              <a:t>필터            </a:t>
            </a:r>
            <a:endParaRPr lang="ko-KR" altLang="en-US" sz="900">
              <a:solidFill>
                <a:schemeClr val="lt1"/>
              </a:solidFill>
              <a:latin typeface="Malgun Gothic" charset="0"/>
              <a:ea typeface="Malgun Gothic" charset="0"/>
              <a:cs typeface="Malgun Gothic" charset="0"/>
            </a:endParaRPr>
          </a:p>
        </p:txBody>
      </p:sp>
      <p:sp>
        <p:nvSpPr>
          <p:cNvPr id="800" name="Google Shape;800;p17"/>
          <p:cNvSpPr txBox="1"/>
          <p:nvPr/>
        </p:nvSpPr>
        <p:spPr>
          <a:xfrm>
            <a:off x="2864485" y="5463540"/>
            <a:ext cx="1497330" cy="2768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1200">
                <a:solidFill>
                  <a:schemeClr val="lt1"/>
                </a:solidFill>
                <a:latin typeface="Malgun Gothic"/>
                <a:ea typeface="Malgun Gothic"/>
                <a:cs typeface="Malgun Gothic"/>
                <a:sym typeface="Malgun Gothic"/>
              </a:rPr>
              <a:t>&lt;&lt; &lt;1,2,3,4,5&gt; &gt;&gt;</a:t>
            </a:r>
            <a:endParaRPr sz="1200">
              <a:solidFill>
                <a:schemeClr val="lt1"/>
              </a:solidFill>
              <a:latin typeface="Malgun Gothic"/>
              <a:ea typeface="Malgun Gothic"/>
              <a:cs typeface="Malgun Gothic"/>
              <a:sym typeface="Malgun Gothic"/>
            </a:endParaRPr>
          </a:p>
        </p:txBody>
      </p:sp>
      <p:sp>
        <p:nvSpPr>
          <p:cNvPr id="801" name="Google Shape;801;p17"/>
          <p:cNvSpPr/>
          <p:nvPr/>
        </p:nvSpPr>
        <p:spPr>
          <a:xfrm>
            <a:off x="342265" y="1304290"/>
            <a:ext cx="179705" cy="179705"/>
          </a:xfrm>
          <a:prstGeom prst="ellipse">
            <a:avLst/>
          </a:prstGeom>
          <a:solidFill>
            <a:srgbClr val="FF5050"/>
          </a:solidFill>
          <a:ln>
            <a:noFill/>
          </a:ln>
        </p:spPr>
        <p:txBody>
          <a:bodyPr anchorCtr="0" anchor="ctr" bIns="45700" lIns="0" spcFirstLastPara="1" rIns="0" wrap="square" tIns="45700">
            <a:noAutofit/>
          </a:bodyPr>
          <a:lstStyle/>
          <a:p>
            <a:pPr indent="0" lvl="0" marL="0" marR="0" rtl="0" algn="ctr">
              <a:spcBef>
                <a:spcPts val="0"/>
              </a:spcBef>
              <a:spcAft>
                <a:spcPts val="0"/>
              </a:spcAft>
              <a:buNone/>
            </a:pPr>
            <a:r>
              <a:rPr lang="ko-KR" sz="800">
                <a:solidFill>
                  <a:schemeClr val="lt1"/>
                </a:solidFill>
                <a:latin typeface="Malgun Gothic"/>
                <a:ea typeface="Malgun Gothic"/>
                <a:cs typeface="Malgun Gothic"/>
                <a:sym typeface="Malgun Gothic"/>
              </a:rPr>
              <a:t>1</a:t>
            </a:r>
            <a:endParaRPr sz="800">
              <a:solidFill>
                <a:schemeClr val="lt1"/>
              </a:solidFill>
              <a:latin typeface="Malgun Gothic"/>
              <a:ea typeface="Malgun Gothic"/>
              <a:cs typeface="Malgun Gothic"/>
              <a:sym typeface="Malgun Gothic"/>
            </a:endParaRPr>
          </a:p>
        </p:txBody>
      </p:sp>
      <p:sp>
        <p:nvSpPr>
          <p:cNvPr id="802" name="Google Shape;802;p17"/>
          <p:cNvSpPr/>
          <p:nvPr/>
        </p:nvSpPr>
        <p:spPr>
          <a:xfrm>
            <a:off x="1104265" y="1885315"/>
            <a:ext cx="179705" cy="179705"/>
          </a:xfrm>
          <a:prstGeom prst="ellipse">
            <a:avLst/>
          </a:prstGeom>
          <a:solidFill>
            <a:srgbClr val="FF5050"/>
          </a:solidFill>
          <a:ln>
            <a:noFill/>
          </a:ln>
        </p:spPr>
        <p:txBody>
          <a:bodyPr anchorCtr="0" anchor="ctr" bIns="45700" lIns="0" spcFirstLastPara="1" rIns="0" wrap="square" tIns="45700">
            <a:noAutofit/>
          </a:bodyPr>
          <a:lstStyle/>
          <a:p>
            <a:pPr indent="0" lvl="0" marL="0" marR="0" rtl="0" algn="ctr">
              <a:spcBef>
                <a:spcPts val="0"/>
              </a:spcBef>
              <a:spcAft>
                <a:spcPts val="0"/>
              </a:spcAft>
              <a:buNone/>
            </a:pPr>
            <a:r>
              <a:rPr lang="ko-KR" sz="800">
                <a:solidFill>
                  <a:schemeClr val="lt1"/>
                </a:solidFill>
                <a:latin typeface="Malgun Gothic"/>
                <a:ea typeface="Malgun Gothic"/>
                <a:cs typeface="Malgun Gothic"/>
                <a:sym typeface="Malgun Gothic"/>
              </a:rPr>
              <a:t>4</a:t>
            </a:r>
            <a:endParaRPr sz="800">
              <a:solidFill>
                <a:schemeClr val="lt1"/>
              </a:solidFill>
              <a:latin typeface="Malgun Gothic"/>
              <a:ea typeface="Malgun Gothic"/>
              <a:cs typeface="Malgun Gothic"/>
              <a:sym typeface="Malgun Gothic"/>
            </a:endParaRPr>
          </a:p>
        </p:txBody>
      </p:sp>
      <p:sp>
        <p:nvSpPr>
          <p:cNvPr id="803" name="Google Shape;803;p17"/>
          <p:cNvSpPr/>
          <p:nvPr/>
        </p:nvSpPr>
        <p:spPr>
          <a:xfrm>
            <a:off x="522605" y="1595120"/>
            <a:ext cx="179705" cy="179705"/>
          </a:xfrm>
          <a:prstGeom prst="ellipse">
            <a:avLst/>
          </a:prstGeom>
          <a:solidFill>
            <a:srgbClr val="FF5050"/>
          </a:solidFill>
          <a:ln>
            <a:noFill/>
          </a:ln>
        </p:spPr>
        <p:txBody>
          <a:bodyPr anchorCtr="0" anchor="ctr" bIns="45700" lIns="0" spcFirstLastPara="1" rIns="0" wrap="square" tIns="45700">
            <a:noAutofit/>
          </a:bodyPr>
          <a:lstStyle/>
          <a:p>
            <a:pPr indent="0" lvl="0" marL="0" marR="0" rtl="0" algn="ctr">
              <a:spcBef>
                <a:spcPts val="0"/>
              </a:spcBef>
              <a:spcAft>
                <a:spcPts val="0"/>
              </a:spcAft>
              <a:buNone/>
            </a:pPr>
            <a:r>
              <a:rPr lang="ko-KR" sz="800">
                <a:solidFill>
                  <a:schemeClr val="lt1"/>
                </a:solidFill>
                <a:latin typeface="Malgun Gothic"/>
                <a:ea typeface="Malgun Gothic"/>
                <a:cs typeface="Malgun Gothic"/>
                <a:sym typeface="Malgun Gothic"/>
              </a:rPr>
              <a:t>3</a:t>
            </a:r>
            <a:endParaRPr sz="800">
              <a:solidFill>
                <a:schemeClr val="lt1"/>
              </a:solidFill>
              <a:latin typeface="Malgun Gothic"/>
              <a:ea typeface="Malgun Gothic"/>
              <a:cs typeface="Malgun Gothic"/>
              <a:sym typeface="Malgun Gothic"/>
            </a:endParaRPr>
          </a:p>
        </p:txBody>
      </p:sp>
      <p:sp>
        <p:nvSpPr>
          <p:cNvPr id="805" name="Google Shape;805;p17"/>
          <p:cNvSpPr/>
          <p:nvPr/>
        </p:nvSpPr>
        <p:spPr>
          <a:xfrm>
            <a:off x="1403985" y="2030095"/>
            <a:ext cx="179705" cy="179705"/>
          </a:xfrm>
          <a:prstGeom prst="ellipse">
            <a:avLst/>
          </a:prstGeom>
          <a:solidFill>
            <a:srgbClr val="FF5050"/>
          </a:solidFill>
          <a:ln>
            <a:noFill/>
          </a:ln>
        </p:spPr>
        <p:txBody>
          <a:bodyPr anchorCtr="0" anchor="ctr" bIns="45700" lIns="0" spcFirstLastPara="1" rIns="0" wrap="square" tIns="45700">
            <a:noAutofit/>
          </a:bodyPr>
          <a:lstStyle/>
          <a:p>
            <a:pPr indent="0" lvl="0" marL="0" marR="0" rtl="0" algn="ctr">
              <a:spcBef>
                <a:spcPts val="0"/>
              </a:spcBef>
              <a:spcAft>
                <a:spcPts val="0"/>
              </a:spcAft>
              <a:buNone/>
            </a:pPr>
            <a:r>
              <a:rPr lang="ko-KR" sz="800">
                <a:solidFill>
                  <a:schemeClr val="lt1"/>
                </a:solidFill>
                <a:latin typeface="Malgun Gothic"/>
                <a:ea typeface="Malgun Gothic"/>
                <a:cs typeface="Malgun Gothic"/>
                <a:sym typeface="Malgun Gothic"/>
              </a:rPr>
              <a:t>6</a:t>
            </a:r>
            <a:endParaRPr sz="800">
              <a:solidFill>
                <a:schemeClr val="lt1"/>
              </a:solidFill>
              <a:latin typeface="Malgun Gothic"/>
              <a:ea typeface="Malgun Gothic"/>
              <a:cs typeface="Malgun Gothic"/>
              <a:sym typeface="Malgun Gothic"/>
            </a:endParaRPr>
          </a:p>
        </p:txBody>
      </p:sp>
      <p:sp>
        <p:nvSpPr>
          <p:cNvPr id="806" name="Google Shape;806;p17"/>
          <p:cNvSpPr/>
          <p:nvPr/>
        </p:nvSpPr>
        <p:spPr>
          <a:xfrm>
            <a:off x="1583690" y="2454275"/>
            <a:ext cx="179705" cy="179705"/>
          </a:xfrm>
          <a:prstGeom prst="ellipse">
            <a:avLst/>
          </a:prstGeom>
          <a:solidFill>
            <a:srgbClr val="FF5050"/>
          </a:solidFill>
          <a:ln>
            <a:noFill/>
          </a:ln>
        </p:spPr>
        <p:txBody>
          <a:bodyPr anchorCtr="0" anchor="ctr" bIns="45700" lIns="0" spcFirstLastPara="1" rIns="0" wrap="square" tIns="45700">
            <a:noAutofit/>
          </a:bodyPr>
          <a:lstStyle/>
          <a:p>
            <a:pPr indent="0" lvl="0" marL="0" marR="0" rtl="0" algn="ctr">
              <a:spcBef>
                <a:spcPts val="0"/>
              </a:spcBef>
              <a:spcAft>
                <a:spcPts val="0"/>
              </a:spcAft>
              <a:buNone/>
            </a:pPr>
            <a:r>
              <a:rPr lang="ko-KR" sz="800">
                <a:solidFill>
                  <a:schemeClr val="lt1"/>
                </a:solidFill>
                <a:latin typeface="Malgun Gothic"/>
                <a:ea typeface="Malgun Gothic"/>
                <a:cs typeface="Malgun Gothic"/>
                <a:sym typeface="Malgun Gothic"/>
              </a:rPr>
              <a:t>6-1</a:t>
            </a:r>
            <a:endParaRPr sz="800">
              <a:solidFill>
                <a:schemeClr val="lt1"/>
              </a:solidFill>
              <a:latin typeface="Malgun Gothic"/>
              <a:ea typeface="Malgun Gothic"/>
              <a:cs typeface="Malgun Gothic"/>
              <a:sym typeface="Malgun Gothic"/>
            </a:endParaRPr>
          </a:p>
        </p:txBody>
      </p:sp>
      <p:sp>
        <p:nvSpPr>
          <p:cNvPr id="807" name="Google Shape;807;p17"/>
          <p:cNvSpPr/>
          <p:nvPr/>
        </p:nvSpPr>
        <p:spPr>
          <a:xfrm>
            <a:off x="1403985" y="2971800"/>
            <a:ext cx="179705" cy="179705"/>
          </a:xfrm>
          <a:prstGeom prst="ellipse">
            <a:avLst/>
          </a:prstGeom>
          <a:solidFill>
            <a:srgbClr val="FF5050"/>
          </a:solidFill>
          <a:ln>
            <a:noFill/>
          </a:ln>
        </p:spPr>
        <p:txBody>
          <a:bodyPr anchorCtr="0" anchor="ctr" bIns="45700" lIns="0" spcFirstLastPara="1" rIns="0" wrap="square" tIns="45700">
            <a:noAutofit/>
          </a:bodyPr>
          <a:lstStyle/>
          <a:p>
            <a:pPr indent="0" lvl="0" marL="0" marR="0" rtl="0" algn="ctr">
              <a:spcBef>
                <a:spcPts val="0"/>
              </a:spcBef>
              <a:spcAft>
                <a:spcPts val="0"/>
              </a:spcAft>
              <a:buNone/>
            </a:pPr>
            <a:r>
              <a:rPr lang="ko-KR" sz="800">
                <a:solidFill>
                  <a:schemeClr val="lt1"/>
                </a:solidFill>
                <a:latin typeface="Malgun Gothic"/>
                <a:ea typeface="Malgun Gothic"/>
                <a:cs typeface="Malgun Gothic"/>
                <a:sym typeface="Malgun Gothic"/>
              </a:rPr>
              <a:t>6-2</a:t>
            </a:r>
            <a:endParaRPr sz="800">
              <a:solidFill>
                <a:schemeClr val="lt1"/>
              </a:solidFill>
              <a:latin typeface="Malgun Gothic"/>
              <a:ea typeface="Malgun Gothic"/>
              <a:cs typeface="Malgun Gothic"/>
              <a:sym typeface="Malgun Gothic"/>
            </a:endParaRPr>
          </a:p>
        </p:txBody>
      </p:sp>
      <p:sp>
        <p:nvSpPr>
          <p:cNvPr id="808" name="Google Shape;808;p17"/>
          <p:cNvSpPr/>
          <p:nvPr/>
        </p:nvSpPr>
        <p:spPr>
          <a:xfrm>
            <a:off x="2803525" y="5408295"/>
            <a:ext cx="179705" cy="179705"/>
          </a:xfrm>
          <a:prstGeom prst="ellipse">
            <a:avLst/>
          </a:prstGeom>
          <a:solidFill>
            <a:srgbClr val="FF5050"/>
          </a:solidFill>
          <a:ln>
            <a:noFill/>
          </a:ln>
        </p:spPr>
        <p:txBody>
          <a:bodyPr anchorCtr="0" anchor="ctr" bIns="45700" lIns="0" spcFirstLastPara="1" rIns="0" wrap="square" tIns="45700">
            <a:noAutofit/>
          </a:bodyPr>
          <a:lstStyle/>
          <a:p>
            <a:pPr indent="0" lvl="0" marL="0" marR="0" rtl="0" algn="ctr">
              <a:spcBef>
                <a:spcPts val="0"/>
              </a:spcBef>
              <a:spcAft>
                <a:spcPts val="0"/>
              </a:spcAft>
              <a:buNone/>
            </a:pPr>
            <a:r>
              <a:rPr lang="ko-KR" sz="800">
                <a:solidFill>
                  <a:schemeClr val="lt1"/>
                </a:solidFill>
                <a:latin typeface="Malgun Gothic"/>
                <a:ea typeface="Malgun Gothic"/>
                <a:cs typeface="Malgun Gothic"/>
                <a:sym typeface="Malgun Gothic"/>
              </a:rPr>
              <a:t>8</a:t>
            </a:r>
            <a:endParaRPr sz="800">
              <a:solidFill>
                <a:schemeClr val="lt1"/>
              </a:solidFill>
              <a:latin typeface="Malgun Gothic"/>
              <a:ea typeface="Malgun Gothic"/>
              <a:cs typeface="Malgun Gothic"/>
              <a:sym typeface="Malgun Gothic"/>
            </a:endParaRPr>
          </a:p>
        </p:txBody>
      </p:sp>
      <p:sp>
        <p:nvSpPr>
          <p:cNvPr id="809" name="Google Shape;809;p17"/>
          <p:cNvSpPr>
            <a:spLocks/>
          </p:cNvSpPr>
          <p:nvPr/>
        </p:nvSpPr>
        <p:spPr>
          <a:xfrm rot="0">
            <a:off x="5557520" y="1764665"/>
            <a:ext cx="978535" cy="288925"/>
          </a:xfrm>
          <a:prstGeom prst="rect"/>
          <a:noFill/>
          <a:ln w="9525" cap="flat" cmpd="sng">
            <a:solidFill>
              <a:srgbClr val="7F7F7F">
                <a:alpha val="100000"/>
              </a:srgbClr>
            </a:solidFill>
            <a:prstDash val="solid"/>
            <a:round/>
          </a:ln>
        </p:spPr>
        <p:txBody>
          <a:bodyPr wrap="square" lIns="0" tIns="45720" rIns="0" bIns="45720" numCol="1" vert="horz" anchor="ctr">
            <a:noAutofit/>
          </a:bodyPr>
          <a:lstStyle/>
          <a:p>
            <a:pPr marL="0" indent="0" rtl="0" algn="l" latinLnBrk="0">
              <a:spcBef>
                <a:spcPts val="0"/>
              </a:spcBef>
              <a:spcAft>
                <a:spcPts val="0"/>
              </a:spcAft>
              <a:buFontTx/>
              <a:buNone/>
            </a:pPr>
            <a:r>
              <a:rPr lang="ko-KR" sz="900">
                <a:solidFill>
                  <a:srgbClr val="3F3F3F"/>
                </a:solidFill>
                <a:latin typeface="Malgun Gothic" charset="0"/>
                <a:ea typeface="Malgun Gothic" charset="0"/>
                <a:cs typeface="Malgun Gothic" charset="0"/>
              </a:rPr>
              <a:t>       </a:t>
            </a:r>
            <a:endParaRPr lang="ko-KR" altLang="en-US" sz="900">
              <a:solidFill>
                <a:srgbClr val="3F3F3F"/>
              </a:solidFill>
              <a:latin typeface="Malgun Gothic" charset="0"/>
              <a:ea typeface="Malgun Gothic" charset="0"/>
              <a:cs typeface="Malgun Gothic" charset="0"/>
            </a:endParaRPr>
          </a:p>
        </p:txBody>
      </p:sp>
      <p:sp>
        <p:nvSpPr>
          <p:cNvPr id="810" name="Google Shape;810;p17"/>
          <p:cNvSpPr>
            <a:spLocks/>
          </p:cNvSpPr>
          <p:nvPr/>
        </p:nvSpPr>
        <p:spPr>
          <a:xfrm rot="0">
            <a:off x="5470525" y="1674495"/>
            <a:ext cx="180340" cy="180340"/>
          </a:xfrm>
          <a:prstGeom prst="ellipse"/>
          <a:solidFill>
            <a:srgbClr val="FF5050"/>
          </a:solidFill>
          <a:ln w="0">
            <a:noFill/>
            <a:prstDash/>
          </a:ln>
        </p:spPr>
        <p:txBody>
          <a:bodyPr wrap="square" lIns="0" tIns="45720" rIns="0" bIns="45720" numCol="1" vert="horz" anchor="ctr">
            <a:noAutofit/>
          </a:bodyPr>
          <a:lstStyle/>
          <a:p>
            <a:pPr marL="0" indent="0" rtl="0" algn="ctr" latinLnBrk="0">
              <a:spcBef>
                <a:spcPts val="0"/>
              </a:spcBef>
              <a:spcAft>
                <a:spcPts val="0"/>
              </a:spcAft>
              <a:buFontTx/>
              <a:buNone/>
            </a:pPr>
            <a:r>
              <a:rPr lang="ko-KR" sz="800">
                <a:solidFill>
                  <a:schemeClr val="lt1"/>
                </a:solidFill>
                <a:latin typeface="Malgun Gothic" charset="0"/>
                <a:ea typeface="Malgun Gothic" charset="0"/>
                <a:cs typeface="Malgun Gothic" charset="0"/>
              </a:rPr>
              <a:t>7</a:t>
            </a:r>
            <a:endParaRPr lang="ko-KR" altLang="en-US" sz="800">
              <a:solidFill>
                <a:schemeClr val="lt1"/>
              </a:solidFill>
              <a:latin typeface="Malgun Gothic" charset="0"/>
              <a:ea typeface="Malgun Gothic" charset="0"/>
              <a:cs typeface="Malgun Gothic" charset="0"/>
            </a:endParaRPr>
          </a:p>
        </p:txBody>
      </p:sp>
      <p:graphicFrame>
        <p:nvGraphicFramePr>
          <p:cNvPr id="811" name="Google Shape;811;p17"/>
          <p:cNvGraphicFramePr>
            <a:graphicFrameLocks noGrp="1"/>
          </p:cNvGraphicFramePr>
          <p:nvPr/>
        </p:nvGraphicFramePr>
        <p:xfrm>
          <a:off x="7244080" y="872490"/>
          <a:ext cx="2588260" cy="5037455"/>
        </p:xfrm>
        <a:graphic>
          <a:graphicData uri="http://schemas.openxmlformats.org/drawingml/2006/table">
            <a:tbl>
              <a:tblPr>
                <a:tableStyleId>{00000000-0000-0000-0000-000000000000}</a:tableStyleId>
              </a:tblPr>
              <a:tblGrid>
                <a:gridCol w="278765"/>
                <a:gridCol w="2309495"/>
              </a:tblGrid>
              <a:tr h="1076960">
                <a:tc>
                  <a:txBody>
                    <a:bodyPr/>
                    <a:lstStyle/>
                    <a:p>
                      <a:pPr marL="0" indent="0" rtl="0" algn="ctr" latinLnBrk="0" lvl="1">
                        <a:lnSpc>
                          <a:spcPct val="100000"/>
                        </a:lnSpc>
                        <a:spcBef>
                          <a:spcPct val="0"/>
                        </a:spcBef>
                        <a:spcAft>
                          <a:spcPct val="0"/>
                        </a:spcAft>
                        <a:buFontTx/>
                        <a:buNone/>
                      </a:pPr>
                      <a:r>
                        <a:rPr lang="ko-KR" sz="800" kern="1200" cap="none" i="0" b="0" strike="noStrike">
                          <a:solidFill>
                            <a:srgbClr val="262626"/>
                          </a:solidFill>
                          <a:latin typeface="Malgun Gothic" charset="0"/>
                          <a:ea typeface="Malgun Gothic" charset="0"/>
                          <a:cs typeface="Malgun Gothic" charset="0"/>
                        </a:rPr>
                        <a:t>1</a:t>
                      </a:r>
                      <a:endParaRPr lang="ko-KR" altLang="en-US" sz="800" kern="1200" i="0" cap="none" b="0" strike="noStrike">
                        <a:solidFill>
                          <a:srgbClr val="262626"/>
                        </a:solidFill>
                        <a:latin typeface="Malgun Gothic" charset="0"/>
                        <a:ea typeface="Malgun Gothic" charset="0"/>
                        <a:cs typeface="Malgun Gothic" charset="0"/>
                      </a:endParaRPr>
                    </a:p>
                  </a:txBody>
                  <a:tcPr marL="0" marR="0" marT="45720" marB="4572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l" latinLnBrk="0" lvl="1">
                        <a:lnSpc>
                          <a:spcPct val="100000"/>
                        </a:lnSpc>
                        <a:spcBef>
                          <a:spcPct val="0"/>
                        </a:spcBef>
                        <a:spcAft>
                          <a:spcPct val="0"/>
                        </a:spcAft>
                        <a:buFontTx/>
                        <a:buNone/>
                      </a:pPr>
                      <a:r>
                        <a:rPr lang="ko-KR" sz="800" kern="1200" i="0" b="0">
                          <a:solidFill>
                            <a:srgbClr val="262626"/>
                          </a:solidFill>
                          <a:latin typeface="Malgun Gothic" charset="0"/>
                          <a:ea typeface="Malgun Gothic" charset="0"/>
                          <a:cs typeface="Malgun Gothic" charset="0"/>
                        </a:rPr>
                        <a:t>서브 페이지</a:t>
                      </a:r>
                      <a:endParaRPr lang="ko-KR" altLang="en-US" sz="800" kern="1200" i="0" b="0">
                        <a:solidFill>
                          <a:srgbClr val="262626"/>
                        </a:solidFill>
                        <a:latin typeface="Malgun Gothic" charset="0"/>
                        <a:ea typeface="Malgun Gothic" charset="0"/>
                        <a:cs typeface="Malgun Gothic" charset="0"/>
                      </a:endParaRPr>
                    </a:p>
                    <a:p>
                      <a:pPr marL="0" indent="0" rtl="0" algn="l" latinLnBrk="0" lvl="1">
                        <a:lnSpc>
                          <a:spcPct val="100000"/>
                        </a:lnSpc>
                        <a:spcBef>
                          <a:spcPct val="0"/>
                        </a:spcBef>
                        <a:spcAft>
                          <a:spcPct val="0"/>
                        </a:spcAft>
                        <a:buFontTx/>
                        <a:buNone/>
                      </a:pPr>
                      <a:r>
                        <a:rPr lang="ko-KR" sz="800" kern="1200" i="0" b="0">
                          <a:solidFill>
                            <a:srgbClr val="262626"/>
                          </a:solidFill>
                          <a:latin typeface="Malgun Gothic" charset="0"/>
                          <a:ea typeface="Malgun Gothic" charset="0"/>
                          <a:cs typeface="Malgun Gothic" charset="0"/>
                        </a:rPr>
                        <a:t>구성: 검색창, 정렬 콤보박스, 최고인기작 컨테이너, 페이지네이션, 필터(모달)</a:t>
                      </a:r>
                      <a:endParaRPr lang="ko-KR" altLang="en-US" sz="800" kern="1200" i="0" b="0">
                        <a:solidFill>
                          <a:srgbClr val="262626"/>
                        </a:solidFill>
                        <a:latin typeface="Malgun Gothic" charset="0"/>
                        <a:ea typeface="Malgun Gothic" charset="0"/>
                        <a:cs typeface="Malgun Gothic" charset="0"/>
                      </a:endParaRPr>
                    </a:p>
                    <a:p>
                      <a:pPr marL="0" indent="0" rtl="0" algn="l" latinLnBrk="0" lvl="1">
                        <a:lnSpc>
                          <a:spcPct val="100000"/>
                        </a:lnSpc>
                        <a:spcBef>
                          <a:spcPct val="0"/>
                        </a:spcBef>
                        <a:spcAft>
                          <a:spcPct val="0"/>
                        </a:spcAft>
                        <a:buFontTx/>
                        <a:buNone/>
                      </a:pPr>
                      <a:r>
                        <a:rPr lang="ko-KR" sz="800" kern="1200" i="0" b="0">
                          <a:solidFill>
                            <a:srgbClr val="262626"/>
                          </a:solidFill>
                          <a:latin typeface="Malgun Gothic" charset="0"/>
                          <a:ea typeface="Malgun Gothic" charset="0"/>
                          <a:cs typeface="Malgun Gothic" charset="0"/>
                        </a:rPr>
                        <a:t>기능:</a:t>
                      </a:r>
                      <a:endParaRPr lang="ko-KR" altLang="en-US" sz="800" kern="1200" i="0" b="0">
                        <a:solidFill>
                          <a:srgbClr val="262626"/>
                        </a:solidFill>
                        <a:latin typeface="Malgun Gothic" charset="0"/>
                        <a:ea typeface="Malgun Gothic" charset="0"/>
                        <a:cs typeface="Malgun Gothic" charset="0"/>
                      </a:endParaRPr>
                    </a:p>
                    <a:p>
                      <a:pPr marL="0" indent="0" rtl="0" algn="l" latinLnBrk="0" lvl="1">
                        <a:lnSpc>
                          <a:spcPct val="100000"/>
                        </a:lnSpc>
                        <a:spcBef>
                          <a:spcPct val="0"/>
                        </a:spcBef>
                        <a:spcAft>
                          <a:spcPct val="0"/>
                        </a:spcAft>
                        <a:buFontTx/>
                        <a:buNone/>
                      </a:pPr>
                      <a:r>
                        <a:rPr lang="ko-KR" sz="800" kern="1200" i="0" b="0">
                          <a:solidFill>
                            <a:srgbClr val="262626"/>
                          </a:solidFill>
                          <a:latin typeface="Malgun Gothic" charset="0"/>
                          <a:ea typeface="Malgun Gothic" charset="0"/>
                          <a:cs typeface="Malgun Gothic" charset="0"/>
                        </a:rPr>
                        <a:t>- 게임의 전체 리스트를 보여주는 화면</a:t>
                      </a:r>
                      <a:endParaRPr lang="ko-KR" altLang="en-US" sz="800" kern="1200" i="0" b="0">
                        <a:solidFill>
                          <a:srgbClr val="262626"/>
                        </a:solidFill>
                        <a:latin typeface="Malgun Gothic" charset="0"/>
                        <a:ea typeface="Malgun Gothic" charset="0"/>
                        <a:cs typeface="Malgun Gothic" charset="0"/>
                      </a:endParaRPr>
                    </a:p>
                    <a:p>
                      <a:pPr marL="0" indent="0" rtl="0" algn="l" latinLnBrk="0" lvl="1">
                        <a:lnSpc>
                          <a:spcPct val="100000"/>
                        </a:lnSpc>
                        <a:spcBef>
                          <a:spcPct val="0"/>
                        </a:spcBef>
                        <a:spcAft>
                          <a:spcPct val="0"/>
                        </a:spcAft>
                        <a:buFontTx/>
                        <a:buNone/>
                      </a:pPr>
                      <a:r>
                        <a:rPr lang="ko-KR" sz="800" kern="1200" i="0" b="0">
                          <a:solidFill>
                            <a:srgbClr val="262626"/>
                          </a:solidFill>
                          <a:latin typeface="Malgun Gothic" charset="0"/>
                          <a:ea typeface="Malgun Gothic" charset="0"/>
                          <a:cs typeface="Malgun Gothic" charset="0"/>
                        </a:rPr>
                        <a:t>- 게임을 정렬하는 기능</a:t>
                      </a:r>
                      <a:endParaRPr lang="ko-KR" altLang="en-US" sz="800" kern="1200" i="0" b="0">
                        <a:solidFill>
                          <a:srgbClr val="262626"/>
                        </a:solidFill>
                        <a:latin typeface="Malgun Gothic" charset="0"/>
                        <a:ea typeface="Malgun Gothic" charset="0"/>
                        <a:cs typeface="Malgun Gothic" charset="0"/>
                      </a:endParaRPr>
                    </a:p>
                    <a:p>
                      <a:pPr marL="0" indent="0" rtl="0" algn="l" latinLnBrk="0" lvl="1">
                        <a:lnSpc>
                          <a:spcPct val="100000"/>
                        </a:lnSpc>
                        <a:spcBef>
                          <a:spcPct val="0"/>
                        </a:spcBef>
                        <a:spcAft>
                          <a:spcPct val="0"/>
                        </a:spcAft>
                        <a:buFontTx/>
                        <a:buNone/>
                      </a:pPr>
                      <a:r>
                        <a:rPr lang="ko-KR" sz="800" kern="1200" i="0" b="0">
                          <a:solidFill>
                            <a:srgbClr val="262626"/>
                          </a:solidFill>
                          <a:latin typeface="Malgun Gothic" charset="0"/>
                          <a:ea typeface="Malgun Gothic" charset="0"/>
                          <a:cs typeface="Malgun Gothic" charset="0"/>
                        </a:rPr>
                        <a:t>- 필터링하여 조회하는 기능</a:t>
                      </a:r>
                      <a:endParaRPr lang="ko-KR" altLang="en-US" sz="800" kern="1200" i="0" b="0">
                        <a:solidFill>
                          <a:srgbClr val="262626"/>
                        </a:solidFill>
                        <a:latin typeface="Malgun Gothic" charset="0"/>
                        <a:ea typeface="Malgun Gothic" charset="0"/>
                        <a:cs typeface="Malgun Gothic" charset="0"/>
                      </a:endParaRPr>
                    </a:p>
                    <a:p>
                      <a:pPr marL="0" indent="0" rtl="0" algn="l" latinLnBrk="0" lvl="1">
                        <a:lnSpc>
                          <a:spcPct val="100000"/>
                        </a:lnSpc>
                        <a:spcBef>
                          <a:spcPct val="0"/>
                        </a:spcBef>
                        <a:spcAft>
                          <a:spcPct val="0"/>
                        </a:spcAft>
                        <a:buFontTx/>
                        <a:buNone/>
                      </a:pPr>
                      <a:r>
                        <a:rPr lang="ko-KR" sz="800" kern="1200" i="0" b="0">
                          <a:solidFill>
                            <a:srgbClr val="262626"/>
                          </a:solidFill>
                          <a:latin typeface="Malgun Gothic" charset="0"/>
                          <a:ea typeface="Malgun Gothic" charset="0"/>
                          <a:cs typeface="Malgun Gothic" charset="0"/>
                        </a:rPr>
                        <a:t>- 게임 타이틀을 키워드로 검색하는 기능</a:t>
                      </a:r>
                      <a:endParaRPr lang="ko-KR" altLang="en-US" sz="800" kern="1200" i="0" b="0">
                        <a:solidFill>
                          <a:srgbClr val="262626"/>
                        </a:solidFill>
                        <a:latin typeface="Malgun Gothic" charset="0"/>
                        <a:ea typeface="Malgun Gothic" charset="0"/>
                        <a:cs typeface="Malgun Gothic" charset="0"/>
                      </a:endParaRPr>
                    </a:p>
                  </a:txBody>
                  <a:tcPr marL="35560" marR="0" marT="45720" marB="45720" anchor="t">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r>
              <a:tr h="783590">
                <a:tc>
                  <a:txBody>
                    <a:bodyPr/>
                    <a:lstStyle/>
                    <a:p>
                      <a:pPr marL="0" indent="0" rtl="0" algn="ctr" latinLnBrk="0" lvl="1">
                        <a:lnSpc>
                          <a:spcPct val="100000"/>
                        </a:lnSpc>
                        <a:spcBef>
                          <a:spcPct val="0"/>
                        </a:spcBef>
                        <a:spcAft>
                          <a:spcPct val="0"/>
                        </a:spcAft>
                        <a:buFontTx/>
                        <a:buNone/>
                      </a:pPr>
                      <a:r>
                        <a:rPr lang="ko-KR" sz="800" kern="1200" cap="none" i="0" b="0" strike="noStrike">
                          <a:solidFill>
                            <a:srgbClr val="262626"/>
                          </a:solidFill>
                          <a:latin typeface="Malgun Gothic" charset="0"/>
                          <a:ea typeface="Malgun Gothic" charset="0"/>
                          <a:cs typeface="Malgun Gothic" charset="0"/>
                        </a:rPr>
                        <a:t>2</a:t>
                      </a:r>
                      <a:endParaRPr lang="ko-KR" altLang="en-US" sz="800" kern="1200" i="0" cap="none" b="0" strike="noStrike">
                        <a:solidFill>
                          <a:srgbClr val="262626"/>
                        </a:solidFill>
                        <a:latin typeface="Malgun Gothic" charset="0"/>
                        <a:ea typeface="Malgun Gothic" charset="0"/>
                        <a:cs typeface="Malgun Gothic" charset="0"/>
                      </a:endParaRPr>
                    </a:p>
                  </a:txBody>
                  <a:tcPr marL="0" marR="0" marT="45720" marB="4572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l" latinLnBrk="0" lvl="1">
                        <a:spcBef>
                          <a:spcPts val="0"/>
                        </a:spcBef>
                        <a:spcAft>
                          <a:spcPts val="0"/>
                        </a:spcAft>
                        <a:buFontTx/>
                        <a:buNone/>
                      </a:pPr>
                      <a:r>
                        <a:rPr lang="ko-KR" sz="800" kern="1200" i="0" b="0">
                          <a:solidFill>
                            <a:srgbClr val="262626"/>
                          </a:solidFill>
                          <a:latin typeface="Malgun Gothic" charset="0"/>
                          <a:ea typeface="Malgun Gothic" charset="0"/>
                          <a:cs typeface="Malgun Gothic" charset="0"/>
                        </a:rPr>
                        <a:t>검색창</a:t>
                      </a:r>
                      <a:endParaRPr lang="ko-KR" altLang="en-US" sz="800" kern="1200" i="0" b="0">
                        <a:solidFill>
                          <a:srgbClr val="262626"/>
                        </a:solidFill>
                        <a:latin typeface="Malgun Gothic" charset="0"/>
                        <a:ea typeface="Malgun Gothic" charset="0"/>
                        <a:cs typeface="Malgun Gothic" charset="0"/>
                      </a:endParaRPr>
                    </a:p>
                    <a:p>
                      <a:pPr marL="0" indent="0" rtl="0" algn="l" latinLnBrk="0" lvl="1">
                        <a:spcBef>
                          <a:spcPts val="200"/>
                        </a:spcBef>
                        <a:spcAft>
                          <a:spcPts val="0"/>
                        </a:spcAft>
                        <a:buFontTx/>
                        <a:buNone/>
                      </a:pPr>
                      <a:r>
                        <a:rPr lang="ko-KR" sz="800" kern="1200" i="0" b="0">
                          <a:solidFill>
                            <a:srgbClr val="262626"/>
                          </a:solidFill>
                          <a:latin typeface="Malgun Gothic" charset="0"/>
                          <a:ea typeface="Malgun Gothic" charset="0"/>
                          <a:cs typeface="Malgun Gothic" charset="0"/>
                        </a:rPr>
                        <a:t>구성 : 돋보기 아이콘, 검색어 입력창, X버튼</a:t>
                      </a:r>
                      <a:endParaRPr lang="ko-KR" altLang="en-US" sz="800" kern="1200" i="0" b="0">
                        <a:solidFill>
                          <a:srgbClr val="262626"/>
                        </a:solidFill>
                        <a:latin typeface="Malgun Gothic" charset="0"/>
                        <a:ea typeface="Malgun Gothic" charset="0"/>
                        <a:cs typeface="Malgun Gothic" charset="0"/>
                      </a:endParaRPr>
                    </a:p>
                    <a:p>
                      <a:pPr marL="0" indent="0" rtl="0" algn="l" latinLnBrk="0" lvl="1">
                        <a:spcBef>
                          <a:spcPts val="200"/>
                        </a:spcBef>
                        <a:spcAft>
                          <a:spcPts val="0"/>
                        </a:spcAft>
                        <a:buFontTx/>
                        <a:buNone/>
                      </a:pPr>
                      <a:r>
                        <a:rPr lang="ko-KR" sz="800" kern="1200" i="0" b="0">
                          <a:solidFill>
                            <a:srgbClr val="262626"/>
                          </a:solidFill>
                          <a:latin typeface="Malgun Gothic" charset="0"/>
                          <a:ea typeface="Malgun Gothic" charset="0"/>
                          <a:cs typeface="Malgun Gothic" charset="0"/>
                        </a:rPr>
                        <a:t>기능 : </a:t>
                      </a:r>
                      <a:endParaRPr lang="ko-KR" altLang="en-US" sz="800" kern="1200" i="0" b="0">
                        <a:solidFill>
                          <a:srgbClr val="262626"/>
                        </a:solidFill>
                        <a:latin typeface="Malgun Gothic" charset="0"/>
                        <a:ea typeface="Malgun Gothic" charset="0"/>
                        <a:cs typeface="Malgun Gothic" charset="0"/>
                      </a:endParaRPr>
                    </a:p>
                    <a:p>
                      <a:pPr marL="0" indent="0" rtl="0" algn="l" latinLnBrk="0" lvl="1">
                        <a:spcBef>
                          <a:spcPts val="200"/>
                        </a:spcBef>
                        <a:spcAft>
                          <a:spcPts val="0"/>
                        </a:spcAft>
                        <a:buFontTx/>
                        <a:buNone/>
                      </a:pPr>
                      <a:r>
                        <a:rPr lang="ko-KR" sz="800" kern="1200" i="0" b="0">
                          <a:solidFill>
                            <a:srgbClr val="262626"/>
                          </a:solidFill>
                          <a:latin typeface="Malgun Gothic" charset="0"/>
                          <a:ea typeface="Malgun Gothic" charset="0"/>
                          <a:cs typeface="Malgun Gothic" charset="0"/>
                        </a:rPr>
                        <a:t>-2-1 검색 키워드를 입력 후 돋보기 버튼을 누르면 검색한 키워드가 포함된 타이틀을 전부 조회함</a:t>
                      </a:r>
                      <a:endParaRPr lang="ko-KR" altLang="en-US" sz="800" kern="1200" i="0" b="0">
                        <a:solidFill>
                          <a:srgbClr val="262626"/>
                        </a:solidFill>
                        <a:latin typeface="Malgun Gothic" charset="0"/>
                        <a:ea typeface="Malgun Gothic" charset="0"/>
                        <a:cs typeface="Malgun Gothic" charset="0"/>
                      </a:endParaRPr>
                    </a:p>
                  </a:txBody>
                  <a:tcPr marL="35560" marR="0" marT="45720" marB="45720" anchor="t">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r>
              <a:tr h="1076960">
                <a:tc>
                  <a:txBody>
                    <a:bodyPr/>
                    <a:lstStyle/>
                    <a:p>
                      <a:pPr marL="0" indent="0" rtl="0" algn="ctr" latinLnBrk="0" lvl="1">
                        <a:lnSpc>
                          <a:spcPct val="100000"/>
                        </a:lnSpc>
                        <a:spcBef>
                          <a:spcPct val="0"/>
                        </a:spcBef>
                        <a:spcAft>
                          <a:spcPct val="0"/>
                        </a:spcAft>
                        <a:buFontTx/>
                        <a:buNone/>
                      </a:pPr>
                      <a:r>
                        <a:rPr lang="ko-KR" sz="800" kern="1200" cap="none" i="0" b="0" strike="noStrike">
                          <a:solidFill>
                            <a:srgbClr val="262626"/>
                          </a:solidFill>
                          <a:latin typeface="Malgun Gothic" charset="0"/>
                          <a:ea typeface="Malgun Gothic" charset="0"/>
                          <a:cs typeface="Malgun Gothic" charset="0"/>
                        </a:rPr>
                        <a:t>3</a:t>
                      </a:r>
                      <a:endParaRPr lang="ko-KR" altLang="en-US" sz="800" kern="1200" i="0" cap="none" b="0" strike="noStrike">
                        <a:solidFill>
                          <a:srgbClr val="262626"/>
                        </a:solidFill>
                        <a:latin typeface="Malgun Gothic" charset="0"/>
                        <a:ea typeface="Malgun Gothic" charset="0"/>
                        <a:cs typeface="Malgun Gothic" charset="0"/>
                      </a:endParaRPr>
                    </a:p>
                  </a:txBody>
                  <a:tcPr marL="0" marR="0" marT="45720" marB="4572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l" latinLnBrk="0" lvl="1">
                        <a:lnSpc>
                          <a:spcPct val="100000"/>
                        </a:lnSpc>
                        <a:spcBef>
                          <a:spcPct val="0"/>
                        </a:spcBef>
                        <a:spcAft>
                          <a:spcPct val="0"/>
                        </a:spcAft>
                        <a:buFontTx/>
                        <a:buNone/>
                      </a:pPr>
                      <a:r>
                        <a:rPr lang="ko-KR" sz="800" kern="1200" i="0" b="0">
                          <a:solidFill>
                            <a:srgbClr val="262626"/>
                          </a:solidFill>
                          <a:latin typeface="Malgun Gothic" charset="0"/>
                          <a:ea typeface="Malgun Gothic" charset="0"/>
                          <a:cs typeface="Malgun Gothic" charset="0"/>
                        </a:rPr>
                        <a:t>게임 리스트를 정렬할 수 있는 콤보박스</a:t>
                      </a:r>
                      <a:endParaRPr lang="ko-KR" altLang="en-US" sz="800" kern="1200" i="0" b="0">
                        <a:solidFill>
                          <a:srgbClr val="262626"/>
                        </a:solidFill>
                        <a:latin typeface="Malgun Gothic" charset="0"/>
                        <a:ea typeface="Malgun Gothic" charset="0"/>
                        <a:cs typeface="Malgun Gothic" charset="0"/>
                      </a:endParaRPr>
                    </a:p>
                    <a:p>
                      <a:pPr marL="0" indent="0" rtl="0" algn="l" latinLnBrk="0" lvl="1">
                        <a:lnSpc>
                          <a:spcPct val="100000"/>
                        </a:lnSpc>
                        <a:spcBef>
                          <a:spcPct val="0"/>
                        </a:spcBef>
                        <a:spcAft>
                          <a:spcPct val="0"/>
                        </a:spcAft>
                        <a:buFontTx/>
                        <a:buNone/>
                      </a:pPr>
                      <a:r>
                        <a:rPr lang="ko-KR" sz="800" kern="1200" i="0" b="0">
                          <a:solidFill>
                            <a:srgbClr val="262626"/>
                          </a:solidFill>
                          <a:latin typeface="Malgun Gothic" charset="0"/>
                          <a:ea typeface="Malgun Gothic" charset="0"/>
                          <a:cs typeface="Malgun Gothic" charset="0"/>
                        </a:rPr>
                        <a:t>기능:</a:t>
                      </a:r>
                      <a:endParaRPr lang="ko-KR" altLang="en-US" sz="800" kern="1200" i="0" b="0">
                        <a:solidFill>
                          <a:srgbClr val="262626"/>
                        </a:solidFill>
                        <a:latin typeface="Malgun Gothic" charset="0"/>
                        <a:ea typeface="Malgun Gothic" charset="0"/>
                        <a:cs typeface="Malgun Gothic" charset="0"/>
                      </a:endParaRPr>
                    </a:p>
                    <a:p>
                      <a:pPr marL="0" indent="0" rtl="0" algn="l" latinLnBrk="0" lvl="1">
                        <a:lnSpc>
                          <a:spcPct val="100000"/>
                        </a:lnSpc>
                        <a:spcBef>
                          <a:spcPct val="0"/>
                        </a:spcBef>
                        <a:spcAft>
                          <a:spcPct val="0"/>
                        </a:spcAft>
                        <a:buFontTx/>
                        <a:buNone/>
                      </a:pPr>
                      <a:r>
                        <a:rPr lang="ko-KR" sz="800" kern="1200" i="0" b="0">
                          <a:solidFill>
                            <a:srgbClr val="262626"/>
                          </a:solidFill>
                          <a:latin typeface="Malgun Gothic" charset="0"/>
                          <a:ea typeface="Malgun Gothic" charset="0"/>
                          <a:cs typeface="Malgun Gothic" charset="0"/>
                        </a:rPr>
                        <a:t>- 최근등록순</a:t>
                      </a:r>
                      <a:endParaRPr lang="ko-KR" altLang="en-US" sz="800" kern="1200" i="0" b="0">
                        <a:solidFill>
                          <a:srgbClr val="262626"/>
                        </a:solidFill>
                        <a:latin typeface="Malgun Gothic" charset="0"/>
                        <a:ea typeface="Malgun Gothic" charset="0"/>
                        <a:cs typeface="Malgun Gothic" charset="0"/>
                      </a:endParaRPr>
                    </a:p>
                    <a:p>
                      <a:pPr marL="0" indent="0" rtl="0" algn="l" latinLnBrk="0" lvl="1">
                        <a:lnSpc>
                          <a:spcPct val="100000"/>
                        </a:lnSpc>
                        <a:spcBef>
                          <a:spcPct val="0"/>
                        </a:spcBef>
                        <a:spcAft>
                          <a:spcPct val="0"/>
                        </a:spcAft>
                        <a:buFontTx/>
                        <a:buNone/>
                      </a:pPr>
                      <a:r>
                        <a:rPr lang="ko-KR" sz="800" kern="1200" i="0" b="0">
                          <a:solidFill>
                            <a:srgbClr val="262626"/>
                          </a:solidFill>
                          <a:latin typeface="Malgun Gothic" charset="0"/>
                          <a:ea typeface="Malgun Gothic" charset="0"/>
                          <a:cs typeface="Malgun Gothic" charset="0"/>
                        </a:rPr>
                        <a:t>- 인기순(구매높은순)</a:t>
                      </a:r>
                      <a:endParaRPr lang="ko-KR" altLang="en-US" sz="800" kern="1200" i="0" b="0">
                        <a:solidFill>
                          <a:srgbClr val="262626"/>
                        </a:solidFill>
                        <a:latin typeface="Malgun Gothic" charset="0"/>
                        <a:ea typeface="Malgun Gothic" charset="0"/>
                        <a:cs typeface="Malgun Gothic" charset="0"/>
                      </a:endParaRPr>
                    </a:p>
                    <a:p>
                      <a:pPr marL="0" indent="0" rtl="0" algn="l" latinLnBrk="0" lvl="1">
                        <a:lnSpc>
                          <a:spcPct val="100000"/>
                        </a:lnSpc>
                        <a:spcBef>
                          <a:spcPct val="0"/>
                        </a:spcBef>
                        <a:spcAft>
                          <a:spcPct val="0"/>
                        </a:spcAft>
                        <a:buFontTx/>
                        <a:buNone/>
                      </a:pPr>
                      <a:r>
                        <a:rPr lang="ko-KR" sz="800" kern="1200" i="0" b="0">
                          <a:solidFill>
                            <a:srgbClr val="262626"/>
                          </a:solidFill>
                          <a:latin typeface="Malgun Gothic" charset="0"/>
                          <a:ea typeface="Malgun Gothic" charset="0"/>
                          <a:cs typeface="Malgun Gothic" charset="0"/>
                        </a:rPr>
                        <a:t>- 가나다순</a:t>
                      </a:r>
                      <a:endParaRPr lang="ko-KR" altLang="en-US" sz="800" kern="1200" i="0" b="0">
                        <a:solidFill>
                          <a:srgbClr val="262626"/>
                        </a:solidFill>
                        <a:latin typeface="Malgun Gothic" charset="0"/>
                        <a:ea typeface="Malgun Gothic" charset="0"/>
                        <a:cs typeface="Malgun Gothic" charset="0"/>
                      </a:endParaRPr>
                    </a:p>
                    <a:p>
                      <a:pPr marL="0" indent="0" rtl="0" algn="l" latinLnBrk="0" lvl="1">
                        <a:lnSpc>
                          <a:spcPct val="100000"/>
                        </a:lnSpc>
                        <a:spcBef>
                          <a:spcPct val="0"/>
                        </a:spcBef>
                        <a:spcAft>
                          <a:spcPct val="0"/>
                        </a:spcAft>
                        <a:buFontTx/>
                        <a:buNone/>
                      </a:pPr>
                      <a:r>
                        <a:rPr lang="ko-KR" sz="800" kern="1200" i="0" b="0">
                          <a:solidFill>
                            <a:srgbClr val="262626"/>
                          </a:solidFill>
                          <a:latin typeface="Malgun Gothic" charset="0"/>
                          <a:ea typeface="Malgun Gothic" charset="0"/>
                          <a:cs typeface="Malgun Gothic" charset="0"/>
                        </a:rPr>
                        <a:t>- 가격오름차순</a:t>
                      </a:r>
                      <a:endParaRPr lang="ko-KR" altLang="en-US" sz="800" kern="1200" i="0" b="0">
                        <a:solidFill>
                          <a:srgbClr val="262626"/>
                        </a:solidFill>
                        <a:latin typeface="Malgun Gothic" charset="0"/>
                        <a:ea typeface="Malgun Gothic" charset="0"/>
                        <a:cs typeface="Malgun Gothic" charset="0"/>
                      </a:endParaRPr>
                    </a:p>
                    <a:p>
                      <a:pPr marL="0" indent="0" rtl="0" algn="l" latinLnBrk="0" lvl="1">
                        <a:lnSpc>
                          <a:spcPct val="100000"/>
                        </a:lnSpc>
                        <a:spcBef>
                          <a:spcPct val="0"/>
                        </a:spcBef>
                        <a:spcAft>
                          <a:spcPct val="0"/>
                        </a:spcAft>
                        <a:buFontTx/>
                        <a:buNone/>
                      </a:pPr>
                      <a:r>
                        <a:rPr lang="ko-KR" sz="800" kern="1200" i="0" b="0">
                          <a:solidFill>
                            <a:srgbClr val="262626"/>
                          </a:solidFill>
                          <a:latin typeface="Malgun Gothic" charset="0"/>
                          <a:ea typeface="Malgun Gothic" charset="0"/>
                          <a:cs typeface="Malgun Gothic" charset="0"/>
                        </a:rPr>
                        <a:t>- 가격내림차순</a:t>
                      </a:r>
                      <a:endParaRPr lang="ko-KR" altLang="en-US" sz="800" kern="1200" i="0" b="0">
                        <a:solidFill>
                          <a:srgbClr val="262626"/>
                        </a:solidFill>
                        <a:latin typeface="Malgun Gothic" charset="0"/>
                        <a:ea typeface="Malgun Gothic" charset="0"/>
                        <a:cs typeface="Malgun Gothic" charset="0"/>
                      </a:endParaRPr>
                    </a:p>
                    <a:p>
                      <a:pPr marL="0" indent="0" rtl="0" algn="l" latinLnBrk="0" lvl="1">
                        <a:lnSpc>
                          <a:spcPct val="100000"/>
                        </a:lnSpc>
                        <a:spcBef>
                          <a:spcPct val="0"/>
                        </a:spcBef>
                        <a:spcAft>
                          <a:spcPct val="0"/>
                        </a:spcAft>
                        <a:buFontTx/>
                        <a:buNone/>
                      </a:pPr>
                      <a:r>
                        <a:rPr lang="ko-KR" sz="800" kern="1200" i="0" b="0">
                          <a:solidFill>
                            <a:srgbClr val="262626"/>
                          </a:solidFill>
                          <a:latin typeface="Malgun Gothic" charset="0"/>
                          <a:ea typeface="Malgun Gothic" charset="0"/>
                          <a:cs typeface="Malgun Gothic" charset="0"/>
                        </a:rPr>
                        <a:t>- 할인율 높은순</a:t>
                      </a:r>
                      <a:endParaRPr lang="ko-KR" altLang="en-US" sz="800" kern="1200" i="0" b="0">
                        <a:solidFill>
                          <a:srgbClr val="262626"/>
                        </a:solidFill>
                        <a:latin typeface="Malgun Gothic" charset="0"/>
                        <a:ea typeface="Malgun Gothic" charset="0"/>
                        <a:cs typeface="Malgun Gothic" charset="0"/>
                      </a:endParaRPr>
                    </a:p>
                  </a:txBody>
                  <a:tcPr marL="35560" marR="0" marT="45720" marB="45720" anchor="t">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r>
              <a:tr h="707390">
                <a:tc>
                  <a:txBody>
                    <a:bodyPr/>
                    <a:lstStyle/>
                    <a:p>
                      <a:pPr marL="0" indent="0" rtl="0" algn="ctr" latinLnBrk="0" lvl="1">
                        <a:lnSpc>
                          <a:spcPct val="100000"/>
                        </a:lnSpc>
                        <a:spcBef>
                          <a:spcPct val="0"/>
                        </a:spcBef>
                        <a:spcAft>
                          <a:spcPct val="0"/>
                        </a:spcAft>
                        <a:buFontTx/>
                        <a:buNone/>
                      </a:pPr>
                      <a:r>
                        <a:rPr lang="ko-KR" sz="800" kern="1200" cap="none" i="0" b="0" strike="noStrike">
                          <a:solidFill>
                            <a:srgbClr val="262626"/>
                          </a:solidFill>
                          <a:latin typeface="Malgun Gothic" charset="0"/>
                          <a:ea typeface="Malgun Gothic" charset="0"/>
                          <a:cs typeface="Malgun Gothic" charset="0"/>
                        </a:rPr>
                        <a:t>4</a:t>
                      </a:r>
                      <a:endParaRPr lang="ko-KR" altLang="en-US" sz="800" kern="1200" i="0" cap="none" b="0" strike="noStrike">
                        <a:solidFill>
                          <a:srgbClr val="262626"/>
                        </a:solidFill>
                        <a:latin typeface="Malgun Gothic" charset="0"/>
                        <a:ea typeface="Malgun Gothic" charset="0"/>
                        <a:cs typeface="Malgun Gothic" charset="0"/>
                      </a:endParaRPr>
                    </a:p>
                  </a:txBody>
                  <a:tcPr marL="0" marR="0" marT="45720" marB="4572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l" latinLnBrk="0" lvl="1">
                        <a:lnSpc>
                          <a:spcPct val="100000"/>
                        </a:lnSpc>
                        <a:spcBef>
                          <a:spcPct val="0"/>
                        </a:spcBef>
                        <a:spcAft>
                          <a:spcPct val="0"/>
                        </a:spcAft>
                        <a:buFontTx/>
                        <a:buNone/>
                      </a:pPr>
                      <a:r>
                        <a:rPr lang="ko-KR" sz="800" kern="1200" i="0" b="0">
                          <a:solidFill>
                            <a:srgbClr val="262626"/>
                          </a:solidFill>
                          <a:latin typeface="Malgun Gothic" charset="0"/>
                          <a:ea typeface="Malgun Gothic" charset="0"/>
                          <a:cs typeface="Malgun Gothic" charset="0"/>
                        </a:rPr>
                        <a:t>서브 컨테이너</a:t>
                      </a:r>
                      <a:r>
                        <a:rPr lang="ko-KR" sz="800" kern="1200" i="0" b="0">
                          <a:solidFill>
                            <a:srgbClr val="262626"/>
                          </a:solidFill>
                          <a:latin typeface="Malgun Gothic" charset="0"/>
                          <a:ea typeface="Malgun Gothic" charset="0"/>
                          <a:cs typeface="Malgun Gothic" charset="0"/>
                        </a:rPr>
                        <a:t/>
                      </a:r>
                      <a:br>
                        <a:rPr lang="ko-KR" sz="800" kern="1200" i="0" b="0">
                          <a:solidFill>
                            <a:srgbClr val="262626"/>
                          </a:solidFill>
                          <a:latin typeface="Malgun Gothic" charset="0"/>
                          <a:ea typeface="Malgun Gothic" charset="0"/>
                          <a:cs typeface="Malgun Gothic" charset="0"/>
                        </a:rPr>
                      </a:br>
                      <a:r>
                        <a:rPr lang="ko-KR" sz="800" kern="1200" i="0" b="0">
                          <a:solidFill>
                            <a:srgbClr val="262626"/>
                          </a:solidFill>
                          <a:latin typeface="Malgun Gothic" charset="0"/>
                          <a:ea typeface="Malgun Gothic" charset="0"/>
                          <a:cs typeface="Malgun Gothic" charset="0"/>
                        </a:rPr>
                        <a:t>구성 : 타이틀, 게임정보 컨테이너</a:t>
                      </a:r>
                      <a:r>
                        <a:rPr lang="ko-KR" sz="800" kern="1200" i="0" b="0">
                          <a:solidFill>
                            <a:srgbClr val="262626"/>
                          </a:solidFill>
                          <a:latin typeface="Malgun Gothic" charset="0"/>
                          <a:ea typeface="Malgun Gothic" charset="0"/>
                          <a:cs typeface="Malgun Gothic" charset="0"/>
                        </a:rPr>
                        <a:t/>
                      </a:r>
                      <a:br>
                        <a:rPr lang="ko-KR" sz="800" kern="1200" i="0" b="0">
                          <a:solidFill>
                            <a:srgbClr val="262626"/>
                          </a:solidFill>
                          <a:latin typeface="Malgun Gothic" charset="0"/>
                          <a:ea typeface="Malgun Gothic" charset="0"/>
                          <a:cs typeface="Malgun Gothic" charset="0"/>
                        </a:rPr>
                      </a:br>
                      <a:r>
                        <a:rPr lang="ko-KR" sz="800" kern="1200" i="0" b="0">
                          <a:solidFill>
                            <a:srgbClr val="262626"/>
                          </a:solidFill>
                          <a:latin typeface="Malgun Gothic" charset="0"/>
                          <a:ea typeface="Malgun Gothic" charset="0"/>
                          <a:cs typeface="Malgun Gothic" charset="0"/>
                        </a:rPr>
                        <a:t>기능 : 필터링과 정렬된 결과의 게임리스트를 보여줌</a:t>
                      </a:r>
                      <a:endParaRPr lang="ko-KR" altLang="en-US" sz="800" kern="1200" i="0" b="0">
                        <a:solidFill>
                          <a:srgbClr val="262626"/>
                        </a:solidFill>
                        <a:latin typeface="Malgun Gothic" charset="0"/>
                        <a:ea typeface="Malgun Gothic" charset="0"/>
                        <a:cs typeface="Malgun Gothic" charset="0"/>
                      </a:endParaRPr>
                    </a:p>
                    <a:p>
                      <a:pPr marL="0" indent="0" rtl="0" algn="l" latinLnBrk="0" lvl="1">
                        <a:lnSpc>
                          <a:spcPct val="100000"/>
                        </a:lnSpc>
                        <a:spcBef>
                          <a:spcPct val="0"/>
                        </a:spcBef>
                        <a:spcAft>
                          <a:spcPct val="0"/>
                        </a:spcAft>
                        <a:buFontTx/>
                        <a:buNone/>
                      </a:pPr>
                      <a:r>
                        <a:rPr lang="ko-KR" sz="800" kern="1200" i="0" b="0">
                          <a:solidFill>
                            <a:srgbClr val="262626"/>
                          </a:solidFill>
                          <a:latin typeface="Malgun Gothic" charset="0"/>
                          <a:ea typeface="Malgun Gothic" charset="0"/>
                          <a:cs typeface="Malgun Gothic" charset="0"/>
                        </a:rPr>
                        <a:t>- 한 줄에 게임 4개 5줄로 보여줌</a:t>
                      </a:r>
                      <a:endParaRPr lang="ko-KR" altLang="en-US" sz="800" kern="1200" i="0" b="0">
                        <a:solidFill>
                          <a:srgbClr val="262626"/>
                        </a:solidFill>
                        <a:latin typeface="Malgun Gothic" charset="0"/>
                        <a:ea typeface="Malgun Gothic" charset="0"/>
                        <a:cs typeface="Malgun Gothic" charset="0"/>
                      </a:endParaRPr>
                    </a:p>
                  </a:txBody>
                  <a:tcPr marL="35560" marR="0" marT="45720" marB="45720" anchor="t">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r>
              <a:tr h="707390">
                <a:tc>
                  <a:txBody>
                    <a:bodyPr/>
                    <a:lstStyle/>
                    <a:p>
                      <a:pPr marL="0" indent="0" rtl="0" algn="ctr" latinLnBrk="0" lvl="1">
                        <a:lnSpc>
                          <a:spcPct val="100000"/>
                        </a:lnSpc>
                        <a:spcBef>
                          <a:spcPct val="0"/>
                        </a:spcBef>
                        <a:spcAft>
                          <a:spcPct val="0"/>
                        </a:spcAft>
                        <a:buFontTx/>
                        <a:buNone/>
                      </a:pPr>
                      <a:r>
                        <a:rPr lang="ko-KR" sz="800" kern="1200" cap="none" i="0" b="0" strike="noStrike">
                          <a:solidFill>
                            <a:srgbClr val="262626"/>
                          </a:solidFill>
                          <a:latin typeface="Malgun Gothic" charset="0"/>
                          <a:ea typeface="Malgun Gothic" charset="0"/>
                          <a:cs typeface="Malgun Gothic" charset="0"/>
                        </a:rPr>
                        <a:t>6</a:t>
                      </a:r>
                      <a:endParaRPr lang="ko-KR" altLang="en-US" sz="800" kern="1200" i="0" cap="none" b="0" strike="noStrike">
                        <a:solidFill>
                          <a:srgbClr val="262626"/>
                        </a:solidFill>
                        <a:latin typeface="Malgun Gothic" charset="0"/>
                        <a:ea typeface="Malgun Gothic" charset="0"/>
                        <a:cs typeface="Malgun Gothic" charset="0"/>
                      </a:endParaRPr>
                    </a:p>
                  </a:txBody>
                  <a:tcPr marL="0" marR="0" marT="45720" marB="4572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l" latinLnBrk="0" lvl="1">
                        <a:lnSpc>
                          <a:spcPct val="100000"/>
                        </a:lnSpc>
                        <a:spcBef>
                          <a:spcPct val="0"/>
                        </a:spcBef>
                        <a:spcAft>
                          <a:spcPct val="0"/>
                        </a:spcAft>
                        <a:buFontTx/>
                        <a:buNone/>
                      </a:pPr>
                      <a:r>
                        <a:rPr lang="ko-KR" sz="800" kern="1200" i="0" b="0">
                          <a:solidFill>
                            <a:srgbClr val="262626"/>
                          </a:solidFill>
                          <a:latin typeface="Malgun Gothic" charset="0"/>
                          <a:ea typeface="Malgun Gothic" charset="0"/>
                          <a:cs typeface="Malgun Gothic" charset="0"/>
                        </a:rPr>
                        <a:t>게임정보 컨테이너</a:t>
                      </a:r>
                      <a:r>
                        <a:rPr lang="ko-KR" sz="800" kern="1200" i="0" b="0">
                          <a:solidFill>
                            <a:srgbClr val="262626"/>
                          </a:solidFill>
                          <a:latin typeface="Malgun Gothic" charset="0"/>
                          <a:ea typeface="Malgun Gothic" charset="0"/>
                          <a:cs typeface="Malgun Gothic" charset="0"/>
                        </a:rPr>
                        <a:t/>
                      </a:r>
                      <a:br>
                        <a:rPr lang="ko-KR" sz="800" kern="1200" i="0" b="0">
                          <a:solidFill>
                            <a:srgbClr val="262626"/>
                          </a:solidFill>
                          <a:latin typeface="Malgun Gothic" charset="0"/>
                          <a:ea typeface="Malgun Gothic" charset="0"/>
                          <a:cs typeface="Malgun Gothic" charset="0"/>
                        </a:rPr>
                      </a:br>
                      <a:r>
                        <a:rPr lang="ko-KR" sz="800" kern="1200" i="0" b="0">
                          <a:solidFill>
                            <a:srgbClr val="262626"/>
                          </a:solidFill>
                          <a:latin typeface="Malgun Gothic" charset="0"/>
                          <a:ea typeface="Malgun Gothic" charset="0"/>
                          <a:cs typeface="Malgun Gothic" charset="0"/>
                        </a:rPr>
                        <a:t>구성 : 게임 이미지, 게임정보</a:t>
                      </a:r>
                      <a:r>
                        <a:rPr lang="ko-KR" sz="800" kern="1200" i="0" b="0">
                          <a:solidFill>
                            <a:srgbClr val="262626"/>
                          </a:solidFill>
                          <a:latin typeface="Malgun Gothic" charset="0"/>
                          <a:ea typeface="Malgun Gothic" charset="0"/>
                          <a:cs typeface="Malgun Gothic" charset="0"/>
                        </a:rPr>
                        <a:t/>
                      </a:r>
                      <a:br>
                        <a:rPr lang="ko-KR" sz="800" kern="1200" i="0" b="0">
                          <a:solidFill>
                            <a:srgbClr val="262626"/>
                          </a:solidFill>
                          <a:latin typeface="Malgun Gothic" charset="0"/>
                          <a:ea typeface="Malgun Gothic" charset="0"/>
                          <a:cs typeface="Malgun Gothic" charset="0"/>
                        </a:rPr>
                      </a:br>
                      <a:r>
                        <a:rPr lang="ko-KR" sz="800" kern="1200" i="0" b="0">
                          <a:solidFill>
                            <a:srgbClr val="262626"/>
                          </a:solidFill>
                          <a:latin typeface="Malgun Gothic" charset="0"/>
                          <a:ea typeface="Malgun Gothic" charset="0"/>
                          <a:cs typeface="Malgun Gothic" charset="0"/>
                        </a:rPr>
                        <a:t>기능 : </a:t>
                      </a:r>
                      <a:r>
                        <a:rPr lang="ko-KR" sz="800" kern="1200" i="0" b="0">
                          <a:solidFill>
                            <a:srgbClr val="262626"/>
                          </a:solidFill>
                          <a:latin typeface="Malgun Gothic" charset="0"/>
                          <a:ea typeface="Malgun Gothic" charset="0"/>
                          <a:cs typeface="Malgun Gothic" charset="0"/>
                        </a:rPr>
                        <a:t/>
                      </a:r>
                      <a:br>
                        <a:rPr lang="ko-KR" sz="800" kern="1200" i="0" b="0">
                          <a:solidFill>
                            <a:srgbClr val="262626"/>
                          </a:solidFill>
                          <a:latin typeface="Malgun Gothic" charset="0"/>
                          <a:ea typeface="Malgun Gothic" charset="0"/>
                          <a:cs typeface="Malgun Gothic" charset="0"/>
                        </a:rPr>
                      </a:br>
                      <a:r>
                        <a:rPr lang="ko-KR" sz="800" kern="1200" i="0" b="0">
                          <a:solidFill>
                            <a:srgbClr val="262626"/>
                          </a:solidFill>
                          <a:latin typeface="Malgun Gothic" charset="0"/>
                          <a:ea typeface="Malgun Gothic" charset="0"/>
                          <a:cs typeface="Malgun Gothic" charset="0"/>
                        </a:rPr>
                        <a:t>- 6.1 게임 이미지</a:t>
                      </a:r>
                      <a:endParaRPr lang="ko-KR" altLang="en-US" sz="800" kern="1200" i="0" b="0">
                        <a:solidFill>
                          <a:srgbClr val="262626"/>
                        </a:solidFill>
                        <a:latin typeface="Malgun Gothic" charset="0"/>
                        <a:ea typeface="Malgun Gothic" charset="0"/>
                        <a:cs typeface="Malgun Gothic" charset="0"/>
                      </a:endParaRPr>
                    </a:p>
                    <a:p>
                      <a:pPr marL="0" indent="0" rtl="0" algn="l" latinLnBrk="0" lvl="1">
                        <a:lnSpc>
                          <a:spcPct val="100000"/>
                        </a:lnSpc>
                        <a:spcBef>
                          <a:spcPct val="0"/>
                        </a:spcBef>
                        <a:spcAft>
                          <a:spcPct val="0"/>
                        </a:spcAft>
                        <a:buFontTx/>
                        <a:buNone/>
                      </a:pPr>
                      <a:r>
                        <a:rPr lang="ko-KR" sz="800" kern="1200" i="0" b="0">
                          <a:solidFill>
                            <a:srgbClr val="262626"/>
                          </a:solidFill>
                          <a:latin typeface="Malgun Gothic" charset="0"/>
                          <a:ea typeface="Malgun Gothic" charset="0"/>
                          <a:cs typeface="Malgun Gothic" charset="0"/>
                        </a:rPr>
                        <a:t>- 6.2 게임명, 게임사, 할인율, 가격or 세일가격</a:t>
                      </a:r>
                      <a:endParaRPr lang="ko-KR" altLang="en-US" sz="800" kern="1200" i="0" b="0">
                        <a:solidFill>
                          <a:srgbClr val="262626"/>
                        </a:solidFill>
                        <a:latin typeface="Malgun Gothic" charset="0"/>
                        <a:ea typeface="Malgun Gothic" charset="0"/>
                        <a:cs typeface="Malgun Gothic" charset="0"/>
                      </a:endParaRPr>
                    </a:p>
                  </a:txBody>
                  <a:tcPr marL="35560" marR="0" marT="45720" marB="45720" anchor="t">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r>
              <a:tr h="461010">
                <a:tc>
                  <a:txBody>
                    <a:bodyPr/>
                    <a:lstStyle/>
                    <a:p>
                      <a:pPr marL="0" indent="0" rtl="0" algn="ctr" latinLnBrk="0" lvl="1">
                        <a:lnSpc>
                          <a:spcPct val="100000"/>
                        </a:lnSpc>
                        <a:spcBef>
                          <a:spcPct val="0"/>
                        </a:spcBef>
                        <a:spcAft>
                          <a:spcPct val="0"/>
                        </a:spcAft>
                        <a:buFontTx/>
                        <a:buNone/>
                      </a:pPr>
                      <a:r>
                        <a:rPr lang="ko-KR" sz="800" kern="1200" i="0" b="0">
                          <a:solidFill>
                            <a:srgbClr val="262626"/>
                          </a:solidFill>
                          <a:latin typeface="Malgun Gothic" charset="0"/>
                          <a:ea typeface="Malgun Gothic" charset="0"/>
                          <a:cs typeface="Malgun Gothic" charset="0"/>
                        </a:rPr>
                        <a:t>7</a:t>
                      </a:r>
                      <a:endParaRPr lang="ko-KR" altLang="en-US" sz="800" kern="1200" i="0" b="0">
                        <a:solidFill>
                          <a:srgbClr val="262626"/>
                        </a:solidFill>
                        <a:latin typeface="Malgun Gothic" charset="0"/>
                        <a:ea typeface="Malgun Gothic" charset="0"/>
                        <a:cs typeface="Malgun Gothic" charset="0"/>
                      </a:endParaRPr>
                    </a:p>
                  </a:txBody>
                  <a:tcPr marL="0" marR="0" marT="45720" marB="4572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l" latinLnBrk="0" lvl="1">
                        <a:spcBef>
                          <a:spcPts val="0"/>
                        </a:spcBef>
                        <a:spcAft>
                          <a:spcPts val="0"/>
                        </a:spcAft>
                        <a:buFontTx/>
                        <a:buNone/>
                      </a:pPr>
                      <a:r>
                        <a:rPr lang="ko-KR" sz="800" kern="1200" i="0" b="0">
                          <a:solidFill>
                            <a:srgbClr val="262626"/>
                          </a:solidFill>
                          <a:latin typeface="Malgun Gothic" charset="0"/>
                          <a:ea typeface="Malgun Gothic" charset="0"/>
                          <a:cs typeface="Malgun Gothic" charset="0"/>
                        </a:rPr>
                        <a:t>필터 모달</a:t>
                      </a:r>
                      <a:endParaRPr lang="ko-KR" altLang="en-US" sz="800" kern="1200" i="0" b="0">
                        <a:solidFill>
                          <a:srgbClr val="262626"/>
                        </a:solidFill>
                        <a:latin typeface="Malgun Gothic" charset="0"/>
                        <a:ea typeface="Malgun Gothic" charset="0"/>
                        <a:cs typeface="Malgun Gothic" charset="0"/>
                      </a:endParaRPr>
                    </a:p>
                    <a:p>
                      <a:pPr marL="0" indent="0" rtl="0" algn="l" latinLnBrk="0" lvl="1">
                        <a:spcBef>
                          <a:spcPts val="0"/>
                        </a:spcBef>
                        <a:spcAft>
                          <a:spcPts val="0"/>
                        </a:spcAft>
                        <a:buFontTx/>
                        <a:buNone/>
                      </a:pPr>
                      <a:r>
                        <a:rPr lang="ko-KR" sz="800" kern="1200" i="0" b="0">
                          <a:solidFill>
                            <a:srgbClr val="262626"/>
                          </a:solidFill>
                          <a:latin typeface="Malgun Gothic" charset="0"/>
                          <a:ea typeface="Malgun Gothic" charset="0"/>
                          <a:cs typeface="Malgun Gothic" charset="0"/>
                        </a:rPr>
                        <a:t>기능:</a:t>
                      </a:r>
                      <a:endParaRPr lang="ko-KR" altLang="en-US" sz="800" kern="1200" i="0" b="0">
                        <a:solidFill>
                          <a:srgbClr val="262626"/>
                        </a:solidFill>
                        <a:latin typeface="Malgun Gothic" charset="0"/>
                        <a:ea typeface="Malgun Gothic" charset="0"/>
                        <a:cs typeface="Malgun Gothic" charset="0"/>
                      </a:endParaRPr>
                    </a:p>
                    <a:p>
                      <a:pPr marL="0" indent="0" rtl="0" algn="l" latinLnBrk="0" lvl="1">
                        <a:spcBef>
                          <a:spcPts val="0"/>
                        </a:spcBef>
                        <a:spcAft>
                          <a:spcPts val="0"/>
                        </a:spcAft>
                        <a:buFontTx/>
                        <a:buNone/>
                      </a:pPr>
                      <a:r>
                        <a:rPr lang="ko-KR" sz="800" kern="1200" i="0" b="0">
                          <a:solidFill>
                            <a:srgbClr val="262626"/>
                          </a:solidFill>
                          <a:latin typeface="Malgun Gothic" charset="0"/>
                          <a:ea typeface="Malgun Gothic" charset="0"/>
                          <a:cs typeface="Malgun Gothic" charset="0"/>
                        </a:rPr>
                        <a:t>클릭하면 필터</a:t>
                      </a:r>
                      <a:r>
                        <a:rPr lang="ko-KR" sz="800" kern="1200" i="0" b="0">
                          <a:solidFill>
                            <a:srgbClr val="262626"/>
                          </a:solidFill>
                          <a:latin typeface="Malgun Gothic" charset="0"/>
                          <a:ea typeface="Malgun Gothic" charset="0"/>
                          <a:cs typeface="Malgun Gothic" charset="0"/>
                        </a:rPr>
                        <a:t> 모달이</a:t>
                      </a:r>
                      <a:r>
                        <a:rPr lang="ko-KR" sz="800" kern="1200" i="0" b="0">
                          <a:solidFill>
                            <a:srgbClr val="262626"/>
                          </a:solidFill>
                          <a:latin typeface="Malgun Gothic" charset="0"/>
                          <a:ea typeface="Malgun Gothic" charset="0"/>
                          <a:cs typeface="Malgun Gothic" charset="0"/>
                        </a:rPr>
                        <a:t> 화면 오른쪽에 나타남.</a:t>
                      </a:r>
                      <a:endParaRPr lang="ko-KR" altLang="en-US" sz="800" kern="1200" i="0" b="0">
                        <a:solidFill>
                          <a:srgbClr val="262626"/>
                        </a:solidFill>
                        <a:latin typeface="Malgun Gothic" charset="0"/>
                        <a:ea typeface="Malgun Gothic" charset="0"/>
                        <a:cs typeface="Malgun Gothic" charset="0"/>
                      </a:endParaRPr>
                    </a:p>
                  </a:txBody>
                  <a:tcPr marL="35560" marR="0" marT="45720" marB="45720" anchor="t">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r>
              <a:tr h="224155">
                <a:tc>
                  <a:txBody>
                    <a:bodyPr/>
                    <a:lstStyle/>
                    <a:p>
                      <a:pPr marL="0" indent="0" rtl="0" algn="ctr" latinLnBrk="0" lvl="1">
                        <a:lnSpc>
                          <a:spcPct val="100000"/>
                        </a:lnSpc>
                        <a:spcBef>
                          <a:spcPct val="0"/>
                        </a:spcBef>
                        <a:spcAft>
                          <a:spcPct val="0"/>
                        </a:spcAft>
                        <a:buFontTx/>
                        <a:buNone/>
                      </a:pPr>
                      <a:r>
                        <a:rPr lang="ko-KR" sz="800" kern="1200" i="0" b="0">
                          <a:solidFill>
                            <a:srgbClr val="262626"/>
                          </a:solidFill>
                          <a:latin typeface="Malgun Gothic" charset="0"/>
                          <a:ea typeface="Malgun Gothic" charset="0"/>
                          <a:cs typeface="Malgun Gothic" charset="0"/>
                        </a:rPr>
                        <a:t>8</a:t>
                      </a:r>
                      <a:endParaRPr lang="ko-KR" altLang="en-US" sz="800" kern="1200" i="0" b="0">
                        <a:solidFill>
                          <a:srgbClr val="262626"/>
                        </a:solidFill>
                        <a:latin typeface="Malgun Gothic" charset="0"/>
                        <a:ea typeface="Malgun Gothic" charset="0"/>
                        <a:cs typeface="Malgun Gothic" charset="0"/>
                      </a:endParaRPr>
                    </a:p>
                  </a:txBody>
                  <a:tcPr marL="0" marR="0" marT="45720" marB="4572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l" latinLnBrk="0" lvl="1">
                        <a:lnSpc>
                          <a:spcPct val="100000"/>
                        </a:lnSpc>
                        <a:spcBef>
                          <a:spcPct val="0"/>
                        </a:spcBef>
                        <a:spcAft>
                          <a:spcPct val="0"/>
                        </a:spcAft>
                        <a:buFontTx/>
                        <a:buNone/>
                      </a:pPr>
                      <a:r>
                        <a:rPr lang="ko-KR" sz="800" kern="1200" i="0" b="0">
                          <a:solidFill>
                            <a:srgbClr val="262626"/>
                          </a:solidFill>
                          <a:latin typeface="Malgun Gothic" charset="0"/>
                          <a:ea typeface="Malgun Gothic" charset="0"/>
                          <a:cs typeface="Malgun Gothic" charset="0"/>
                        </a:rPr>
                        <a:t>페이지네이션</a:t>
                      </a:r>
                      <a:endParaRPr lang="ko-KR" altLang="en-US" sz="800" kern="1200" i="0" b="0">
                        <a:solidFill>
                          <a:srgbClr val="262626"/>
                        </a:solidFill>
                        <a:latin typeface="Malgun Gothic" charset="0"/>
                        <a:ea typeface="Malgun Gothic" charset="0"/>
                        <a:cs typeface="Malgun Gothic" charset="0"/>
                      </a:endParaRPr>
                    </a:p>
                  </a:txBody>
                  <a:tcPr marL="35560" marR="0" marT="45720" marB="45720" anchor="t">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r>
            </a:tbl>
          </a:graphicData>
        </a:graphic>
      </p:graphicFrame>
      <p:sp>
        <p:nvSpPr>
          <p:cNvPr id="812" name="텍스트 상자 49"/>
          <p:cNvSpPr txBox="1">
            <a:spLocks/>
          </p:cNvSpPr>
          <p:nvPr/>
        </p:nvSpPr>
        <p:spPr>
          <a:xfrm rot="0">
            <a:off x="522605" y="996950"/>
            <a:ext cx="6157595" cy="303530"/>
          </a:xfrm>
          <a:prstGeom prst="rect"/>
          <a:solidFill>
            <a:srgbClr val="595959"/>
          </a:solidFill>
          <a:ln w="9525" cap="flat" cmpd="sng">
            <a:solidFill>
              <a:srgbClr val="595959">
                <a:alpha val="100000"/>
              </a:srgbClr>
            </a:solidFill>
            <a:prstDash val="solid"/>
            <a:round/>
          </a:ln>
        </p:spPr>
        <p:txBody>
          <a:bodyPr wrap="square" lIns="91440" tIns="45720" rIns="91440" bIns="45720" numCol="1" vert="horz" anchor="t">
            <a:spAutoFit/>
          </a:bodyPr>
          <a:lstStyle/>
          <a:p>
            <a:pPr marL="0" indent="0" rtl="0" algn="l" latinLnBrk="0">
              <a:spcBef>
                <a:spcPts val="0"/>
              </a:spcBef>
              <a:spcAft>
                <a:spcPts val="0"/>
              </a:spcAft>
              <a:buFontTx/>
              <a:buNone/>
            </a:pPr>
            <a:endParaRPr lang="ko-KR" altLang="en-US"/>
          </a:p>
        </p:txBody>
      </p:sp>
      <p:sp>
        <p:nvSpPr>
          <p:cNvPr id="813" name="텍스트 상자 50"/>
          <p:cNvSpPr txBox="1">
            <a:spLocks/>
          </p:cNvSpPr>
          <p:nvPr/>
        </p:nvSpPr>
        <p:spPr>
          <a:xfrm rot="0">
            <a:off x="522605" y="996950"/>
            <a:ext cx="555625" cy="262255"/>
          </a:xfrm>
          <a:prstGeom prst="rect"/>
          <a:noFill/>
          <a:ln w="0">
            <a:noFill/>
            <a:prstDash/>
          </a:ln>
        </p:spPr>
        <p:txBody>
          <a:bodyPr wrap="square" lIns="91440" tIns="45720" rIns="91440" bIns="45720" numCol="1" vert="horz" anchor="t">
            <a:spAutoFit/>
          </a:bodyPr>
          <a:lstStyle/>
          <a:p>
            <a:pPr marL="0" indent="0" rtl="0" algn="ctr" latinLnBrk="0">
              <a:spcBef>
                <a:spcPts val="0"/>
              </a:spcBef>
              <a:spcAft>
                <a:spcPts val="0"/>
              </a:spcAft>
              <a:buFontTx/>
              <a:buNone/>
            </a:pPr>
            <a:r>
              <a:rPr lang="ko-KR" sz="1100">
                <a:solidFill>
                  <a:schemeClr val="lt1"/>
                </a:solidFill>
                <a:latin typeface="Malgun Gothic" charset="0"/>
                <a:ea typeface="Malgun Gothic" charset="0"/>
                <a:cs typeface="Malgun Gothic" charset="0"/>
              </a:rPr>
              <a:t>로고</a:t>
            </a:r>
            <a:endParaRPr lang="ko-KR" altLang="en-US" sz="1100">
              <a:solidFill>
                <a:schemeClr val="lt1"/>
              </a:solidFill>
              <a:latin typeface="Malgun Gothic" charset="0"/>
              <a:ea typeface="Malgun Gothic" charset="0"/>
              <a:cs typeface="Malgun Gothic" charset="0"/>
            </a:endParaRPr>
          </a:p>
        </p:txBody>
      </p:sp>
      <p:sp>
        <p:nvSpPr>
          <p:cNvPr id="814" name="텍스트 상자 51"/>
          <p:cNvSpPr txBox="1">
            <a:spLocks/>
          </p:cNvSpPr>
          <p:nvPr/>
        </p:nvSpPr>
        <p:spPr>
          <a:xfrm rot="0">
            <a:off x="1664970" y="996950"/>
            <a:ext cx="555625" cy="262255"/>
          </a:xfrm>
          <a:prstGeom prst="rect"/>
          <a:noFill/>
          <a:ln w="0">
            <a:noFill/>
            <a:prstDash/>
          </a:ln>
        </p:spPr>
        <p:txBody>
          <a:bodyPr wrap="square" lIns="91440" tIns="45720" rIns="91440" bIns="45720" numCol="1" vert="horz" anchor="t">
            <a:spAutoFit/>
          </a:bodyPr>
          <a:lstStyle/>
          <a:p>
            <a:pPr marL="0" indent="0" rtl="0" algn="ctr" latinLnBrk="0">
              <a:spcBef>
                <a:spcPts val="0"/>
              </a:spcBef>
              <a:spcAft>
                <a:spcPts val="0"/>
              </a:spcAft>
              <a:buFontTx/>
              <a:buNone/>
            </a:pPr>
            <a:r>
              <a:rPr lang="ko-KR" sz="1100">
                <a:solidFill>
                  <a:schemeClr val="lt1"/>
                </a:solidFill>
                <a:latin typeface="Malgun Gothic" charset="0"/>
                <a:ea typeface="Malgun Gothic" charset="0"/>
                <a:cs typeface="Malgun Gothic" charset="0"/>
              </a:rPr>
              <a:t>뉴스</a:t>
            </a:r>
            <a:endParaRPr lang="ko-KR" altLang="en-US" sz="1100">
              <a:solidFill>
                <a:schemeClr val="lt1"/>
              </a:solidFill>
              <a:latin typeface="Malgun Gothic" charset="0"/>
              <a:ea typeface="Malgun Gothic" charset="0"/>
              <a:cs typeface="Malgun Gothic" charset="0"/>
            </a:endParaRPr>
          </a:p>
        </p:txBody>
      </p:sp>
      <p:sp>
        <p:nvSpPr>
          <p:cNvPr id="815" name="텍스트 상자 52"/>
          <p:cNvSpPr txBox="1">
            <a:spLocks/>
          </p:cNvSpPr>
          <p:nvPr/>
        </p:nvSpPr>
        <p:spPr>
          <a:xfrm rot="0">
            <a:off x="2310130" y="1001395"/>
            <a:ext cx="555625" cy="262255"/>
          </a:xfrm>
          <a:prstGeom prst="rect"/>
          <a:noFill/>
          <a:ln w="0">
            <a:noFill/>
            <a:prstDash/>
          </a:ln>
        </p:spPr>
        <p:txBody>
          <a:bodyPr wrap="square" lIns="91440" tIns="45720" rIns="91440" bIns="45720" numCol="1" vert="horz" anchor="t">
            <a:spAutoFit/>
          </a:bodyPr>
          <a:lstStyle/>
          <a:p>
            <a:pPr marL="0" indent="0" rtl="0" algn="ctr" latinLnBrk="0">
              <a:spcBef>
                <a:spcPts val="0"/>
              </a:spcBef>
              <a:spcAft>
                <a:spcPts val="0"/>
              </a:spcAft>
              <a:buFontTx/>
              <a:buNone/>
            </a:pPr>
            <a:r>
              <a:rPr lang="ko-KR" sz="1100">
                <a:solidFill>
                  <a:schemeClr val="lt1"/>
                </a:solidFill>
                <a:latin typeface="Malgun Gothic" charset="0"/>
                <a:ea typeface="Malgun Gothic" charset="0"/>
                <a:cs typeface="Malgun Gothic" charset="0"/>
              </a:rPr>
              <a:t>Q&amp;A</a:t>
            </a:r>
            <a:endParaRPr lang="ko-KR" altLang="en-US" sz="1100">
              <a:solidFill>
                <a:schemeClr val="lt1"/>
              </a:solidFill>
              <a:latin typeface="Malgun Gothic" charset="0"/>
              <a:ea typeface="Malgun Gothic" charset="0"/>
              <a:cs typeface="Malgun Gothic" charset="0"/>
            </a:endParaRPr>
          </a:p>
        </p:txBody>
      </p:sp>
      <p:sp>
        <p:nvSpPr>
          <p:cNvPr id="816" name="텍스트 상자 53"/>
          <p:cNvSpPr txBox="1">
            <a:spLocks/>
          </p:cNvSpPr>
          <p:nvPr/>
        </p:nvSpPr>
        <p:spPr>
          <a:xfrm rot="0">
            <a:off x="6031230" y="996950"/>
            <a:ext cx="648970" cy="262255"/>
          </a:xfrm>
          <a:prstGeom prst="rect"/>
          <a:noFill/>
          <a:ln w="0">
            <a:noFill/>
            <a:prstDash/>
          </a:ln>
        </p:spPr>
        <p:txBody>
          <a:bodyPr wrap="square" lIns="91440" tIns="45720" rIns="91440" bIns="45720" numCol="1" vert="horz" anchor="t">
            <a:spAutoFit/>
          </a:bodyPr>
          <a:lstStyle/>
          <a:p>
            <a:pPr marL="0" indent="0" rtl="0" algn="ctr" latinLnBrk="0">
              <a:spcBef>
                <a:spcPts val="0"/>
              </a:spcBef>
              <a:spcAft>
                <a:spcPts val="0"/>
              </a:spcAft>
              <a:buFontTx/>
              <a:buNone/>
            </a:pPr>
            <a:r>
              <a:rPr lang="ko-KR" sz="1100">
                <a:solidFill>
                  <a:schemeClr val="lt1"/>
                </a:solidFill>
                <a:latin typeface="Malgun Gothic" charset="0"/>
                <a:ea typeface="Malgun Gothic" charset="0"/>
                <a:cs typeface="Malgun Gothic" charset="0"/>
              </a:rPr>
              <a:t>로그인</a:t>
            </a:r>
            <a:endParaRPr lang="ko-KR" altLang="en-US" sz="1100">
              <a:solidFill>
                <a:schemeClr val="lt1"/>
              </a:solidFill>
              <a:latin typeface="Malgun Gothic" charset="0"/>
              <a:ea typeface="Malgun Gothic" charset="0"/>
              <a:cs typeface="Malgun Gothic" charset="0"/>
            </a:endParaRPr>
          </a:p>
        </p:txBody>
      </p:sp>
      <p:sp>
        <p:nvSpPr>
          <p:cNvPr id="817" name="텍스트 상자 54"/>
          <p:cNvSpPr txBox="1">
            <a:spLocks/>
          </p:cNvSpPr>
          <p:nvPr/>
        </p:nvSpPr>
        <p:spPr>
          <a:xfrm rot="0">
            <a:off x="1056005" y="996950"/>
            <a:ext cx="555625" cy="262255"/>
          </a:xfrm>
          <a:prstGeom prst="rect"/>
          <a:noFill/>
          <a:ln w="0">
            <a:noFill/>
            <a:prstDash/>
          </a:ln>
        </p:spPr>
        <p:txBody>
          <a:bodyPr wrap="square" lIns="91440" tIns="45720" rIns="91440" bIns="45720" numCol="1" vert="horz" anchor="t">
            <a:spAutoFit/>
          </a:bodyPr>
          <a:lstStyle/>
          <a:p>
            <a:pPr marL="0" indent="0" rtl="0" algn="ctr" latinLnBrk="0">
              <a:spcBef>
                <a:spcPts val="0"/>
              </a:spcBef>
              <a:spcAft>
                <a:spcPts val="0"/>
              </a:spcAft>
              <a:buFontTx/>
              <a:buNone/>
            </a:pPr>
            <a:r>
              <a:rPr lang="ko-KR" sz="1100">
                <a:solidFill>
                  <a:schemeClr val="lt1"/>
                </a:solidFill>
                <a:latin typeface="Malgun Gothic" charset="0"/>
                <a:ea typeface="Malgun Gothic" charset="0"/>
                <a:cs typeface="Malgun Gothic" charset="0"/>
              </a:rPr>
              <a:t>전체</a:t>
            </a:r>
            <a:endParaRPr lang="ko-KR" altLang="en-US" sz="1100">
              <a:solidFill>
                <a:schemeClr val="lt1"/>
              </a:solidFill>
              <a:latin typeface="Malgun Gothic" charset="0"/>
              <a:ea typeface="Malgun Gothic" charset="0"/>
              <a:cs typeface="Malgun Gothic"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 name="Rect 0"/>
          <p:cNvSpPr>
            <a:spLocks/>
          </p:cNvSpPr>
          <p:nvPr/>
        </p:nvSpPr>
        <p:spPr>
          <a:xfrm rot="0">
            <a:off x="520700" y="1037590"/>
            <a:ext cx="6159500" cy="5272405"/>
          </a:xfrm>
          <a:prstGeom prst="rect"/>
          <a:solidFill>
            <a:srgbClr val="262626"/>
          </a:solidFill>
          <a:ln w="9525" cap="flat" cmpd="sng">
            <a:solidFill>
              <a:srgbClr val="7F7F7F">
                <a:alpha val="100000"/>
              </a:srgbClr>
            </a:solidFill>
            <a:prstDash val="solid"/>
            <a:round/>
          </a:ln>
        </p:spPr>
        <p:txBody>
          <a:bodyPr wrap="square" lIns="0" tIns="45720" rIns="0" bIns="45720" numCol="1" vert="horz" anchor="ctr">
            <a:noAutofit/>
          </a:bodyPr>
          <a:lstStyle/>
          <a:p>
            <a:pPr marL="0" indent="0" rtl="0" algn="l" latinLnBrk="0">
              <a:spcBef>
                <a:spcPts val="0"/>
              </a:spcBef>
              <a:spcAft>
                <a:spcPts val="0"/>
              </a:spcAft>
              <a:buFontTx/>
              <a:buNone/>
            </a:pPr>
            <a:endParaRPr lang="ko-KR" altLang="en-US"/>
          </a:p>
        </p:txBody>
      </p:sp>
      <p:sp>
        <p:nvSpPr>
          <p:cNvPr id="749" name="Rect 0"/>
          <p:cNvSpPr>
            <a:spLocks/>
          </p:cNvSpPr>
          <p:nvPr/>
        </p:nvSpPr>
        <p:spPr>
          <a:xfrm rot="0">
            <a:off x="4413250" y="95250"/>
            <a:ext cx="2736850" cy="216535"/>
          </a:xfrm>
          <a:prstGeom prst="rect"/>
          <a:noFill/>
          <a:ln w="0">
            <a:noFill/>
            <a:prstDash/>
          </a:ln>
        </p:spPr>
        <p:txBody>
          <a:bodyPr wrap="square" lIns="91440" tIns="45720" rIns="91440" bIns="45720" numCol="1" vert="horz" anchor="ctr">
            <a:noAutofit/>
          </a:bodyPr>
          <a:lstStyle/>
          <a:p>
            <a:pPr marL="0" indent="0" rtl="0" algn="l" latinLnBrk="0">
              <a:spcBef>
                <a:spcPts val="0"/>
              </a:spcBef>
              <a:spcAft>
                <a:spcPts val="0"/>
              </a:spcAft>
              <a:buFontTx/>
              <a:buNone/>
            </a:pPr>
            <a:r>
              <a:rPr lang="ko-KR" sz="800">
                <a:solidFill>
                  <a:schemeClr val="dk1"/>
                </a:solidFill>
                <a:latin typeface="Malgun Gothic" charset="0"/>
                <a:ea typeface="Malgun Gothic" charset="0"/>
                <a:cs typeface="Malgun Gothic" charset="0"/>
              </a:rPr>
              <a:t>필터 모달</a:t>
            </a:r>
            <a:endParaRPr lang="ko-KR" altLang="en-US" sz="800">
              <a:solidFill>
                <a:schemeClr val="dk1"/>
              </a:solidFill>
              <a:latin typeface="Malgun Gothic" charset="0"/>
              <a:ea typeface="Malgun Gothic" charset="0"/>
              <a:cs typeface="Malgun Gothic" charset="0"/>
            </a:endParaRPr>
          </a:p>
        </p:txBody>
      </p:sp>
      <p:sp>
        <p:nvSpPr>
          <p:cNvPr id="750" name="Rect 0"/>
          <p:cNvSpPr>
            <a:spLocks/>
          </p:cNvSpPr>
          <p:nvPr/>
        </p:nvSpPr>
        <p:spPr>
          <a:xfrm rot="0">
            <a:off x="8265160" y="95250"/>
            <a:ext cx="1575435" cy="216535"/>
          </a:xfrm>
          <a:prstGeom prst="rect"/>
          <a:noFill/>
          <a:ln w="0">
            <a:noFill/>
            <a:prstDash/>
          </a:ln>
        </p:spPr>
        <p:txBody>
          <a:bodyPr wrap="square" lIns="91440" tIns="45720" rIns="91440" bIns="45720" numCol="1" vert="horz" anchor="ctr">
            <a:noAutofit/>
          </a:bodyPr>
          <a:lstStyle/>
          <a:p>
            <a:pPr marL="0" indent="0" rtl="0" algn="l" latinLnBrk="0">
              <a:spcBef>
                <a:spcPts val="0"/>
              </a:spcBef>
              <a:spcAft>
                <a:spcPts val="0"/>
              </a:spcAft>
              <a:buFontTx/>
              <a:buNone/>
            </a:pPr>
            <a:r>
              <a:rPr lang="ko-KR" sz="800">
                <a:solidFill>
                  <a:schemeClr val="dk1"/>
                </a:solidFill>
                <a:latin typeface="Malgun Gothic" charset="0"/>
                <a:ea typeface="Malgun Gothic" charset="0"/>
                <a:cs typeface="Malgun Gothic" charset="0"/>
              </a:rPr>
              <a:t>화면 </a:t>
            </a:r>
            <a:endParaRPr lang="ko-KR" altLang="en-US" sz="800">
              <a:solidFill>
                <a:schemeClr val="dk1"/>
              </a:solidFill>
              <a:latin typeface="Malgun Gothic" charset="0"/>
              <a:ea typeface="Malgun Gothic" charset="0"/>
              <a:cs typeface="Malgun Gothic" charset="0"/>
            </a:endParaRPr>
          </a:p>
        </p:txBody>
      </p:sp>
      <p:sp>
        <p:nvSpPr>
          <p:cNvPr id="751" name="Rect 0"/>
          <p:cNvSpPr>
            <a:spLocks/>
          </p:cNvSpPr>
          <p:nvPr/>
        </p:nvSpPr>
        <p:spPr>
          <a:xfrm rot="0">
            <a:off x="956310" y="324485"/>
            <a:ext cx="2736850" cy="216535"/>
          </a:xfrm>
          <a:prstGeom prst="rect"/>
          <a:noFill/>
          <a:ln w="0">
            <a:noFill/>
            <a:prstDash/>
          </a:ln>
        </p:spPr>
        <p:txBody>
          <a:bodyPr wrap="square" lIns="91440" tIns="71755" rIns="91440" bIns="71755" numCol="1" vert="horz" anchor="ctr">
            <a:noAutofit/>
          </a:bodyPr>
          <a:lstStyle/>
          <a:p>
            <a:pPr marL="0" indent="0" rtl="0" algn="l" latinLnBrk="0">
              <a:spcBef>
                <a:spcPts val="0"/>
              </a:spcBef>
              <a:spcAft>
                <a:spcPts val="0"/>
              </a:spcAft>
              <a:buFontTx/>
              <a:buNone/>
            </a:pPr>
            <a:r>
              <a:rPr lang="ko-KR" sz="800">
                <a:solidFill>
                  <a:schemeClr val="dk1"/>
                </a:solidFill>
                <a:latin typeface="Malgun Gothic" charset="0"/>
                <a:ea typeface="Malgun Gothic" charset="0"/>
                <a:cs typeface="Malgun Gothic" charset="0"/>
              </a:rPr>
              <a:t>메인 화면 &gt; 서브화면</a:t>
            </a:r>
            <a:endParaRPr lang="ko-KR" altLang="en-US" sz="800">
              <a:solidFill>
                <a:schemeClr val="dk1"/>
              </a:solidFill>
              <a:latin typeface="Malgun Gothic" charset="0"/>
              <a:ea typeface="Malgun Gothic" charset="0"/>
              <a:cs typeface="Malgun Gothic" charset="0"/>
            </a:endParaRPr>
          </a:p>
        </p:txBody>
      </p:sp>
      <p:sp>
        <p:nvSpPr>
          <p:cNvPr id="752" name="Rect 0"/>
          <p:cNvSpPr>
            <a:spLocks/>
          </p:cNvSpPr>
          <p:nvPr/>
        </p:nvSpPr>
        <p:spPr>
          <a:xfrm rot="0">
            <a:off x="956310" y="95250"/>
            <a:ext cx="2736850" cy="216535"/>
          </a:xfrm>
          <a:prstGeom prst="rect"/>
          <a:noFill/>
          <a:ln w="0">
            <a:noFill/>
            <a:prstDash/>
          </a:ln>
        </p:spPr>
        <p:txBody>
          <a:bodyPr wrap="square" lIns="91440" tIns="45720" rIns="91440" bIns="45720" numCol="1" vert="horz" anchor="ctr">
            <a:noAutofit/>
          </a:bodyPr>
          <a:lstStyle/>
          <a:p>
            <a:pPr marL="0" indent="0" rtl="0" algn="l" latinLnBrk="0">
              <a:spcBef>
                <a:spcPts val="0"/>
              </a:spcBef>
              <a:spcAft>
                <a:spcPts val="0"/>
              </a:spcAft>
              <a:buFontTx/>
              <a:buNone/>
            </a:pPr>
            <a:r>
              <a:rPr lang="ko-KR" sz="800">
                <a:solidFill>
                  <a:schemeClr val="dk1"/>
                </a:solidFill>
                <a:latin typeface="Malgun Gothic" charset="0"/>
                <a:ea typeface="Malgun Gothic" charset="0"/>
                <a:cs typeface="Malgun Gothic" charset="0"/>
              </a:rPr>
              <a:t>web_02</a:t>
            </a:r>
            <a:endParaRPr lang="ko-KR" altLang="en-US" sz="800">
              <a:solidFill>
                <a:schemeClr val="dk1"/>
              </a:solidFill>
              <a:latin typeface="Malgun Gothic" charset="0"/>
              <a:ea typeface="Malgun Gothic" charset="0"/>
              <a:cs typeface="Malgun Gothic" charset="0"/>
            </a:endParaRPr>
          </a:p>
        </p:txBody>
      </p:sp>
      <p:pic>
        <p:nvPicPr>
          <p:cNvPr id="757" name="Picture " descr="C:/Users/paro_/AppData/Roaming/PolarisOffice/ETemp/13276_15933728/image6.png"/>
          <p:cNvPicPr>
            <a:picLocks/>
          </p:cNvPicPr>
          <p:nvPr/>
        </p:nvPicPr>
        <p:blipFill rotWithShape="1">
          <a:blip r:embed="rId2" cstate="print">
            <a:extLst>
              <a:ext uri="{28A0092B-C50C-407E-A947-70E740481C1C}">
                <a14:useLocalDpi xmlns:a14="http://schemas.microsoft.com/office/drawing/2010/main" val="0"/>
              </a:ext>
            </a:extLst>
          </a:blip>
          <a:stretch>
            <a:fillRect/>
          </a:stretch>
        </p:blipFill>
        <p:spPr>
          <a:xfrm rot="0">
            <a:off x="1454785" y="2101215"/>
            <a:ext cx="978535" cy="1612265"/>
          </a:xfrm>
          <a:prstGeom prst="rect"/>
          <a:noFill/>
          <a:ln w="0">
            <a:noFill/>
            <a:prstDash/>
          </a:ln>
        </p:spPr>
      </p:pic>
      <p:sp>
        <p:nvSpPr>
          <p:cNvPr id="758" name="Rect 0"/>
          <p:cNvSpPr txBox="1">
            <a:spLocks/>
          </p:cNvSpPr>
          <p:nvPr/>
        </p:nvSpPr>
        <p:spPr>
          <a:xfrm rot="0">
            <a:off x="1616075" y="2569210"/>
            <a:ext cx="608330" cy="262255"/>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1100">
                <a:solidFill>
                  <a:schemeClr val="lt1"/>
                </a:solidFill>
                <a:latin typeface="Malgun Gothic" charset="0"/>
                <a:ea typeface="Malgun Gothic" charset="0"/>
                <a:cs typeface="Malgun Gothic" charset="0"/>
              </a:rPr>
              <a:t>이미지</a:t>
            </a:r>
            <a:endParaRPr lang="ko-KR" altLang="en-US" sz="1100">
              <a:solidFill>
                <a:schemeClr val="lt1"/>
              </a:solidFill>
              <a:latin typeface="Malgun Gothic" charset="0"/>
              <a:ea typeface="Malgun Gothic" charset="0"/>
              <a:cs typeface="Malgun Gothic" charset="0"/>
            </a:endParaRPr>
          </a:p>
        </p:txBody>
      </p:sp>
      <p:sp>
        <p:nvSpPr>
          <p:cNvPr id="760" name="Rect 0"/>
          <p:cNvSpPr>
            <a:spLocks/>
          </p:cNvSpPr>
          <p:nvPr/>
        </p:nvSpPr>
        <p:spPr>
          <a:xfrm rot="0">
            <a:off x="1482090" y="3074035"/>
            <a:ext cx="855345" cy="621030"/>
          </a:xfrm>
          <a:prstGeom prst="rect"/>
          <a:noFill/>
          <a:ln w="9525" cap="flat" cmpd="sng">
            <a:solidFill>
              <a:srgbClr val="7F7F7F">
                <a:alpha val="100000"/>
              </a:srgbClr>
            </a:solidFill>
            <a:prstDash val="solid"/>
            <a:round/>
          </a:ln>
        </p:spPr>
        <p:txBody>
          <a:bodyPr wrap="square" lIns="0" tIns="45720" rIns="0" bIns="45720" numCol="1" vert="horz" anchor="ctr">
            <a:noAutofit/>
          </a:bodyPr>
          <a:lstStyle/>
          <a:p>
            <a:pPr marL="0" indent="0" rtl="0" algn="ctr" latinLnBrk="0">
              <a:spcBef>
                <a:spcPts val="0"/>
              </a:spcBef>
              <a:spcAft>
                <a:spcPts val="0"/>
              </a:spcAft>
              <a:buFontTx/>
              <a:buNone/>
            </a:pPr>
            <a:endParaRPr lang="ko-KR" altLang="en-US"/>
          </a:p>
        </p:txBody>
      </p:sp>
      <p:sp>
        <p:nvSpPr>
          <p:cNvPr id="761" name="Rect 0"/>
          <p:cNvSpPr txBox="1">
            <a:spLocks/>
          </p:cNvSpPr>
          <p:nvPr/>
        </p:nvSpPr>
        <p:spPr>
          <a:xfrm rot="0">
            <a:off x="1444625" y="3067685"/>
            <a:ext cx="929640" cy="585470"/>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800">
                <a:solidFill>
                  <a:schemeClr val="lt1"/>
                </a:solidFill>
                <a:latin typeface="Malgun Gothic" charset="0"/>
                <a:ea typeface="Malgun Gothic" charset="0"/>
                <a:cs typeface="Malgun Gothic" charset="0"/>
              </a:rPr>
              <a:t>게임명</a:t>
            </a:r>
            <a:endParaRPr lang="ko-KR" altLang="en-US" sz="800">
              <a:solidFill>
                <a:schemeClr val="lt1"/>
              </a:solidFill>
              <a:latin typeface="Malgun Gothic" charset="0"/>
              <a:ea typeface="Malgun Gothic" charset="0"/>
              <a:cs typeface="Malgun Gothic" charset="0"/>
            </a:endParaRPr>
          </a:p>
          <a:p>
            <a:pPr marL="0" indent="0" rtl="0" algn="l" latinLnBrk="0">
              <a:spcBef>
                <a:spcPts val="0"/>
              </a:spcBef>
              <a:spcAft>
                <a:spcPts val="0"/>
              </a:spcAft>
              <a:buFontTx/>
              <a:buNone/>
            </a:pPr>
            <a:r>
              <a:rPr lang="ko-KR" sz="800">
                <a:solidFill>
                  <a:schemeClr val="lt1"/>
                </a:solidFill>
                <a:latin typeface="Malgun Gothic" charset="0"/>
                <a:ea typeface="Malgun Gothic" charset="0"/>
                <a:cs typeface="Malgun Gothic" charset="0"/>
              </a:rPr>
              <a:t>게임사</a:t>
            </a:r>
            <a:endParaRPr lang="ko-KR" altLang="en-US" sz="800">
              <a:solidFill>
                <a:schemeClr val="lt1"/>
              </a:solidFill>
              <a:latin typeface="Malgun Gothic" charset="0"/>
              <a:ea typeface="Malgun Gothic" charset="0"/>
              <a:cs typeface="Malgun Gothic" charset="0"/>
            </a:endParaRPr>
          </a:p>
          <a:p>
            <a:pPr marL="0" indent="0" rtl="0" algn="l" latinLnBrk="0">
              <a:spcBef>
                <a:spcPts val="0"/>
              </a:spcBef>
              <a:spcAft>
                <a:spcPts val="0"/>
              </a:spcAft>
              <a:buFontTx/>
              <a:buNone/>
            </a:pPr>
            <a:r>
              <a:rPr lang="ko-KR" sz="800">
                <a:solidFill>
                  <a:schemeClr val="lt1"/>
                </a:solidFill>
                <a:latin typeface="Malgun Gothic" charset="0"/>
                <a:ea typeface="Malgun Gothic" charset="0"/>
                <a:cs typeface="Malgun Gothic" charset="0"/>
              </a:rPr>
              <a:t>할인율, 가격or 세일가격</a:t>
            </a:r>
            <a:endParaRPr lang="ko-KR" altLang="en-US" sz="800">
              <a:solidFill>
                <a:schemeClr val="lt1"/>
              </a:solidFill>
              <a:latin typeface="Malgun Gothic" charset="0"/>
              <a:ea typeface="Malgun Gothic" charset="0"/>
              <a:cs typeface="Malgun Gothic" charset="0"/>
            </a:endParaRPr>
          </a:p>
        </p:txBody>
      </p:sp>
      <p:sp>
        <p:nvSpPr>
          <p:cNvPr id="762" name="Rect 0"/>
          <p:cNvSpPr>
            <a:spLocks/>
          </p:cNvSpPr>
          <p:nvPr/>
        </p:nvSpPr>
        <p:spPr>
          <a:xfrm rot="0">
            <a:off x="5066665" y="1459865"/>
            <a:ext cx="1470660" cy="288925"/>
          </a:xfrm>
          <a:prstGeom prst="rect"/>
          <a:noFill/>
          <a:ln w="9525" cap="flat" cmpd="sng">
            <a:solidFill>
              <a:srgbClr val="7F7F7F">
                <a:alpha val="100000"/>
              </a:srgbClr>
            </a:solidFill>
            <a:prstDash val="solid"/>
            <a:round/>
          </a:ln>
        </p:spPr>
        <p:txBody>
          <a:bodyPr wrap="square" lIns="0" tIns="45720" rIns="0" bIns="45720" numCol="1" vert="horz" anchor="ctr">
            <a:noAutofit/>
          </a:bodyPr>
          <a:lstStyle/>
          <a:p>
            <a:pPr marL="0" indent="0" rtl="0" algn="l" latinLnBrk="0">
              <a:spcBef>
                <a:spcPts val="0"/>
              </a:spcBef>
              <a:spcAft>
                <a:spcPts val="0"/>
              </a:spcAft>
              <a:buFontTx/>
              <a:buNone/>
            </a:pPr>
            <a:r>
              <a:rPr lang="ko-KR" sz="900">
                <a:solidFill>
                  <a:srgbClr val="3F3F3F"/>
                </a:solidFill>
                <a:latin typeface="Malgun Gothic" charset="0"/>
                <a:ea typeface="Malgun Gothic" charset="0"/>
                <a:cs typeface="Malgun Gothic" charset="0"/>
              </a:rPr>
              <a:t>        </a:t>
            </a:r>
            <a:r>
              <a:rPr lang="ko-KR" sz="900">
                <a:solidFill>
                  <a:schemeClr val="lt1"/>
                </a:solidFill>
                <a:latin typeface="Malgun Gothic" charset="0"/>
                <a:ea typeface="Malgun Gothic" charset="0"/>
                <a:cs typeface="Malgun Gothic" charset="0"/>
              </a:rPr>
              <a:t>검색 :</a:t>
            </a:r>
            <a:endParaRPr lang="ko-KR" altLang="en-US" sz="900">
              <a:solidFill>
                <a:schemeClr val="lt1"/>
              </a:solidFill>
              <a:latin typeface="Malgun Gothic" charset="0"/>
              <a:ea typeface="Malgun Gothic" charset="0"/>
              <a:cs typeface="Malgun Gothic" charset="0"/>
            </a:endParaRPr>
          </a:p>
        </p:txBody>
      </p:sp>
      <p:pic>
        <p:nvPicPr>
          <p:cNvPr id="766" name="Picture " descr="C:/Users/paro_/AppData/Roaming/PolarisOffice/ETemp/13276_15933728/image6.png"/>
          <p:cNvPicPr>
            <a:picLocks/>
          </p:cNvPicPr>
          <p:nvPr/>
        </p:nvPicPr>
        <p:blipFill rotWithShape="1">
          <a:blip r:embed="rId2" cstate="print">
            <a:extLst>
              <a:ext uri="{28A0092B-C50C-407E-A947-70E740481C1C}">
                <a14:useLocalDpi xmlns:a14="http://schemas.microsoft.com/office/drawing/2010/main" val="0"/>
              </a:ext>
            </a:extLst>
          </a:blip>
          <a:stretch>
            <a:fillRect/>
          </a:stretch>
        </p:blipFill>
        <p:spPr>
          <a:xfrm rot="0">
            <a:off x="2556510" y="2101215"/>
            <a:ext cx="978535" cy="1612265"/>
          </a:xfrm>
          <a:prstGeom prst="rect"/>
          <a:noFill/>
          <a:ln w="0">
            <a:noFill/>
            <a:prstDash/>
          </a:ln>
        </p:spPr>
      </p:pic>
      <p:sp>
        <p:nvSpPr>
          <p:cNvPr id="767" name="Rect 0"/>
          <p:cNvSpPr txBox="1">
            <a:spLocks/>
          </p:cNvSpPr>
          <p:nvPr/>
        </p:nvSpPr>
        <p:spPr>
          <a:xfrm rot="0">
            <a:off x="2717800" y="2569210"/>
            <a:ext cx="608330" cy="262255"/>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1100">
                <a:solidFill>
                  <a:schemeClr val="lt1"/>
                </a:solidFill>
                <a:latin typeface="Malgun Gothic" charset="0"/>
                <a:ea typeface="Malgun Gothic" charset="0"/>
                <a:cs typeface="Malgun Gothic" charset="0"/>
              </a:rPr>
              <a:t>이미지</a:t>
            </a:r>
            <a:endParaRPr lang="ko-KR" altLang="en-US" sz="1100">
              <a:solidFill>
                <a:schemeClr val="lt1"/>
              </a:solidFill>
              <a:latin typeface="Malgun Gothic" charset="0"/>
              <a:ea typeface="Malgun Gothic" charset="0"/>
              <a:cs typeface="Malgun Gothic" charset="0"/>
            </a:endParaRPr>
          </a:p>
        </p:txBody>
      </p:sp>
      <p:sp>
        <p:nvSpPr>
          <p:cNvPr id="768" name="Rect 0"/>
          <p:cNvSpPr>
            <a:spLocks/>
          </p:cNvSpPr>
          <p:nvPr/>
        </p:nvSpPr>
        <p:spPr>
          <a:xfrm rot="0">
            <a:off x="2583815" y="3074035"/>
            <a:ext cx="855345" cy="621030"/>
          </a:xfrm>
          <a:prstGeom prst="rect"/>
          <a:noFill/>
          <a:ln w="9525" cap="flat" cmpd="sng">
            <a:solidFill>
              <a:srgbClr val="7F7F7F">
                <a:alpha val="100000"/>
              </a:srgbClr>
            </a:solidFill>
            <a:prstDash val="solid"/>
            <a:round/>
          </a:ln>
        </p:spPr>
        <p:txBody>
          <a:bodyPr wrap="square" lIns="0" tIns="45720" rIns="0" bIns="45720" numCol="1" vert="horz" anchor="ctr">
            <a:noAutofit/>
          </a:bodyPr>
          <a:lstStyle/>
          <a:p>
            <a:pPr marL="0" indent="0" rtl="0" algn="ctr" latinLnBrk="0">
              <a:spcBef>
                <a:spcPts val="0"/>
              </a:spcBef>
              <a:spcAft>
                <a:spcPts val="0"/>
              </a:spcAft>
              <a:buFontTx/>
              <a:buNone/>
            </a:pPr>
            <a:endParaRPr lang="ko-KR" altLang="en-US"/>
          </a:p>
        </p:txBody>
      </p:sp>
      <p:sp>
        <p:nvSpPr>
          <p:cNvPr id="769" name="Rect 0"/>
          <p:cNvSpPr txBox="1">
            <a:spLocks/>
          </p:cNvSpPr>
          <p:nvPr/>
        </p:nvSpPr>
        <p:spPr>
          <a:xfrm rot="0">
            <a:off x="2546350" y="3067685"/>
            <a:ext cx="929640" cy="585470"/>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800">
                <a:solidFill>
                  <a:schemeClr val="lt1"/>
                </a:solidFill>
                <a:latin typeface="Malgun Gothic" charset="0"/>
                <a:ea typeface="Malgun Gothic" charset="0"/>
                <a:cs typeface="Malgun Gothic" charset="0"/>
              </a:rPr>
              <a:t>게임명</a:t>
            </a:r>
            <a:endParaRPr lang="ko-KR" altLang="en-US" sz="800">
              <a:solidFill>
                <a:schemeClr val="lt1"/>
              </a:solidFill>
              <a:latin typeface="Malgun Gothic" charset="0"/>
              <a:ea typeface="Malgun Gothic" charset="0"/>
              <a:cs typeface="Malgun Gothic" charset="0"/>
            </a:endParaRPr>
          </a:p>
          <a:p>
            <a:pPr marL="0" indent="0" rtl="0" algn="l" latinLnBrk="0">
              <a:spcBef>
                <a:spcPts val="0"/>
              </a:spcBef>
              <a:spcAft>
                <a:spcPts val="0"/>
              </a:spcAft>
              <a:buFontTx/>
              <a:buNone/>
            </a:pPr>
            <a:r>
              <a:rPr lang="ko-KR" sz="800">
                <a:solidFill>
                  <a:schemeClr val="lt1"/>
                </a:solidFill>
                <a:latin typeface="Malgun Gothic" charset="0"/>
                <a:ea typeface="Malgun Gothic" charset="0"/>
                <a:cs typeface="Malgun Gothic" charset="0"/>
              </a:rPr>
              <a:t>게임사</a:t>
            </a:r>
            <a:endParaRPr lang="ko-KR" altLang="en-US" sz="800">
              <a:solidFill>
                <a:schemeClr val="lt1"/>
              </a:solidFill>
              <a:latin typeface="Malgun Gothic" charset="0"/>
              <a:ea typeface="Malgun Gothic" charset="0"/>
              <a:cs typeface="Malgun Gothic" charset="0"/>
            </a:endParaRPr>
          </a:p>
          <a:p>
            <a:pPr marL="0" indent="0" rtl="0" algn="l" latinLnBrk="0">
              <a:spcBef>
                <a:spcPts val="0"/>
              </a:spcBef>
              <a:spcAft>
                <a:spcPts val="0"/>
              </a:spcAft>
              <a:buFontTx/>
              <a:buNone/>
            </a:pPr>
            <a:r>
              <a:rPr lang="ko-KR" sz="800">
                <a:solidFill>
                  <a:schemeClr val="lt1"/>
                </a:solidFill>
                <a:latin typeface="Malgun Gothic" charset="0"/>
                <a:ea typeface="Malgun Gothic" charset="0"/>
                <a:cs typeface="Malgun Gothic" charset="0"/>
              </a:rPr>
              <a:t>할인율, 가격or 세일가격</a:t>
            </a:r>
            <a:endParaRPr lang="ko-KR" altLang="en-US" sz="800">
              <a:solidFill>
                <a:schemeClr val="lt1"/>
              </a:solidFill>
              <a:latin typeface="Malgun Gothic" charset="0"/>
              <a:ea typeface="Malgun Gothic" charset="0"/>
              <a:cs typeface="Malgun Gothic" charset="0"/>
            </a:endParaRPr>
          </a:p>
        </p:txBody>
      </p:sp>
      <p:pic>
        <p:nvPicPr>
          <p:cNvPr id="770" name="Picture " descr="C:/Users/paro_/AppData/Roaming/PolarisOffice/ETemp/13276_15933728/image6.png"/>
          <p:cNvPicPr>
            <a:picLocks/>
          </p:cNvPicPr>
          <p:nvPr/>
        </p:nvPicPr>
        <p:blipFill rotWithShape="1">
          <a:blip r:embed="rId2" cstate="print">
            <a:extLst>
              <a:ext uri="{28A0092B-C50C-407E-A947-70E740481C1C}">
                <a14:useLocalDpi xmlns:a14="http://schemas.microsoft.com/office/drawing/2010/main" val="0"/>
              </a:ext>
            </a:extLst>
          </a:blip>
          <a:stretch>
            <a:fillRect/>
          </a:stretch>
        </p:blipFill>
        <p:spPr>
          <a:xfrm rot="0">
            <a:off x="3636645" y="2101215"/>
            <a:ext cx="978535" cy="1612265"/>
          </a:xfrm>
          <a:prstGeom prst="rect"/>
          <a:noFill/>
          <a:ln w="0">
            <a:noFill/>
            <a:prstDash/>
          </a:ln>
        </p:spPr>
      </p:pic>
      <p:sp>
        <p:nvSpPr>
          <p:cNvPr id="771" name="Rect 0"/>
          <p:cNvSpPr txBox="1">
            <a:spLocks/>
          </p:cNvSpPr>
          <p:nvPr/>
        </p:nvSpPr>
        <p:spPr>
          <a:xfrm rot="0">
            <a:off x="3797935" y="2569210"/>
            <a:ext cx="608330" cy="262255"/>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1100">
                <a:solidFill>
                  <a:schemeClr val="lt1"/>
                </a:solidFill>
                <a:latin typeface="Malgun Gothic" charset="0"/>
                <a:ea typeface="Malgun Gothic" charset="0"/>
                <a:cs typeface="Malgun Gothic" charset="0"/>
              </a:rPr>
              <a:t>이미지</a:t>
            </a:r>
            <a:endParaRPr lang="ko-KR" altLang="en-US" sz="1100">
              <a:solidFill>
                <a:schemeClr val="lt1"/>
              </a:solidFill>
              <a:latin typeface="Malgun Gothic" charset="0"/>
              <a:ea typeface="Malgun Gothic" charset="0"/>
              <a:cs typeface="Malgun Gothic" charset="0"/>
            </a:endParaRPr>
          </a:p>
        </p:txBody>
      </p:sp>
      <p:sp>
        <p:nvSpPr>
          <p:cNvPr id="772" name="Rect 0"/>
          <p:cNvSpPr>
            <a:spLocks/>
          </p:cNvSpPr>
          <p:nvPr/>
        </p:nvSpPr>
        <p:spPr>
          <a:xfrm rot="0">
            <a:off x="3663950" y="3074035"/>
            <a:ext cx="855345" cy="621030"/>
          </a:xfrm>
          <a:prstGeom prst="rect"/>
          <a:noFill/>
          <a:ln w="9525" cap="flat" cmpd="sng">
            <a:solidFill>
              <a:srgbClr val="7F7F7F">
                <a:alpha val="100000"/>
              </a:srgbClr>
            </a:solidFill>
            <a:prstDash val="solid"/>
            <a:round/>
          </a:ln>
        </p:spPr>
        <p:txBody>
          <a:bodyPr wrap="square" lIns="0" tIns="45720" rIns="0" bIns="45720" numCol="1" vert="horz" anchor="ctr">
            <a:noAutofit/>
          </a:bodyPr>
          <a:lstStyle/>
          <a:p>
            <a:pPr marL="0" indent="0" rtl="0" algn="ctr" latinLnBrk="0">
              <a:spcBef>
                <a:spcPts val="0"/>
              </a:spcBef>
              <a:spcAft>
                <a:spcPts val="0"/>
              </a:spcAft>
              <a:buFontTx/>
              <a:buNone/>
            </a:pPr>
            <a:endParaRPr lang="ko-KR" altLang="en-US"/>
          </a:p>
        </p:txBody>
      </p:sp>
      <p:sp>
        <p:nvSpPr>
          <p:cNvPr id="773" name="Rect 0"/>
          <p:cNvSpPr txBox="1">
            <a:spLocks/>
          </p:cNvSpPr>
          <p:nvPr/>
        </p:nvSpPr>
        <p:spPr>
          <a:xfrm rot="0">
            <a:off x="3626485" y="3067685"/>
            <a:ext cx="929640" cy="585470"/>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800">
                <a:solidFill>
                  <a:schemeClr val="lt1"/>
                </a:solidFill>
                <a:latin typeface="Malgun Gothic" charset="0"/>
                <a:ea typeface="Malgun Gothic" charset="0"/>
                <a:cs typeface="Malgun Gothic" charset="0"/>
              </a:rPr>
              <a:t>게임명</a:t>
            </a:r>
            <a:endParaRPr lang="ko-KR" altLang="en-US" sz="800">
              <a:solidFill>
                <a:schemeClr val="lt1"/>
              </a:solidFill>
              <a:latin typeface="Malgun Gothic" charset="0"/>
              <a:ea typeface="Malgun Gothic" charset="0"/>
              <a:cs typeface="Malgun Gothic" charset="0"/>
            </a:endParaRPr>
          </a:p>
          <a:p>
            <a:pPr marL="0" indent="0" rtl="0" algn="l" latinLnBrk="0">
              <a:spcBef>
                <a:spcPts val="0"/>
              </a:spcBef>
              <a:spcAft>
                <a:spcPts val="0"/>
              </a:spcAft>
              <a:buFontTx/>
              <a:buNone/>
            </a:pPr>
            <a:r>
              <a:rPr lang="ko-KR" sz="800">
                <a:solidFill>
                  <a:schemeClr val="lt1"/>
                </a:solidFill>
                <a:latin typeface="Malgun Gothic" charset="0"/>
                <a:ea typeface="Malgun Gothic" charset="0"/>
                <a:cs typeface="Malgun Gothic" charset="0"/>
              </a:rPr>
              <a:t>게임사</a:t>
            </a:r>
            <a:endParaRPr lang="ko-KR" altLang="en-US" sz="800">
              <a:solidFill>
                <a:schemeClr val="lt1"/>
              </a:solidFill>
              <a:latin typeface="Malgun Gothic" charset="0"/>
              <a:ea typeface="Malgun Gothic" charset="0"/>
              <a:cs typeface="Malgun Gothic" charset="0"/>
            </a:endParaRPr>
          </a:p>
          <a:p>
            <a:pPr marL="0" indent="0" rtl="0" algn="l" latinLnBrk="0">
              <a:spcBef>
                <a:spcPts val="0"/>
              </a:spcBef>
              <a:spcAft>
                <a:spcPts val="0"/>
              </a:spcAft>
              <a:buFontTx/>
              <a:buNone/>
            </a:pPr>
            <a:r>
              <a:rPr lang="ko-KR" sz="800">
                <a:solidFill>
                  <a:schemeClr val="lt1"/>
                </a:solidFill>
                <a:latin typeface="Malgun Gothic" charset="0"/>
                <a:ea typeface="Malgun Gothic" charset="0"/>
                <a:cs typeface="Malgun Gothic" charset="0"/>
              </a:rPr>
              <a:t>할인율, 가격or 세일가격</a:t>
            </a:r>
            <a:endParaRPr lang="ko-KR" altLang="en-US" sz="800">
              <a:solidFill>
                <a:schemeClr val="lt1"/>
              </a:solidFill>
              <a:latin typeface="Malgun Gothic" charset="0"/>
              <a:ea typeface="Malgun Gothic" charset="0"/>
              <a:cs typeface="Malgun Gothic" charset="0"/>
            </a:endParaRPr>
          </a:p>
        </p:txBody>
      </p:sp>
      <p:pic>
        <p:nvPicPr>
          <p:cNvPr id="774" name="Picture " descr="C:/Users/paro_/AppData/Roaming/PolarisOffice/ETemp/13276_15933728/image6.png"/>
          <p:cNvPicPr>
            <a:picLocks/>
          </p:cNvPicPr>
          <p:nvPr/>
        </p:nvPicPr>
        <p:blipFill rotWithShape="1">
          <a:blip r:embed="rId2" cstate="print">
            <a:extLst>
              <a:ext uri="{28A0092B-C50C-407E-A947-70E740481C1C}">
                <a14:useLocalDpi xmlns:a14="http://schemas.microsoft.com/office/drawing/2010/main" val="0"/>
              </a:ext>
            </a:extLst>
          </a:blip>
          <a:stretch>
            <a:fillRect/>
          </a:stretch>
        </p:blipFill>
        <p:spPr>
          <a:xfrm rot="0">
            <a:off x="4716780" y="2101215"/>
            <a:ext cx="978535" cy="1612265"/>
          </a:xfrm>
          <a:prstGeom prst="rect"/>
          <a:noFill/>
          <a:ln w="0">
            <a:noFill/>
            <a:prstDash/>
          </a:ln>
        </p:spPr>
      </p:pic>
      <p:sp>
        <p:nvSpPr>
          <p:cNvPr id="775" name="Rect 0"/>
          <p:cNvSpPr txBox="1">
            <a:spLocks/>
          </p:cNvSpPr>
          <p:nvPr/>
        </p:nvSpPr>
        <p:spPr>
          <a:xfrm rot="0">
            <a:off x="4878070" y="2569210"/>
            <a:ext cx="608330" cy="262255"/>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1100">
                <a:solidFill>
                  <a:schemeClr val="lt1"/>
                </a:solidFill>
                <a:latin typeface="Malgun Gothic" charset="0"/>
                <a:ea typeface="Malgun Gothic" charset="0"/>
                <a:cs typeface="Malgun Gothic" charset="0"/>
              </a:rPr>
              <a:t>이미지</a:t>
            </a:r>
            <a:endParaRPr lang="ko-KR" altLang="en-US" sz="1100">
              <a:solidFill>
                <a:schemeClr val="lt1"/>
              </a:solidFill>
              <a:latin typeface="Malgun Gothic" charset="0"/>
              <a:ea typeface="Malgun Gothic" charset="0"/>
              <a:cs typeface="Malgun Gothic" charset="0"/>
            </a:endParaRPr>
          </a:p>
        </p:txBody>
      </p:sp>
      <p:sp>
        <p:nvSpPr>
          <p:cNvPr id="776" name="Rect 0"/>
          <p:cNvSpPr>
            <a:spLocks/>
          </p:cNvSpPr>
          <p:nvPr/>
        </p:nvSpPr>
        <p:spPr>
          <a:xfrm rot="0">
            <a:off x="4744085" y="3074035"/>
            <a:ext cx="855345" cy="621030"/>
          </a:xfrm>
          <a:prstGeom prst="rect"/>
          <a:noFill/>
          <a:ln w="9525" cap="flat" cmpd="sng">
            <a:solidFill>
              <a:srgbClr val="7F7F7F">
                <a:alpha val="100000"/>
              </a:srgbClr>
            </a:solidFill>
            <a:prstDash val="solid"/>
            <a:round/>
          </a:ln>
        </p:spPr>
        <p:txBody>
          <a:bodyPr wrap="square" lIns="0" tIns="45720" rIns="0" bIns="45720" numCol="1" vert="horz" anchor="ctr">
            <a:noAutofit/>
          </a:bodyPr>
          <a:lstStyle/>
          <a:p>
            <a:pPr marL="0" indent="0" rtl="0" algn="ctr" latinLnBrk="0">
              <a:spcBef>
                <a:spcPts val="0"/>
              </a:spcBef>
              <a:spcAft>
                <a:spcPts val="0"/>
              </a:spcAft>
              <a:buFontTx/>
              <a:buNone/>
            </a:pPr>
            <a:endParaRPr lang="ko-KR" altLang="en-US"/>
          </a:p>
        </p:txBody>
      </p:sp>
      <p:sp>
        <p:nvSpPr>
          <p:cNvPr id="777" name="Rect 0"/>
          <p:cNvSpPr txBox="1">
            <a:spLocks/>
          </p:cNvSpPr>
          <p:nvPr/>
        </p:nvSpPr>
        <p:spPr>
          <a:xfrm rot="0">
            <a:off x="4706620" y="3067685"/>
            <a:ext cx="929640" cy="585470"/>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800">
                <a:solidFill>
                  <a:schemeClr val="lt1"/>
                </a:solidFill>
                <a:latin typeface="Malgun Gothic" charset="0"/>
                <a:ea typeface="Malgun Gothic" charset="0"/>
                <a:cs typeface="Malgun Gothic" charset="0"/>
              </a:rPr>
              <a:t>게임명</a:t>
            </a:r>
            <a:endParaRPr lang="ko-KR" altLang="en-US" sz="800">
              <a:solidFill>
                <a:schemeClr val="lt1"/>
              </a:solidFill>
              <a:latin typeface="Malgun Gothic" charset="0"/>
              <a:ea typeface="Malgun Gothic" charset="0"/>
              <a:cs typeface="Malgun Gothic" charset="0"/>
            </a:endParaRPr>
          </a:p>
          <a:p>
            <a:pPr marL="0" indent="0" rtl="0" algn="l" latinLnBrk="0">
              <a:spcBef>
                <a:spcPts val="0"/>
              </a:spcBef>
              <a:spcAft>
                <a:spcPts val="0"/>
              </a:spcAft>
              <a:buFontTx/>
              <a:buNone/>
            </a:pPr>
            <a:r>
              <a:rPr lang="ko-KR" sz="800">
                <a:solidFill>
                  <a:schemeClr val="lt1"/>
                </a:solidFill>
                <a:latin typeface="Malgun Gothic" charset="0"/>
                <a:ea typeface="Malgun Gothic" charset="0"/>
                <a:cs typeface="Malgun Gothic" charset="0"/>
              </a:rPr>
              <a:t>게임사</a:t>
            </a:r>
            <a:endParaRPr lang="ko-KR" altLang="en-US" sz="800">
              <a:solidFill>
                <a:schemeClr val="lt1"/>
              </a:solidFill>
              <a:latin typeface="Malgun Gothic" charset="0"/>
              <a:ea typeface="Malgun Gothic" charset="0"/>
              <a:cs typeface="Malgun Gothic" charset="0"/>
            </a:endParaRPr>
          </a:p>
          <a:p>
            <a:pPr marL="0" indent="0" rtl="0" algn="l" latinLnBrk="0">
              <a:spcBef>
                <a:spcPts val="0"/>
              </a:spcBef>
              <a:spcAft>
                <a:spcPts val="0"/>
              </a:spcAft>
              <a:buFontTx/>
              <a:buNone/>
            </a:pPr>
            <a:r>
              <a:rPr lang="ko-KR" sz="800">
                <a:solidFill>
                  <a:schemeClr val="lt1"/>
                </a:solidFill>
                <a:latin typeface="Malgun Gothic" charset="0"/>
                <a:ea typeface="Malgun Gothic" charset="0"/>
                <a:cs typeface="Malgun Gothic" charset="0"/>
              </a:rPr>
              <a:t>할인율, 가격or 세일가격</a:t>
            </a:r>
            <a:endParaRPr lang="ko-KR" altLang="en-US" sz="800">
              <a:solidFill>
                <a:schemeClr val="lt1"/>
              </a:solidFill>
              <a:latin typeface="Malgun Gothic" charset="0"/>
              <a:ea typeface="Malgun Gothic" charset="0"/>
              <a:cs typeface="Malgun Gothic" charset="0"/>
            </a:endParaRPr>
          </a:p>
        </p:txBody>
      </p:sp>
      <p:pic>
        <p:nvPicPr>
          <p:cNvPr id="778" name="Picture " descr="C:/Users/paro_/AppData/Roaming/PolarisOffice/ETemp/13276_15933728/image6.png"/>
          <p:cNvPicPr>
            <a:picLocks/>
          </p:cNvPicPr>
          <p:nvPr/>
        </p:nvPicPr>
        <p:blipFill rotWithShape="1">
          <a:blip r:embed="rId2" cstate="print">
            <a:extLst>
              <a:ext uri="{28A0092B-C50C-407E-A947-70E740481C1C}">
                <a14:useLocalDpi xmlns:a14="http://schemas.microsoft.com/office/drawing/2010/main" val="0"/>
              </a:ext>
            </a:extLst>
          </a:blip>
          <a:stretch>
            <a:fillRect/>
          </a:stretch>
        </p:blipFill>
        <p:spPr>
          <a:xfrm rot="0">
            <a:off x="1454785" y="3819525"/>
            <a:ext cx="978535" cy="1612265"/>
          </a:xfrm>
          <a:prstGeom prst="rect"/>
          <a:noFill/>
          <a:ln w="0">
            <a:noFill/>
            <a:prstDash/>
          </a:ln>
        </p:spPr>
      </p:pic>
      <p:sp>
        <p:nvSpPr>
          <p:cNvPr id="779" name="Rect 0"/>
          <p:cNvSpPr txBox="1">
            <a:spLocks/>
          </p:cNvSpPr>
          <p:nvPr/>
        </p:nvSpPr>
        <p:spPr>
          <a:xfrm rot="0">
            <a:off x="1616075" y="4286885"/>
            <a:ext cx="608330" cy="262255"/>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1100">
                <a:solidFill>
                  <a:schemeClr val="lt1"/>
                </a:solidFill>
                <a:latin typeface="Malgun Gothic" charset="0"/>
                <a:ea typeface="Malgun Gothic" charset="0"/>
                <a:cs typeface="Malgun Gothic" charset="0"/>
              </a:rPr>
              <a:t>이미지</a:t>
            </a:r>
            <a:endParaRPr lang="ko-KR" altLang="en-US" sz="1100">
              <a:solidFill>
                <a:schemeClr val="lt1"/>
              </a:solidFill>
              <a:latin typeface="Malgun Gothic" charset="0"/>
              <a:ea typeface="Malgun Gothic" charset="0"/>
              <a:cs typeface="Malgun Gothic" charset="0"/>
            </a:endParaRPr>
          </a:p>
        </p:txBody>
      </p:sp>
      <p:sp>
        <p:nvSpPr>
          <p:cNvPr id="780" name="Rect 0"/>
          <p:cNvSpPr>
            <a:spLocks/>
          </p:cNvSpPr>
          <p:nvPr/>
        </p:nvSpPr>
        <p:spPr>
          <a:xfrm rot="0">
            <a:off x="1482090" y="4792345"/>
            <a:ext cx="855345" cy="621030"/>
          </a:xfrm>
          <a:prstGeom prst="rect"/>
          <a:noFill/>
          <a:ln w="9525" cap="flat" cmpd="sng">
            <a:solidFill>
              <a:srgbClr val="7F7F7F">
                <a:alpha val="100000"/>
              </a:srgbClr>
            </a:solidFill>
            <a:prstDash val="solid"/>
            <a:round/>
          </a:ln>
        </p:spPr>
        <p:txBody>
          <a:bodyPr wrap="square" lIns="0" tIns="45720" rIns="0" bIns="45720" numCol="1" vert="horz" anchor="ctr">
            <a:noAutofit/>
          </a:bodyPr>
          <a:lstStyle/>
          <a:p>
            <a:pPr marL="0" indent="0" rtl="0" algn="ctr" latinLnBrk="0">
              <a:spcBef>
                <a:spcPts val="0"/>
              </a:spcBef>
              <a:spcAft>
                <a:spcPts val="0"/>
              </a:spcAft>
              <a:buFontTx/>
              <a:buNone/>
            </a:pPr>
            <a:endParaRPr lang="ko-KR" altLang="en-US"/>
          </a:p>
        </p:txBody>
      </p:sp>
      <p:sp>
        <p:nvSpPr>
          <p:cNvPr id="781" name="Rect 0"/>
          <p:cNvSpPr txBox="1">
            <a:spLocks/>
          </p:cNvSpPr>
          <p:nvPr/>
        </p:nvSpPr>
        <p:spPr>
          <a:xfrm rot="0">
            <a:off x="1444625" y="4785995"/>
            <a:ext cx="929640" cy="585470"/>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800">
                <a:solidFill>
                  <a:schemeClr val="lt1"/>
                </a:solidFill>
                <a:latin typeface="Malgun Gothic" charset="0"/>
                <a:ea typeface="Malgun Gothic" charset="0"/>
                <a:cs typeface="Malgun Gothic" charset="0"/>
              </a:rPr>
              <a:t>게임명</a:t>
            </a:r>
            <a:endParaRPr lang="ko-KR" altLang="en-US" sz="800">
              <a:solidFill>
                <a:schemeClr val="lt1"/>
              </a:solidFill>
              <a:latin typeface="Malgun Gothic" charset="0"/>
              <a:ea typeface="Malgun Gothic" charset="0"/>
              <a:cs typeface="Malgun Gothic" charset="0"/>
            </a:endParaRPr>
          </a:p>
          <a:p>
            <a:pPr marL="0" indent="0" rtl="0" algn="l" latinLnBrk="0">
              <a:spcBef>
                <a:spcPts val="0"/>
              </a:spcBef>
              <a:spcAft>
                <a:spcPts val="0"/>
              </a:spcAft>
              <a:buFontTx/>
              <a:buNone/>
            </a:pPr>
            <a:r>
              <a:rPr lang="ko-KR" sz="800">
                <a:solidFill>
                  <a:schemeClr val="lt1"/>
                </a:solidFill>
                <a:latin typeface="Malgun Gothic" charset="0"/>
                <a:ea typeface="Malgun Gothic" charset="0"/>
                <a:cs typeface="Malgun Gothic" charset="0"/>
              </a:rPr>
              <a:t>게임사</a:t>
            </a:r>
            <a:endParaRPr lang="ko-KR" altLang="en-US" sz="800">
              <a:solidFill>
                <a:schemeClr val="lt1"/>
              </a:solidFill>
              <a:latin typeface="Malgun Gothic" charset="0"/>
              <a:ea typeface="Malgun Gothic" charset="0"/>
              <a:cs typeface="Malgun Gothic" charset="0"/>
            </a:endParaRPr>
          </a:p>
          <a:p>
            <a:pPr marL="0" indent="0" rtl="0" algn="l" latinLnBrk="0">
              <a:spcBef>
                <a:spcPts val="0"/>
              </a:spcBef>
              <a:spcAft>
                <a:spcPts val="0"/>
              </a:spcAft>
              <a:buFontTx/>
              <a:buNone/>
            </a:pPr>
            <a:r>
              <a:rPr lang="ko-KR" sz="800">
                <a:solidFill>
                  <a:schemeClr val="lt1"/>
                </a:solidFill>
                <a:latin typeface="Malgun Gothic" charset="0"/>
                <a:ea typeface="Malgun Gothic" charset="0"/>
                <a:cs typeface="Malgun Gothic" charset="0"/>
              </a:rPr>
              <a:t>할인율, 가격or 세일가격</a:t>
            </a:r>
            <a:endParaRPr lang="ko-KR" altLang="en-US" sz="800">
              <a:solidFill>
                <a:schemeClr val="lt1"/>
              </a:solidFill>
              <a:latin typeface="Malgun Gothic" charset="0"/>
              <a:ea typeface="Malgun Gothic" charset="0"/>
              <a:cs typeface="Malgun Gothic" charset="0"/>
            </a:endParaRPr>
          </a:p>
        </p:txBody>
      </p:sp>
      <p:pic>
        <p:nvPicPr>
          <p:cNvPr id="782" name="Picture " descr="C:/Users/paro_/AppData/Roaming/PolarisOffice/ETemp/13276_15933728/image6.png"/>
          <p:cNvPicPr>
            <a:picLocks/>
          </p:cNvPicPr>
          <p:nvPr/>
        </p:nvPicPr>
        <p:blipFill rotWithShape="1">
          <a:blip r:embed="rId2" cstate="print">
            <a:extLst>
              <a:ext uri="{28A0092B-C50C-407E-A947-70E740481C1C}">
                <a14:useLocalDpi xmlns:a14="http://schemas.microsoft.com/office/drawing/2010/main" val="0"/>
              </a:ext>
            </a:extLst>
          </a:blip>
          <a:stretch>
            <a:fillRect/>
          </a:stretch>
        </p:blipFill>
        <p:spPr>
          <a:xfrm rot="0">
            <a:off x="2556510" y="3819525"/>
            <a:ext cx="978535" cy="1612265"/>
          </a:xfrm>
          <a:prstGeom prst="rect"/>
          <a:noFill/>
          <a:ln w="0">
            <a:noFill/>
            <a:prstDash/>
          </a:ln>
        </p:spPr>
      </p:pic>
      <p:sp>
        <p:nvSpPr>
          <p:cNvPr id="783" name="Rect 0"/>
          <p:cNvSpPr txBox="1">
            <a:spLocks/>
          </p:cNvSpPr>
          <p:nvPr/>
        </p:nvSpPr>
        <p:spPr>
          <a:xfrm rot="0">
            <a:off x="2717800" y="4286885"/>
            <a:ext cx="608330" cy="262255"/>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1100">
                <a:solidFill>
                  <a:schemeClr val="lt1"/>
                </a:solidFill>
                <a:latin typeface="Malgun Gothic" charset="0"/>
                <a:ea typeface="Malgun Gothic" charset="0"/>
                <a:cs typeface="Malgun Gothic" charset="0"/>
              </a:rPr>
              <a:t>이미지</a:t>
            </a:r>
            <a:endParaRPr lang="ko-KR" altLang="en-US" sz="1100">
              <a:solidFill>
                <a:schemeClr val="lt1"/>
              </a:solidFill>
              <a:latin typeface="Malgun Gothic" charset="0"/>
              <a:ea typeface="Malgun Gothic" charset="0"/>
              <a:cs typeface="Malgun Gothic" charset="0"/>
            </a:endParaRPr>
          </a:p>
        </p:txBody>
      </p:sp>
      <p:sp>
        <p:nvSpPr>
          <p:cNvPr id="784" name="Rect 0"/>
          <p:cNvSpPr>
            <a:spLocks/>
          </p:cNvSpPr>
          <p:nvPr/>
        </p:nvSpPr>
        <p:spPr>
          <a:xfrm rot="0">
            <a:off x="2583815" y="4792345"/>
            <a:ext cx="855345" cy="621030"/>
          </a:xfrm>
          <a:prstGeom prst="rect"/>
          <a:noFill/>
          <a:ln w="9525" cap="flat" cmpd="sng">
            <a:solidFill>
              <a:srgbClr val="7F7F7F">
                <a:alpha val="100000"/>
              </a:srgbClr>
            </a:solidFill>
            <a:prstDash val="solid"/>
            <a:round/>
          </a:ln>
        </p:spPr>
        <p:txBody>
          <a:bodyPr wrap="square" lIns="0" tIns="45720" rIns="0" bIns="45720" numCol="1" vert="horz" anchor="ctr">
            <a:noAutofit/>
          </a:bodyPr>
          <a:lstStyle/>
          <a:p>
            <a:pPr marL="0" indent="0" rtl="0" algn="ctr" latinLnBrk="0">
              <a:spcBef>
                <a:spcPts val="0"/>
              </a:spcBef>
              <a:spcAft>
                <a:spcPts val="0"/>
              </a:spcAft>
              <a:buFontTx/>
              <a:buNone/>
            </a:pPr>
            <a:endParaRPr lang="ko-KR" altLang="en-US"/>
          </a:p>
        </p:txBody>
      </p:sp>
      <p:sp>
        <p:nvSpPr>
          <p:cNvPr id="785" name="Rect 0"/>
          <p:cNvSpPr txBox="1">
            <a:spLocks/>
          </p:cNvSpPr>
          <p:nvPr/>
        </p:nvSpPr>
        <p:spPr>
          <a:xfrm rot="0">
            <a:off x="2546350" y="4785995"/>
            <a:ext cx="929640" cy="585470"/>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800">
                <a:solidFill>
                  <a:schemeClr val="lt1"/>
                </a:solidFill>
                <a:latin typeface="Malgun Gothic" charset="0"/>
                <a:ea typeface="Malgun Gothic" charset="0"/>
                <a:cs typeface="Malgun Gothic" charset="0"/>
              </a:rPr>
              <a:t>게임명</a:t>
            </a:r>
            <a:endParaRPr lang="ko-KR" altLang="en-US" sz="800">
              <a:solidFill>
                <a:schemeClr val="lt1"/>
              </a:solidFill>
              <a:latin typeface="Malgun Gothic" charset="0"/>
              <a:ea typeface="Malgun Gothic" charset="0"/>
              <a:cs typeface="Malgun Gothic" charset="0"/>
            </a:endParaRPr>
          </a:p>
          <a:p>
            <a:pPr marL="0" indent="0" rtl="0" algn="l" latinLnBrk="0">
              <a:spcBef>
                <a:spcPts val="0"/>
              </a:spcBef>
              <a:spcAft>
                <a:spcPts val="0"/>
              </a:spcAft>
              <a:buFontTx/>
              <a:buNone/>
            </a:pPr>
            <a:r>
              <a:rPr lang="ko-KR" sz="800">
                <a:solidFill>
                  <a:schemeClr val="lt1"/>
                </a:solidFill>
                <a:latin typeface="Malgun Gothic" charset="0"/>
                <a:ea typeface="Malgun Gothic" charset="0"/>
                <a:cs typeface="Malgun Gothic" charset="0"/>
              </a:rPr>
              <a:t>게임사</a:t>
            </a:r>
            <a:endParaRPr lang="ko-KR" altLang="en-US" sz="800">
              <a:solidFill>
                <a:schemeClr val="lt1"/>
              </a:solidFill>
              <a:latin typeface="Malgun Gothic" charset="0"/>
              <a:ea typeface="Malgun Gothic" charset="0"/>
              <a:cs typeface="Malgun Gothic" charset="0"/>
            </a:endParaRPr>
          </a:p>
          <a:p>
            <a:pPr marL="0" indent="0" rtl="0" algn="l" latinLnBrk="0">
              <a:spcBef>
                <a:spcPts val="0"/>
              </a:spcBef>
              <a:spcAft>
                <a:spcPts val="0"/>
              </a:spcAft>
              <a:buFontTx/>
              <a:buNone/>
            </a:pPr>
            <a:r>
              <a:rPr lang="ko-KR" sz="800">
                <a:solidFill>
                  <a:schemeClr val="lt1"/>
                </a:solidFill>
                <a:latin typeface="Malgun Gothic" charset="0"/>
                <a:ea typeface="Malgun Gothic" charset="0"/>
                <a:cs typeface="Malgun Gothic" charset="0"/>
              </a:rPr>
              <a:t>할인율, 가격or 세일가격</a:t>
            </a:r>
            <a:endParaRPr lang="ko-KR" altLang="en-US" sz="800">
              <a:solidFill>
                <a:schemeClr val="lt1"/>
              </a:solidFill>
              <a:latin typeface="Malgun Gothic" charset="0"/>
              <a:ea typeface="Malgun Gothic" charset="0"/>
              <a:cs typeface="Malgun Gothic" charset="0"/>
            </a:endParaRPr>
          </a:p>
        </p:txBody>
      </p:sp>
      <p:pic>
        <p:nvPicPr>
          <p:cNvPr id="786" name="Picture " descr="C:/Users/paro_/AppData/Roaming/PolarisOffice/ETemp/13276_15933728/image6.png"/>
          <p:cNvPicPr>
            <a:picLocks/>
          </p:cNvPicPr>
          <p:nvPr/>
        </p:nvPicPr>
        <p:blipFill rotWithShape="1">
          <a:blip r:embed="rId2" cstate="print">
            <a:extLst>
              <a:ext uri="{28A0092B-C50C-407E-A947-70E740481C1C}">
                <a14:useLocalDpi xmlns:a14="http://schemas.microsoft.com/office/drawing/2010/main" val="0"/>
              </a:ext>
            </a:extLst>
          </a:blip>
          <a:stretch>
            <a:fillRect/>
          </a:stretch>
        </p:blipFill>
        <p:spPr>
          <a:xfrm rot="0">
            <a:off x="3636645" y="3819525"/>
            <a:ext cx="978535" cy="1612265"/>
          </a:xfrm>
          <a:prstGeom prst="rect"/>
          <a:noFill/>
          <a:ln w="0">
            <a:noFill/>
            <a:prstDash/>
          </a:ln>
        </p:spPr>
      </p:pic>
      <p:sp>
        <p:nvSpPr>
          <p:cNvPr id="787" name="Rect 0"/>
          <p:cNvSpPr txBox="1">
            <a:spLocks/>
          </p:cNvSpPr>
          <p:nvPr/>
        </p:nvSpPr>
        <p:spPr>
          <a:xfrm rot="0">
            <a:off x="3797935" y="4286885"/>
            <a:ext cx="608330" cy="262255"/>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1100">
                <a:solidFill>
                  <a:schemeClr val="lt1"/>
                </a:solidFill>
                <a:latin typeface="Malgun Gothic" charset="0"/>
                <a:ea typeface="Malgun Gothic" charset="0"/>
                <a:cs typeface="Malgun Gothic" charset="0"/>
              </a:rPr>
              <a:t>이미지</a:t>
            </a:r>
            <a:endParaRPr lang="ko-KR" altLang="en-US" sz="1100">
              <a:solidFill>
                <a:schemeClr val="lt1"/>
              </a:solidFill>
              <a:latin typeface="Malgun Gothic" charset="0"/>
              <a:ea typeface="Malgun Gothic" charset="0"/>
              <a:cs typeface="Malgun Gothic" charset="0"/>
            </a:endParaRPr>
          </a:p>
        </p:txBody>
      </p:sp>
      <p:sp>
        <p:nvSpPr>
          <p:cNvPr id="788" name="Rect 0"/>
          <p:cNvSpPr>
            <a:spLocks/>
          </p:cNvSpPr>
          <p:nvPr/>
        </p:nvSpPr>
        <p:spPr>
          <a:xfrm rot="0">
            <a:off x="3663950" y="4792345"/>
            <a:ext cx="855345" cy="621030"/>
          </a:xfrm>
          <a:prstGeom prst="rect"/>
          <a:noFill/>
          <a:ln w="9525" cap="flat" cmpd="sng">
            <a:solidFill>
              <a:srgbClr val="7F7F7F">
                <a:alpha val="100000"/>
              </a:srgbClr>
            </a:solidFill>
            <a:prstDash val="solid"/>
            <a:round/>
          </a:ln>
        </p:spPr>
        <p:txBody>
          <a:bodyPr wrap="square" lIns="0" tIns="45720" rIns="0" bIns="45720" numCol="1" vert="horz" anchor="ctr">
            <a:noAutofit/>
          </a:bodyPr>
          <a:lstStyle/>
          <a:p>
            <a:pPr marL="0" indent="0" rtl="0" algn="ctr" latinLnBrk="0">
              <a:spcBef>
                <a:spcPts val="0"/>
              </a:spcBef>
              <a:spcAft>
                <a:spcPts val="0"/>
              </a:spcAft>
              <a:buFontTx/>
              <a:buNone/>
            </a:pPr>
            <a:endParaRPr lang="ko-KR" altLang="en-US"/>
          </a:p>
        </p:txBody>
      </p:sp>
      <p:sp>
        <p:nvSpPr>
          <p:cNvPr id="789" name="Rect 0"/>
          <p:cNvSpPr txBox="1">
            <a:spLocks/>
          </p:cNvSpPr>
          <p:nvPr/>
        </p:nvSpPr>
        <p:spPr>
          <a:xfrm rot="0">
            <a:off x="3626485" y="4785995"/>
            <a:ext cx="929640" cy="585470"/>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800">
                <a:solidFill>
                  <a:schemeClr val="lt1"/>
                </a:solidFill>
                <a:latin typeface="Malgun Gothic" charset="0"/>
                <a:ea typeface="Malgun Gothic" charset="0"/>
                <a:cs typeface="Malgun Gothic" charset="0"/>
              </a:rPr>
              <a:t>게임명</a:t>
            </a:r>
            <a:endParaRPr lang="ko-KR" altLang="en-US" sz="800">
              <a:solidFill>
                <a:schemeClr val="lt1"/>
              </a:solidFill>
              <a:latin typeface="Malgun Gothic" charset="0"/>
              <a:ea typeface="Malgun Gothic" charset="0"/>
              <a:cs typeface="Malgun Gothic" charset="0"/>
            </a:endParaRPr>
          </a:p>
          <a:p>
            <a:pPr marL="0" indent="0" rtl="0" algn="l" latinLnBrk="0">
              <a:spcBef>
                <a:spcPts val="0"/>
              </a:spcBef>
              <a:spcAft>
                <a:spcPts val="0"/>
              </a:spcAft>
              <a:buFontTx/>
              <a:buNone/>
            </a:pPr>
            <a:r>
              <a:rPr lang="ko-KR" sz="800">
                <a:solidFill>
                  <a:schemeClr val="lt1"/>
                </a:solidFill>
                <a:latin typeface="Malgun Gothic" charset="0"/>
                <a:ea typeface="Malgun Gothic" charset="0"/>
                <a:cs typeface="Malgun Gothic" charset="0"/>
              </a:rPr>
              <a:t>게임사</a:t>
            </a:r>
            <a:endParaRPr lang="ko-KR" altLang="en-US" sz="800">
              <a:solidFill>
                <a:schemeClr val="lt1"/>
              </a:solidFill>
              <a:latin typeface="Malgun Gothic" charset="0"/>
              <a:ea typeface="Malgun Gothic" charset="0"/>
              <a:cs typeface="Malgun Gothic" charset="0"/>
            </a:endParaRPr>
          </a:p>
          <a:p>
            <a:pPr marL="0" indent="0" rtl="0" algn="l" latinLnBrk="0">
              <a:spcBef>
                <a:spcPts val="0"/>
              </a:spcBef>
              <a:spcAft>
                <a:spcPts val="0"/>
              </a:spcAft>
              <a:buFontTx/>
              <a:buNone/>
            </a:pPr>
            <a:r>
              <a:rPr lang="ko-KR" sz="800">
                <a:solidFill>
                  <a:schemeClr val="lt1"/>
                </a:solidFill>
                <a:latin typeface="Malgun Gothic" charset="0"/>
                <a:ea typeface="Malgun Gothic" charset="0"/>
                <a:cs typeface="Malgun Gothic" charset="0"/>
              </a:rPr>
              <a:t>할인율, 가격or 세일가격</a:t>
            </a:r>
            <a:endParaRPr lang="ko-KR" altLang="en-US" sz="800">
              <a:solidFill>
                <a:schemeClr val="lt1"/>
              </a:solidFill>
              <a:latin typeface="Malgun Gothic" charset="0"/>
              <a:ea typeface="Malgun Gothic" charset="0"/>
              <a:cs typeface="Malgun Gothic" charset="0"/>
            </a:endParaRPr>
          </a:p>
        </p:txBody>
      </p:sp>
      <p:sp>
        <p:nvSpPr>
          <p:cNvPr id="794" name="Rect 0"/>
          <p:cNvSpPr>
            <a:spLocks/>
          </p:cNvSpPr>
          <p:nvPr/>
        </p:nvSpPr>
        <p:spPr>
          <a:xfrm rot="0">
            <a:off x="522605" y="5776595"/>
            <a:ext cx="6157595" cy="533400"/>
          </a:xfrm>
          <a:prstGeom prst="rect"/>
          <a:solidFill>
            <a:srgbClr val="3F3F3F"/>
          </a:solidFill>
          <a:ln w="9525" cap="flat" cmpd="sng">
            <a:solidFill>
              <a:srgbClr val="7F7F7F">
                <a:alpha val="100000"/>
              </a:srgbClr>
            </a:solidFill>
            <a:prstDash val="solid"/>
            <a:round/>
          </a:ln>
        </p:spPr>
        <p:txBody>
          <a:bodyPr wrap="square" lIns="0" tIns="45720" rIns="0" bIns="45720" numCol="1" vert="horz" anchor="ctr">
            <a:noAutofit/>
          </a:bodyPr>
          <a:lstStyle/>
          <a:p>
            <a:pPr marL="0" indent="0" rtl="0" algn="ctr" latinLnBrk="0">
              <a:spcBef>
                <a:spcPts val="0"/>
              </a:spcBef>
              <a:spcAft>
                <a:spcPts val="0"/>
              </a:spcAft>
              <a:buFontTx/>
              <a:buNone/>
            </a:pPr>
            <a:endParaRPr lang="ko-KR" altLang="en-US"/>
          </a:p>
        </p:txBody>
      </p:sp>
      <p:sp>
        <p:nvSpPr>
          <p:cNvPr id="795" name="Rect 0"/>
          <p:cNvSpPr txBox="1">
            <a:spLocks/>
          </p:cNvSpPr>
          <p:nvPr/>
        </p:nvSpPr>
        <p:spPr>
          <a:xfrm rot="0">
            <a:off x="604520" y="5808980"/>
            <a:ext cx="5777865" cy="200660"/>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700">
                <a:solidFill>
                  <a:srgbClr val="F2F2F2"/>
                </a:solidFill>
                <a:latin typeface="Malgun Gothic" charset="0"/>
                <a:ea typeface="Malgun Gothic" charset="0"/>
                <a:cs typeface="Malgun Gothic" charset="0"/>
              </a:rPr>
              <a:t>회사소개</a:t>
            </a:r>
            <a:endParaRPr lang="ko-KR" altLang="en-US" sz="700">
              <a:solidFill>
                <a:srgbClr val="F2F2F2"/>
              </a:solidFill>
              <a:latin typeface="Malgun Gothic" charset="0"/>
              <a:ea typeface="Malgun Gothic" charset="0"/>
              <a:cs typeface="Malgun Gothic" charset="0"/>
            </a:endParaRPr>
          </a:p>
        </p:txBody>
      </p:sp>
      <p:sp>
        <p:nvSpPr>
          <p:cNvPr id="796" name="Rect 0"/>
          <p:cNvSpPr txBox="1">
            <a:spLocks/>
          </p:cNvSpPr>
          <p:nvPr/>
        </p:nvSpPr>
        <p:spPr>
          <a:xfrm rot="0">
            <a:off x="563880" y="6042660"/>
            <a:ext cx="5777865" cy="200660"/>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700">
                <a:solidFill>
                  <a:srgbClr val="F2F2F2"/>
                </a:solidFill>
                <a:latin typeface="Malgun Gothic" charset="0"/>
                <a:ea typeface="Malgun Gothic" charset="0"/>
                <a:cs typeface="Malgun Gothic" charset="0"/>
              </a:rPr>
              <a:t>이용약관        개인정보처리방침  스토어 환불 정책</a:t>
            </a:r>
            <a:endParaRPr lang="ko-KR" altLang="en-US" sz="700">
              <a:solidFill>
                <a:srgbClr val="F2F2F2"/>
              </a:solidFill>
              <a:latin typeface="Malgun Gothic" charset="0"/>
              <a:ea typeface="Malgun Gothic" charset="0"/>
              <a:cs typeface="Malgun Gothic" charset="0"/>
            </a:endParaRPr>
          </a:p>
        </p:txBody>
      </p:sp>
      <p:sp>
        <p:nvSpPr>
          <p:cNvPr id="797" name="Rect 0"/>
          <p:cNvSpPr txBox="1">
            <a:spLocks/>
          </p:cNvSpPr>
          <p:nvPr/>
        </p:nvSpPr>
        <p:spPr>
          <a:xfrm rot="0">
            <a:off x="676275" y="1572260"/>
            <a:ext cx="1797050" cy="247015"/>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1000">
                <a:solidFill>
                  <a:srgbClr val="7F7F7F"/>
                </a:solidFill>
                <a:latin typeface="Malgun Gothic" charset="0"/>
                <a:ea typeface="Malgun Gothic" charset="0"/>
                <a:cs typeface="Malgun Gothic" charset="0"/>
              </a:rPr>
              <a:t>정렬기준</a:t>
            </a:r>
            <a:r>
              <a:rPr lang="ko-KR" sz="1000">
                <a:solidFill>
                  <a:srgbClr val="7F7F7F"/>
                </a:solidFill>
                <a:latin typeface="Malgun Gothic" charset="0"/>
                <a:ea typeface="Malgun Gothic" charset="0"/>
                <a:cs typeface="Malgun Gothic" charset="0"/>
              </a:rPr>
              <a:t> </a:t>
            </a:r>
            <a:r>
              <a:rPr lang="ko-KR" sz="1000">
                <a:solidFill>
                  <a:srgbClr val="7F7F7F"/>
                </a:solidFill>
                <a:latin typeface="Malgun Gothic" charset="0"/>
                <a:ea typeface="Malgun Gothic" charset="0"/>
                <a:cs typeface="Malgun Gothic" charset="0"/>
              </a:rPr>
              <a:t>:</a:t>
            </a:r>
            <a:r>
              <a:rPr lang="ko-KR" sz="1000">
                <a:solidFill>
                  <a:srgbClr val="7F7F7F"/>
                </a:solidFill>
                <a:latin typeface="Malgun Gothic" charset="0"/>
                <a:ea typeface="Malgun Gothic" charset="0"/>
                <a:cs typeface="Malgun Gothic" charset="0"/>
              </a:rPr>
              <a:t> </a:t>
            </a:r>
            <a:r>
              <a:rPr lang="ko-KR" sz="1000">
                <a:solidFill>
                  <a:srgbClr val="BFBFBF"/>
                </a:solidFill>
                <a:latin typeface="Malgun Gothic" charset="0"/>
                <a:ea typeface="Malgun Gothic" charset="0"/>
                <a:cs typeface="Malgun Gothic" charset="0"/>
              </a:rPr>
              <a:t>최근등록순</a:t>
            </a:r>
            <a:r>
              <a:rPr lang="ko-KR" sz="1000">
                <a:solidFill>
                  <a:srgbClr val="BFBFBF"/>
                </a:solidFill>
                <a:latin typeface="Malgun Gothic" charset="0"/>
                <a:ea typeface="Malgun Gothic" charset="0"/>
                <a:cs typeface="Malgun Gothic" charset="0"/>
              </a:rPr>
              <a:t> </a:t>
            </a:r>
            <a:endParaRPr lang="ko-KR" altLang="en-US" sz="1000">
              <a:solidFill>
                <a:srgbClr val="BFBFBF"/>
              </a:solidFill>
              <a:latin typeface="Malgun Gothic" charset="0"/>
              <a:ea typeface="Malgun Gothic" charset="0"/>
              <a:cs typeface="Malgun Gothic" charset="0"/>
            </a:endParaRPr>
          </a:p>
        </p:txBody>
      </p:sp>
      <p:sp>
        <p:nvSpPr>
          <p:cNvPr id="798" name="Rect 0"/>
          <p:cNvSpPr>
            <a:spLocks/>
          </p:cNvSpPr>
          <p:nvPr/>
        </p:nvSpPr>
        <p:spPr>
          <a:xfrm rot="13500000">
            <a:off x="2002790" y="1632585"/>
            <a:ext cx="120650" cy="112395"/>
          </a:xfrm>
          <a:prstGeom prst="halfFrame">
            <a:avLst>
              <a:gd name="adj1" fmla="val 4473"/>
              <a:gd name="adj2" fmla="val 6397"/>
            </a:avLst>
          </a:prstGeom>
          <a:solidFill>
            <a:schemeClr val="lt1"/>
          </a:solidFill>
          <a:ln w="0">
            <a:noFill/>
            <a:prstDash/>
          </a:ln>
        </p:spPr>
        <p:txBody>
          <a:bodyPr wrap="square" lIns="0" tIns="45720" rIns="0" bIns="45720" numCol="1" vert="horz" anchor="ctr">
            <a:noAutofit/>
          </a:bodyPr>
          <a:lstStyle/>
          <a:p>
            <a:pPr marL="0" indent="0" rtl="0" algn="ctr" latinLnBrk="0">
              <a:spcBef>
                <a:spcPts val="0"/>
              </a:spcBef>
              <a:spcAft>
                <a:spcPts val="0"/>
              </a:spcAft>
              <a:buFontTx/>
              <a:buNone/>
            </a:pPr>
            <a:endParaRPr lang="ko-KR" altLang="en-US"/>
          </a:p>
        </p:txBody>
      </p:sp>
      <p:sp>
        <p:nvSpPr>
          <p:cNvPr id="799" name="Rect 0"/>
          <p:cNvSpPr txBox="1">
            <a:spLocks/>
          </p:cNvSpPr>
          <p:nvPr/>
        </p:nvSpPr>
        <p:spPr>
          <a:xfrm rot="0">
            <a:off x="4706620" y="1802765"/>
            <a:ext cx="978535" cy="231140"/>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900">
                <a:solidFill>
                  <a:schemeClr val="lt1"/>
                </a:solidFill>
                <a:latin typeface="Malgun Gothic" charset="0"/>
                <a:ea typeface="Malgun Gothic" charset="0"/>
                <a:cs typeface="Malgun Gothic" charset="0"/>
              </a:rPr>
              <a:t>필터            v</a:t>
            </a:r>
            <a:endParaRPr lang="ko-KR" altLang="en-US" sz="900">
              <a:solidFill>
                <a:schemeClr val="lt1"/>
              </a:solidFill>
              <a:latin typeface="Malgun Gothic" charset="0"/>
              <a:ea typeface="Malgun Gothic" charset="0"/>
              <a:cs typeface="Malgun Gothic" charset="0"/>
            </a:endParaRPr>
          </a:p>
        </p:txBody>
      </p:sp>
      <p:sp>
        <p:nvSpPr>
          <p:cNvPr id="800" name="Rect 0"/>
          <p:cNvSpPr txBox="1">
            <a:spLocks/>
          </p:cNvSpPr>
          <p:nvPr/>
        </p:nvSpPr>
        <p:spPr>
          <a:xfrm rot="0">
            <a:off x="2864485" y="5463540"/>
            <a:ext cx="1497965" cy="277495"/>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1200">
                <a:solidFill>
                  <a:schemeClr val="lt1"/>
                </a:solidFill>
                <a:latin typeface="Malgun Gothic" charset="0"/>
                <a:ea typeface="Malgun Gothic" charset="0"/>
                <a:cs typeface="Malgun Gothic" charset="0"/>
              </a:rPr>
              <a:t>&lt;&lt;</a:t>
            </a:r>
            <a:r>
              <a:rPr lang="ko-KR" sz="1200">
                <a:solidFill>
                  <a:schemeClr val="lt1"/>
                </a:solidFill>
                <a:latin typeface="Malgun Gothic" charset="0"/>
                <a:ea typeface="Malgun Gothic" charset="0"/>
                <a:cs typeface="Malgun Gothic" charset="0"/>
              </a:rPr>
              <a:t> </a:t>
            </a:r>
            <a:r>
              <a:rPr lang="ko-KR" sz="1200">
                <a:solidFill>
                  <a:schemeClr val="lt1"/>
                </a:solidFill>
                <a:latin typeface="Malgun Gothic" charset="0"/>
                <a:ea typeface="Malgun Gothic" charset="0"/>
                <a:cs typeface="Malgun Gothic" charset="0"/>
              </a:rPr>
              <a:t>&lt;1,2,3,4,5&gt;</a:t>
            </a:r>
            <a:r>
              <a:rPr lang="ko-KR" sz="1200">
                <a:solidFill>
                  <a:schemeClr val="lt1"/>
                </a:solidFill>
                <a:latin typeface="Malgun Gothic" charset="0"/>
                <a:ea typeface="Malgun Gothic" charset="0"/>
                <a:cs typeface="Malgun Gothic" charset="0"/>
              </a:rPr>
              <a:t> </a:t>
            </a:r>
            <a:r>
              <a:rPr lang="ko-KR" sz="1200">
                <a:solidFill>
                  <a:schemeClr val="lt1"/>
                </a:solidFill>
                <a:latin typeface="Malgun Gothic" charset="0"/>
                <a:ea typeface="Malgun Gothic" charset="0"/>
                <a:cs typeface="Malgun Gothic" charset="0"/>
              </a:rPr>
              <a:t>&gt;&gt;</a:t>
            </a:r>
            <a:endParaRPr lang="ko-KR" altLang="en-US" sz="1200">
              <a:solidFill>
                <a:schemeClr val="lt1"/>
              </a:solidFill>
              <a:latin typeface="Malgun Gothic" charset="0"/>
              <a:ea typeface="Malgun Gothic" charset="0"/>
              <a:cs typeface="Malgun Gothic" charset="0"/>
            </a:endParaRPr>
          </a:p>
        </p:txBody>
      </p:sp>
      <p:sp>
        <p:nvSpPr>
          <p:cNvPr id="809" name="Rect 0"/>
          <p:cNvSpPr>
            <a:spLocks/>
          </p:cNvSpPr>
          <p:nvPr/>
        </p:nvSpPr>
        <p:spPr>
          <a:xfrm rot="0">
            <a:off x="4719320" y="1764665"/>
            <a:ext cx="978535" cy="288925"/>
          </a:xfrm>
          <a:prstGeom prst="rect"/>
          <a:noFill/>
          <a:ln w="9525" cap="flat" cmpd="sng">
            <a:solidFill>
              <a:srgbClr val="7F7F7F">
                <a:alpha val="100000"/>
              </a:srgbClr>
            </a:solidFill>
            <a:prstDash val="solid"/>
            <a:round/>
          </a:ln>
        </p:spPr>
        <p:txBody>
          <a:bodyPr wrap="square" lIns="0" tIns="45720" rIns="0" bIns="45720" numCol="1" vert="horz" anchor="ctr">
            <a:noAutofit/>
          </a:bodyPr>
          <a:lstStyle/>
          <a:p>
            <a:pPr marL="0" indent="0" rtl="0" algn="l" latinLnBrk="0">
              <a:spcBef>
                <a:spcPts val="0"/>
              </a:spcBef>
              <a:spcAft>
                <a:spcPts val="0"/>
              </a:spcAft>
              <a:buFontTx/>
              <a:buNone/>
            </a:pPr>
            <a:r>
              <a:rPr lang="ko-KR" sz="900">
                <a:solidFill>
                  <a:srgbClr val="3F3F3F"/>
                </a:solidFill>
                <a:latin typeface="Malgun Gothic" charset="0"/>
                <a:ea typeface="Malgun Gothic" charset="0"/>
                <a:cs typeface="Malgun Gothic" charset="0"/>
              </a:rPr>
              <a:t>       </a:t>
            </a:r>
            <a:endParaRPr lang="ko-KR" altLang="en-US" sz="900">
              <a:solidFill>
                <a:srgbClr val="3F3F3F"/>
              </a:solidFill>
              <a:latin typeface="Malgun Gothic" charset="0"/>
              <a:ea typeface="Malgun Gothic" charset="0"/>
              <a:cs typeface="Malgun Gothic" charset="0"/>
            </a:endParaRPr>
          </a:p>
        </p:txBody>
      </p:sp>
      <p:graphicFrame>
        <p:nvGraphicFramePr>
          <p:cNvPr id="811" name="Table 3"/>
          <p:cNvGraphicFramePr>
            <a:graphicFrameLocks noGrp="1"/>
          </p:cNvGraphicFramePr>
          <p:nvPr/>
        </p:nvGraphicFramePr>
        <p:xfrm>
          <a:off x="7244080" y="872490"/>
          <a:ext cx="2588260" cy="2439670"/>
        </p:xfrm>
        <a:graphic>
          <a:graphicData uri="http://schemas.openxmlformats.org/drawingml/2006/table">
            <a:tbl>
              <a:tblPr>
                <a:tableStyleId>{00000000-0000-0000-0000-000000000000}</a:tableStyleId>
              </a:tblPr>
              <a:tblGrid>
                <a:gridCol w="278765"/>
                <a:gridCol w="2309495"/>
              </a:tblGrid>
              <a:tr h="2439670">
                <a:tc>
                  <a:txBody>
                    <a:bodyPr/>
                    <a:lstStyle/>
                    <a:p>
                      <a:pPr marL="0" indent="0" rtl="0" algn="ctr" latinLnBrk="0" lvl="1">
                        <a:lnSpc>
                          <a:spcPct val="100000"/>
                        </a:lnSpc>
                        <a:spcBef>
                          <a:spcPct val="0"/>
                        </a:spcBef>
                        <a:spcAft>
                          <a:spcPct val="0"/>
                        </a:spcAft>
                        <a:buFontTx/>
                        <a:buNone/>
                      </a:pPr>
                      <a:r>
                        <a:rPr sz="800" kern="1200" cap="none" i="0" b="0" strike="noStrike">
                          <a:ln w="9525" cap="flat" cmpd="sng" algn="ctr">
                            <a:noFill/>
                            <a:prstDash/>
                            <a:round/>
                            <a:headEnd type="none" w="med" len="med"/>
                            <a:tailEnd type="none" w="med" len="med"/>
                          </a:ln>
                          <a:solidFill>
                            <a:schemeClr val="tx1">
                              <a:lumMod val="85000"/>
                              <a:lumOff val="15000"/>
                            </a:schemeClr>
                          </a:solidFill>
                          <a:latin typeface="맑은 고딕" charset="0"/>
                          <a:ea typeface="맑은 고딕" charset="0"/>
                        </a:rPr>
                        <a:t>1</a:t>
                      </a:r>
                      <a:endParaRPr lang="ko-KR" altLang="en-US" sz="800" kern="1200" i="0" cap="none" b="0" strike="noStrike">
                        <a:solidFill>
                          <a:srgbClr val="262626"/>
                        </a:solidFill>
                        <a:latin typeface="Malgun Gothic" charset="0"/>
                        <a:ea typeface="Malgun Gothic" charset="0"/>
                        <a:cs typeface="Malgun Gothic" charset="0"/>
                      </a:endParaRPr>
                    </a:p>
                  </a:txBody>
                  <a:tcPr marL="0" marR="0" marT="45720" marB="4572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l" defTabSz="914400" eaLnBrk="1" latinLnBrk="1" hangingPunct="1">
                        <a:buFontTx/>
                        <a:buNone/>
                      </a:pPr>
                      <a:r>
                        <a:rPr sz="800" kern="1200" i="0" b="0">
                          <a:solidFill>
                            <a:schemeClr val="tx1">
                              <a:lumMod val="85000"/>
                              <a:lumOff val="15000"/>
                            </a:schemeClr>
                          </a:solidFill>
                          <a:latin typeface="맑은 고딕" charset="0"/>
                          <a:ea typeface="맑은 고딕" charset="0"/>
                        </a:rPr>
                        <a:t>필터 모달</a:t>
                      </a:r>
                      <a:endParaRPr lang="ko-KR" altLang="en-US" sz="800" kern="1200" i="0" b="0">
                        <a:solidFill>
                          <a:schemeClr val="tx1">
                            <a:lumMod val="85000"/>
                            <a:lumOff val="15000"/>
                          </a:schemeClr>
                        </a:solidFill>
                        <a:latin typeface="맑은 고딕" charset="0"/>
                        <a:ea typeface="맑은 고딕" charset="0"/>
                      </a:endParaRPr>
                    </a:p>
                    <a:p>
                      <a:pPr marL="0" indent="0" rtl="0" algn="l" defTabSz="914400" eaLnBrk="1" latinLnBrk="1" hangingPunct="1">
                        <a:buFontTx/>
                        <a:buNone/>
                      </a:pPr>
                      <a:r>
                        <a:rPr sz="800" kern="1200" i="0" b="0">
                          <a:solidFill>
                            <a:schemeClr val="tx1">
                              <a:lumMod val="85000"/>
                              <a:lumOff val="15000"/>
                            </a:schemeClr>
                          </a:solidFill>
                          <a:latin typeface="맑은 고딕" charset="0"/>
                          <a:ea typeface="맑은 고딕" charset="0"/>
                        </a:rPr>
                        <a:t>구성 : 필터 리스트, 지우기 버튼,  완료 버튼</a:t>
                      </a:r>
                      <a:endParaRPr lang="ko-KR" altLang="en-US" sz="800" kern="1200" i="0" b="0">
                        <a:solidFill>
                          <a:schemeClr val="tx1">
                            <a:lumMod val="85000"/>
                            <a:lumOff val="15000"/>
                          </a:schemeClr>
                        </a:solidFill>
                        <a:latin typeface="맑은 고딕" charset="0"/>
                        <a:ea typeface="맑은 고딕" charset="0"/>
                      </a:endParaRPr>
                    </a:p>
                    <a:p>
                      <a:pPr marL="0" indent="0" rtl="0" algn="l" defTabSz="914400" eaLnBrk="1" latinLnBrk="1" hangingPunct="1">
                        <a:buFontTx/>
                        <a:buNone/>
                      </a:pPr>
                      <a:r>
                        <a:rPr sz="800" kern="1200" i="0" b="0">
                          <a:solidFill>
                            <a:schemeClr val="tx1">
                              <a:lumMod val="85000"/>
                              <a:lumOff val="15000"/>
                            </a:schemeClr>
                          </a:solidFill>
                          <a:latin typeface="맑은 고딕" charset="0"/>
                          <a:ea typeface="맑은 고딕" charset="0"/>
                        </a:rPr>
                        <a:t>기능 : 필터 버튼 클릭 시 나오는 모달.</a:t>
                      </a:r>
                      <a:endParaRPr lang="ko-KR" altLang="en-US" sz="800" kern="1200" i="0" b="0">
                        <a:solidFill>
                          <a:schemeClr val="tx1">
                            <a:lumMod val="85000"/>
                            <a:lumOff val="15000"/>
                          </a:schemeClr>
                        </a:solidFill>
                        <a:latin typeface="맑은 고딕" charset="0"/>
                        <a:ea typeface="맑은 고딕" charset="0"/>
                      </a:endParaRPr>
                    </a:p>
                    <a:p>
                      <a:pPr marL="0" indent="0" rtl="0" algn="l" defTabSz="914400" eaLnBrk="1" latinLnBrk="1" hangingPunct="1">
                        <a:buFontTx/>
                        <a:buNone/>
                      </a:pPr>
                      <a:r>
                        <a:rPr lang="ko-KR" sz="800" kern="1200" i="0" b="0">
                          <a:solidFill>
                            <a:schemeClr val="tx1">
                              <a:lumMod val="85000"/>
                              <a:lumOff val="15000"/>
                            </a:schemeClr>
                          </a:solidFill>
                          <a:latin typeface="맑은 고딕" charset="0"/>
                          <a:ea typeface="맑은 고딕" charset="0"/>
                        </a:rPr>
                        <a:t>- </a:t>
                      </a:r>
                      <a:r>
                        <a:rPr sz="800" kern="1200" i="0" b="0">
                          <a:solidFill>
                            <a:schemeClr val="tx1">
                              <a:lumMod val="85000"/>
                              <a:lumOff val="15000"/>
                            </a:schemeClr>
                          </a:solidFill>
                          <a:latin typeface="맑은 고딕" charset="0"/>
                          <a:ea typeface="맑은 고딕" charset="0"/>
                        </a:rPr>
                        <a:t>1-1</a:t>
                      </a:r>
                      <a:r>
                        <a:rPr lang="ko-KR" sz="800" kern="1200" i="0" b="0">
                          <a:solidFill>
                            <a:schemeClr val="tx1">
                              <a:lumMod val="85000"/>
                              <a:lumOff val="15000"/>
                            </a:schemeClr>
                          </a:solidFill>
                          <a:latin typeface="맑은 고딕" charset="0"/>
                          <a:ea typeface="맑은 고딕" charset="0"/>
                        </a:rPr>
                        <a:t>에 다중 선택 된 필터 갯수 조회됨.</a:t>
                      </a:r>
                      <a:endParaRPr lang="ko-KR" altLang="en-US" sz="800" kern="1200" i="0" b="0">
                        <a:solidFill>
                          <a:schemeClr val="tx1">
                            <a:lumMod val="85000"/>
                            <a:lumOff val="15000"/>
                          </a:schemeClr>
                        </a:solidFill>
                        <a:latin typeface="맑은 고딕" charset="0"/>
                        <a:ea typeface="맑은 고딕" charset="0"/>
                      </a:endParaRPr>
                    </a:p>
                    <a:p>
                      <a:pPr marL="0" indent="0" rtl="0" algn="l" defTabSz="914400" eaLnBrk="1" latinLnBrk="1" hangingPunct="1">
                        <a:buFontTx/>
                        <a:buNone/>
                      </a:pPr>
                      <a:r>
                        <a:rPr sz="800" kern="1200" i="0" b="0">
                          <a:solidFill>
                            <a:schemeClr val="tx1">
                              <a:lumMod val="85000"/>
                              <a:lumOff val="15000"/>
                            </a:schemeClr>
                          </a:solidFill>
                          <a:latin typeface="맑은 고딕" charset="0"/>
                          <a:ea typeface="맑은 고딕" charset="0"/>
                        </a:rPr>
                        <a:t>- </a:t>
                      </a:r>
                      <a:r>
                        <a:rPr sz="800" kern="1200" i="0" b="0">
                          <a:solidFill>
                            <a:schemeClr val="tx1">
                              <a:lumMod val="85000"/>
                              <a:lumOff val="15000"/>
                            </a:schemeClr>
                          </a:solidFill>
                          <a:latin typeface="맑은 고딕" charset="0"/>
                          <a:ea typeface="맑은 고딕" charset="0"/>
                        </a:rPr>
                        <a:t>1-1 클릭 시 1-2</a:t>
                      </a:r>
                      <a:r>
                        <a:rPr sz="800" kern="1200" i="0" b="0">
                          <a:solidFill>
                            <a:schemeClr val="tx1">
                              <a:lumMod val="85000"/>
                              <a:lumOff val="15000"/>
                            </a:schemeClr>
                          </a:solidFill>
                          <a:latin typeface="맑은 고딕" charset="0"/>
                          <a:ea typeface="맑은 고딕" charset="0"/>
                        </a:rPr>
                        <a:t> 화살</a:t>
                      </a:r>
                      <a:r>
                        <a:rPr lang="ko-KR" sz="800" kern="1200" i="0" b="0">
                          <a:solidFill>
                            <a:schemeClr val="tx1">
                              <a:lumMod val="85000"/>
                              <a:lumOff val="15000"/>
                            </a:schemeClr>
                          </a:solidFill>
                          <a:latin typeface="맑은 고딕" charset="0"/>
                          <a:ea typeface="맑은 고딕" charset="0"/>
                        </a:rPr>
                        <a:t>표 ^ 토글처리되고 1-3</a:t>
                      </a:r>
                      <a:r>
                        <a:rPr sz="800" kern="1200" i="0" b="0">
                          <a:solidFill>
                            <a:schemeClr val="tx1">
                              <a:lumMod val="85000"/>
                              <a:lumOff val="15000"/>
                            </a:schemeClr>
                          </a:solidFill>
                          <a:latin typeface="맑은 고딕" charset="0"/>
                          <a:ea typeface="맑은 고딕" charset="0"/>
                        </a:rPr>
                        <a:t> 리스트 show됨.</a:t>
                      </a:r>
                      <a:endParaRPr lang="ko-KR" altLang="en-US" sz="800" kern="1200" i="0" b="0">
                        <a:solidFill>
                          <a:schemeClr val="tx1">
                            <a:lumMod val="85000"/>
                            <a:lumOff val="15000"/>
                          </a:schemeClr>
                        </a:solidFill>
                        <a:latin typeface="맑은 고딕" charset="0"/>
                        <a:ea typeface="맑은 고딕" charset="0"/>
                      </a:endParaRPr>
                    </a:p>
                    <a:p>
                      <a:pPr marL="0" indent="0" rtl="0" algn="l" defTabSz="914400" eaLnBrk="1" latinLnBrk="1" hangingPunct="1">
                        <a:buFontTx/>
                        <a:buNone/>
                      </a:pPr>
                      <a:r>
                        <a:rPr sz="800" kern="1200" i="0" b="0">
                          <a:solidFill>
                            <a:schemeClr val="tx1">
                              <a:lumMod val="85000"/>
                              <a:lumOff val="15000"/>
                            </a:schemeClr>
                          </a:solidFill>
                          <a:latin typeface="맑은 고딕" charset="0"/>
                          <a:ea typeface="맑은 고딕" charset="0"/>
                        </a:rPr>
                        <a:t>- </a:t>
                      </a:r>
                      <a:r>
                        <a:rPr sz="800" kern="1200" i="0" b="0">
                          <a:solidFill>
                            <a:schemeClr val="tx1">
                              <a:lumMod val="85000"/>
                              <a:lumOff val="15000"/>
                            </a:schemeClr>
                          </a:solidFill>
                          <a:latin typeface="맑은 고딕" charset="0"/>
                          <a:ea typeface="맑은 고딕" charset="0"/>
                        </a:rPr>
                        <a:t>1-3클릭 시 </a:t>
                      </a:r>
                      <a:r>
                        <a:rPr sz="800" kern="1200" i="0" b="0">
                          <a:solidFill>
                            <a:schemeClr val="tx1">
                              <a:lumMod val="85000"/>
                              <a:lumOff val="15000"/>
                            </a:schemeClr>
                          </a:solidFill>
                          <a:latin typeface="맑은 고딕" charset="0"/>
                          <a:ea typeface="맑은 고딕" charset="0"/>
                        </a:rPr>
                        <a:t>1-</a:t>
                      </a:r>
                      <a:r>
                        <a:rPr lang="ko-KR" sz="800" kern="1200" i="0" b="0">
                          <a:solidFill>
                            <a:schemeClr val="tx1">
                              <a:lumMod val="85000"/>
                              <a:lumOff val="15000"/>
                            </a:schemeClr>
                          </a:solidFill>
                          <a:latin typeface="맑은 고딕" charset="0"/>
                          <a:ea typeface="맑은 고딕" charset="0"/>
                        </a:rPr>
                        <a:t>5와 같이</a:t>
                      </a:r>
                      <a:r>
                        <a:rPr sz="800" kern="1200" i="0" b="0">
                          <a:solidFill>
                            <a:schemeClr val="tx1">
                              <a:lumMod val="85000"/>
                              <a:lumOff val="15000"/>
                            </a:schemeClr>
                          </a:solidFill>
                          <a:latin typeface="맑은 고딕" charset="0"/>
                          <a:ea typeface="맑은 고딕" charset="0"/>
                        </a:rPr>
                        <a:t> </a:t>
                      </a:r>
                      <a:r>
                        <a:rPr sz="800" kern="1200" i="0" b="0">
                          <a:solidFill>
                            <a:schemeClr val="tx1">
                              <a:lumMod val="85000"/>
                              <a:lumOff val="15000"/>
                            </a:schemeClr>
                          </a:solidFill>
                          <a:latin typeface="맑은 고딕" charset="0"/>
                          <a:ea typeface="맑은 고딕" charset="0"/>
                        </a:rPr>
                        <a:t>선</a:t>
                      </a:r>
                      <a:r>
                        <a:rPr lang="ko-KR" sz="800" kern="1200" i="0" b="0">
                          <a:solidFill>
                            <a:schemeClr val="tx1">
                              <a:lumMod val="85000"/>
                              <a:lumOff val="15000"/>
                            </a:schemeClr>
                          </a:solidFill>
                          <a:latin typeface="맑은 고딕" charset="0"/>
                          <a:ea typeface="맑은 고딕" charset="0"/>
                        </a:rPr>
                        <a:t>택</a:t>
                      </a:r>
                      <a:r>
                        <a:rPr sz="800" kern="1200" i="0" b="0">
                          <a:solidFill>
                            <a:schemeClr val="tx1">
                              <a:lumMod val="85000"/>
                              <a:lumOff val="15000"/>
                            </a:schemeClr>
                          </a:solidFill>
                          <a:latin typeface="맑은 고딕" charset="0"/>
                          <a:ea typeface="맑은 고딕" charset="0"/>
                        </a:rPr>
                        <a:t> 활성화됨.</a:t>
                      </a:r>
                      <a:endParaRPr lang="ko-KR" altLang="en-US" sz="800" kern="1200" i="0" b="0">
                        <a:solidFill>
                          <a:schemeClr val="tx1">
                            <a:lumMod val="85000"/>
                            <a:lumOff val="15000"/>
                          </a:schemeClr>
                        </a:solidFill>
                        <a:latin typeface="맑은 고딕" charset="0"/>
                        <a:ea typeface="맑은 고딕" charset="0"/>
                      </a:endParaRPr>
                    </a:p>
                    <a:p>
                      <a:pPr marL="0" indent="0" rtl="0" algn="l" defTabSz="914400" eaLnBrk="1" latinLnBrk="1" hangingPunct="1">
                        <a:buFontTx/>
                        <a:buNone/>
                      </a:pPr>
                      <a:r>
                        <a:rPr sz="800" kern="1200" i="0" b="0">
                          <a:solidFill>
                            <a:schemeClr val="tx1">
                              <a:lumMod val="85000"/>
                              <a:lumOff val="15000"/>
                            </a:schemeClr>
                          </a:solidFill>
                          <a:latin typeface="맑은 고딕" charset="0"/>
                          <a:ea typeface="맑은 고딕" charset="0"/>
                        </a:rPr>
                        <a:t>- </a:t>
                      </a:r>
                      <a:r>
                        <a:rPr sz="800" kern="1200" i="0" b="0">
                          <a:solidFill>
                            <a:schemeClr val="tx1">
                              <a:lumMod val="85000"/>
                              <a:lumOff val="15000"/>
                            </a:schemeClr>
                          </a:solidFill>
                          <a:latin typeface="맑은 고딕" charset="0"/>
                          <a:ea typeface="맑은 고딕" charset="0"/>
                        </a:rPr>
                        <a:t>1-4</a:t>
                      </a:r>
                      <a:r>
                        <a:rPr sz="800" kern="1200" i="0" b="0">
                          <a:solidFill>
                            <a:schemeClr val="tx1">
                              <a:lumMod val="85000"/>
                              <a:lumOff val="15000"/>
                            </a:schemeClr>
                          </a:solidFill>
                          <a:latin typeface="맑은 고딕" charset="0"/>
                          <a:ea typeface="맑은 고딕" charset="0"/>
                        </a:rPr>
                        <a:t> </a:t>
                      </a:r>
                      <a:r>
                        <a:rPr lang="ko-KR" sz="800" kern="1200" i="0" b="0">
                          <a:solidFill>
                            <a:schemeClr val="tx1">
                              <a:lumMod val="85000"/>
                              <a:lumOff val="15000"/>
                            </a:schemeClr>
                          </a:solidFill>
                          <a:latin typeface="맑은 고딕" charset="0"/>
                          <a:ea typeface="맑은 고딕" charset="0"/>
                        </a:rPr>
                        <a:t>가격 필터는</a:t>
                      </a:r>
                      <a:r>
                        <a:rPr sz="800" kern="1200" i="0" b="0">
                          <a:solidFill>
                            <a:schemeClr val="tx1">
                              <a:lumMod val="85000"/>
                              <a:lumOff val="15000"/>
                            </a:schemeClr>
                          </a:solidFill>
                          <a:latin typeface="맑은 고딕" charset="0"/>
                          <a:ea typeface="맑은 고딕" charset="0"/>
                        </a:rPr>
                        <a:t> </a:t>
                      </a:r>
                      <a:r>
                        <a:rPr lang="ko-KR" sz="800" kern="1200" i="0" b="0">
                          <a:solidFill>
                            <a:schemeClr val="tx1">
                              <a:lumMod val="85000"/>
                              <a:lumOff val="15000"/>
                            </a:schemeClr>
                          </a:solidFill>
                          <a:latin typeface="맑은 고딕" charset="0"/>
                          <a:ea typeface="맑은 고딕" charset="0"/>
                        </a:rPr>
                        <a:t>input range 5,000원 단위로 눈금 스크립트 처리 필요.(구현 불가능일 시 가격도 리스트로 대체)</a:t>
                      </a:r>
                      <a:endParaRPr lang="ko-KR" altLang="en-US" sz="800" kern="1200" i="0" b="0">
                        <a:solidFill>
                          <a:schemeClr val="tx1">
                            <a:lumMod val="85000"/>
                            <a:lumOff val="15000"/>
                          </a:schemeClr>
                        </a:solidFill>
                        <a:latin typeface="맑은 고딕" charset="0"/>
                        <a:ea typeface="맑은 고딕" charset="0"/>
                      </a:endParaRPr>
                    </a:p>
                    <a:p>
                      <a:pPr marL="0" indent="0" rtl="0" algn="l" defTabSz="914400" eaLnBrk="1" latinLnBrk="1" hangingPunct="1">
                        <a:buFontTx/>
                        <a:buNone/>
                      </a:pPr>
                      <a:r>
                        <a:rPr lang="ko-KR" sz="800" kern="1200" i="0" b="0">
                          <a:solidFill>
                            <a:schemeClr val="tx1">
                              <a:lumMod val="85000"/>
                              <a:lumOff val="15000"/>
                            </a:schemeClr>
                          </a:solidFill>
                          <a:latin typeface="맑은 고딕" charset="0"/>
                          <a:ea typeface="맑은 고딕" charset="0"/>
                        </a:rPr>
                        <a:t>Min : 무료</a:t>
                      </a:r>
                      <a:endParaRPr lang="ko-KR" altLang="en-US" sz="800" kern="1200" i="0" b="0">
                        <a:solidFill>
                          <a:schemeClr val="tx1">
                            <a:lumMod val="85000"/>
                            <a:lumOff val="15000"/>
                          </a:schemeClr>
                        </a:solidFill>
                        <a:latin typeface="맑은 고딕" charset="0"/>
                        <a:ea typeface="맑은 고딕" charset="0"/>
                      </a:endParaRPr>
                    </a:p>
                    <a:p>
                      <a:pPr marL="0" indent="0" rtl="0" algn="l" defTabSz="914400" eaLnBrk="1" latinLnBrk="1" hangingPunct="1">
                        <a:buFontTx/>
                        <a:buNone/>
                      </a:pPr>
                      <a:r>
                        <a:rPr lang="ko-KR" sz="800" kern="1200" i="0" b="0">
                          <a:solidFill>
                            <a:schemeClr val="tx1">
                              <a:lumMod val="85000"/>
                              <a:lumOff val="15000"/>
                            </a:schemeClr>
                          </a:solidFill>
                          <a:latin typeface="맑은 고딕" charset="0"/>
                          <a:ea typeface="맑은 고딕" charset="0"/>
                        </a:rPr>
                        <a:t>Max : 60,000이상</a:t>
                      </a:r>
                      <a:endParaRPr lang="ko-KR" altLang="en-US" sz="800" kern="1200" i="0" b="0">
                        <a:solidFill>
                          <a:schemeClr val="tx1">
                            <a:lumMod val="85000"/>
                            <a:lumOff val="15000"/>
                          </a:schemeClr>
                        </a:solidFill>
                        <a:latin typeface="맑은 고딕" charset="0"/>
                        <a:ea typeface="맑은 고딕" charset="0"/>
                      </a:endParaRPr>
                    </a:p>
                    <a:p>
                      <a:pPr marL="0" indent="0" rtl="0" algn="l" defTabSz="914400" eaLnBrk="1" latinLnBrk="1" hangingPunct="1">
                        <a:buFontTx/>
                        <a:buNone/>
                      </a:pPr>
                      <a:r>
                        <a:rPr sz="800" kern="1200" i="0" b="0">
                          <a:solidFill>
                            <a:schemeClr val="tx1">
                              <a:lumMod val="85000"/>
                              <a:lumOff val="15000"/>
                            </a:schemeClr>
                          </a:solidFill>
                          <a:latin typeface="맑은 고딕" charset="0"/>
                          <a:ea typeface="맑은 고딕" charset="0"/>
                        </a:rPr>
                        <a:t>- </a:t>
                      </a:r>
                      <a:r>
                        <a:rPr lang="ko-KR" sz="800" kern="1200" i="0" b="0">
                          <a:solidFill>
                            <a:schemeClr val="tx1">
                              <a:lumMod val="85000"/>
                              <a:lumOff val="15000"/>
                            </a:schemeClr>
                          </a:solidFill>
                          <a:latin typeface="맑은 고딕" charset="0"/>
                          <a:ea typeface="맑은 고딕" charset="0"/>
                        </a:rPr>
                        <a:t>1-6의 </a:t>
                      </a:r>
                      <a:r>
                        <a:rPr sz="800" kern="1200" i="0" b="0">
                          <a:solidFill>
                            <a:schemeClr val="tx1">
                              <a:lumMod val="85000"/>
                              <a:lumOff val="15000"/>
                            </a:schemeClr>
                          </a:solidFill>
                          <a:latin typeface="맑은 고딕" charset="0"/>
                          <a:ea typeface="맑은 고딕" charset="0"/>
                        </a:rPr>
                        <a:t>지우기 버튼 클릭 시 1-</a:t>
                      </a:r>
                      <a:r>
                        <a:rPr lang="ko-KR" sz="800" kern="1200" i="0" b="0">
                          <a:solidFill>
                            <a:schemeClr val="tx1">
                              <a:lumMod val="85000"/>
                              <a:lumOff val="15000"/>
                            </a:schemeClr>
                          </a:solidFill>
                          <a:latin typeface="맑은 고딕" charset="0"/>
                          <a:ea typeface="맑은 고딕" charset="0"/>
                        </a:rPr>
                        <a:t>5의</a:t>
                      </a:r>
                      <a:r>
                        <a:rPr sz="800" kern="1200" i="0" b="0">
                          <a:solidFill>
                            <a:schemeClr val="tx1">
                              <a:lumMod val="85000"/>
                              <a:lumOff val="15000"/>
                            </a:schemeClr>
                          </a:solidFill>
                          <a:latin typeface="맑은 고딕" charset="0"/>
                          <a:ea typeface="맑은 고딕" charset="0"/>
                        </a:rPr>
                        <a:t> 선택 활성화 전체 제거됨.</a:t>
                      </a:r>
                      <a:r>
                        <a:rPr sz="800" kern="1200" i="0" b="0">
                          <a:solidFill>
                            <a:schemeClr val="tx1">
                              <a:lumMod val="85000"/>
                              <a:lumOff val="15000"/>
                            </a:schemeClr>
                          </a:solidFill>
                          <a:latin typeface="맑은 고딕" charset="0"/>
                          <a:ea typeface="맑은 고딕" charset="0"/>
                        </a:rPr>
                        <a:t> 1-4</a:t>
                      </a:r>
                      <a:r>
                        <a:rPr lang="ko-KR" sz="800" kern="1200" i="0" b="0">
                          <a:solidFill>
                            <a:schemeClr val="tx1">
                              <a:lumMod val="85000"/>
                              <a:lumOff val="15000"/>
                            </a:schemeClr>
                          </a:solidFill>
                          <a:latin typeface="맑은 고딕" charset="0"/>
                          <a:ea typeface="맑은 고딕" charset="0"/>
                        </a:rPr>
                        <a:t> 가격의</a:t>
                      </a:r>
                      <a:r>
                        <a:rPr sz="800" kern="1200" i="0" b="0">
                          <a:solidFill>
                            <a:schemeClr val="tx1">
                              <a:lumMod val="85000"/>
                              <a:lumOff val="15000"/>
                            </a:schemeClr>
                          </a:solidFill>
                          <a:latin typeface="맑은 고딕" charset="0"/>
                          <a:ea typeface="맑은 고딕" charset="0"/>
                        </a:rPr>
                        <a:t> </a:t>
                      </a:r>
                      <a:r>
                        <a:rPr lang="ko-KR" sz="800" kern="1200" i="0" b="0">
                          <a:solidFill>
                            <a:schemeClr val="tx1">
                              <a:lumMod val="85000"/>
                              <a:lumOff val="15000"/>
                            </a:schemeClr>
                          </a:solidFill>
                          <a:latin typeface="맑은 고딕" charset="0"/>
                          <a:ea typeface="맑은 고딕" charset="0"/>
                        </a:rPr>
                        <a:t>초기화는 default값인 ‘무료’로 초기화 </a:t>
                      </a:r>
                      <a:endParaRPr lang="ko-KR" altLang="en-US" sz="800" kern="1200" i="0" b="0">
                        <a:solidFill>
                          <a:schemeClr val="tx1">
                            <a:lumMod val="85000"/>
                            <a:lumOff val="15000"/>
                          </a:schemeClr>
                        </a:solidFill>
                        <a:latin typeface="맑은 고딕" charset="0"/>
                        <a:ea typeface="맑은 고딕" charset="0"/>
                      </a:endParaRPr>
                    </a:p>
                    <a:p>
                      <a:pPr marL="0" indent="0" rtl="0" algn="l" defTabSz="914400" eaLnBrk="1" latinLnBrk="1" hangingPunct="1">
                        <a:buFontTx/>
                        <a:buNone/>
                      </a:pPr>
                      <a:r>
                        <a:rPr sz="800" kern="1200" i="0" b="0">
                          <a:solidFill>
                            <a:schemeClr val="tx1">
                              <a:lumMod val="85000"/>
                              <a:lumOff val="15000"/>
                            </a:schemeClr>
                          </a:solidFill>
                          <a:latin typeface="맑은 고딕" charset="0"/>
                          <a:ea typeface="맑은 고딕" charset="0"/>
                        </a:rPr>
                        <a:t>- </a:t>
                      </a:r>
                      <a:r>
                        <a:rPr sz="800" kern="1200" i="0" b="0">
                          <a:solidFill>
                            <a:schemeClr val="tx1">
                              <a:lumMod val="85000"/>
                              <a:lumOff val="15000"/>
                            </a:schemeClr>
                          </a:solidFill>
                          <a:latin typeface="맑은 고딕" charset="0"/>
                          <a:ea typeface="맑은 고딕" charset="0"/>
                        </a:rPr>
                        <a:t>1-</a:t>
                      </a:r>
                      <a:r>
                        <a:rPr sz="800" kern="1200" i="0" b="0">
                          <a:solidFill>
                            <a:schemeClr val="tx1">
                              <a:lumMod val="85000"/>
                              <a:lumOff val="15000"/>
                            </a:schemeClr>
                          </a:solidFill>
                          <a:latin typeface="맑은 고딕" charset="0"/>
                          <a:ea typeface="맑은 고딕" charset="0"/>
                        </a:rPr>
                        <a:t>7</a:t>
                      </a:r>
                      <a:r>
                        <a:rPr sz="800" kern="1200" i="0" b="0">
                          <a:solidFill>
                            <a:schemeClr val="tx1">
                              <a:lumMod val="85000"/>
                              <a:lumOff val="15000"/>
                            </a:schemeClr>
                          </a:solidFill>
                          <a:latin typeface="맑은 고딕" charset="0"/>
                          <a:ea typeface="맑은 고딕" charset="0"/>
                        </a:rPr>
                        <a:t>완료 버튼 클릭 시 1필터 모달 hide되며 해당 필터에 맞게 게임 관리 리스트 정렬됨.</a:t>
                      </a:r>
                      <a:endParaRPr lang="ko-KR" altLang="en-US" sz="800" kern="1200" i="0" b="0">
                        <a:solidFill>
                          <a:srgbClr val="262626"/>
                        </a:solidFill>
                        <a:latin typeface="Malgun Gothic" charset="0"/>
                        <a:ea typeface="Malgun Gothic" charset="0"/>
                        <a:cs typeface="Malgun Gothic" charset="0"/>
                      </a:endParaRPr>
                    </a:p>
                  </a:txBody>
                  <a:tcPr marL="35560" marR="0" marT="45720" marB="45720" anchor="t">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r>
            </a:tbl>
          </a:graphicData>
        </a:graphic>
      </p:graphicFrame>
      <p:sp>
        <p:nvSpPr>
          <p:cNvPr id="812" name="Rect 0"/>
          <p:cNvSpPr txBox="1">
            <a:spLocks/>
          </p:cNvSpPr>
          <p:nvPr/>
        </p:nvSpPr>
        <p:spPr>
          <a:xfrm rot="0">
            <a:off x="522605" y="996950"/>
            <a:ext cx="6158230" cy="304165"/>
          </a:xfrm>
          <a:prstGeom prst="rect"/>
          <a:solidFill>
            <a:srgbClr val="595959"/>
          </a:solidFill>
          <a:ln w="9525" cap="flat" cmpd="sng">
            <a:solidFill>
              <a:srgbClr val="595959">
                <a:alpha val="100000"/>
              </a:srgbClr>
            </a:solidFill>
            <a:prstDash val="solid"/>
            <a:round/>
          </a:ln>
        </p:spPr>
        <p:txBody>
          <a:bodyPr wrap="square" lIns="91440" tIns="45720" rIns="91440" bIns="45720" numCol="1" vert="horz" anchor="t">
            <a:spAutoFit/>
          </a:bodyPr>
          <a:lstStyle/>
          <a:p>
            <a:pPr marL="0" indent="0" rtl="0" algn="l" latinLnBrk="0">
              <a:spcBef>
                <a:spcPts val="0"/>
              </a:spcBef>
              <a:spcAft>
                <a:spcPts val="0"/>
              </a:spcAft>
              <a:buFontTx/>
              <a:buNone/>
            </a:pPr>
            <a:endParaRPr lang="ko-KR" altLang="en-US"/>
          </a:p>
        </p:txBody>
      </p:sp>
      <p:sp>
        <p:nvSpPr>
          <p:cNvPr id="813" name="Rect 0"/>
          <p:cNvSpPr txBox="1">
            <a:spLocks/>
          </p:cNvSpPr>
          <p:nvPr/>
        </p:nvSpPr>
        <p:spPr>
          <a:xfrm rot="0">
            <a:off x="522605" y="996950"/>
            <a:ext cx="556260" cy="262890"/>
          </a:xfrm>
          <a:prstGeom prst="rect"/>
          <a:noFill/>
          <a:ln w="0">
            <a:noFill/>
            <a:prstDash/>
          </a:ln>
        </p:spPr>
        <p:txBody>
          <a:bodyPr wrap="square" lIns="91440" tIns="45720" rIns="91440" bIns="45720" numCol="1" vert="horz" anchor="t">
            <a:spAutoFit/>
          </a:bodyPr>
          <a:lstStyle/>
          <a:p>
            <a:pPr marL="0" indent="0" rtl="0" algn="ctr" latinLnBrk="0">
              <a:spcBef>
                <a:spcPts val="0"/>
              </a:spcBef>
              <a:spcAft>
                <a:spcPts val="0"/>
              </a:spcAft>
              <a:buFontTx/>
              <a:buNone/>
            </a:pPr>
            <a:r>
              <a:rPr lang="ko-KR" sz="1100">
                <a:solidFill>
                  <a:schemeClr val="lt1"/>
                </a:solidFill>
                <a:latin typeface="Malgun Gothic" charset="0"/>
                <a:ea typeface="Malgun Gothic" charset="0"/>
                <a:cs typeface="Malgun Gothic" charset="0"/>
              </a:rPr>
              <a:t>로고</a:t>
            </a:r>
            <a:endParaRPr lang="ko-KR" altLang="en-US" sz="1100">
              <a:solidFill>
                <a:schemeClr val="lt1"/>
              </a:solidFill>
              <a:latin typeface="Malgun Gothic" charset="0"/>
              <a:ea typeface="Malgun Gothic" charset="0"/>
              <a:cs typeface="Malgun Gothic" charset="0"/>
            </a:endParaRPr>
          </a:p>
        </p:txBody>
      </p:sp>
      <p:sp>
        <p:nvSpPr>
          <p:cNvPr id="814" name="Rect 0"/>
          <p:cNvSpPr txBox="1">
            <a:spLocks/>
          </p:cNvSpPr>
          <p:nvPr/>
        </p:nvSpPr>
        <p:spPr>
          <a:xfrm rot="0">
            <a:off x="1664970" y="996950"/>
            <a:ext cx="556260" cy="262890"/>
          </a:xfrm>
          <a:prstGeom prst="rect"/>
          <a:noFill/>
          <a:ln w="0">
            <a:noFill/>
            <a:prstDash/>
          </a:ln>
        </p:spPr>
        <p:txBody>
          <a:bodyPr wrap="square" lIns="91440" tIns="45720" rIns="91440" bIns="45720" numCol="1" vert="horz" anchor="t">
            <a:spAutoFit/>
          </a:bodyPr>
          <a:lstStyle/>
          <a:p>
            <a:pPr marL="0" indent="0" rtl="0" algn="ctr" latinLnBrk="0">
              <a:spcBef>
                <a:spcPts val="0"/>
              </a:spcBef>
              <a:spcAft>
                <a:spcPts val="0"/>
              </a:spcAft>
              <a:buFontTx/>
              <a:buNone/>
            </a:pPr>
            <a:r>
              <a:rPr lang="ko-KR" sz="1100">
                <a:solidFill>
                  <a:schemeClr val="lt1"/>
                </a:solidFill>
                <a:latin typeface="Malgun Gothic" charset="0"/>
                <a:ea typeface="Malgun Gothic" charset="0"/>
                <a:cs typeface="Malgun Gothic" charset="0"/>
              </a:rPr>
              <a:t>뉴스</a:t>
            </a:r>
            <a:endParaRPr lang="ko-KR" altLang="en-US" sz="1100">
              <a:solidFill>
                <a:schemeClr val="lt1"/>
              </a:solidFill>
              <a:latin typeface="Malgun Gothic" charset="0"/>
              <a:ea typeface="Malgun Gothic" charset="0"/>
              <a:cs typeface="Malgun Gothic" charset="0"/>
            </a:endParaRPr>
          </a:p>
        </p:txBody>
      </p:sp>
      <p:sp>
        <p:nvSpPr>
          <p:cNvPr id="815" name="Rect 0"/>
          <p:cNvSpPr txBox="1">
            <a:spLocks/>
          </p:cNvSpPr>
          <p:nvPr/>
        </p:nvSpPr>
        <p:spPr>
          <a:xfrm rot="0">
            <a:off x="2310130" y="1001395"/>
            <a:ext cx="556260" cy="262890"/>
          </a:xfrm>
          <a:prstGeom prst="rect"/>
          <a:noFill/>
          <a:ln w="0">
            <a:noFill/>
            <a:prstDash/>
          </a:ln>
        </p:spPr>
        <p:txBody>
          <a:bodyPr wrap="square" lIns="91440" tIns="45720" rIns="91440" bIns="45720" numCol="1" vert="horz" anchor="t">
            <a:spAutoFit/>
          </a:bodyPr>
          <a:lstStyle/>
          <a:p>
            <a:pPr marL="0" indent="0" rtl="0" algn="ctr" latinLnBrk="0">
              <a:spcBef>
                <a:spcPts val="0"/>
              </a:spcBef>
              <a:spcAft>
                <a:spcPts val="0"/>
              </a:spcAft>
              <a:buFontTx/>
              <a:buNone/>
            </a:pPr>
            <a:r>
              <a:rPr lang="ko-KR" sz="1100">
                <a:solidFill>
                  <a:schemeClr val="lt1"/>
                </a:solidFill>
                <a:latin typeface="Malgun Gothic" charset="0"/>
                <a:ea typeface="Malgun Gothic" charset="0"/>
                <a:cs typeface="Malgun Gothic" charset="0"/>
              </a:rPr>
              <a:t>Q&amp;A</a:t>
            </a:r>
            <a:endParaRPr lang="ko-KR" altLang="en-US" sz="1100">
              <a:solidFill>
                <a:schemeClr val="lt1"/>
              </a:solidFill>
              <a:latin typeface="Malgun Gothic" charset="0"/>
              <a:ea typeface="Malgun Gothic" charset="0"/>
              <a:cs typeface="Malgun Gothic" charset="0"/>
            </a:endParaRPr>
          </a:p>
        </p:txBody>
      </p:sp>
      <p:sp>
        <p:nvSpPr>
          <p:cNvPr id="816" name="Rect 0"/>
          <p:cNvSpPr txBox="1">
            <a:spLocks/>
          </p:cNvSpPr>
          <p:nvPr/>
        </p:nvSpPr>
        <p:spPr>
          <a:xfrm rot="0">
            <a:off x="6031230" y="996950"/>
            <a:ext cx="649605" cy="262890"/>
          </a:xfrm>
          <a:prstGeom prst="rect"/>
          <a:noFill/>
          <a:ln w="0">
            <a:noFill/>
            <a:prstDash/>
          </a:ln>
        </p:spPr>
        <p:txBody>
          <a:bodyPr wrap="square" lIns="91440" tIns="45720" rIns="91440" bIns="45720" numCol="1" vert="horz" anchor="t">
            <a:spAutoFit/>
          </a:bodyPr>
          <a:lstStyle/>
          <a:p>
            <a:pPr marL="0" indent="0" rtl="0" algn="ctr" latinLnBrk="0">
              <a:spcBef>
                <a:spcPts val="0"/>
              </a:spcBef>
              <a:spcAft>
                <a:spcPts val="0"/>
              </a:spcAft>
              <a:buFontTx/>
              <a:buNone/>
            </a:pPr>
            <a:r>
              <a:rPr lang="ko-KR" sz="1100">
                <a:solidFill>
                  <a:schemeClr val="lt1"/>
                </a:solidFill>
                <a:latin typeface="Malgun Gothic" charset="0"/>
                <a:ea typeface="Malgun Gothic" charset="0"/>
                <a:cs typeface="Malgun Gothic" charset="0"/>
              </a:rPr>
              <a:t>로그인</a:t>
            </a:r>
            <a:endParaRPr lang="ko-KR" altLang="en-US" sz="1100">
              <a:solidFill>
                <a:schemeClr val="lt1"/>
              </a:solidFill>
              <a:latin typeface="Malgun Gothic" charset="0"/>
              <a:ea typeface="Malgun Gothic" charset="0"/>
              <a:cs typeface="Malgun Gothic" charset="0"/>
            </a:endParaRPr>
          </a:p>
        </p:txBody>
      </p:sp>
      <p:sp>
        <p:nvSpPr>
          <p:cNvPr id="817" name="Rect 0"/>
          <p:cNvSpPr txBox="1">
            <a:spLocks/>
          </p:cNvSpPr>
          <p:nvPr/>
        </p:nvSpPr>
        <p:spPr>
          <a:xfrm rot="0">
            <a:off x="1056005" y="996950"/>
            <a:ext cx="556260" cy="262890"/>
          </a:xfrm>
          <a:prstGeom prst="rect"/>
          <a:noFill/>
          <a:ln w="0">
            <a:noFill/>
            <a:prstDash/>
          </a:ln>
        </p:spPr>
        <p:txBody>
          <a:bodyPr wrap="square" lIns="91440" tIns="45720" rIns="91440" bIns="45720" numCol="1" vert="horz" anchor="t">
            <a:spAutoFit/>
          </a:bodyPr>
          <a:lstStyle/>
          <a:p>
            <a:pPr marL="0" indent="0" rtl="0" algn="ctr" latinLnBrk="0">
              <a:spcBef>
                <a:spcPts val="0"/>
              </a:spcBef>
              <a:spcAft>
                <a:spcPts val="0"/>
              </a:spcAft>
              <a:buFontTx/>
              <a:buNone/>
            </a:pPr>
            <a:r>
              <a:rPr lang="ko-KR" sz="1100">
                <a:solidFill>
                  <a:schemeClr val="lt1"/>
                </a:solidFill>
                <a:latin typeface="Malgun Gothic" charset="0"/>
                <a:ea typeface="Malgun Gothic" charset="0"/>
                <a:cs typeface="Malgun Gothic" charset="0"/>
              </a:rPr>
              <a:t>전체</a:t>
            </a:r>
            <a:endParaRPr lang="ko-KR" altLang="en-US" sz="1100">
              <a:solidFill>
                <a:schemeClr val="lt1"/>
              </a:solidFill>
              <a:latin typeface="Malgun Gothic" charset="0"/>
              <a:ea typeface="Malgun Gothic" charset="0"/>
              <a:cs typeface="Malgun Gothic" charset="0"/>
            </a:endParaRPr>
          </a:p>
        </p:txBody>
      </p:sp>
      <p:sp>
        <p:nvSpPr>
          <p:cNvPr id="818" name="텍스트 상자 204"/>
          <p:cNvSpPr txBox="1">
            <a:spLocks/>
          </p:cNvSpPr>
          <p:nvPr/>
        </p:nvSpPr>
        <p:spPr>
          <a:xfrm rot="0">
            <a:off x="5895340" y="1161415"/>
            <a:ext cx="527050" cy="262255"/>
          </a:xfrm>
          <a:prstGeom prst="rect"/>
          <a:noFill/>
          <a:ln w="0" cap="flat" cmpd="sng">
            <a:solidFill>
              <a:schemeClr val="bg1">
                <a:alpha val="100000"/>
              </a:schemeClr>
            </a:solidFill>
            <a:prstDash val="solid"/>
          </a:ln>
        </p:spPr>
        <p:txBody>
          <a:bodyPr wrap="square" lIns="91440" tIns="45720" rIns="91440" bIns="45720" vert="horz" anchor="t">
            <a:spAutoFit/>
          </a:bodyPr>
          <a:lstStyle/>
          <a:p>
            <a:pPr marL="0" indent="0" rtl="0" algn="ctr" defTabSz="914400" eaLnBrk="1" latinLnBrk="0" hangingPunct="1">
              <a:buFontTx/>
              <a:buNone/>
            </a:pPr>
            <a:r>
              <a:rPr sz="1100">
                <a:solidFill>
                  <a:schemeClr val="bg1"/>
                </a:solidFill>
                <a:latin typeface="맑은 고딕" charset="0"/>
                <a:ea typeface="맑은 고딕" charset="0"/>
              </a:rPr>
              <a:t>검색</a:t>
            </a:r>
            <a:endParaRPr lang="ko-KR" altLang="en-US" sz="1100">
              <a:solidFill>
                <a:schemeClr val="bg1"/>
              </a:solidFill>
              <a:latin typeface="맑은 고딕" charset="0"/>
              <a:ea typeface="맑은 고딕" charset="0"/>
            </a:endParaRPr>
          </a:p>
        </p:txBody>
      </p:sp>
      <p:sp>
        <p:nvSpPr>
          <p:cNvPr id="819" name="텍스트 상자 205"/>
          <p:cNvSpPr txBox="1">
            <a:spLocks/>
          </p:cNvSpPr>
          <p:nvPr/>
        </p:nvSpPr>
        <p:spPr>
          <a:xfrm rot="0">
            <a:off x="5895340" y="1468120"/>
            <a:ext cx="527050" cy="262255"/>
          </a:xfrm>
          <a:prstGeom prst="rect"/>
          <a:noFill/>
          <a:ln w="0" cap="flat" cmpd="sng">
            <a:solidFill>
              <a:schemeClr val="bg1">
                <a:alpha val="100000"/>
              </a:schemeClr>
            </a:solidFill>
            <a:prstDash val="solid"/>
          </a:ln>
        </p:spPr>
        <p:txBody>
          <a:bodyPr wrap="square" lIns="91440" tIns="45720" rIns="91440" bIns="45720" vert="horz" anchor="t">
            <a:spAutoFit/>
          </a:bodyPr>
          <a:lstStyle/>
          <a:p>
            <a:pPr marL="0" indent="0" rtl="0" algn="ctr" defTabSz="914400" eaLnBrk="1" latinLnBrk="0" hangingPunct="1">
              <a:buFontTx/>
              <a:buNone/>
            </a:pPr>
            <a:r>
              <a:rPr sz="1100">
                <a:solidFill>
                  <a:schemeClr val="bg1"/>
                </a:solidFill>
                <a:latin typeface="맑은 고딕" charset="0"/>
                <a:ea typeface="맑은 고딕" charset="0"/>
              </a:rPr>
              <a:t>필터</a:t>
            </a:r>
            <a:endParaRPr lang="ko-KR" altLang="en-US" sz="1100">
              <a:solidFill>
                <a:schemeClr val="bg1"/>
              </a:solidFill>
              <a:latin typeface="맑은 고딕" charset="0"/>
              <a:ea typeface="맑은 고딕" charset="0"/>
            </a:endParaRPr>
          </a:p>
        </p:txBody>
      </p:sp>
      <p:sp>
        <p:nvSpPr>
          <p:cNvPr id="820" name="텍스트 상자 206"/>
          <p:cNvSpPr txBox="1">
            <a:spLocks/>
          </p:cNvSpPr>
          <p:nvPr/>
        </p:nvSpPr>
        <p:spPr>
          <a:xfrm rot="0">
            <a:off x="5257800" y="2110740"/>
            <a:ext cx="443230" cy="231775"/>
          </a:xfrm>
          <a:prstGeom prst="rect"/>
          <a:solidFill>
            <a:schemeClr val="bg1"/>
          </a:solidFill>
          <a:ln w="0" cap="flat" cmpd="sng">
            <a:solidFill>
              <a:schemeClr val="bg1">
                <a:alpha val="100000"/>
              </a:schemeClr>
            </a:solidFill>
            <a:prstDash val="solid"/>
          </a:ln>
        </p:spPr>
        <p:txBody>
          <a:bodyPr wrap="square" lIns="91440" tIns="45720" rIns="91440" bIns="45720" vert="horz" anchor="t">
            <a:spAutoFit/>
          </a:bodyPr>
          <a:lstStyle/>
          <a:p>
            <a:pPr marL="0" indent="0" rtl="0" algn="ctr" defTabSz="914400" eaLnBrk="1" latinLnBrk="0" hangingPunct="1">
              <a:buFontTx/>
              <a:buNone/>
            </a:pPr>
            <a:r>
              <a:rPr sz="900">
                <a:latin typeface="맑은 고딕" charset="0"/>
                <a:ea typeface="맑은 고딕" charset="0"/>
              </a:rPr>
              <a:t>수정</a:t>
            </a:r>
            <a:endParaRPr lang="ko-KR" altLang="en-US" sz="900">
              <a:latin typeface="맑은 고딕" charset="0"/>
              <a:ea typeface="맑은 고딕" charset="0"/>
            </a:endParaRPr>
          </a:p>
        </p:txBody>
      </p:sp>
      <p:sp>
        <p:nvSpPr>
          <p:cNvPr id="821" name="텍스트 상자 207"/>
          <p:cNvSpPr txBox="1">
            <a:spLocks/>
          </p:cNvSpPr>
          <p:nvPr/>
        </p:nvSpPr>
        <p:spPr>
          <a:xfrm rot="0">
            <a:off x="5753100" y="2110740"/>
            <a:ext cx="443230" cy="231775"/>
          </a:xfrm>
          <a:prstGeom prst="rect"/>
          <a:solidFill>
            <a:schemeClr val="bg1"/>
          </a:solidFill>
          <a:ln w="0" cap="flat" cmpd="sng">
            <a:solidFill>
              <a:schemeClr val="bg1">
                <a:alpha val="100000"/>
              </a:schemeClr>
            </a:solidFill>
            <a:prstDash val="solid"/>
          </a:ln>
        </p:spPr>
        <p:txBody>
          <a:bodyPr wrap="square" lIns="91440" tIns="45720" rIns="91440" bIns="45720" vert="horz" anchor="t">
            <a:spAutoFit/>
          </a:bodyPr>
          <a:lstStyle/>
          <a:p>
            <a:pPr marL="0" indent="0" rtl="0" algn="ctr" defTabSz="914400" eaLnBrk="1" latinLnBrk="0" hangingPunct="1">
              <a:buFontTx/>
              <a:buNone/>
            </a:pPr>
            <a:r>
              <a:rPr sz="900">
                <a:latin typeface="맑은 고딕" charset="0"/>
                <a:ea typeface="맑은 고딕" charset="0"/>
              </a:rPr>
              <a:t>삭제</a:t>
            </a:r>
            <a:endParaRPr lang="ko-KR" altLang="en-US" sz="900">
              <a:latin typeface="맑은 고딕" charset="0"/>
              <a:ea typeface="맑은 고딕" charset="0"/>
            </a:endParaRPr>
          </a:p>
        </p:txBody>
      </p:sp>
      <p:sp>
        <p:nvSpPr>
          <p:cNvPr id="822" name="텍스트 상자 208"/>
          <p:cNvSpPr txBox="1">
            <a:spLocks/>
          </p:cNvSpPr>
          <p:nvPr/>
        </p:nvSpPr>
        <p:spPr>
          <a:xfrm rot="0">
            <a:off x="5257800" y="2797175"/>
            <a:ext cx="443230" cy="231775"/>
          </a:xfrm>
          <a:prstGeom prst="rect"/>
          <a:solidFill>
            <a:schemeClr val="bg1"/>
          </a:solidFill>
          <a:ln w="0" cap="flat" cmpd="sng">
            <a:solidFill>
              <a:schemeClr val="bg1">
                <a:alpha val="100000"/>
              </a:schemeClr>
            </a:solidFill>
            <a:prstDash val="solid"/>
          </a:ln>
        </p:spPr>
        <p:txBody>
          <a:bodyPr wrap="square" lIns="91440" tIns="45720" rIns="91440" bIns="45720" vert="horz" anchor="t">
            <a:spAutoFit/>
          </a:bodyPr>
          <a:lstStyle/>
          <a:p>
            <a:pPr marL="0" indent="0" rtl="0" algn="ctr" defTabSz="914400" eaLnBrk="1" latinLnBrk="0" hangingPunct="1">
              <a:buFontTx/>
              <a:buNone/>
            </a:pPr>
            <a:r>
              <a:rPr sz="900">
                <a:latin typeface="맑은 고딕" charset="0"/>
                <a:ea typeface="맑은 고딕" charset="0"/>
              </a:rPr>
              <a:t>수정</a:t>
            </a:r>
            <a:endParaRPr lang="ko-KR" altLang="en-US" sz="900">
              <a:latin typeface="맑은 고딕" charset="0"/>
              <a:ea typeface="맑은 고딕" charset="0"/>
            </a:endParaRPr>
          </a:p>
        </p:txBody>
      </p:sp>
      <p:sp>
        <p:nvSpPr>
          <p:cNvPr id="823" name="텍스트 상자 209"/>
          <p:cNvSpPr txBox="1">
            <a:spLocks/>
          </p:cNvSpPr>
          <p:nvPr/>
        </p:nvSpPr>
        <p:spPr>
          <a:xfrm rot="0">
            <a:off x="5753100" y="2797175"/>
            <a:ext cx="443230" cy="231775"/>
          </a:xfrm>
          <a:prstGeom prst="rect"/>
          <a:solidFill>
            <a:schemeClr val="bg1"/>
          </a:solidFill>
          <a:ln w="0" cap="flat" cmpd="sng">
            <a:solidFill>
              <a:schemeClr val="bg1">
                <a:alpha val="100000"/>
              </a:schemeClr>
            </a:solidFill>
            <a:prstDash val="solid"/>
          </a:ln>
        </p:spPr>
        <p:txBody>
          <a:bodyPr wrap="square" lIns="91440" tIns="45720" rIns="91440" bIns="45720" vert="horz" anchor="t">
            <a:spAutoFit/>
          </a:bodyPr>
          <a:lstStyle/>
          <a:p>
            <a:pPr marL="0" indent="0" rtl="0" algn="ctr" defTabSz="914400" eaLnBrk="1" latinLnBrk="0" hangingPunct="1">
              <a:buFontTx/>
              <a:buNone/>
            </a:pPr>
            <a:r>
              <a:rPr sz="900">
                <a:latin typeface="맑은 고딕" charset="0"/>
                <a:ea typeface="맑은 고딕" charset="0"/>
              </a:rPr>
              <a:t>삭제</a:t>
            </a:r>
            <a:endParaRPr lang="ko-KR" altLang="en-US" sz="900">
              <a:latin typeface="맑은 고딕" charset="0"/>
              <a:ea typeface="맑은 고딕" charset="0"/>
            </a:endParaRPr>
          </a:p>
        </p:txBody>
      </p:sp>
      <p:sp>
        <p:nvSpPr>
          <p:cNvPr id="824" name="텍스트 상자 210"/>
          <p:cNvSpPr txBox="1">
            <a:spLocks/>
          </p:cNvSpPr>
          <p:nvPr/>
        </p:nvSpPr>
        <p:spPr>
          <a:xfrm rot="0">
            <a:off x="5257800" y="3491230"/>
            <a:ext cx="443230" cy="231775"/>
          </a:xfrm>
          <a:prstGeom prst="rect"/>
          <a:solidFill>
            <a:schemeClr val="bg1"/>
          </a:solidFill>
          <a:ln w="0" cap="flat" cmpd="sng">
            <a:solidFill>
              <a:schemeClr val="bg1">
                <a:alpha val="100000"/>
              </a:schemeClr>
            </a:solidFill>
            <a:prstDash val="solid"/>
          </a:ln>
        </p:spPr>
        <p:txBody>
          <a:bodyPr wrap="square" lIns="91440" tIns="45720" rIns="91440" bIns="45720" vert="horz" anchor="t">
            <a:spAutoFit/>
          </a:bodyPr>
          <a:lstStyle/>
          <a:p>
            <a:pPr marL="0" indent="0" rtl="0" algn="ctr" defTabSz="914400" eaLnBrk="1" latinLnBrk="0" hangingPunct="1">
              <a:buFontTx/>
              <a:buNone/>
            </a:pPr>
            <a:r>
              <a:rPr sz="900">
                <a:latin typeface="맑은 고딕" charset="0"/>
                <a:ea typeface="맑은 고딕" charset="0"/>
              </a:rPr>
              <a:t>수정</a:t>
            </a:r>
            <a:endParaRPr lang="ko-KR" altLang="en-US" sz="900">
              <a:latin typeface="맑은 고딕" charset="0"/>
              <a:ea typeface="맑은 고딕" charset="0"/>
            </a:endParaRPr>
          </a:p>
        </p:txBody>
      </p:sp>
      <p:sp>
        <p:nvSpPr>
          <p:cNvPr id="825" name="텍스트 상자 211"/>
          <p:cNvSpPr txBox="1">
            <a:spLocks/>
          </p:cNvSpPr>
          <p:nvPr/>
        </p:nvSpPr>
        <p:spPr>
          <a:xfrm rot="0">
            <a:off x="5753100" y="3491230"/>
            <a:ext cx="443230" cy="231775"/>
          </a:xfrm>
          <a:prstGeom prst="rect"/>
          <a:solidFill>
            <a:schemeClr val="bg1"/>
          </a:solidFill>
          <a:ln w="0" cap="flat" cmpd="sng">
            <a:solidFill>
              <a:schemeClr val="bg1">
                <a:alpha val="100000"/>
              </a:schemeClr>
            </a:solidFill>
            <a:prstDash val="solid"/>
          </a:ln>
        </p:spPr>
        <p:txBody>
          <a:bodyPr wrap="square" lIns="91440" tIns="45720" rIns="91440" bIns="45720" vert="horz" anchor="t">
            <a:spAutoFit/>
          </a:bodyPr>
          <a:lstStyle/>
          <a:p>
            <a:pPr marL="0" indent="0" rtl="0" algn="ctr" defTabSz="914400" eaLnBrk="1" latinLnBrk="0" hangingPunct="1">
              <a:buFontTx/>
              <a:buNone/>
            </a:pPr>
            <a:r>
              <a:rPr sz="900">
                <a:latin typeface="맑은 고딕" charset="0"/>
                <a:ea typeface="맑은 고딕" charset="0"/>
              </a:rPr>
              <a:t>삭제</a:t>
            </a:r>
            <a:endParaRPr lang="ko-KR" altLang="en-US" sz="900">
              <a:latin typeface="맑은 고딕" charset="0"/>
              <a:ea typeface="맑은 고딕" charset="0"/>
            </a:endParaRPr>
          </a:p>
        </p:txBody>
      </p:sp>
      <p:sp>
        <p:nvSpPr>
          <p:cNvPr id="830" name="도형 216"/>
          <p:cNvSpPr>
            <a:spLocks/>
          </p:cNvSpPr>
          <p:nvPr/>
        </p:nvSpPr>
        <p:spPr>
          <a:xfrm rot="0">
            <a:off x="506095" y="998855"/>
            <a:ext cx="6179185" cy="5344160"/>
          </a:xfrm>
          <a:prstGeom prst="rect"/>
          <a:solidFill>
            <a:schemeClr val="tx1">
              <a:alpha val="56912"/>
            </a:schemeClr>
          </a:solidFill>
          <a:ln w="9525" cap="flat" cmpd="sng">
            <a:solidFill>
              <a:schemeClr val="tx1">
                <a:lumMod val="50000"/>
                <a:lumOff val="5000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0" tIns="45720" rIns="0" bIns="45720" vert="horz" anchor="ctr">
            <a:noAutofit/>
          </a:bodyPr>
          <a:lstStyle/>
          <a:p>
            <a:pPr marL="0" indent="0" rtl="0" algn="ctr" defTabSz="914400" eaLnBrk="1" latinLnBrk="0" hangingPunct="1">
              <a:buFontTx/>
              <a:buNone/>
            </a:pPr>
            <a:endParaRPr lang="ko-KR" altLang="en-US" sz="900">
              <a:solidFill>
                <a:schemeClr val="tx1">
                  <a:lumMod val="75000"/>
                  <a:lumOff val="25000"/>
                </a:schemeClr>
              </a:solidFill>
              <a:latin typeface="맑은 고딕" charset="0"/>
              <a:ea typeface="맑은 고딕" charset="0"/>
            </a:endParaRPr>
          </a:p>
        </p:txBody>
      </p:sp>
      <p:sp>
        <p:nvSpPr>
          <p:cNvPr id="831" name="도형 217"/>
          <p:cNvSpPr>
            <a:spLocks/>
          </p:cNvSpPr>
          <p:nvPr/>
        </p:nvSpPr>
        <p:spPr>
          <a:xfrm rot="0">
            <a:off x="4117340" y="993140"/>
            <a:ext cx="2554605" cy="5344160"/>
          </a:xfrm>
          <a:prstGeom prst="rect"/>
          <a:solidFill>
            <a:schemeClr val="tx1"/>
          </a:solidFill>
          <a:ln w="9525" cap="flat" cmpd="sng">
            <a:solidFill>
              <a:schemeClr val="tx1">
                <a:lumMod val="50000"/>
                <a:lumOff val="5000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0" tIns="45720" rIns="0" bIns="45720" vert="horz" anchor="ctr">
            <a:noAutofit/>
          </a:bodyPr>
          <a:lstStyle/>
          <a:p>
            <a:pPr marL="0" indent="0" rtl="0" algn="ctr" defTabSz="914400" eaLnBrk="1" latinLnBrk="0" hangingPunct="1">
              <a:buFontTx/>
              <a:buNone/>
            </a:pPr>
            <a:endParaRPr lang="ko-KR" altLang="en-US" sz="900">
              <a:solidFill>
                <a:schemeClr val="tx1">
                  <a:lumMod val="75000"/>
                  <a:lumOff val="25000"/>
                </a:schemeClr>
              </a:solidFill>
              <a:latin typeface="맑은 고딕" charset="0"/>
              <a:ea typeface="맑은 고딕" charset="0"/>
            </a:endParaRPr>
          </a:p>
        </p:txBody>
      </p:sp>
      <p:cxnSp>
        <p:nvCxnSpPr>
          <p:cNvPr id="832" name="도형 218"/>
          <p:cNvCxnSpPr/>
          <p:nvPr/>
        </p:nvCxnSpPr>
        <p:spPr>
          <a:xfrm rot="0">
            <a:off x="4117340" y="1470660"/>
            <a:ext cx="2554605" cy="635"/>
          </a:xfrm>
          <a:prstGeom prst="line"/>
          <a:ln w="9525" cap="flat" cmpd="sng">
            <a:solidFill>
              <a:schemeClr val="tx1">
                <a:lumMod val="75000"/>
                <a:lumOff val="25000"/>
                <a:alpha val="100000"/>
              </a:schemeClr>
            </a:solidFill>
            <a:prstDash val="solid"/>
          </a:ln>
        </p:spPr>
        <p:style>
          <a:lnRef idx="1">
            <a:schemeClr val="accent1"/>
          </a:lnRef>
          <a:fillRef idx="0">
            <a:schemeClr val="accent1"/>
          </a:fillRef>
          <a:effectRef idx="0">
            <a:schemeClr val="accent1"/>
          </a:effectRef>
          <a:fontRef idx="minor">
            <a:schemeClr val="tx1"/>
          </a:fontRef>
        </p:style>
      </p:cxnSp>
      <p:sp>
        <p:nvSpPr>
          <p:cNvPr id="833" name="텍스트 상자 219"/>
          <p:cNvSpPr txBox="1">
            <a:spLocks/>
          </p:cNvSpPr>
          <p:nvPr/>
        </p:nvSpPr>
        <p:spPr>
          <a:xfrm rot="0">
            <a:off x="4117340" y="1572260"/>
            <a:ext cx="2554605" cy="247015"/>
          </a:xfrm>
          <a:prstGeom prst="rect"/>
          <a:noFill/>
        </p:spPr>
        <p:txBody>
          <a:bodyPr wrap="square" lIns="91440" tIns="45720" rIns="91440" bIns="45720" vert="horz" anchor="t">
            <a:spAutoFit/>
          </a:bodyPr>
          <a:lstStyle/>
          <a:p>
            <a:pPr marL="0" indent="0" rtl="0" algn="l" defTabSz="914400" eaLnBrk="1" latinLnBrk="0" hangingPunct="1">
              <a:buFontTx/>
              <a:buNone/>
            </a:pPr>
            <a:r>
              <a:rPr sz="1000" b="1">
                <a:solidFill>
                  <a:srgbClr val="FFFFFF"/>
                </a:solidFill>
                <a:latin typeface="맑은 고딕" charset="0"/>
                <a:ea typeface="맑은 고딕" charset="0"/>
              </a:rPr>
              <a:t>이벤트</a:t>
            </a:r>
            <a:endParaRPr lang="ko-KR" altLang="en-US" sz="1000" b="1">
              <a:solidFill>
                <a:srgbClr val="FFFFFF"/>
              </a:solidFill>
              <a:latin typeface="맑은 고딕" charset="0"/>
              <a:ea typeface="맑은 고딕" charset="0"/>
            </a:endParaRPr>
          </a:p>
        </p:txBody>
      </p:sp>
      <p:cxnSp>
        <p:nvCxnSpPr>
          <p:cNvPr id="834" name="도형 220"/>
          <p:cNvCxnSpPr/>
          <p:nvPr/>
        </p:nvCxnSpPr>
        <p:spPr>
          <a:xfrm rot="0">
            <a:off x="4046220" y="2237105"/>
            <a:ext cx="2554605" cy="635"/>
          </a:xfrm>
          <a:prstGeom prst="line"/>
          <a:ln w="9525" cap="flat" cmpd="sng">
            <a:solidFill>
              <a:schemeClr val="tx1">
                <a:lumMod val="75000"/>
                <a:lumOff val="25000"/>
                <a:alpha val="100000"/>
              </a:schemeClr>
            </a:solidFill>
            <a:prstDash val="solid"/>
          </a:ln>
        </p:spPr>
        <p:style>
          <a:lnRef idx="1">
            <a:schemeClr val="accent1"/>
          </a:lnRef>
          <a:fillRef idx="0">
            <a:schemeClr val="accent1"/>
          </a:fillRef>
          <a:effectRef idx="0">
            <a:schemeClr val="accent1"/>
          </a:effectRef>
          <a:fontRef idx="minor">
            <a:schemeClr val="tx1"/>
          </a:fontRef>
        </p:style>
      </p:cxnSp>
      <p:sp>
        <p:nvSpPr>
          <p:cNvPr id="835" name="텍스트 상자 221"/>
          <p:cNvSpPr txBox="1">
            <a:spLocks/>
          </p:cNvSpPr>
          <p:nvPr/>
        </p:nvSpPr>
        <p:spPr>
          <a:xfrm rot="0">
            <a:off x="4117340" y="2356485"/>
            <a:ext cx="2554605" cy="247015"/>
          </a:xfrm>
          <a:prstGeom prst="rect"/>
          <a:noFill/>
        </p:spPr>
        <p:txBody>
          <a:bodyPr wrap="square" lIns="91440" tIns="45720" rIns="91440" bIns="45720" vert="horz" anchor="t">
            <a:spAutoFit/>
          </a:bodyPr>
          <a:lstStyle/>
          <a:p>
            <a:pPr marL="0" indent="0" rtl="0" algn="l" defTabSz="914400" eaLnBrk="1" latinLnBrk="0" hangingPunct="1">
              <a:buFontTx/>
              <a:buNone/>
            </a:pPr>
            <a:r>
              <a:rPr sz="1000" b="1">
                <a:solidFill>
                  <a:srgbClr val="FFFFFF"/>
                </a:solidFill>
                <a:latin typeface="맑은 고딕" charset="0"/>
                <a:ea typeface="맑은 고딕" charset="0"/>
              </a:rPr>
              <a:t>가격</a:t>
            </a:r>
            <a:endParaRPr lang="ko-KR" altLang="en-US" sz="1000" b="1">
              <a:solidFill>
                <a:srgbClr val="FFFFFF"/>
              </a:solidFill>
              <a:latin typeface="맑은 고딕" charset="0"/>
              <a:ea typeface="맑은 고딕" charset="0"/>
            </a:endParaRPr>
          </a:p>
        </p:txBody>
      </p:sp>
      <p:sp>
        <p:nvSpPr>
          <p:cNvPr id="836" name="텍스트 상자 222"/>
          <p:cNvSpPr txBox="1">
            <a:spLocks/>
          </p:cNvSpPr>
          <p:nvPr/>
        </p:nvSpPr>
        <p:spPr>
          <a:xfrm rot="0">
            <a:off x="4126865" y="2877820"/>
            <a:ext cx="2554605" cy="260985"/>
          </a:xfrm>
          <a:prstGeom prst="rect"/>
          <a:noFill/>
        </p:spPr>
        <p:txBody>
          <a:bodyPr wrap="square" lIns="91440" tIns="45720" rIns="91440" bIns="45720" vert="horz" anchor="t">
            <a:spAutoFit/>
          </a:bodyPr>
          <a:lstStyle/>
          <a:p>
            <a:pPr marL="0" indent="0" rtl="0" algn="ctr" defTabSz="914400" eaLnBrk="1" latinLnBrk="0" hangingPunct="1">
              <a:buFontTx/>
              <a:buNone/>
            </a:pPr>
            <a:r>
              <a:rPr lang="ko-KR" sz="1100">
                <a:solidFill>
                  <a:schemeClr val="tx1">
                    <a:lumMod val="50000"/>
                    <a:lumOff val="50000"/>
                  </a:schemeClr>
                </a:solidFill>
                <a:latin typeface="맑은 고딕" charset="0"/>
                <a:ea typeface="맑은 고딕" charset="0"/>
              </a:rPr>
              <a:t>20,000 이하</a:t>
            </a:r>
            <a:endParaRPr lang="ko-KR" altLang="en-US" sz="1100">
              <a:solidFill>
                <a:schemeClr val="tx1">
                  <a:lumMod val="50000"/>
                  <a:lumOff val="50000"/>
                </a:schemeClr>
              </a:solidFill>
              <a:latin typeface="맑은 고딕" charset="0"/>
              <a:ea typeface="맑은 고딕" charset="0"/>
            </a:endParaRPr>
          </a:p>
        </p:txBody>
      </p:sp>
      <p:sp>
        <p:nvSpPr>
          <p:cNvPr id="840" name="텍스트 상자 226"/>
          <p:cNvSpPr txBox="1">
            <a:spLocks/>
          </p:cNvSpPr>
          <p:nvPr/>
        </p:nvSpPr>
        <p:spPr>
          <a:xfrm rot="0">
            <a:off x="4117340" y="3173730"/>
            <a:ext cx="2554605" cy="262255"/>
          </a:xfrm>
          <a:prstGeom prst="rect"/>
          <a:noFill/>
        </p:spPr>
        <p:txBody>
          <a:bodyPr wrap="square" lIns="91440" tIns="45720" rIns="91440" bIns="45720" vert="horz" anchor="t">
            <a:spAutoFit/>
          </a:bodyPr>
          <a:lstStyle/>
          <a:p>
            <a:pPr marL="0" indent="0" rtl="0" algn="l" defTabSz="914400" eaLnBrk="1" latinLnBrk="0" hangingPunct="1">
              <a:buFontTx/>
              <a:buNone/>
            </a:pPr>
            <a:r>
              <a:rPr sz="1100">
                <a:solidFill>
                  <a:schemeClr val="tx1">
                    <a:lumMod val="50000"/>
                    <a:lumOff val="50000"/>
                  </a:schemeClr>
                </a:solidFill>
                <a:latin typeface="맑은 고딕" charset="0"/>
                <a:ea typeface="맑은 고딕" charset="0"/>
              </a:rPr>
              <a:t>할인</a:t>
            </a:r>
            <a:endParaRPr lang="ko-KR" altLang="en-US" sz="1100">
              <a:solidFill>
                <a:schemeClr val="tx1">
                  <a:lumMod val="50000"/>
                  <a:lumOff val="50000"/>
                </a:schemeClr>
              </a:solidFill>
              <a:latin typeface="맑은 고딕" charset="0"/>
              <a:ea typeface="맑은 고딕" charset="0"/>
            </a:endParaRPr>
          </a:p>
        </p:txBody>
      </p:sp>
      <p:cxnSp>
        <p:nvCxnSpPr>
          <p:cNvPr id="841" name="도형 227"/>
          <p:cNvCxnSpPr/>
          <p:nvPr/>
        </p:nvCxnSpPr>
        <p:spPr>
          <a:xfrm rot="0">
            <a:off x="4129405" y="3521710"/>
            <a:ext cx="2554605" cy="635"/>
          </a:xfrm>
          <a:prstGeom prst="line"/>
          <a:ln w="9525" cap="flat" cmpd="sng">
            <a:solidFill>
              <a:schemeClr val="tx1">
                <a:lumMod val="75000"/>
                <a:lumOff val="25000"/>
                <a:alpha val="100000"/>
              </a:schemeClr>
            </a:solidFill>
            <a:prstDash val="solid"/>
          </a:ln>
        </p:spPr>
        <p:style>
          <a:lnRef idx="1">
            <a:schemeClr val="accent1"/>
          </a:lnRef>
          <a:fillRef idx="0">
            <a:schemeClr val="accent1"/>
          </a:fillRef>
          <a:effectRef idx="0">
            <a:schemeClr val="accent1"/>
          </a:effectRef>
          <a:fontRef idx="minor">
            <a:schemeClr val="tx1"/>
          </a:fontRef>
        </p:style>
      </p:cxnSp>
      <p:sp>
        <p:nvSpPr>
          <p:cNvPr id="842" name="텍스트 상자 228"/>
          <p:cNvSpPr txBox="1">
            <a:spLocks/>
          </p:cNvSpPr>
          <p:nvPr/>
        </p:nvSpPr>
        <p:spPr>
          <a:xfrm rot="0">
            <a:off x="4117340" y="3577590"/>
            <a:ext cx="2554605" cy="247015"/>
          </a:xfrm>
          <a:prstGeom prst="rect"/>
          <a:noFill/>
        </p:spPr>
        <p:txBody>
          <a:bodyPr wrap="square" lIns="91440" tIns="45720" rIns="91440" bIns="45720" vert="horz" anchor="t">
            <a:spAutoFit/>
          </a:bodyPr>
          <a:lstStyle/>
          <a:p>
            <a:pPr marL="0" indent="0" rtl="0" algn="l" defTabSz="914400" eaLnBrk="1" latinLnBrk="0" hangingPunct="1">
              <a:buFontTx/>
              <a:buNone/>
            </a:pPr>
            <a:r>
              <a:rPr sz="1000" b="1">
                <a:solidFill>
                  <a:srgbClr val="FFFFFF"/>
                </a:solidFill>
                <a:latin typeface="맑은 고딕" charset="0"/>
                <a:ea typeface="맑은 고딕" charset="0"/>
              </a:rPr>
              <a:t>장르</a:t>
            </a:r>
            <a:endParaRPr lang="ko-KR" altLang="en-US" sz="1000" b="1">
              <a:solidFill>
                <a:srgbClr val="FFFFFF"/>
              </a:solidFill>
              <a:latin typeface="맑은 고딕" charset="0"/>
              <a:ea typeface="맑은 고딕" charset="0"/>
            </a:endParaRPr>
          </a:p>
        </p:txBody>
      </p:sp>
      <p:sp>
        <p:nvSpPr>
          <p:cNvPr id="843" name="텍스트 상자 229"/>
          <p:cNvSpPr txBox="1">
            <a:spLocks/>
          </p:cNvSpPr>
          <p:nvPr/>
        </p:nvSpPr>
        <p:spPr>
          <a:xfrm rot="0">
            <a:off x="4117340" y="3877310"/>
            <a:ext cx="2554605" cy="262255"/>
          </a:xfrm>
          <a:prstGeom prst="rect"/>
          <a:noFill/>
        </p:spPr>
        <p:txBody>
          <a:bodyPr wrap="square" lIns="91440" tIns="45720" rIns="91440" bIns="45720" vert="horz" anchor="t">
            <a:spAutoFit/>
          </a:bodyPr>
          <a:lstStyle/>
          <a:p>
            <a:pPr marL="0" indent="0" rtl="0" algn="l" defTabSz="914400" eaLnBrk="1" latinLnBrk="0" hangingPunct="1">
              <a:buFontTx/>
              <a:buNone/>
            </a:pPr>
            <a:r>
              <a:rPr sz="1100">
                <a:solidFill>
                  <a:schemeClr val="tx1">
                    <a:lumMod val="50000"/>
                    <a:lumOff val="50000"/>
                  </a:schemeClr>
                </a:solidFill>
                <a:latin typeface="맑은 고딕" charset="0"/>
                <a:ea typeface="맑은 고딕" charset="0"/>
              </a:rPr>
              <a:t>액션</a:t>
            </a:r>
            <a:endParaRPr lang="ko-KR" altLang="en-US" sz="1100">
              <a:solidFill>
                <a:schemeClr val="tx1">
                  <a:lumMod val="50000"/>
                  <a:lumOff val="50000"/>
                </a:schemeClr>
              </a:solidFill>
              <a:latin typeface="맑은 고딕" charset="0"/>
              <a:ea typeface="맑은 고딕" charset="0"/>
            </a:endParaRPr>
          </a:p>
        </p:txBody>
      </p:sp>
      <p:sp>
        <p:nvSpPr>
          <p:cNvPr id="844" name="텍스트 상자 230"/>
          <p:cNvSpPr txBox="1">
            <a:spLocks/>
          </p:cNvSpPr>
          <p:nvPr/>
        </p:nvSpPr>
        <p:spPr>
          <a:xfrm rot="0">
            <a:off x="4117340" y="4189730"/>
            <a:ext cx="2554605" cy="431800"/>
          </a:xfrm>
          <a:prstGeom prst="rect"/>
          <a:noFill/>
        </p:spPr>
        <p:txBody>
          <a:bodyPr wrap="square" lIns="91440" tIns="45720" rIns="91440" bIns="45720" vert="horz" anchor="t">
            <a:spAutoFit/>
          </a:bodyPr>
          <a:lstStyle/>
          <a:p>
            <a:pPr marL="0" indent="0" rtl="0" algn="l" defTabSz="914400" eaLnBrk="1" latinLnBrk="0" hangingPunct="1">
              <a:buFontTx/>
              <a:buNone/>
            </a:pPr>
            <a:r>
              <a:rPr sz="1100">
                <a:solidFill>
                  <a:schemeClr val="tx1">
                    <a:lumMod val="50000"/>
                    <a:lumOff val="50000"/>
                  </a:schemeClr>
                </a:solidFill>
                <a:latin typeface="맑은 고딕" charset="0"/>
                <a:ea typeface="맑은 고딕" charset="0"/>
              </a:rPr>
              <a:t>어드벤쳐</a:t>
            </a:r>
            <a:endParaRPr lang="ko-KR" altLang="en-US" sz="1100">
              <a:solidFill>
                <a:schemeClr val="tx1">
                  <a:lumMod val="50000"/>
                  <a:lumOff val="50000"/>
                </a:schemeClr>
              </a:solidFill>
              <a:latin typeface="맑은 고딕" charset="0"/>
              <a:ea typeface="맑은 고딕" charset="0"/>
            </a:endParaRPr>
          </a:p>
          <a:p>
            <a:pPr marL="0" indent="0" rtl="0" algn="l" defTabSz="914400" eaLnBrk="1" latinLnBrk="0" hangingPunct="1">
              <a:buFontTx/>
              <a:buNone/>
            </a:pPr>
            <a:endParaRPr lang="ko-KR" altLang="en-US" sz="1100">
              <a:solidFill>
                <a:schemeClr val="tx1">
                  <a:lumMod val="50000"/>
                  <a:lumOff val="50000"/>
                </a:schemeClr>
              </a:solidFill>
              <a:latin typeface="맑은 고딕" charset="0"/>
              <a:ea typeface="맑은 고딕" charset="0"/>
            </a:endParaRPr>
          </a:p>
        </p:txBody>
      </p:sp>
      <p:sp>
        <p:nvSpPr>
          <p:cNvPr id="845" name="텍스트 상자 231"/>
          <p:cNvSpPr txBox="1">
            <a:spLocks/>
          </p:cNvSpPr>
          <p:nvPr/>
        </p:nvSpPr>
        <p:spPr>
          <a:xfrm rot="0">
            <a:off x="4117340" y="4503420"/>
            <a:ext cx="2554605" cy="262255"/>
          </a:xfrm>
          <a:prstGeom prst="rect"/>
          <a:noFill/>
        </p:spPr>
        <p:txBody>
          <a:bodyPr wrap="square" lIns="91440" tIns="45720" rIns="91440" bIns="45720" vert="horz" anchor="t">
            <a:spAutoFit/>
          </a:bodyPr>
          <a:lstStyle/>
          <a:p>
            <a:pPr marL="0" indent="0" rtl="0" algn="l" defTabSz="914400" eaLnBrk="1" latinLnBrk="0" hangingPunct="1">
              <a:buFontTx/>
              <a:buNone/>
            </a:pPr>
            <a:r>
              <a:rPr sz="1100">
                <a:solidFill>
                  <a:schemeClr val="tx1">
                    <a:lumMod val="50000"/>
                    <a:lumOff val="50000"/>
                  </a:schemeClr>
                </a:solidFill>
                <a:latin typeface="맑은 고딕" charset="0"/>
                <a:ea typeface="맑은 고딕" charset="0"/>
              </a:rPr>
              <a:t>인디</a:t>
            </a:r>
            <a:endParaRPr lang="ko-KR" altLang="en-US" sz="1100">
              <a:solidFill>
                <a:schemeClr val="tx1">
                  <a:lumMod val="50000"/>
                  <a:lumOff val="50000"/>
                </a:schemeClr>
              </a:solidFill>
              <a:latin typeface="맑은 고딕" charset="0"/>
              <a:ea typeface="맑은 고딕" charset="0"/>
            </a:endParaRPr>
          </a:p>
        </p:txBody>
      </p:sp>
      <p:sp>
        <p:nvSpPr>
          <p:cNvPr id="846" name="텍스트 상자 232"/>
          <p:cNvSpPr txBox="1">
            <a:spLocks/>
          </p:cNvSpPr>
          <p:nvPr/>
        </p:nvSpPr>
        <p:spPr>
          <a:xfrm rot="0">
            <a:off x="4117340" y="4816475"/>
            <a:ext cx="2554605" cy="262255"/>
          </a:xfrm>
          <a:prstGeom prst="rect"/>
          <a:noFill/>
        </p:spPr>
        <p:txBody>
          <a:bodyPr wrap="square" lIns="91440" tIns="45720" rIns="91440" bIns="45720" vert="horz" anchor="t">
            <a:spAutoFit/>
          </a:bodyPr>
          <a:lstStyle/>
          <a:p>
            <a:pPr marL="0" indent="0" rtl="0" algn="l" defTabSz="914400" eaLnBrk="1" latinLnBrk="0" hangingPunct="1">
              <a:buFontTx/>
              <a:buNone/>
            </a:pPr>
            <a:r>
              <a:rPr sz="1100">
                <a:solidFill>
                  <a:schemeClr val="tx1">
                    <a:lumMod val="50000"/>
                    <a:lumOff val="50000"/>
                  </a:schemeClr>
                </a:solidFill>
                <a:latin typeface="맑은 고딕" charset="0"/>
                <a:ea typeface="맑은 고딕" charset="0"/>
              </a:rPr>
              <a:t>RPG</a:t>
            </a:r>
            <a:endParaRPr lang="ko-KR" altLang="en-US" sz="1100">
              <a:solidFill>
                <a:schemeClr val="tx1">
                  <a:lumMod val="50000"/>
                  <a:lumOff val="50000"/>
                </a:schemeClr>
              </a:solidFill>
              <a:latin typeface="맑은 고딕" charset="0"/>
              <a:ea typeface="맑은 고딕" charset="0"/>
            </a:endParaRPr>
          </a:p>
        </p:txBody>
      </p:sp>
      <p:sp>
        <p:nvSpPr>
          <p:cNvPr id="847" name="도형 233"/>
          <p:cNvSpPr>
            <a:spLocks/>
          </p:cNvSpPr>
          <p:nvPr/>
        </p:nvSpPr>
        <p:spPr>
          <a:xfrm rot="0">
            <a:off x="4129405" y="6002020"/>
            <a:ext cx="2542540" cy="318135"/>
          </a:xfrm>
          <a:prstGeom prst="rect"/>
          <a:solidFill>
            <a:schemeClr val="tx1">
              <a:lumMod val="75000"/>
              <a:lumOff val="25000"/>
            </a:schemeClr>
          </a:solidFill>
          <a:ln w="9525" cap="flat" cmpd="sng">
            <a:solidFill>
              <a:schemeClr val="tx1">
                <a:lumMod val="50000"/>
                <a:lumOff val="5000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0" tIns="45720" rIns="0" bIns="45720" vert="horz" anchor="ctr">
            <a:noAutofit/>
          </a:bodyPr>
          <a:lstStyle/>
          <a:p>
            <a:pPr marL="0" indent="0" rtl="0" algn="ctr" defTabSz="914400" eaLnBrk="1" latinLnBrk="0" hangingPunct="1">
              <a:buFontTx/>
              <a:buNone/>
            </a:pPr>
            <a:endParaRPr lang="ko-KR" altLang="en-US" sz="900">
              <a:solidFill>
                <a:schemeClr val="tx1">
                  <a:lumMod val="75000"/>
                  <a:lumOff val="25000"/>
                </a:schemeClr>
              </a:solidFill>
              <a:latin typeface="맑은 고딕" charset="0"/>
              <a:ea typeface="맑은 고딕" charset="0"/>
            </a:endParaRPr>
          </a:p>
        </p:txBody>
      </p:sp>
      <p:sp>
        <p:nvSpPr>
          <p:cNvPr id="848" name="텍스트 상자 234"/>
          <p:cNvSpPr txBox="1">
            <a:spLocks/>
          </p:cNvSpPr>
          <p:nvPr/>
        </p:nvSpPr>
        <p:spPr>
          <a:xfrm rot="0">
            <a:off x="4686935" y="6042025"/>
            <a:ext cx="645160" cy="231775"/>
          </a:xfrm>
          <a:prstGeom prst="rect"/>
          <a:solidFill>
            <a:schemeClr val="tx1"/>
          </a:solidFill>
          <a:ln w="0">
            <a:noFill/>
            <a:prstDash/>
          </a:ln>
        </p:spPr>
        <p:txBody>
          <a:bodyPr wrap="square" lIns="91440" tIns="45720" rIns="91440" bIns="45720" vert="horz" anchor="t">
            <a:spAutoFit/>
          </a:bodyPr>
          <a:lstStyle/>
          <a:p>
            <a:pPr marL="0" indent="0" rtl="0" algn="ctr" defTabSz="914400" eaLnBrk="1" latinLnBrk="0" hangingPunct="1">
              <a:buFontTx/>
              <a:buNone/>
            </a:pPr>
            <a:r>
              <a:rPr sz="900" b="1">
                <a:solidFill>
                  <a:schemeClr val="bg1"/>
                </a:solidFill>
                <a:latin typeface="맑은 고딕" charset="0"/>
                <a:ea typeface="맑은 고딕" charset="0"/>
              </a:rPr>
              <a:t>지우기</a:t>
            </a:r>
            <a:endParaRPr lang="ko-KR" altLang="en-US" sz="900" b="1">
              <a:solidFill>
                <a:schemeClr val="bg1"/>
              </a:solidFill>
              <a:latin typeface="맑은 고딕" charset="0"/>
              <a:ea typeface="맑은 고딕" charset="0"/>
            </a:endParaRPr>
          </a:p>
        </p:txBody>
      </p:sp>
      <p:sp>
        <p:nvSpPr>
          <p:cNvPr id="849" name="텍스트 상자 235"/>
          <p:cNvSpPr txBox="1">
            <a:spLocks/>
          </p:cNvSpPr>
          <p:nvPr/>
        </p:nvSpPr>
        <p:spPr>
          <a:xfrm rot="0">
            <a:off x="5473700" y="6045200"/>
            <a:ext cx="645160" cy="231775"/>
          </a:xfrm>
          <a:prstGeom prst="rect"/>
          <a:solidFill>
            <a:schemeClr val="tx2">
              <a:lumMod val="60000"/>
              <a:lumOff val="40000"/>
            </a:schemeClr>
          </a:solidFill>
          <a:ln w="0">
            <a:noFill/>
            <a:prstDash/>
          </a:ln>
        </p:spPr>
        <p:txBody>
          <a:bodyPr wrap="square" lIns="91440" tIns="45720" rIns="91440" bIns="45720" vert="horz" anchor="t">
            <a:spAutoFit/>
          </a:bodyPr>
          <a:lstStyle/>
          <a:p>
            <a:pPr marL="0" indent="0" rtl="0" algn="ctr" defTabSz="914400" eaLnBrk="1" latinLnBrk="0" hangingPunct="1">
              <a:buFontTx/>
              <a:buNone/>
            </a:pPr>
            <a:r>
              <a:rPr sz="900" b="1">
                <a:solidFill>
                  <a:schemeClr val="bg1"/>
                </a:solidFill>
                <a:latin typeface="맑은 고딕" charset="0"/>
                <a:ea typeface="맑은 고딕" charset="0"/>
              </a:rPr>
              <a:t>완료</a:t>
            </a:r>
            <a:endParaRPr lang="ko-KR" altLang="en-US" sz="900" b="1">
              <a:solidFill>
                <a:schemeClr val="bg1"/>
              </a:solidFill>
              <a:latin typeface="맑은 고딕" charset="0"/>
              <a:ea typeface="맑은 고딕" charset="0"/>
            </a:endParaRPr>
          </a:p>
        </p:txBody>
      </p:sp>
      <p:sp>
        <p:nvSpPr>
          <p:cNvPr id="850" name="도형 236"/>
          <p:cNvSpPr>
            <a:spLocks/>
          </p:cNvSpPr>
          <p:nvPr/>
        </p:nvSpPr>
        <p:spPr>
          <a:xfrm rot="0">
            <a:off x="4029710" y="955040"/>
            <a:ext cx="180340" cy="180340"/>
          </a:xfrm>
          <a:prstGeom prst="ellipse"/>
          <a:solidFill>
            <a:srgbClr val="FF5050"/>
          </a:solid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0" tIns="45720" rIns="0" bIns="45720" vert="horz" anchor="ctr">
            <a:noAutofit/>
          </a:bodyPr>
          <a:lstStyle/>
          <a:p>
            <a:pPr marL="0" indent="0" rtl="0" algn="ctr" defTabSz="914400" eaLnBrk="1" latinLnBrk="0" hangingPunct="1">
              <a:buFontTx/>
              <a:buNone/>
            </a:pPr>
            <a:r>
              <a:rPr sz="800" spc="-70">
                <a:latin typeface="맑은 고딕" charset="0"/>
                <a:ea typeface="맑은 고딕" charset="0"/>
              </a:rPr>
              <a:t>1</a:t>
            </a:r>
            <a:endParaRPr lang="ko-KR" altLang="en-US" sz="800">
              <a:latin typeface="맑은 고딕" charset="0"/>
              <a:ea typeface="맑은 고딕" charset="0"/>
            </a:endParaRPr>
          </a:p>
        </p:txBody>
      </p:sp>
      <p:sp>
        <p:nvSpPr>
          <p:cNvPr id="851" name="도형 237"/>
          <p:cNvSpPr>
            <a:spLocks/>
          </p:cNvSpPr>
          <p:nvPr/>
        </p:nvSpPr>
        <p:spPr>
          <a:xfrm rot="0">
            <a:off x="4641215" y="5975985"/>
            <a:ext cx="180340" cy="180340"/>
          </a:xfrm>
          <a:prstGeom prst="ellipse"/>
          <a:solidFill>
            <a:srgbClr val="FF5050"/>
          </a:solid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0" tIns="45720" rIns="0" bIns="45720" vert="horz" anchor="ctr">
            <a:noAutofit/>
          </a:bodyPr>
          <a:lstStyle/>
          <a:p>
            <a:pPr marL="0" indent="0" rtl="0" algn="ctr" defTabSz="914400" eaLnBrk="1" latinLnBrk="0" hangingPunct="1">
              <a:buFontTx/>
              <a:buNone/>
            </a:pPr>
            <a:r>
              <a:rPr sz="800" spc="-70">
                <a:latin typeface="맑은 고딕" charset="0"/>
                <a:ea typeface="맑은 고딕" charset="0"/>
              </a:rPr>
              <a:t>1-</a:t>
            </a:r>
            <a:r>
              <a:rPr sz="800" spc="-70">
                <a:latin typeface="맑은 고딕" charset="0"/>
                <a:ea typeface="맑은 고딕" charset="0"/>
              </a:rPr>
              <a:t>6</a:t>
            </a:r>
            <a:endParaRPr lang="ko-KR" altLang="en-US" sz="800">
              <a:latin typeface="맑은 고딕" charset="0"/>
              <a:ea typeface="맑은 고딕" charset="0"/>
            </a:endParaRPr>
          </a:p>
        </p:txBody>
      </p:sp>
      <p:sp>
        <p:nvSpPr>
          <p:cNvPr id="853" name="도형 239"/>
          <p:cNvSpPr>
            <a:spLocks/>
          </p:cNvSpPr>
          <p:nvPr/>
        </p:nvSpPr>
        <p:spPr>
          <a:xfrm rot="0">
            <a:off x="4018280" y="1458595"/>
            <a:ext cx="180340" cy="180340"/>
          </a:xfrm>
          <a:prstGeom prst="ellipse"/>
          <a:solidFill>
            <a:srgbClr val="FF5050"/>
          </a:solid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0" tIns="45720" rIns="0" bIns="45720" vert="horz" anchor="ctr">
            <a:noAutofit/>
          </a:bodyPr>
          <a:lstStyle/>
          <a:p>
            <a:pPr marL="0" indent="0" rtl="0" algn="ctr" defTabSz="914400" eaLnBrk="1" latinLnBrk="0" hangingPunct="1">
              <a:buFontTx/>
              <a:buNone/>
            </a:pPr>
            <a:r>
              <a:rPr sz="800" spc="-70">
                <a:latin typeface="맑은 고딕" charset="0"/>
                <a:ea typeface="맑은 고딕" charset="0"/>
              </a:rPr>
              <a:t>1-1</a:t>
            </a:r>
            <a:endParaRPr lang="ko-KR" altLang="en-US" sz="800">
              <a:latin typeface="맑은 고딕" charset="0"/>
              <a:ea typeface="맑은 고딕" charset="0"/>
            </a:endParaRPr>
          </a:p>
        </p:txBody>
      </p:sp>
      <p:sp>
        <p:nvSpPr>
          <p:cNvPr id="854" name="텍스트 상자 240"/>
          <p:cNvSpPr txBox="1">
            <a:spLocks/>
          </p:cNvSpPr>
          <p:nvPr/>
        </p:nvSpPr>
        <p:spPr>
          <a:xfrm rot="0">
            <a:off x="4117340" y="1886585"/>
            <a:ext cx="2555240" cy="261620"/>
          </a:xfrm>
          <a:prstGeom prst="rect"/>
          <a:noFill/>
        </p:spPr>
        <p:txBody>
          <a:bodyPr wrap="square" lIns="91440" tIns="45720" rIns="91440" bIns="45720" vert="horz" anchor="t">
            <a:spAutoFit/>
          </a:bodyPr>
          <a:lstStyle/>
          <a:p>
            <a:pPr marL="0" indent="0" rtl="0" algn="l" defTabSz="914400" eaLnBrk="1" latinLnBrk="0" hangingPunct="1">
              <a:buFontTx/>
              <a:buNone/>
            </a:pPr>
            <a:r>
              <a:rPr sz="1100">
                <a:solidFill>
                  <a:srgbClr val="7F7F7F"/>
                </a:solidFill>
                <a:latin typeface="맑은 고딕" charset="0"/>
                <a:ea typeface="맑은 고딕" charset="0"/>
              </a:rPr>
              <a:t>할인 상품</a:t>
            </a:r>
            <a:endParaRPr lang="ko-KR" altLang="en-US" sz="1100">
              <a:solidFill>
                <a:srgbClr val="7F7F7F"/>
              </a:solidFill>
              <a:latin typeface="맑은 고딕" charset="0"/>
              <a:ea typeface="맑은 고딕" charset="0"/>
            </a:endParaRPr>
          </a:p>
        </p:txBody>
      </p:sp>
      <p:sp>
        <p:nvSpPr>
          <p:cNvPr id="855" name="도형 241"/>
          <p:cNvSpPr>
            <a:spLocks/>
          </p:cNvSpPr>
          <p:nvPr/>
        </p:nvSpPr>
        <p:spPr>
          <a:xfrm rot="0">
            <a:off x="6200140" y="1511300"/>
            <a:ext cx="180340" cy="180340"/>
          </a:xfrm>
          <a:prstGeom prst="ellipse"/>
          <a:solidFill>
            <a:srgbClr val="FF5050"/>
          </a:solid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0" tIns="45720" rIns="0" bIns="45720" vert="horz" anchor="ctr">
            <a:noAutofit/>
          </a:bodyPr>
          <a:lstStyle/>
          <a:p>
            <a:pPr marL="0" indent="0" rtl="0" algn="ctr" defTabSz="914400" eaLnBrk="1" latinLnBrk="0" hangingPunct="1">
              <a:buFontTx/>
              <a:buNone/>
            </a:pPr>
            <a:r>
              <a:rPr sz="800" spc="-70">
                <a:latin typeface="맑은 고딕" charset="0"/>
                <a:ea typeface="맑은 고딕" charset="0"/>
              </a:rPr>
              <a:t>1-2</a:t>
            </a:r>
            <a:endParaRPr lang="ko-KR" altLang="en-US" sz="800">
              <a:latin typeface="맑은 고딕" charset="0"/>
              <a:ea typeface="맑은 고딕" charset="0"/>
            </a:endParaRPr>
          </a:p>
        </p:txBody>
      </p:sp>
      <p:sp>
        <p:nvSpPr>
          <p:cNvPr id="858" name="도형 244"/>
          <p:cNvSpPr>
            <a:spLocks/>
          </p:cNvSpPr>
          <p:nvPr/>
        </p:nvSpPr>
        <p:spPr>
          <a:xfrm rot="0">
            <a:off x="5389880" y="5975985"/>
            <a:ext cx="180340" cy="180340"/>
          </a:xfrm>
          <a:prstGeom prst="ellipse"/>
          <a:solidFill>
            <a:srgbClr val="FF5050"/>
          </a:solid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0" tIns="45720" rIns="0" bIns="45720" vert="horz" anchor="ctr">
            <a:noAutofit/>
          </a:bodyPr>
          <a:lstStyle/>
          <a:p>
            <a:pPr marL="0" indent="0" rtl="0" algn="ctr" defTabSz="914400" eaLnBrk="1" latinLnBrk="0" hangingPunct="1">
              <a:buFontTx/>
              <a:buNone/>
            </a:pPr>
            <a:r>
              <a:rPr sz="800" spc="-70">
                <a:latin typeface="맑은 고딕" charset="0"/>
                <a:ea typeface="맑은 고딕" charset="0"/>
              </a:rPr>
              <a:t>1-5</a:t>
            </a:r>
            <a:endParaRPr lang="ko-KR" altLang="en-US" sz="800">
              <a:latin typeface="맑은 고딕" charset="0"/>
              <a:ea typeface="맑은 고딕" charset="0"/>
            </a:endParaRPr>
          </a:p>
        </p:txBody>
      </p:sp>
      <p:sp>
        <p:nvSpPr>
          <p:cNvPr id="859" name="텍스트 상자 245"/>
          <p:cNvSpPr txBox="1">
            <a:spLocks/>
          </p:cNvSpPr>
          <p:nvPr/>
        </p:nvSpPr>
        <p:spPr>
          <a:xfrm rot="0">
            <a:off x="4140835" y="1154430"/>
            <a:ext cx="2554605" cy="260985"/>
          </a:xfrm>
          <a:prstGeom prst="rect"/>
          <a:noFill/>
        </p:spPr>
        <p:txBody>
          <a:bodyPr wrap="square" lIns="91440" tIns="45720" rIns="91440" bIns="45720" vert="horz" anchor="t">
            <a:spAutoFit/>
          </a:bodyPr>
          <a:lstStyle/>
          <a:p>
            <a:pPr marL="0" indent="0" rtl="0" algn="l" defTabSz="914400" eaLnBrk="1" latinLnBrk="0" hangingPunct="1">
              <a:buFontTx/>
              <a:buNone/>
            </a:pPr>
            <a:r>
              <a:rPr sz="1100">
                <a:solidFill>
                  <a:schemeClr val="bg1"/>
                </a:solidFill>
                <a:latin typeface="맑은 고딕" charset="0"/>
                <a:ea typeface="맑은 고딕" charset="0"/>
              </a:rPr>
              <a:t>필터</a:t>
            </a:r>
            <a:r>
              <a:rPr sz="1100">
                <a:solidFill>
                  <a:schemeClr val="bg1"/>
                </a:solidFill>
                <a:latin typeface="맑은 고딕" charset="0"/>
                <a:ea typeface="맑은 고딕" charset="0"/>
              </a:rPr>
              <a:t>(</a:t>
            </a:r>
            <a:r>
              <a:rPr lang="ko-KR" sz="1100">
                <a:solidFill>
                  <a:schemeClr val="bg1"/>
                </a:solidFill>
                <a:latin typeface="맑은 고딕" charset="0"/>
                <a:ea typeface="맑은 고딕" charset="0"/>
              </a:rPr>
              <a:t>2</a:t>
            </a:r>
            <a:r>
              <a:rPr sz="1100">
                <a:solidFill>
                  <a:schemeClr val="bg1"/>
                </a:solidFill>
                <a:latin typeface="맑은 고딕" charset="0"/>
                <a:ea typeface="맑은 고딕" charset="0"/>
              </a:rPr>
              <a:t>)</a:t>
            </a:r>
            <a:endParaRPr lang="ko-KR" altLang="en-US" sz="1100">
              <a:solidFill>
                <a:schemeClr val="bg1"/>
              </a:solidFill>
              <a:latin typeface="맑은 고딕" charset="0"/>
              <a:ea typeface="맑은 고딕" charset="0"/>
            </a:endParaRPr>
          </a:p>
        </p:txBody>
      </p:sp>
      <p:sp>
        <p:nvSpPr>
          <p:cNvPr id="860" name="도형 246"/>
          <p:cNvSpPr>
            <a:spLocks/>
          </p:cNvSpPr>
          <p:nvPr/>
        </p:nvSpPr>
        <p:spPr>
          <a:xfrm rot="0">
            <a:off x="4439285" y="1040765"/>
            <a:ext cx="180340" cy="180340"/>
          </a:xfrm>
          <a:prstGeom prst="ellipse"/>
          <a:solidFill>
            <a:srgbClr val="FF5050"/>
          </a:solid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0" tIns="45720" rIns="0" bIns="45720" vert="horz" anchor="ctr">
            <a:noAutofit/>
          </a:bodyPr>
          <a:lstStyle/>
          <a:p>
            <a:pPr marL="0" indent="0" rtl="0" algn="ctr" defTabSz="914400" eaLnBrk="1" latinLnBrk="0" hangingPunct="1">
              <a:buFontTx/>
              <a:buNone/>
            </a:pPr>
            <a:r>
              <a:rPr lang="ko-KR" sz="800" spc="-70">
                <a:latin typeface="맑은 고딕" charset="0"/>
                <a:ea typeface="맑은 고딕" charset="0"/>
              </a:rPr>
              <a:t>1-1</a:t>
            </a:r>
            <a:endParaRPr lang="ko-KR" altLang="en-US" sz="800">
              <a:latin typeface="맑은 고딕" charset="0"/>
              <a:ea typeface="맑은 고딕" charset="0"/>
            </a:endParaRPr>
          </a:p>
        </p:txBody>
      </p:sp>
      <p:sp>
        <p:nvSpPr>
          <p:cNvPr id="861" name="텍스트 상자 247"/>
          <p:cNvSpPr txBox="1">
            <a:spLocks/>
          </p:cNvSpPr>
          <p:nvPr/>
        </p:nvSpPr>
        <p:spPr>
          <a:xfrm rot="0">
            <a:off x="6289040" y="1600835"/>
            <a:ext cx="293370" cy="245745"/>
          </a:xfrm>
          <a:prstGeom prst="rect"/>
          <a:noFill/>
        </p:spPr>
        <p:txBody>
          <a:bodyPr wrap="square" lIns="91440" tIns="45720" rIns="91440" bIns="45720" vert="horz" anchor="t">
            <a:spAutoFit/>
          </a:bodyPr>
          <a:lstStyle/>
          <a:p>
            <a:pPr marL="0" indent="0" rtl="0" algn="l" defTabSz="914400" eaLnBrk="1" latinLnBrk="0" hangingPunct="1">
              <a:buFontTx/>
              <a:buNone/>
            </a:pPr>
            <a:r>
              <a:rPr sz="1000" b="1">
                <a:solidFill>
                  <a:srgbClr val="FFFFFF"/>
                </a:solidFill>
                <a:latin typeface="맑은 고딕" charset="0"/>
                <a:ea typeface="맑은 고딕" charset="0"/>
              </a:rPr>
              <a:t>^</a:t>
            </a:r>
            <a:endParaRPr lang="ko-KR" altLang="en-US" sz="1000" b="1">
              <a:solidFill>
                <a:srgbClr val="FFFFFF"/>
              </a:solidFill>
              <a:latin typeface="맑은 고딕" charset="0"/>
              <a:ea typeface="맑은 고딕" charset="0"/>
            </a:endParaRPr>
          </a:p>
        </p:txBody>
      </p:sp>
      <p:sp>
        <p:nvSpPr>
          <p:cNvPr id="862" name="텍스트 상자 248"/>
          <p:cNvSpPr txBox="1">
            <a:spLocks/>
          </p:cNvSpPr>
          <p:nvPr/>
        </p:nvSpPr>
        <p:spPr>
          <a:xfrm rot="0">
            <a:off x="6289040" y="2343785"/>
            <a:ext cx="293370" cy="245745"/>
          </a:xfrm>
          <a:prstGeom prst="rect"/>
          <a:noFill/>
        </p:spPr>
        <p:txBody>
          <a:bodyPr wrap="square" lIns="91440" tIns="45720" rIns="91440" bIns="45720" vert="horz" anchor="t">
            <a:spAutoFit/>
          </a:bodyPr>
          <a:lstStyle/>
          <a:p>
            <a:pPr marL="0" indent="0" rtl="0" algn="l" defTabSz="914400" eaLnBrk="1" latinLnBrk="0" hangingPunct="1">
              <a:buFontTx/>
              <a:buNone/>
            </a:pPr>
            <a:r>
              <a:rPr sz="1000" b="1">
                <a:solidFill>
                  <a:srgbClr val="FFFFFF"/>
                </a:solidFill>
                <a:latin typeface="맑은 고딕" charset="0"/>
                <a:ea typeface="맑은 고딕" charset="0"/>
              </a:rPr>
              <a:t>^</a:t>
            </a:r>
            <a:endParaRPr lang="ko-KR" altLang="en-US" sz="1000" b="1">
              <a:solidFill>
                <a:srgbClr val="FFFFFF"/>
              </a:solidFill>
              <a:latin typeface="맑은 고딕" charset="0"/>
              <a:ea typeface="맑은 고딕" charset="0"/>
            </a:endParaRPr>
          </a:p>
        </p:txBody>
      </p:sp>
      <p:sp>
        <p:nvSpPr>
          <p:cNvPr id="856" name="도형 242"/>
          <p:cNvSpPr>
            <a:spLocks/>
          </p:cNvSpPr>
          <p:nvPr/>
        </p:nvSpPr>
        <p:spPr>
          <a:xfrm rot="0">
            <a:off x="4017645" y="1870075"/>
            <a:ext cx="180340" cy="180340"/>
          </a:xfrm>
          <a:prstGeom prst="ellipse"/>
          <a:solidFill>
            <a:srgbClr val="FF5050"/>
          </a:solid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0" tIns="45720" rIns="0" bIns="45720" vert="horz" anchor="ctr">
            <a:noAutofit/>
          </a:bodyPr>
          <a:lstStyle/>
          <a:p>
            <a:pPr marL="0" indent="0" rtl="0" algn="ctr" defTabSz="914400" eaLnBrk="1" latinLnBrk="0" hangingPunct="1">
              <a:buFontTx/>
              <a:buNone/>
            </a:pPr>
            <a:r>
              <a:rPr sz="800" spc="-70">
                <a:latin typeface="맑은 고딕" charset="0"/>
                <a:ea typeface="맑은 고딕" charset="0"/>
              </a:rPr>
              <a:t>1-3</a:t>
            </a:r>
            <a:endParaRPr lang="ko-KR" altLang="en-US" sz="800">
              <a:latin typeface="맑은 고딕" charset="0"/>
              <a:ea typeface="맑은 고딕" charset="0"/>
            </a:endParaRPr>
          </a:p>
        </p:txBody>
      </p:sp>
      <p:sp>
        <p:nvSpPr>
          <p:cNvPr id="865" name="도형 251"/>
          <p:cNvSpPr>
            <a:spLocks/>
          </p:cNvSpPr>
          <p:nvPr/>
        </p:nvSpPr>
        <p:spPr>
          <a:xfrm rot="0">
            <a:off x="4257675" y="2714625"/>
            <a:ext cx="2258060" cy="57785"/>
          </a:xfrm>
          <a:prstGeom prst="roundRect">
            <a:avLst>
              <a:gd name="adj" fmla="val 50000"/>
            </a:avLst>
          </a:prstGeom>
          <a:solidFill>
            <a:schemeClr val="tx1">
              <a:lumMod val="65000"/>
              <a:lumOff val="35000"/>
            </a:schemeClr>
          </a:solidFill>
          <a:ln w="25400" cap="flat" cmpd="sng">
            <a:solidFill>
              <a:schemeClr val="bg1">
                <a:lumMod val="7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endParaRPr lang="ko-KR" altLang="en-US" sz="1800">
              <a:latin typeface="맑은 고딕" charset="0"/>
              <a:ea typeface="맑은 고딕" charset="0"/>
            </a:endParaRPr>
          </a:p>
        </p:txBody>
      </p:sp>
      <p:sp>
        <p:nvSpPr>
          <p:cNvPr id="866" name="도형 257"/>
          <p:cNvSpPr>
            <a:spLocks/>
          </p:cNvSpPr>
          <p:nvPr/>
        </p:nvSpPr>
        <p:spPr>
          <a:xfrm rot="0">
            <a:off x="4924425" y="2657475"/>
            <a:ext cx="172085" cy="172085"/>
          </a:xfrm>
          <a:prstGeom prst="ellipse"/>
          <a:solidFill>
            <a:schemeClr val="bg1"/>
          </a:solidFill>
          <a:ln w="25400" cap="flat" cmpd="sng">
            <a:solidFill>
              <a:schemeClr val="tx1">
                <a:lumMod val="75000"/>
                <a:lumOff val="2500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endParaRPr lang="ko-KR" altLang="en-US" sz="1800">
              <a:latin typeface="맑은 고딕" charset="0"/>
              <a:ea typeface="맑은 고딕" charset="0"/>
            </a:endParaRPr>
          </a:p>
        </p:txBody>
      </p:sp>
      <p:sp>
        <p:nvSpPr>
          <p:cNvPr id="867" name="텍스트 상자 263"/>
          <p:cNvSpPr txBox="1">
            <a:spLocks/>
          </p:cNvSpPr>
          <p:nvPr/>
        </p:nvSpPr>
        <p:spPr>
          <a:xfrm rot="0">
            <a:off x="4117340" y="5111750"/>
            <a:ext cx="2554605" cy="260985"/>
          </a:xfrm>
          <a:prstGeom prst="rect"/>
          <a:noFill/>
        </p:spPr>
        <p:txBody>
          <a:bodyPr wrap="square" lIns="91440" tIns="45720" rIns="91440" bIns="45720" vert="horz" anchor="t">
            <a:spAutoFit/>
          </a:bodyPr>
          <a:lstStyle/>
          <a:p>
            <a:pPr marL="0" indent="0" rtl="0" algn="l" defTabSz="914400" eaLnBrk="1" latinLnBrk="0" hangingPunct="1">
              <a:buFontTx/>
              <a:buNone/>
            </a:pPr>
            <a:r>
              <a:rPr sz="1100">
                <a:solidFill>
                  <a:schemeClr val="tx1">
                    <a:lumMod val="50000"/>
                    <a:lumOff val="50000"/>
                  </a:schemeClr>
                </a:solidFill>
                <a:latin typeface="맑은 고딕" charset="0"/>
                <a:ea typeface="맑은 고딕" charset="0"/>
              </a:rPr>
              <a:t>RPG</a:t>
            </a:r>
            <a:endParaRPr lang="ko-KR" altLang="en-US" sz="1100">
              <a:solidFill>
                <a:schemeClr val="tx1">
                  <a:lumMod val="50000"/>
                  <a:lumOff val="50000"/>
                </a:schemeClr>
              </a:solidFill>
              <a:latin typeface="맑은 고딕" charset="0"/>
              <a:ea typeface="맑은 고딕" charset="0"/>
            </a:endParaRPr>
          </a:p>
        </p:txBody>
      </p:sp>
      <p:sp>
        <p:nvSpPr>
          <p:cNvPr id="868" name="텍스트 상자 264"/>
          <p:cNvSpPr txBox="1">
            <a:spLocks/>
          </p:cNvSpPr>
          <p:nvPr/>
        </p:nvSpPr>
        <p:spPr>
          <a:xfrm rot="0">
            <a:off x="4117340" y="5435600"/>
            <a:ext cx="2554605" cy="260985"/>
          </a:xfrm>
          <a:prstGeom prst="rect"/>
          <a:noFill/>
        </p:spPr>
        <p:txBody>
          <a:bodyPr wrap="square" lIns="91440" tIns="45720" rIns="91440" bIns="45720" vert="horz" anchor="t">
            <a:spAutoFit/>
          </a:bodyPr>
          <a:lstStyle/>
          <a:p>
            <a:pPr marL="0" indent="0" rtl="0" algn="l" defTabSz="914400" eaLnBrk="1" latinLnBrk="0" hangingPunct="1">
              <a:buFontTx/>
              <a:buNone/>
            </a:pPr>
            <a:r>
              <a:rPr sz="1100">
                <a:solidFill>
                  <a:schemeClr val="tx1">
                    <a:lumMod val="50000"/>
                    <a:lumOff val="50000"/>
                  </a:schemeClr>
                </a:solidFill>
                <a:latin typeface="맑은 고딕" charset="0"/>
                <a:ea typeface="맑은 고딕" charset="0"/>
              </a:rPr>
              <a:t>RPG</a:t>
            </a:r>
            <a:endParaRPr lang="ko-KR" altLang="en-US" sz="1100">
              <a:solidFill>
                <a:schemeClr val="tx1">
                  <a:lumMod val="50000"/>
                  <a:lumOff val="50000"/>
                </a:schemeClr>
              </a:solidFill>
              <a:latin typeface="맑은 고딕" charset="0"/>
              <a:ea typeface="맑은 고딕" charset="0"/>
            </a:endParaRPr>
          </a:p>
        </p:txBody>
      </p:sp>
      <p:sp>
        <p:nvSpPr>
          <p:cNvPr id="852" name="도형 238"/>
          <p:cNvSpPr>
            <a:spLocks/>
          </p:cNvSpPr>
          <p:nvPr/>
        </p:nvSpPr>
        <p:spPr>
          <a:xfrm rot="0">
            <a:off x="4132580" y="5150485"/>
            <a:ext cx="2569845" cy="314325"/>
          </a:xfrm>
          <a:prstGeom prst="rect"/>
          <a:solidFill>
            <a:schemeClr val="tx1">
              <a:lumMod val="50000"/>
              <a:lumOff val="50000"/>
            </a:schemeClr>
          </a:solidFill>
          <a:ln w="9525"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0" tIns="45720" rIns="0" bIns="45720" vert="horz" anchor="ctr">
            <a:noAutofit/>
          </a:bodyPr>
          <a:lstStyle/>
          <a:p>
            <a:pPr marL="0" indent="0" rtl="0" algn="ctr" defTabSz="914400" eaLnBrk="1" latinLnBrk="0" hangingPunct="1">
              <a:buFontTx/>
              <a:buNone/>
            </a:pPr>
            <a:endParaRPr lang="ko-KR" altLang="en-US" sz="900">
              <a:solidFill>
                <a:schemeClr val="tx1">
                  <a:lumMod val="75000"/>
                  <a:lumOff val="25000"/>
                </a:schemeClr>
              </a:solidFill>
              <a:latin typeface="맑은 고딕" charset="0"/>
              <a:ea typeface="맑은 고딕" charset="0"/>
            </a:endParaRPr>
          </a:p>
        </p:txBody>
      </p:sp>
      <p:sp>
        <p:nvSpPr>
          <p:cNvPr id="857" name="텍스트 상자 243"/>
          <p:cNvSpPr txBox="1">
            <a:spLocks/>
          </p:cNvSpPr>
          <p:nvPr/>
        </p:nvSpPr>
        <p:spPr>
          <a:xfrm rot="0">
            <a:off x="4126865" y="5184775"/>
            <a:ext cx="2554605" cy="260985"/>
          </a:xfrm>
          <a:prstGeom prst="rect"/>
          <a:noFill/>
        </p:spPr>
        <p:txBody>
          <a:bodyPr wrap="square" lIns="91440" tIns="45720" rIns="91440" bIns="45720" vert="horz" anchor="t">
            <a:spAutoFit/>
          </a:bodyPr>
          <a:lstStyle/>
          <a:p>
            <a:pPr marL="0" indent="0" rtl="0" algn="l" defTabSz="914400" eaLnBrk="1" latinLnBrk="0" hangingPunct="1">
              <a:buFontTx/>
              <a:buNone/>
            </a:pPr>
            <a:r>
              <a:rPr lang="ko-KR" sz="1100">
                <a:solidFill>
                  <a:srgbClr val="FFFFFF"/>
                </a:solidFill>
                <a:latin typeface="맑은 고딕" charset="0"/>
                <a:ea typeface="맑은 고딕" charset="0"/>
              </a:rPr>
              <a:t>슈팅</a:t>
            </a:r>
            <a:endParaRPr lang="ko-KR" altLang="en-US" sz="1100">
              <a:solidFill>
                <a:srgbClr val="FFFFFF"/>
              </a:solidFill>
              <a:latin typeface="맑은 고딕" charset="0"/>
              <a:ea typeface="맑은 고딕" charset="0"/>
            </a:endParaRPr>
          </a:p>
        </p:txBody>
      </p:sp>
      <p:sp>
        <p:nvSpPr>
          <p:cNvPr id="864" name="도형 250"/>
          <p:cNvSpPr>
            <a:spLocks/>
          </p:cNvSpPr>
          <p:nvPr/>
        </p:nvSpPr>
        <p:spPr>
          <a:xfrm rot="0">
            <a:off x="5779770" y="5213350"/>
            <a:ext cx="180340" cy="180340"/>
          </a:xfrm>
          <a:prstGeom prst="ellipse"/>
          <a:solidFill>
            <a:srgbClr val="FF5050"/>
          </a:solid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0" tIns="45720" rIns="0" bIns="45720" vert="horz" anchor="ctr">
            <a:noAutofit/>
          </a:bodyPr>
          <a:lstStyle/>
          <a:p>
            <a:pPr marL="0" indent="0" rtl="0" algn="ctr" defTabSz="914400" eaLnBrk="1" latinLnBrk="0" hangingPunct="1">
              <a:buFontTx/>
              <a:buNone/>
            </a:pPr>
            <a:r>
              <a:rPr sz="800" spc="-70">
                <a:latin typeface="맑은 고딕" charset="0"/>
                <a:ea typeface="맑은 고딕" charset="0"/>
              </a:rPr>
              <a:t>1-</a:t>
            </a:r>
            <a:r>
              <a:rPr lang="ko-KR" sz="800" spc="-70">
                <a:latin typeface="맑은 고딕" charset="0"/>
                <a:ea typeface="맑은 고딕" charset="0"/>
              </a:rPr>
              <a:t>5</a:t>
            </a:r>
            <a:endParaRPr lang="ko-KR" altLang="en-US" sz="800">
              <a:latin typeface="맑은 고딕" charset="0"/>
              <a:ea typeface="맑은 고딕" charset="0"/>
            </a:endParaRPr>
          </a:p>
        </p:txBody>
      </p:sp>
      <p:sp>
        <p:nvSpPr>
          <p:cNvPr id="869" name="도형 265"/>
          <p:cNvSpPr>
            <a:spLocks/>
          </p:cNvSpPr>
          <p:nvPr/>
        </p:nvSpPr>
        <p:spPr>
          <a:xfrm rot="0">
            <a:off x="4036695" y="2651125"/>
            <a:ext cx="180340" cy="180340"/>
          </a:xfrm>
          <a:prstGeom prst="ellipse"/>
          <a:solidFill>
            <a:srgbClr val="FF5050"/>
          </a:solid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0" tIns="45720" rIns="0" bIns="45720" vert="horz" anchor="ctr">
            <a:noAutofit/>
          </a:bodyPr>
          <a:lstStyle/>
          <a:p>
            <a:pPr marL="0" indent="0" rtl="0" algn="ctr" defTabSz="914400" eaLnBrk="1" latinLnBrk="0" hangingPunct="1">
              <a:buFontTx/>
              <a:buNone/>
            </a:pPr>
            <a:r>
              <a:rPr sz="800" spc="-70">
                <a:latin typeface="맑은 고딕" charset="0"/>
                <a:ea typeface="맑은 고딕" charset="0"/>
              </a:rPr>
              <a:t>1-4</a:t>
            </a:r>
            <a:endParaRPr lang="ko-KR" altLang="en-US" sz="800">
              <a:latin typeface="맑은 고딕" charset="0"/>
              <a:ea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7" name="Shape 897"/>
        <p:cNvGrpSpPr/>
        <p:nvPr/>
      </p:nvGrpSpPr>
      <p:grpSpPr>
        <a:xfrm>
          <a:off x="0" y="0"/>
          <a:ext cx="0" cy="0"/>
          <a:chOff x="0" y="0"/>
          <a:chExt cx="0" cy="0"/>
        </a:xfrm>
      </p:grpSpPr>
      <p:graphicFrame>
        <p:nvGraphicFramePr>
          <p:cNvPr id="898" name="Google Shape;898;p18"/>
          <p:cNvGraphicFramePr/>
          <p:nvPr/>
        </p:nvGraphicFramePr>
        <p:xfrm>
          <a:off x="992560" y="649238"/>
          <a:ext cx="3000000" cy="3000000"/>
        </p:xfrm>
        <a:graphic>
          <a:graphicData uri="http://schemas.openxmlformats.org/drawingml/2006/table">
            <a:tbl>
              <a:tblPr bandRow="1" firstRow="1">
                <a:noFill/>
                <a:tableStyleId>{5413C727-2422-4B73-97E8-926AE56F6B41}</a:tableStyleId>
              </a:tblPr>
              <a:tblGrid>
                <a:gridCol w="1956975"/>
                <a:gridCol w="1956975"/>
                <a:gridCol w="2079275"/>
                <a:gridCol w="1834675"/>
              </a:tblGrid>
              <a:tr h="370850">
                <a:tc>
                  <a:txBody>
                    <a:bodyPr/>
                    <a:lstStyle/>
                    <a:p>
                      <a:pPr indent="0" lvl="0" marL="0" marR="0" rtl="0" algn="l">
                        <a:spcBef>
                          <a:spcPts val="0"/>
                        </a:spcBef>
                        <a:spcAft>
                          <a:spcPts val="0"/>
                        </a:spcAft>
                        <a:buNone/>
                      </a:pPr>
                      <a:r>
                        <a:rPr lang="ko-KR" sz="1200"/>
                        <a:t>이벤트</a:t>
                      </a:r>
                      <a:endParaRPr sz="1200"/>
                    </a:p>
                  </a:txBody>
                  <a:tcPr marT="45725" marB="45725" marR="91450" marL="91450"/>
                </a:tc>
                <a:tc>
                  <a:txBody>
                    <a:bodyPr/>
                    <a:lstStyle/>
                    <a:p>
                      <a:pPr indent="0" lvl="0" marL="0" marR="0" rtl="0" algn="l">
                        <a:spcBef>
                          <a:spcPts val="0"/>
                        </a:spcBef>
                        <a:spcAft>
                          <a:spcPts val="0"/>
                        </a:spcAft>
                        <a:buNone/>
                      </a:pPr>
                      <a:r>
                        <a:rPr lang="ko-KR" sz="1200"/>
                        <a:t>가격</a:t>
                      </a:r>
                      <a:endParaRPr sz="1200"/>
                    </a:p>
                  </a:txBody>
                  <a:tcPr marT="45725" marB="45725" marR="91450" marL="91450"/>
                </a:tc>
                <a:tc gridSpan="2">
                  <a:txBody>
                    <a:bodyPr/>
                    <a:lstStyle/>
                    <a:p>
                      <a:pPr indent="0" lvl="0" marL="0" marR="0" rtl="0" algn="l">
                        <a:spcBef>
                          <a:spcPts val="0"/>
                        </a:spcBef>
                        <a:spcAft>
                          <a:spcPts val="0"/>
                        </a:spcAft>
                        <a:buNone/>
                      </a:pPr>
                      <a:r>
                        <a:rPr lang="ko-KR" sz="1200"/>
                        <a:t>장르</a:t>
                      </a:r>
                      <a:endParaRPr sz="1200"/>
                    </a:p>
                  </a:txBody>
                  <a:tcPr marT="45725" marB="45725" marR="91450" marL="91450"/>
                </a:tc>
                <a:tc hMerge="1"/>
              </a:tr>
              <a:tr h="370850">
                <a:tc>
                  <a:txBody>
                    <a:bodyPr/>
                    <a:lstStyle/>
                    <a:p>
                      <a:pPr indent="0" lvl="0" marL="0" marR="0" rtl="0" algn="l">
                        <a:spcBef>
                          <a:spcPts val="0"/>
                        </a:spcBef>
                        <a:spcAft>
                          <a:spcPts val="0"/>
                        </a:spcAft>
                        <a:buNone/>
                      </a:pPr>
                      <a:r>
                        <a:rPr lang="ko-KR" sz="1100"/>
                        <a:t>에픽 메가 세일</a:t>
                      </a:r>
                      <a:endParaRPr sz="1100"/>
                    </a:p>
                  </a:txBody>
                  <a:tcPr marT="45725" marB="45725" marR="91450" marL="91450"/>
                </a:tc>
                <a:tc>
                  <a:txBody>
                    <a:bodyPr/>
                    <a:lstStyle/>
                    <a:p>
                      <a:pPr indent="0" lvl="0" marL="0" marR="0" rtl="0" algn="l">
                        <a:spcBef>
                          <a:spcPts val="0"/>
                        </a:spcBef>
                        <a:spcAft>
                          <a:spcPts val="0"/>
                        </a:spcAft>
                        <a:buNone/>
                      </a:pPr>
                      <a:r>
                        <a:rPr lang="ko-KR" sz="1100"/>
                        <a:t>무료</a:t>
                      </a:r>
                      <a:endParaRPr sz="1100"/>
                    </a:p>
                  </a:txBody>
                  <a:tcPr marT="45725" marB="45725" marR="91450" marL="91450"/>
                </a:tc>
                <a:tc>
                  <a:txBody>
                    <a:bodyPr/>
                    <a:lstStyle/>
                    <a:p>
                      <a:pPr indent="0" lvl="0" marL="0" marR="0" rtl="0" algn="l">
                        <a:spcBef>
                          <a:spcPts val="0"/>
                        </a:spcBef>
                        <a:spcAft>
                          <a:spcPts val="0"/>
                        </a:spcAft>
                        <a:buNone/>
                      </a:pPr>
                      <a:r>
                        <a:rPr lang="ko-KR" sz="1100"/>
                        <a:t>액션</a:t>
                      </a:r>
                      <a:endParaRPr sz="1100"/>
                    </a:p>
                  </a:txBody>
                  <a:tcPr marT="45725" marB="45725" marR="91450" marL="91450"/>
                </a:tc>
                <a:tc>
                  <a:txBody>
                    <a:bodyPr/>
                    <a:lstStyle/>
                    <a:p>
                      <a:pPr indent="0" lvl="0" marL="0" marR="0" rtl="0" algn="l">
                        <a:spcBef>
                          <a:spcPts val="0"/>
                        </a:spcBef>
                        <a:spcAft>
                          <a:spcPts val="0"/>
                        </a:spcAft>
                        <a:buNone/>
                      </a:pPr>
                      <a:r>
                        <a:rPr lang="ko-KR" sz="1100"/>
                        <a:t>플랫포머</a:t>
                      </a:r>
                      <a:endParaRPr sz="1100"/>
                    </a:p>
                  </a:txBody>
                  <a:tcPr marT="45725" marB="45725" marR="91450" marL="91450"/>
                </a:tc>
              </a:tr>
              <a:tr h="370850">
                <a:tc>
                  <a:txBody>
                    <a:bodyPr/>
                    <a:lstStyle/>
                    <a:p>
                      <a:pPr indent="0" lvl="0" marL="0" marR="0" rtl="0" algn="l">
                        <a:spcBef>
                          <a:spcPts val="0"/>
                        </a:spcBef>
                        <a:spcAft>
                          <a:spcPts val="0"/>
                        </a:spcAft>
                        <a:buNone/>
                      </a:pPr>
                      <a:r>
                        <a:t/>
                      </a:r>
                      <a:endParaRPr sz="1100"/>
                    </a:p>
                  </a:txBody>
                  <a:tcPr marT="45725" marB="45725" marR="91450" marL="91450"/>
                </a:tc>
                <a:tc>
                  <a:txBody>
                    <a:bodyPr/>
                    <a:lstStyle/>
                    <a:p>
                      <a:pPr indent="0" lvl="0" marL="0" marR="0" rtl="0" algn="l">
                        <a:spcBef>
                          <a:spcPts val="0"/>
                        </a:spcBef>
                        <a:spcAft>
                          <a:spcPts val="0"/>
                        </a:spcAft>
                        <a:buNone/>
                      </a:pPr>
                      <a:r>
                        <a:rPr lang="ko-KR" sz="1100"/>
                        <a:t>11,000원 미만</a:t>
                      </a:r>
                      <a:endParaRPr sz="1100"/>
                    </a:p>
                  </a:txBody>
                  <a:tcPr marT="45725" marB="45725" marR="91450" marL="91450"/>
                </a:tc>
                <a:tc>
                  <a:txBody>
                    <a:bodyPr/>
                    <a:lstStyle/>
                    <a:p>
                      <a:pPr indent="0" lvl="0" marL="0" marR="0" rtl="0" algn="l">
                        <a:spcBef>
                          <a:spcPts val="0"/>
                        </a:spcBef>
                        <a:spcAft>
                          <a:spcPts val="0"/>
                        </a:spcAft>
                        <a:buNone/>
                      </a:pPr>
                      <a:r>
                        <a:rPr lang="ko-KR" sz="1100"/>
                        <a:t>어드벤쳐</a:t>
                      </a:r>
                      <a:endParaRPr sz="1100"/>
                    </a:p>
                  </a:txBody>
                  <a:tcPr marT="45725" marB="45725" marR="91450" marL="91450"/>
                </a:tc>
                <a:tc>
                  <a:txBody>
                    <a:bodyPr/>
                    <a:lstStyle/>
                    <a:p>
                      <a:pPr indent="0" lvl="0" marL="0" marR="0" rtl="0" algn="l">
                        <a:spcBef>
                          <a:spcPts val="0"/>
                        </a:spcBef>
                        <a:spcAft>
                          <a:spcPts val="0"/>
                        </a:spcAft>
                        <a:buNone/>
                      </a:pPr>
                      <a:r>
                        <a:rPr lang="ko-KR" sz="1100"/>
                        <a:t>파티</a:t>
                      </a:r>
                      <a:endParaRPr sz="1100"/>
                    </a:p>
                  </a:txBody>
                  <a:tcPr marT="45725" marB="45725" marR="91450" marL="91450"/>
                </a:tc>
              </a:tr>
              <a:tr h="370850">
                <a:tc>
                  <a:txBody>
                    <a:bodyPr/>
                    <a:lstStyle/>
                    <a:p>
                      <a:pPr indent="0" lvl="0" marL="0" marR="0" rtl="0" algn="l">
                        <a:spcBef>
                          <a:spcPts val="0"/>
                        </a:spcBef>
                        <a:spcAft>
                          <a:spcPts val="0"/>
                        </a:spcAft>
                        <a:buNone/>
                      </a:pPr>
                      <a:r>
                        <a:t/>
                      </a:r>
                      <a:endParaRPr sz="1100"/>
                    </a:p>
                  </a:txBody>
                  <a:tcPr marT="45725" marB="45725" marR="91450" marL="91450"/>
                </a:tc>
                <a:tc>
                  <a:txBody>
                    <a:bodyPr/>
                    <a:lstStyle/>
                    <a:p>
                      <a:pPr indent="0" lvl="0" marL="0" marR="0" rtl="0" algn="l">
                        <a:spcBef>
                          <a:spcPts val="0"/>
                        </a:spcBef>
                        <a:spcAft>
                          <a:spcPts val="0"/>
                        </a:spcAft>
                        <a:buNone/>
                      </a:pPr>
                      <a:r>
                        <a:rPr lang="ko-KR" sz="1100"/>
                        <a:t>22,000원 미만</a:t>
                      </a:r>
                      <a:endParaRPr sz="1100"/>
                    </a:p>
                  </a:txBody>
                  <a:tcPr marT="45725" marB="45725" marR="91450" marL="91450"/>
                </a:tc>
                <a:tc>
                  <a:txBody>
                    <a:bodyPr/>
                    <a:lstStyle/>
                    <a:p>
                      <a:pPr indent="0" lvl="0" marL="0" marR="0" rtl="0" algn="l">
                        <a:spcBef>
                          <a:spcPts val="0"/>
                        </a:spcBef>
                        <a:spcAft>
                          <a:spcPts val="0"/>
                        </a:spcAft>
                        <a:buNone/>
                      </a:pPr>
                      <a:r>
                        <a:rPr lang="ko-KR" sz="1100"/>
                        <a:t>인디</a:t>
                      </a:r>
                      <a:endParaRPr sz="1100"/>
                    </a:p>
                  </a:txBody>
                  <a:tcPr marT="45725" marB="45725" marR="91450" marL="91450"/>
                </a:tc>
                <a:tc>
                  <a:txBody>
                    <a:bodyPr/>
                    <a:lstStyle/>
                    <a:p>
                      <a:pPr indent="0" lvl="0" marL="0" marR="0" rtl="0" algn="l">
                        <a:spcBef>
                          <a:spcPts val="0"/>
                        </a:spcBef>
                        <a:spcAft>
                          <a:spcPts val="0"/>
                        </a:spcAft>
                        <a:buNone/>
                      </a:pPr>
                      <a:r>
                        <a:rPr lang="ko-KR" sz="1100"/>
                        <a:t>생존</a:t>
                      </a:r>
                      <a:endParaRPr sz="1100"/>
                    </a:p>
                  </a:txBody>
                  <a:tcPr marT="45725" marB="45725" marR="91450" marL="91450"/>
                </a:tc>
              </a:tr>
              <a:tr h="370850">
                <a:tc>
                  <a:txBody>
                    <a:bodyPr/>
                    <a:lstStyle/>
                    <a:p>
                      <a:pPr indent="0" lvl="0" marL="0" marR="0" rtl="0" algn="l">
                        <a:spcBef>
                          <a:spcPts val="0"/>
                        </a:spcBef>
                        <a:spcAft>
                          <a:spcPts val="0"/>
                        </a:spcAft>
                        <a:buNone/>
                      </a:pPr>
                      <a:r>
                        <a:t/>
                      </a:r>
                      <a:endParaRPr sz="1100"/>
                    </a:p>
                  </a:txBody>
                  <a:tcPr marT="45725" marB="45725" marR="91450" marL="91450"/>
                </a:tc>
                <a:tc>
                  <a:txBody>
                    <a:bodyPr/>
                    <a:lstStyle/>
                    <a:p>
                      <a:pPr indent="0" lvl="0" marL="0" marR="0" rtl="0" algn="l">
                        <a:spcBef>
                          <a:spcPts val="0"/>
                        </a:spcBef>
                        <a:spcAft>
                          <a:spcPts val="0"/>
                        </a:spcAft>
                        <a:buNone/>
                      </a:pPr>
                      <a:r>
                        <a:rPr lang="ko-KR" sz="1100"/>
                        <a:t>33,000원 미만</a:t>
                      </a:r>
                      <a:endParaRPr sz="1100"/>
                    </a:p>
                  </a:txBody>
                  <a:tcPr marT="45725" marB="45725" marR="91450" marL="91450"/>
                </a:tc>
                <a:tc>
                  <a:txBody>
                    <a:bodyPr/>
                    <a:lstStyle/>
                    <a:p>
                      <a:pPr indent="0" lvl="0" marL="0" marR="0" rtl="0" algn="l">
                        <a:spcBef>
                          <a:spcPts val="0"/>
                        </a:spcBef>
                        <a:spcAft>
                          <a:spcPts val="0"/>
                        </a:spcAft>
                        <a:buNone/>
                      </a:pPr>
                      <a:r>
                        <a:rPr lang="ko-KR" sz="1100"/>
                        <a:t>RPG</a:t>
                      </a:r>
                      <a:endParaRPr sz="1100"/>
                    </a:p>
                  </a:txBody>
                  <a:tcPr marT="45725" marB="45725" marR="91450" marL="91450"/>
                </a:tc>
                <a:tc>
                  <a:txBody>
                    <a:bodyPr/>
                    <a:lstStyle/>
                    <a:p>
                      <a:pPr indent="0" lvl="0" marL="0" marR="0" rtl="0" algn="l">
                        <a:spcBef>
                          <a:spcPts val="0"/>
                        </a:spcBef>
                        <a:spcAft>
                          <a:spcPts val="0"/>
                        </a:spcAft>
                        <a:buNone/>
                      </a:pPr>
                      <a:r>
                        <a:rPr lang="ko-KR" sz="1100"/>
                        <a:t>퀴즈</a:t>
                      </a:r>
                      <a:endParaRPr sz="1100"/>
                    </a:p>
                  </a:txBody>
                  <a:tcPr marT="45725" marB="45725" marR="91450" marL="91450"/>
                </a:tc>
              </a:tr>
              <a:tr h="370850">
                <a:tc>
                  <a:txBody>
                    <a:bodyPr/>
                    <a:lstStyle/>
                    <a:p>
                      <a:pPr indent="0" lvl="0" marL="0" marR="0" rtl="0" algn="l">
                        <a:spcBef>
                          <a:spcPts val="0"/>
                        </a:spcBef>
                        <a:spcAft>
                          <a:spcPts val="0"/>
                        </a:spcAft>
                        <a:buNone/>
                      </a:pPr>
                      <a:r>
                        <a:t/>
                      </a:r>
                      <a:endParaRPr sz="1100"/>
                    </a:p>
                  </a:txBody>
                  <a:tcPr marT="45725" marB="45725" marR="91450" marL="91450"/>
                </a:tc>
                <a:tc>
                  <a:txBody>
                    <a:bodyPr/>
                    <a:lstStyle/>
                    <a:p>
                      <a:pPr indent="0" lvl="0" marL="0" marR="0" rtl="0" algn="l">
                        <a:spcBef>
                          <a:spcPts val="0"/>
                        </a:spcBef>
                        <a:spcAft>
                          <a:spcPts val="0"/>
                        </a:spcAft>
                        <a:buNone/>
                      </a:pPr>
                      <a:r>
                        <a:rPr lang="ko-KR" sz="1100"/>
                        <a:t>15,000원 이상</a:t>
                      </a:r>
                      <a:endParaRPr sz="1100"/>
                    </a:p>
                  </a:txBody>
                  <a:tcPr marT="45725" marB="45725" marR="91450" marL="91450"/>
                </a:tc>
                <a:tc>
                  <a:txBody>
                    <a:bodyPr/>
                    <a:lstStyle/>
                    <a:p>
                      <a:pPr indent="0" lvl="0" marL="0" marR="0" rtl="0" algn="l">
                        <a:spcBef>
                          <a:spcPts val="0"/>
                        </a:spcBef>
                        <a:spcAft>
                          <a:spcPts val="0"/>
                        </a:spcAft>
                        <a:buNone/>
                      </a:pPr>
                      <a:r>
                        <a:rPr lang="ko-KR" sz="1100"/>
                        <a:t>전략</a:t>
                      </a:r>
                      <a:endParaRPr sz="1100"/>
                    </a:p>
                  </a:txBody>
                  <a:tcPr marT="45725" marB="45725" marR="91450" marL="91450"/>
                </a:tc>
                <a:tc>
                  <a:txBody>
                    <a:bodyPr/>
                    <a:lstStyle/>
                    <a:p>
                      <a:pPr indent="0" lvl="0" marL="0" marR="0" rtl="0" algn="l">
                        <a:spcBef>
                          <a:spcPts val="0"/>
                        </a:spcBef>
                        <a:spcAft>
                          <a:spcPts val="0"/>
                        </a:spcAft>
                        <a:buNone/>
                      </a:pPr>
                      <a:r>
                        <a:rPr lang="ko-KR" sz="1100"/>
                        <a:t>도시 건설</a:t>
                      </a:r>
                      <a:endParaRPr sz="1100"/>
                    </a:p>
                  </a:txBody>
                  <a:tcPr marT="45725" marB="45725" marR="91450" marL="91450"/>
                </a:tc>
              </a:tr>
              <a:tr h="370850">
                <a:tc>
                  <a:txBody>
                    <a:bodyPr/>
                    <a:lstStyle/>
                    <a:p>
                      <a:pPr indent="0" lvl="0" marL="0" marR="0" rtl="0" algn="l">
                        <a:spcBef>
                          <a:spcPts val="0"/>
                        </a:spcBef>
                        <a:spcAft>
                          <a:spcPts val="0"/>
                        </a:spcAft>
                        <a:buNone/>
                      </a:pPr>
                      <a:r>
                        <a:t/>
                      </a:r>
                      <a:endParaRPr sz="1100"/>
                    </a:p>
                  </a:txBody>
                  <a:tcPr marT="45725" marB="45725" marR="91450" marL="91450"/>
                </a:tc>
                <a:tc>
                  <a:txBody>
                    <a:bodyPr/>
                    <a:lstStyle/>
                    <a:p>
                      <a:pPr indent="0" lvl="0" marL="0" marR="0" rtl="0" algn="l">
                        <a:spcBef>
                          <a:spcPts val="0"/>
                        </a:spcBef>
                        <a:spcAft>
                          <a:spcPts val="0"/>
                        </a:spcAft>
                        <a:buNone/>
                      </a:pPr>
                      <a:r>
                        <a:rPr lang="ko-KR" sz="1100"/>
                        <a:t>할인</a:t>
                      </a:r>
                      <a:endParaRPr sz="1100"/>
                    </a:p>
                  </a:txBody>
                  <a:tcPr marT="45725" marB="45725" marR="91450" marL="91450"/>
                </a:tc>
                <a:tc>
                  <a:txBody>
                    <a:bodyPr/>
                    <a:lstStyle/>
                    <a:p>
                      <a:pPr indent="0" lvl="0" marL="0" marR="0" rtl="0" algn="l">
                        <a:spcBef>
                          <a:spcPts val="0"/>
                        </a:spcBef>
                        <a:spcAft>
                          <a:spcPts val="0"/>
                        </a:spcAft>
                        <a:buNone/>
                      </a:pPr>
                      <a:r>
                        <a:rPr lang="ko-KR" sz="1100"/>
                        <a:t>오픈월드</a:t>
                      </a:r>
                      <a:endParaRPr sz="1100"/>
                    </a:p>
                  </a:txBody>
                  <a:tcPr marT="45725" marB="45725" marR="91450" marL="91450"/>
                </a:tc>
                <a:tc>
                  <a:txBody>
                    <a:bodyPr/>
                    <a:lstStyle/>
                    <a:p>
                      <a:pPr indent="0" lvl="0" marL="0" marR="0" rtl="0" algn="l">
                        <a:spcBef>
                          <a:spcPts val="0"/>
                        </a:spcBef>
                        <a:spcAft>
                          <a:spcPts val="0"/>
                        </a:spcAft>
                        <a:buNone/>
                      </a:pPr>
                      <a:r>
                        <a:rPr lang="ko-KR" sz="1100"/>
                        <a:t>잠입</a:t>
                      </a:r>
                      <a:endParaRPr sz="1100"/>
                    </a:p>
                  </a:txBody>
                  <a:tcPr marT="45725" marB="45725" marR="91450" marL="91450"/>
                </a:tc>
              </a:tr>
              <a:tr h="370850">
                <a:tc>
                  <a:txBody>
                    <a:bodyPr/>
                    <a:lstStyle/>
                    <a:p>
                      <a:pPr indent="0" lvl="0" marL="0" marR="0" rtl="0" algn="l">
                        <a:spcBef>
                          <a:spcPts val="0"/>
                        </a:spcBef>
                        <a:spcAft>
                          <a:spcPts val="0"/>
                        </a:spcAft>
                        <a:buNone/>
                      </a:pPr>
                      <a:r>
                        <a:t/>
                      </a:r>
                      <a:endParaRPr sz="1100"/>
                    </a:p>
                  </a:txBody>
                  <a:tcPr marT="45725" marB="45725" marR="91450" marL="91450"/>
                </a:tc>
                <a:tc>
                  <a:txBody>
                    <a:bodyPr/>
                    <a:lstStyle/>
                    <a:p>
                      <a:pPr indent="0" lvl="0" marL="0" marR="0" rtl="0" algn="l">
                        <a:spcBef>
                          <a:spcPts val="0"/>
                        </a:spcBef>
                        <a:spcAft>
                          <a:spcPts val="0"/>
                        </a:spcAft>
                        <a:buNone/>
                      </a:pPr>
                      <a:r>
                        <a:t/>
                      </a:r>
                      <a:endParaRPr sz="1100"/>
                    </a:p>
                  </a:txBody>
                  <a:tcPr marT="45725" marB="45725" marR="91450" marL="91450"/>
                </a:tc>
                <a:tc>
                  <a:txBody>
                    <a:bodyPr/>
                    <a:lstStyle/>
                    <a:p>
                      <a:pPr indent="0" lvl="0" marL="0" marR="0" rtl="0" algn="l">
                        <a:spcBef>
                          <a:spcPts val="0"/>
                        </a:spcBef>
                        <a:spcAft>
                          <a:spcPts val="0"/>
                        </a:spcAft>
                        <a:buNone/>
                      </a:pPr>
                      <a:r>
                        <a:rPr lang="ko-KR" sz="1100"/>
                        <a:t>슈팅</a:t>
                      </a:r>
                      <a:endParaRPr sz="1100"/>
                    </a:p>
                  </a:txBody>
                  <a:tcPr marT="45725" marB="45725" marR="91450" marL="91450"/>
                </a:tc>
                <a:tc>
                  <a:txBody>
                    <a:bodyPr/>
                    <a:lstStyle/>
                    <a:p>
                      <a:pPr indent="0" lvl="0" marL="0" marR="0" rtl="0" algn="l">
                        <a:spcBef>
                          <a:spcPts val="0"/>
                        </a:spcBef>
                        <a:spcAft>
                          <a:spcPts val="0"/>
                        </a:spcAft>
                        <a:buNone/>
                      </a:pPr>
                      <a:r>
                        <a:rPr lang="ko-KR" sz="1100"/>
                        <a:t>전투</a:t>
                      </a:r>
                      <a:endParaRPr sz="1100"/>
                    </a:p>
                  </a:txBody>
                  <a:tcPr marT="45725" marB="45725" marR="91450" marL="91450"/>
                </a:tc>
              </a:tr>
              <a:tr h="370850">
                <a:tc>
                  <a:txBody>
                    <a:bodyPr/>
                    <a:lstStyle/>
                    <a:p>
                      <a:pPr indent="0" lvl="0" marL="0" marR="0" rtl="0" algn="l">
                        <a:spcBef>
                          <a:spcPts val="0"/>
                        </a:spcBef>
                        <a:spcAft>
                          <a:spcPts val="0"/>
                        </a:spcAft>
                        <a:buNone/>
                      </a:pPr>
                      <a:r>
                        <a:t/>
                      </a:r>
                      <a:endParaRPr sz="1100"/>
                    </a:p>
                  </a:txBody>
                  <a:tcPr marT="45725" marB="45725" marR="91450" marL="91450"/>
                </a:tc>
                <a:tc>
                  <a:txBody>
                    <a:bodyPr/>
                    <a:lstStyle/>
                    <a:p>
                      <a:pPr indent="0" lvl="0" marL="0" marR="0" rtl="0" algn="l">
                        <a:spcBef>
                          <a:spcPts val="0"/>
                        </a:spcBef>
                        <a:spcAft>
                          <a:spcPts val="0"/>
                        </a:spcAft>
                        <a:buNone/>
                      </a:pPr>
                      <a:r>
                        <a:t/>
                      </a:r>
                      <a:endParaRPr sz="1100"/>
                    </a:p>
                  </a:txBody>
                  <a:tcPr marT="45725" marB="45725" marR="91450" marL="91450"/>
                </a:tc>
                <a:tc>
                  <a:txBody>
                    <a:bodyPr/>
                    <a:lstStyle/>
                    <a:p>
                      <a:pPr indent="0" lvl="0" marL="0" marR="0" rtl="0" algn="l">
                        <a:spcBef>
                          <a:spcPts val="0"/>
                        </a:spcBef>
                        <a:spcAft>
                          <a:spcPts val="0"/>
                        </a:spcAft>
                        <a:buNone/>
                      </a:pPr>
                      <a:r>
                        <a:rPr lang="ko-KR" sz="1100"/>
                        <a:t>퍼즐</a:t>
                      </a:r>
                      <a:endParaRPr sz="1100"/>
                    </a:p>
                  </a:txBody>
                  <a:tcPr marT="45725" marB="45725" marR="91450" marL="91450"/>
                </a:tc>
                <a:tc>
                  <a:txBody>
                    <a:bodyPr/>
                    <a:lstStyle/>
                    <a:p>
                      <a:pPr indent="0" lvl="0" marL="0" marR="0" rtl="0" algn="l">
                        <a:spcBef>
                          <a:spcPts val="0"/>
                        </a:spcBef>
                        <a:spcAft>
                          <a:spcPts val="0"/>
                        </a:spcAft>
                        <a:buNone/>
                      </a:pPr>
                      <a:r>
                        <a:rPr lang="ko-KR" sz="1100"/>
                        <a:t>코미디</a:t>
                      </a:r>
                      <a:endParaRPr sz="1100"/>
                    </a:p>
                  </a:txBody>
                  <a:tcPr marT="45725" marB="45725" marR="91450" marL="91450"/>
                </a:tc>
              </a:tr>
              <a:tr h="370850">
                <a:tc>
                  <a:txBody>
                    <a:bodyPr/>
                    <a:lstStyle/>
                    <a:p>
                      <a:pPr indent="0" lvl="0" marL="0" marR="0" rtl="0" algn="l">
                        <a:spcBef>
                          <a:spcPts val="0"/>
                        </a:spcBef>
                        <a:spcAft>
                          <a:spcPts val="0"/>
                        </a:spcAft>
                        <a:buNone/>
                      </a:pPr>
                      <a:r>
                        <a:t/>
                      </a:r>
                      <a:endParaRPr sz="1100"/>
                    </a:p>
                  </a:txBody>
                  <a:tcPr marT="45725" marB="45725" marR="91450" marL="91450"/>
                </a:tc>
                <a:tc>
                  <a:txBody>
                    <a:bodyPr/>
                    <a:lstStyle/>
                    <a:p>
                      <a:pPr indent="0" lvl="0" marL="0" marR="0" rtl="0" algn="l">
                        <a:spcBef>
                          <a:spcPts val="0"/>
                        </a:spcBef>
                        <a:spcAft>
                          <a:spcPts val="0"/>
                        </a:spcAft>
                        <a:buNone/>
                      </a:pPr>
                      <a:r>
                        <a:t/>
                      </a:r>
                      <a:endParaRPr sz="1100"/>
                    </a:p>
                  </a:txBody>
                  <a:tcPr marT="45725" marB="45725" marR="91450" marL="91450"/>
                </a:tc>
                <a:tc>
                  <a:txBody>
                    <a:bodyPr/>
                    <a:lstStyle/>
                    <a:p>
                      <a:pPr indent="0" lvl="0" marL="0" marR="0" rtl="0" algn="l">
                        <a:spcBef>
                          <a:spcPts val="0"/>
                        </a:spcBef>
                        <a:spcAft>
                          <a:spcPts val="0"/>
                        </a:spcAft>
                        <a:buNone/>
                      </a:pPr>
                      <a:r>
                        <a:rPr lang="ko-KR" sz="1100"/>
                        <a:t>1인칭</a:t>
                      </a:r>
                      <a:endParaRPr sz="1100"/>
                    </a:p>
                  </a:txBody>
                  <a:tcPr marT="45725" marB="45725" marR="91450" marL="91450"/>
                </a:tc>
                <a:tc>
                  <a:txBody>
                    <a:bodyPr/>
                    <a:lstStyle/>
                    <a:p>
                      <a:pPr indent="0" lvl="0" marL="0" marR="0" rtl="0" algn="l">
                        <a:spcBef>
                          <a:spcPts val="0"/>
                        </a:spcBef>
                        <a:spcAft>
                          <a:spcPts val="0"/>
                        </a:spcAft>
                        <a:buNone/>
                      </a:pPr>
                      <a:r>
                        <a:rPr lang="ko-KR" sz="1100"/>
                        <a:t>액션 어드벤쳐</a:t>
                      </a:r>
                      <a:endParaRPr sz="1100"/>
                    </a:p>
                  </a:txBody>
                  <a:tcPr marT="45725" marB="45725" marR="91450" marL="91450"/>
                </a:tc>
              </a:tr>
              <a:tr h="370850">
                <a:tc>
                  <a:txBody>
                    <a:bodyPr/>
                    <a:lstStyle/>
                    <a:p>
                      <a:pPr indent="0" lvl="0" marL="0" marR="0" rtl="0" algn="l">
                        <a:spcBef>
                          <a:spcPts val="0"/>
                        </a:spcBef>
                        <a:spcAft>
                          <a:spcPts val="0"/>
                        </a:spcAft>
                        <a:buNone/>
                      </a:pPr>
                      <a:r>
                        <a:t/>
                      </a:r>
                      <a:endParaRPr sz="1100"/>
                    </a:p>
                  </a:txBody>
                  <a:tcPr marT="45725" marB="45725" marR="91450" marL="91450"/>
                </a:tc>
                <a:tc>
                  <a:txBody>
                    <a:bodyPr/>
                    <a:lstStyle/>
                    <a:p>
                      <a:pPr indent="0" lvl="0" marL="0" marR="0" rtl="0" algn="l">
                        <a:spcBef>
                          <a:spcPts val="0"/>
                        </a:spcBef>
                        <a:spcAft>
                          <a:spcPts val="0"/>
                        </a:spcAft>
                        <a:buNone/>
                      </a:pPr>
                      <a:r>
                        <a:t/>
                      </a:r>
                      <a:endParaRPr sz="1100"/>
                    </a:p>
                  </a:txBody>
                  <a:tcPr marT="45725" marB="45725" marR="91450" marL="91450"/>
                </a:tc>
                <a:tc>
                  <a:txBody>
                    <a:bodyPr/>
                    <a:lstStyle/>
                    <a:p>
                      <a:pPr indent="0" lvl="0" marL="0" marR="0" rtl="0" algn="l">
                        <a:spcBef>
                          <a:spcPts val="0"/>
                        </a:spcBef>
                        <a:spcAft>
                          <a:spcPts val="0"/>
                        </a:spcAft>
                        <a:buNone/>
                      </a:pPr>
                      <a:r>
                        <a:rPr lang="ko-KR" sz="1100"/>
                        <a:t>내레이션</a:t>
                      </a:r>
                      <a:endParaRPr sz="1100"/>
                    </a:p>
                  </a:txBody>
                  <a:tcPr marT="45725" marB="45725" marR="91450" marL="91450"/>
                </a:tc>
                <a:tc>
                  <a:txBody>
                    <a:bodyPr/>
                    <a:lstStyle/>
                    <a:p>
                      <a:pPr indent="0" lvl="0" marL="0" marR="0" rtl="0" algn="l">
                        <a:spcBef>
                          <a:spcPts val="0"/>
                        </a:spcBef>
                        <a:spcAft>
                          <a:spcPts val="0"/>
                        </a:spcAft>
                        <a:buNone/>
                      </a:pPr>
                      <a:r>
                        <a:rPr lang="ko-KR" sz="1100"/>
                        <a:t>레이싱</a:t>
                      </a:r>
                      <a:endParaRPr sz="1100"/>
                    </a:p>
                  </a:txBody>
                  <a:tcPr marT="45725" marB="45725" marR="91450" marL="91450"/>
                </a:tc>
              </a:tr>
              <a:tr h="370850">
                <a:tc>
                  <a:txBody>
                    <a:bodyPr/>
                    <a:lstStyle/>
                    <a:p>
                      <a:pPr indent="0" lvl="0" marL="0" marR="0" rtl="0" algn="l">
                        <a:spcBef>
                          <a:spcPts val="0"/>
                        </a:spcBef>
                        <a:spcAft>
                          <a:spcPts val="0"/>
                        </a:spcAft>
                        <a:buNone/>
                      </a:pPr>
                      <a:r>
                        <a:t/>
                      </a:r>
                      <a:endParaRPr sz="1100"/>
                    </a:p>
                  </a:txBody>
                  <a:tcPr marT="45725" marB="45725" marR="91450" marL="91450"/>
                </a:tc>
                <a:tc>
                  <a:txBody>
                    <a:bodyPr/>
                    <a:lstStyle/>
                    <a:p>
                      <a:pPr indent="0" lvl="0" marL="0" marR="0" rtl="0" algn="l">
                        <a:spcBef>
                          <a:spcPts val="0"/>
                        </a:spcBef>
                        <a:spcAft>
                          <a:spcPts val="0"/>
                        </a:spcAft>
                        <a:buNone/>
                      </a:pPr>
                      <a:r>
                        <a:t/>
                      </a:r>
                      <a:endParaRPr sz="1100"/>
                    </a:p>
                  </a:txBody>
                  <a:tcPr marT="45725" marB="45725" marR="91450" marL="91450"/>
                </a:tc>
                <a:tc>
                  <a:txBody>
                    <a:bodyPr/>
                    <a:lstStyle/>
                    <a:p>
                      <a:pPr indent="0" lvl="0" marL="0" marR="0" rtl="0" algn="l">
                        <a:spcBef>
                          <a:spcPts val="0"/>
                        </a:spcBef>
                        <a:spcAft>
                          <a:spcPts val="0"/>
                        </a:spcAft>
                        <a:buNone/>
                      </a:pPr>
                      <a:r>
                        <a:rPr lang="ko-KR" sz="1100"/>
                        <a:t>시뮬레이션</a:t>
                      </a:r>
                      <a:endParaRPr sz="1100"/>
                    </a:p>
                  </a:txBody>
                  <a:tcPr marT="45725" marB="45725" marR="91450" marL="91450"/>
                </a:tc>
                <a:tc>
                  <a:txBody>
                    <a:bodyPr/>
                    <a:lstStyle/>
                    <a:p>
                      <a:pPr indent="0" lvl="0" marL="0" marR="0" rtl="0" algn="l">
                        <a:spcBef>
                          <a:spcPts val="0"/>
                        </a:spcBef>
                        <a:spcAft>
                          <a:spcPts val="0"/>
                        </a:spcAft>
                        <a:buNone/>
                      </a:pPr>
                      <a:r>
                        <a:rPr lang="ko-KR" sz="1100"/>
                        <a:t>로그라이트</a:t>
                      </a:r>
                      <a:endParaRPr sz="1100"/>
                    </a:p>
                  </a:txBody>
                  <a:tcPr marT="45725" marB="45725" marR="91450" marL="91450"/>
                </a:tc>
              </a:tr>
              <a:tr h="370850">
                <a:tc>
                  <a:txBody>
                    <a:bodyPr/>
                    <a:lstStyle/>
                    <a:p>
                      <a:pPr indent="0" lvl="0" marL="0" marR="0" rtl="0" algn="l">
                        <a:spcBef>
                          <a:spcPts val="0"/>
                        </a:spcBef>
                        <a:spcAft>
                          <a:spcPts val="0"/>
                        </a:spcAft>
                        <a:buNone/>
                      </a:pPr>
                      <a:r>
                        <a:t/>
                      </a:r>
                      <a:endParaRPr sz="1100"/>
                    </a:p>
                  </a:txBody>
                  <a:tcPr marT="45725" marB="45725" marR="91450" marL="91450"/>
                </a:tc>
                <a:tc>
                  <a:txBody>
                    <a:bodyPr/>
                    <a:lstStyle/>
                    <a:p>
                      <a:pPr indent="0" lvl="0" marL="0" marR="0" rtl="0" algn="l">
                        <a:spcBef>
                          <a:spcPts val="0"/>
                        </a:spcBef>
                        <a:spcAft>
                          <a:spcPts val="0"/>
                        </a:spcAft>
                        <a:buNone/>
                      </a:pPr>
                      <a:r>
                        <a:t/>
                      </a:r>
                      <a:endParaRPr sz="1100"/>
                    </a:p>
                  </a:txBody>
                  <a:tcPr marT="45725" marB="45725" marR="91450" marL="91450"/>
                </a:tc>
                <a:tc>
                  <a:txBody>
                    <a:bodyPr/>
                    <a:lstStyle/>
                    <a:p>
                      <a:pPr indent="0" lvl="0" marL="0" marR="0" rtl="0" algn="l">
                        <a:spcBef>
                          <a:spcPts val="0"/>
                        </a:spcBef>
                        <a:spcAft>
                          <a:spcPts val="0"/>
                        </a:spcAft>
                        <a:buNone/>
                      </a:pPr>
                      <a:r>
                        <a:rPr lang="ko-KR" sz="1100"/>
                        <a:t>캐주얼</a:t>
                      </a:r>
                      <a:endParaRPr sz="1100"/>
                    </a:p>
                  </a:txBody>
                  <a:tcPr marT="45725" marB="45725" marR="91450" marL="91450"/>
                </a:tc>
                <a:tc>
                  <a:txBody>
                    <a:bodyPr/>
                    <a:lstStyle/>
                    <a:p>
                      <a:pPr indent="0" lvl="0" marL="0" marR="0" rtl="0" algn="l">
                        <a:spcBef>
                          <a:spcPts val="0"/>
                        </a:spcBef>
                        <a:spcAft>
                          <a:spcPts val="0"/>
                        </a:spcAft>
                        <a:buNone/>
                      </a:pPr>
                      <a:r>
                        <a:rPr lang="ko-KR" sz="1100"/>
                        <a:t>카드 게임</a:t>
                      </a:r>
                      <a:endParaRPr sz="1100"/>
                    </a:p>
                  </a:txBody>
                  <a:tcPr marT="45725" marB="45725" marR="91450" marL="91450"/>
                </a:tc>
              </a:tr>
              <a:tr h="370850">
                <a:tc>
                  <a:txBody>
                    <a:bodyPr/>
                    <a:lstStyle/>
                    <a:p>
                      <a:pPr indent="0" lvl="0" marL="0" marR="0" rtl="0" algn="l">
                        <a:spcBef>
                          <a:spcPts val="0"/>
                        </a:spcBef>
                        <a:spcAft>
                          <a:spcPts val="0"/>
                        </a:spcAft>
                        <a:buNone/>
                      </a:pPr>
                      <a:r>
                        <a:t/>
                      </a:r>
                      <a:endParaRPr sz="1100"/>
                    </a:p>
                  </a:txBody>
                  <a:tcPr marT="45725" marB="45725" marR="91450" marL="91450"/>
                </a:tc>
                <a:tc>
                  <a:txBody>
                    <a:bodyPr/>
                    <a:lstStyle/>
                    <a:p>
                      <a:pPr indent="0" lvl="0" marL="0" marR="0" rtl="0" algn="l">
                        <a:spcBef>
                          <a:spcPts val="0"/>
                        </a:spcBef>
                        <a:spcAft>
                          <a:spcPts val="0"/>
                        </a:spcAft>
                        <a:buNone/>
                      </a:pPr>
                      <a:r>
                        <a:t/>
                      </a:r>
                      <a:endParaRPr sz="1100"/>
                    </a:p>
                  </a:txBody>
                  <a:tcPr marT="45725" marB="45725" marR="91450" marL="91450"/>
                </a:tc>
                <a:tc>
                  <a:txBody>
                    <a:bodyPr/>
                    <a:lstStyle/>
                    <a:p>
                      <a:pPr indent="0" lvl="0" marL="0" marR="0" rtl="0" algn="l">
                        <a:spcBef>
                          <a:spcPts val="0"/>
                        </a:spcBef>
                        <a:spcAft>
                          <a:spcPts val="0"/>
                        </a:spcAft>
                        <a:buNone/>
                      </a:pPr>
                      <a:r>
                        <a:rPr lang="ko-KR" sz="1100"/>
                        <a:t>턴 기반</a:t>
                      </a:r>
                      <a:endParaRPr sz="1100"/>
                    </a:p>
                  </a:txBody>
                  <a:tcPr marT="45725" marB="45725" marR="91450" marL="91450"/>
                </a:tc>
                <a:tc>
                  <a:txBody>
                    <a:bodyPr/>
                    <a:lstStyle/>
                    <a:p>
                      <a:pPr indent="0" lvl="0" marL="0" marR="0" rtl="0" algn="l">
                        <a:spcBef>
                          <a:spcPts val="0"/>
                        </a:spcBef>
                        <a:spcAft>
                          <a:spcPts val="0"/>
                        </a:spcAft>
                        <a:buNone/>
                      </a:pPr>
                      <a:r>
                        <a:rPr lang="ko-KR" sz="1100"/>
                        <a:t>스포츠</a:t>
                      </a:r>
                      <a:endParaRPr sz="1100"/>
                    </a:p>
                  </a:txBody>
                  <a:tcPr marT="45725" marB="45725" marR="91450" marL="91450"/>
                </a:tc>
              </a:tr>
              <a:tr h="370850">
                <a:tc>
                  <a:txBody>
                    <a:bodyPr/>
                    <a:lstStyle/>
                    <a:p>
                      <a:pPr indent="0" lvl="0" marL="0" marR="0" rtl="0" algn="l">
                        <a:spcBef>
                          <a:spcPts val="0"/>
                        </a:spcBef>
                        <a:spcAft>
                          <a:spcPts val="0"/>
                        </a:spcAft>
                        <a:buNone/>
                      </a:pPr>
                      <a:r>
                        <a:t/>
                      </a:r>
                      <a:endParaRPr sz="1100"/>
                    </a:p>
                  </a:txBody>
                  <a:tcPr marT="45725" marB="45725" marR="91450" marL="91450"/>
                </a:tc>
                <a:tc>
                  <a:txBody>
                    <a:bodyPr/>
                    <a:lstStyle/>
                    <a:p>
                      <a:pPr indent="0" lvl="0" marL="0" marR="0" rtl="0" algn="l">
                        <a:spcBef>
                          <a:spcPts val="0"/>
                        </a:spcBef>
                        <a:spcAft>
                          <a:spcPts val="0"/>
                        </a:spcAft>
                        <a:buNone/>
                      </a:pPr>
                      <a:r>
                        <a:t/>
                      </a:r>
                      <a:endParaRPr sz="1100"/>
                    </a:p>
                  </a:txBody>
                  <a:tcPr marT="45725" marB="45725" marR="91450" marL="91450"/>
                </a:tc>
                <a:tc>
                  <a:txBody>
                    <a:bodyPr/>
                    <a:lstStyle/>
                    <a:p>
                      <a:pPr indent="0" lvl="0" marL="0" marR="0" rtl="0" algn="l">
                        <a:spcBef>
                          <a:spcPts val="0"/>
                        </a:spcBef>
                        <a:spcAft>
                          <a:spcPts val="0"/>
                        </a:spcAft>
                        <a:buNone/>
                      </a:pPr>
                      <a:r>
                        <a:rPr lang="ko-KR" sz="1100"/>
                        <a:t>탐험</a:t>
                      </a:r>
                      <a:endParaRPr sz="1100"/>
                    </a:p>
                  </a:txBody>
                  <a:tcPr marT="45725" marB="45725" marR="91450" marL="91450"/>
                </a:tc>
                <a:tc>
                  <a:txBody>
                    <a:bodyPr/>
                    <a:lstStyle/>
                    <a:p>
                      <a:pPr indent="0" lvl="0" marL="0" marR="0" rtl="0" algn="l">
                        <a:spcBef>
                          <a:spcPts val="0"/>
                        </a:spcBef>
                        <a:spcAft>
                          <a:spcPts val="0"/>
                        </a:spcAft>
                        <a:buNone/>
                      </a:pPr>
                      <a:r>
                        <a:t/>
                      </a:r>
                      <a:endParaRPr sz="1100"/>
                    </a:p>
                  </a:txBody>
                  <a:tcPr marT="45725" marB="45725" marR="91450" marL="91450"/>
                </a:tc>
              </a:tr>
              <a:tr h="370850">
                <a:tc>
                  <a:txBody>
                    <a:bodyPr/>
                    <a:lstStyle/>
                    <a:p>
                      <a:pPr indent="0" lvl="0" marL="0" marR="0" rtl="0" algn="l">
                        <a:spcBef>
                          <a:spcPts val="0"/>
                        </a:spcBef>
                        <a:spcAft>
                          <a:spcPts val="0"/>
                        </a:spcAft>
                        <a:buNone/>
                      </a:pPr>
                      <a:r>
                        <a:t/>
                      </a:r>
                      <a:endParaRPr sz="1100"/>
                    </a:p>
                  </a:txBody>
                  <a:tcPr marT="45725" marB="45725" marR="91450" marL="91450"/>
                </a:tc>
                <a:tc>
                  <a:txBody>
                    <a:bodyPr/>
                    <a:lstStyle/>
                    <a:p>
                      <a:pPr indent="0" lvl="0" marL="0" marR="0" rtl="0" algn="l">
                        <a:spcBef>
                          <a:spcPts val="0"/>
                        </a:spcBef>
                        <a:spcAft>
                          <a:spcPts val="0"/>
                        </a:spcAft>
                        <a:buNone/>
                      </a:pPr>
                      <a:r>
                        <a:t/>
                      </a:r>
                      <a:endParaRPr sz="1100"/>
                    </a:p>
                  </a:txBody>
                  <a:tcPr marT="45725" marB="45725" marR="91450" marL="91450"/>
                </a:tc>
                <a:tc>
                  <a:txBody>
                    <a:bodyPr/>
                    <a:lstStyle/>
                    <a:p>
                      <a:pPr indent="0" lvl="0" marL="0" marR="0" rtl="0" algn="l">
                        <a:spcBef>
                          <a:spcPts val="0"/>
                        </a:spcBef>
                        <a:spcAft>
                          <a:spcPts val="0"/>
                        </a:spcAft>
                        <a:buNone/>
                      </a:pPr>
                      <a:r>
                        <a:rPr lang="ko-KR" sz="1100"/>
                        <a:t>호러</a:t>
                      </a:r>
                      <a:endParaRPr sz="1100"/>
                    </a:p>
                  </a:txBody>
                  <a:tcPr marT="45725" marB="45725" marR="91450" marL="91450"/>
                </a:tc>
                <a:tc>
                  <a:txBody>
                    <a:bodyPr/>
                    <a:lstStyle/>
                    <a:p>
                      <a:pPr indent="0" lvl="0" marL="0" marR="0" rtl="0" algn="l">
                        <a:spcBef>
                          <a:spcPts val="0"/>
                        </a:spcBef>
                        <a:spcAft>
                          <a:spcPts val="0"/>
                        </a:spcAft>
                        <a:buNone/>
                      </a:pPr>
                      <a:r>
                        <a:t/>
                      </a:r>
                      <a:endParaRPr sz="1100"/>
                    </a:p>
                  </a:txBody>
                  <a:tcPr marT="45725" marB="45725" marR="91450" marL="91450"/>
                </a:tc>
              </a:tr>
            </a:tbl>
          </a:graphicData>
        </a:graphic>
      </p:graphicFrame>
      <p:sp>
        <p:nvSpPr>
          <p:cNvPr id="899" name="Google Shape;899;p18"/>
          <p:cNvSpPr txBox="1"/>
          <p:nvPr/>
        </p:nvSpPr>
        <p:spPr>
          <a:xfrm>
            <a:off x="1136650" y="260350"/>
            <a:ext cx="2448560" cy="36957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1800">
                <a:solidFill>
                  <a:schemeClr val="dk1"/>
                </a:solidFill>
                <a:latin typeface="Malgun Gothic"/>
                <a:ea typeface="Malgun Gothic"/>
                <a:cs typeface="Malgun Gothic"/>
                <a:sym typeface="Malgun Gothic"/>
              </a:rPr>
              <a:t>필터 목록 정리</a:t>
            </a:r>
            <a:endParaRPr sz="1800">
              <a:solidFill>
                <a:schemeClr val="dk1"/>
              </a:solidFill>
              <a:latin typeface="Malgun Gothic"/>
              <a:ea typeface="Malgun Gothic"/>
              <a:cs typeface="Malgun Gothic"/>
              <a:sym typeface="Malgun Gothic"/>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
          <p:cNvSpPr txBox="1"/>
          <p:nvPr/>
        </p:nvSpPr>
        <p:spPr>
          <a:xfrm>
            <a:off x="128270" y="140970"/>
            <a:ext cx="3311525" cy="4000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2000">
                <a:solidFill>
                  <a:schemeClr val="dk1"/>
                </a:solidFill>
                <a:latin typeface="Malgun Gothic"/>
                <a:ea typeface="Malgun Gothic"/>
                <a:cs typeface="Malgun Gothic"/>
                <a:sym typeface="Malgun Gothic"/>
              </a:rPr>
              <a:t>Revision History</a:t>
            </a:r>
            <a:endParaRPr/>
          </a:p>
        </p:txBody>
      </p:sp>
      <p:graphicFrame>
        <p:nvGraphicFramePr>
          <p:cNvPr id="177" name="Google Shape;177;p2"/>
          <p:cNvGraphicFramePr>
            <a:graphicFrameLocks noGrp="1"/>
          </p:cNvGraphicFramePr>
          <p:nvPr/>
        </p:nvGraphicFramePr>
        <p:xfrm>
          <a:off x="200660" y="541020"/>
          <a:ext cx="9491345" cy="6146800"/>
        </p:xfrm>
        <a:graphic>
          <a:graphicData uri="http://schemas.openxmlformats.org/drawingml/2006/table">
            <a:tbl>
              <a:tblPr>
                <a:tableStyleId>{00000000-0000-0000-0000-000000000000}</a:tableStyleId>
              </a:tblPr>
              <a:tblGrid>
                <a:gridCol w="467995"/>
                <a:gridCol w="648335"/>
                <a:gridCol w="1764030"/>
                <a:gridCol w="5040630"/>
                <a:gridCol w="828040"/>
                <a:gridCol w="742315"/>
              </a:tblGrid>
              <a:tr h="332740">
                <a:tc>
                  <a:txBody>
                    <a:bodyPr/>
                    <a:lstStyle/>
                    <a:p>
                      <a:pPr marL="0" indent="0" rtl="0" algn="ctr" latinLnBrk="0" lvl="1">
                        <a:lnSpc>
                          <a:spcPct val="100000"/>
                        </a:lnSpc>
                        <a:spcBef>
                          <a:spcPct val="0"/>
                        </a:spcBef>
                        <a:spcAft>
                          <a:spcPct val="0"/>
                        </a:spcAft>
                        <a:buFontTx/>
                        <a:buNone/>
                      </a:pPr>
                      <a:r>
                        <a:rPr lang="ko-KR" sz="800" kern="1200" cap="none" i="0" b="1" strike="noStrike">
                          <a:solidFill>
                            <a:schemeClr val="lt1"/>
                          </a:solidFill>
                          <a:latin typeface="Malgun Gothic" charset="0"/>
                          <a:ea typeface="Malgun Gothic" charset="0"/>
                          <a:cs typeface="Malgun Gothic" charset="0"/>
                        </a:rPr>
                        <a:t>호</a:t>
                      </a:r>
                      <a:endParaRPr lang="ko-KR" altLang="en-US" sz="800" kern="1200" i="0" cap="none" b="1" strike="noStrike">
                        <a:solidFill>
                          <a:schemeClr val="lt1"/>
                        </a:solidFill>
                        <a:latin typeface="Malgun Gothic" charset="0"/>
                        <a:ea typeface="Malgun Gothic" charset="0"/>
                        <a:cs typeface="Malgun Gothic" charset="0"/>
                      </a:endParaRPr>
                    </a:p>
                  </a:txBody>
                  <a:tcPr marL="0" marR="0" marT="0" marB="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solidFill>
                      <a:srgbClr val="595959"/>
                    </a:solidFill>
                  </a:tcPr>
                </a:tc>
                <a:tc>
                  <a:txBody>
                    <a:bodyPr/>
                    <a:lstStyle/>
                    <a:p>
                      <a:pPr marL="0" indent="0" rtl="0" algn="ctr" latinLnBrk="0" lvl="1">
                        <a:lnSpc>
                          <a:spcPct val="100000"/>
                        </a:lnSpc>
                        <a:spcBef>
                          <a:spcPct val="0"/>
                        </a:spcBef>
                        <a:spcAft>
                          <a:spcPct val="0"/>
                        </a:spcAft>
                        <a:buFontTx/>
                        <a:buNone/>
                      </a:pPr>
                      <a:r>
                        <a:rPr lang="ko-KR" sz="800" kern="1200" cap="none" i="0" b="1" strike="noStrike">
                          <a:solidFill>
                            <a:schemeClr val="lt1"/>
                          </a:solidFill>
                          <a:latin typeface="Malgun Gothic" charset="0"/>
                          <a:ea typeface="Malgun Gothic" charset="0"/>
                          <a:cs typeface="Malgun Gothic" charset="0"/>
                        </a:rPr>
                        <a:t>date</a:t>
                      </a:r>
                      <a:endParaRPr lang="ko-KR" altLang="en-US" sz="800" kern="1200" i="0" cap="none" b="1" strike="noStrike">
                        <a:solidFill>
                          <a:schemeClr val="lt1"/>
                        </a:solidFill>
                        <a:latin typeface="Malgun Gothic" charset="0"/>
                        <a:ea typeface="Malgun Gothic" charset="0"/>
                        <a:cs typeface="Malgun Gothic" charset="0"/>
                      </a:endParaRPr>
                    </a:p>
                  </a:txBody>
                  <a:tcPr marL="0" marR="0" marT="0" marB="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solidFill>
                      <a:srgbClr val="595959"/>
                    </a:solidFill>
                  </a:tcPr>
                </a:tc>
                <a:tc>
                  <a:txBody>
                    <a:bodyPr/>
                    <a:lstStyle/>
                    <a:p>
                      <a:pPr marL="0" indent="0" rtl="0" algn="ctr" latinLnBrk="0" lvl="1">
                        <a:lnSpc>
                          <a:spcPct val="100000"/>
                        </a:lnSpc>
                        <a:spcBef>
                          <a:spcPct val="0"/>
                        </a:spcBef>
                        <a:spcAft>
                          <a:spcPct val="0"/>
                        </a:spcAft>
                        <a:buFontTx/>
                        <a:buNone/>
                      </a:pPr>
                      <a:r>
                        <a:rPr lang="ko-KR" sz="800" kern="1200" cap="none" i="0" b="1" strike="noStrike">
                          <a:solidFill>
                            <a:schemeClr val="lt1"/>
                          </a:solidFill>
                          <a:latin typeface="Malgun Gothic" charset="0"/>
                          <a:ea typeface="Malgun Gothic" charset="0"/>
                          <a:cs typeface="Malgun Gothic" charset="0"/>
                        </a:rPr>
                        <a:t>menu</a:t>
                      </a:r>
                      <a:endParaRPr lang="ko-KR" altLang="en-US" sz="800" kern="1200" i="0" cap="none" b="1" strike="noStrike">
                        <a:solidFill>
                          <a:schemeClr val="lt1"/>
                        </a:solidFill>
                        <a:latin typeface="Malgun Gothic" charset="0"/>
                        <a:ea typeface="Malgun Gothic" charset="0"/>
                        <a:cs typeface="Malgun Gothic" charset="0"/>
                      </a:endParaRPr>
                    </a:p>
                  </a:txBody>
                  <a:tcPr marL="0" marR="0" marT="0" marB="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solidFill>
                      <a:srgbClr val="595959"/>
                    </a:solidFill>
                  </a:tcPr>
                </a:tc>
                <a:tc>
                  <a:txBody>
                    <a:bodyPr/>
                    <a:lstStyle/>
                    <a:p>
                      <a:pPr marL="0" indent="0" rtl="0" algn="ctr" latinLnBrk="0" lvl="1">
                        <a:lnSpc>
                          <a:spcPct val="100000"/>
                        </a:lnSpc>
                        <a:spcBef>
                          <a:spcPct val="0"/>
                        </a:spcBef>
                        <a:spcAft>
                          <a:spcPct val="0"/>
                        </a:spcAft>
                        <a:buFontTx/>
                        <a:buNone/>
                      </a:pPr>
                      <a:r>
                        <a:rPr lang="ko-KR" sz="800" kern="1200" cap="none" i="0" b="1" strike="noStrike">
                          <a:solidFill>
                            <a:schemeClr val="lt1"/>
                          </a:solidFill>
                          <a:latin typeface="Malgun Gothic" charset="0"/>
                          <a:ea typeface="Malgun Gothic" charset="0"/>
                          <a:cs typeface="Malgun Gothic" charset="0"/>
                        </a:rPr>
                        <a:t>description</a:t>
                      </a:r>
                      <a:endParaRPr lang="ko-KR" altLang="en-US" sz="800" kern="1200" i="0" cap="none" b="1" strike="noStrike">
                        <a:solidFill>
                          <a:schemeClr val="lt1"/>
                        </a:solidFill>
                        <a:latin typeface="Malgun Gothic" charset="0"/>
                        <a:ea typeface="Malgun Gothic" charset="0"/>
                        <a:cs typeface="Malgun Gothic" charset="0"/>
                      </a:endParaRPr>
                    </a:p>
                  </a:txBody>
                  <a:tcPr marL="0" marR="0" marT="0" marB="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solidFill>
                      <a:srgbClr val="595959"/>
                    </a:solidFill>
                  </a:tcPr>
                </a:tc>
                <a:tc>
                  <a:txBody>
                    <a:bodyPr/>
                    <a:lstStyle/>
                    <a:p>
                      <a:pPr marL="0" indent="0" rtl="0" algn="ctr" latinLnBrk="0" lvl="1">
                        <a:lnSpc>
                          <a:spcPct val="100000"/>
                        </a:lnSpc>
                        <a:spcBef>
                          <a:spcPct val="0"/>
                        </a:spcBef>
                        <a:spcAft>
                          <a:spcPct val="0"/>
                        </a:spcAft>
                        <a:buFontTx/>
                        <a:buNone/>
                      </a:pPr>
                      <a:r>
                        <a:rPr lang="ko-KR" sz="800" kern="1200" cap="none" i="0" b="1" strike="noStrike">
                          <a:solidFill>
                            <a:schemeClr val="lt1"/>
                          </a:solidFill>
                          <a:latin typeface="Malgun Gothic" charset="0"/>
                          <a:ea typeface="Malgun Gothic" charset="0"/>
                          <a:cs typeface="Malgun Gothic" charset="0"/>
                        </a:rPr>
                        <a:t>요청자</a:t>
                      </a:r>
                      <a:endParaRPr lang="ko-KR" altLang="en-US" sz="800" kern="1200" i="0" cap="none" b="1" strike="noStrike">
                        <a:solidFill>
                          <a:schemeClr val="lt1"/>
                        </a:solidFill>
                        <a:latin typeface="Malgun Gothic" charset="0"/>
                        <a:ea typeface="Malgun Gothic" charset="0"/>
                        <a:cs typeface="Malgun Gothic" charset="0"/>
                      </a:endParaRPr>
                    </a:p>
                  </a:txBody>
                  <a:tcPr marL="0" marR="0" marT="0" marB="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solidFill>
                      <a:srgbClr val="595959"/>
                    </a:solidFill>
                  </a:tcPr>
                </a:tc>
                <a:tc>
                  <a:txBody>
                    <a:bodyPr/>
                    <a:lstStyle/>
                    <a:p>
                      <a:pPr marL="0" indent="0" rtl="0" algn="ctr" latinLnBrk="0" lvl="1">
                        <a:lnSpc>
                          <a:spcPct val="100000"/>
                        </a:lnSpc>
                        <a:spcBef>
                          <a:spcPct val="0"/>
                        </a:spcBef>
                        <a:spcAft>
                          <a:spcPct val="0"/>
                        </a:spcAft>
                        <a:buFontTx/>
                        <a:buNone/>
                      </a:pPr>
                      <a:r>
                        <a:rPr lang="ko-KR" sz="800" kern="1200" cap="none" i="0" b="1" strike="noStrike">
                          <a:solidFill>
                            <a:schemeClr val="lt1"/>
                          </a:solidFill>
                          <a:latin typeface="Malgun Gothic" charset="0"/>
                          <a:ea typeface="Malgun Gothic" charset="0"/>
                          <a:cs typeface="Malgun Gothic" charset="0"/>
                        </a:rPr>
                        <a:t>작성자</a:t>
                      </a:r>
                      <a:endParaRPr lang="ko-KR" altLang="en-US" sz="800" kern="1200" i="0" cap="none" b="1" strike="noStrike">
                        <a:solidFill>
                          <a:schemeClr val="lt1"/>
                        </a:solidFill>
                        <a:latin typeface="Malgun Gothic" charset="0"/>
                        <a:ea typeface="Malgun Gothic" charset="0"/>
                        <a:cs typeface="Malgun Gothic" charset="0"/>
                      </a:endParaRPr>
                    </a:p>
                  </a:txBody>
                  <a:tcPr marL="0" marR="0" marT="0" marB="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solidFill>
                      <a:srgbClr val="595959"/>
                    </a:solidFill>
                  </a:tcPr>
                </a:tc>
              </a:tr>
              <a:tr h="276860">
                <a:tc>
                  <a:txBody>
                    <a:bodyPr/>
                    <a:lstStyle/>
                    <a:p>
                      <a:pPr marL="0" indent="0" rtl="0" algn="ctr" latinLnBrk="0" lvl="1">
                        <a:lnSpc>
                          <a:spcPct val="100000"/>
                        </a:lnSpc>
                        <a:spcBef>
                          <a:spcPct val="0"/>
                        </a:spcBef>
                        <a:spcAft>
                          <a:spcPct val="0"/>
                        </a:spcAft>
                        <a:buFontTx/>
                        <a:buNone/>
                      </a:pPr>
                      <a:r>
                        <a:rPr lang="ko-KR" sz="800" kern="1200" cap="none" i="0" b="0" strike="noStrike">
                          <a:solidFill>
                            <a:schemeClr val="dk1"/>
                          </a:solidFill>
                          <a:latin typeface="Malgun Gothic" charset="0"/>
                          <a:ea typeface="Malgun Gothic" charset="0"/>
                          <a:cs typeface="Malgun Gothic" charset="0"/>
                        </a:rPr>
                        <a:t>1.0</a:t>
                      </a:r>
                      <a:endParaRPr lang="ko-KR" altLang="en-US" sz="800" kern="1200" i="0" cap="none" b="0" strike="noStrike">
                        <a:solidFill>
                          <a:schemeClr val="dk1"/>
                        </a:solidFill>
                        <a:latin typeface="Malgun Gothic" charset="0"/>
                        <a:ea typeface="Malgun Gothic" charset="0"/>
                        <a:cs typeface="Malgun Gothic" charset="0"/>
                      </a:endParaRPr>
                    </a:p>
                  </a:txBody>
                  <a:tcPr marL="0" marR="0" marT="0" marB="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ctr" latinLnBrk="0" lvl="1">
                        <a:lnSpc>
                          <a:spcPct val="100000"/>
                        </a:lnSpc>
                        <a:spcBef>
                          <a:spcPct val="0"/>
                        </a:spcBef>
                        <a:spcAft>
                          <a:spcPct val="0"/>
                        </a:spcAft>
                        <a:buFontTx/>
                        <a:buNone/>
                      </a:pPr>
                      <a:r>
                        <a:rPr lang="ko-KR" sz="800" kern="1200" cap="none" i="0" b="0" strike="noStrike">
                          <a:solidFill>
                            <a:schemeClr val="dk1"/>
                          </a:solidFill>
                          <a:latin typeface="Malgun Gothic" charset="0"/>
                          <a:ea typeface="Malgun Gothic" charset="0"/>
                          <a:cs typeface="Malgun Gothic" charset="0"/>
                        </a:rPr>
                        <a:t>2021.06.17</a:t>
                      </a:r>
                      <a:endParaRPr lang="ko-KR" altLang="en-US" sz="800" kern="1200" i="0" cap="none" b="0" strike="noStrike">
                        <a:solidFill>
                          <a:schemeClr val="dk1"/>
                        </a:solidFill>
                        <a:latin typeface="Malgun Gothic" charset="0"/>
                        <a:ea typeface="Malgun Gothic" charset="0"/>
                        <a:cs typeface="Malgun Gothic" charset="0"/>
                      </a:endParaRPr>
                    </a:p>
                  </a:txBody>
                  <a:tcPr marL="0" marR="0" marT="0" marB="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ctr" latinLnBrk="0" lvl="1">
                        <a:lnSpc>
                          <a:spcPct val="100000"/>
                        </a:lnSpc>
                        <a:spcBef>
                          <a:spcPct val="0"/>
                        </a:spcBef>
                        <a:spcAft>
                          <a:spcPct val="0"/>
                        </a:spcAft>
                        <a:buFontTx/>
                        <a:buNone/>
                      </a:pPr>
                      <a:r>
                        <a:rPr lang="ko-KR" sz="800" kern="1200" cap="none" i="0" b="0" strike="noStrike">
                          <a:solidFill>
                            <a:schemeClr val="dk1"/>
                          </a:solidFill>
                          <a:latin typeface="Malgun Gothic" charset="0"/>
                          <a:ea typeface="Malgun Gothic" charset="0"/>
                          <a:cs typeface="Malgun Gothic" charset="0"/>
                        </a:rPr>
                        <a:t>전체</a:t>
                      </a:r>
                      <a:endParaRPr lang="ko-KR" altLang="en-US" sz="800" kern="1200" i="0" cap="none" b="0" strike="noStrike">
                        <a:solidFill>
                          <a:schemeClr val="dk1"/>
                        </a:solidFill>
                        <a:latin typeface="Malgun Gothic" charset="0"/>
                        <a:ea typeface="Malgun Gothic" charset="0"/>
                        <a:cs typeface="Malgun Gothic" charset="0"/>
                      </a:endParaRPr>
                    </a:p>
                  </a:txBody>
                  <a:tcPr marL="71755" marR="0" marT="0" marB="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l" latinLnBrk="0" lvl="1">
                        <a:spcBef>
                          <a:spcPts val="0"/>
                        </a:spcBef>
                        <a:spcAft>
                          <a:spcPts val="0"/>
                        </a:spcAft>
                        <a:buFontTx/>
                        <a:buNone/>
                      </a:pPr>
                      <a:r>
                        <a:rPr lang="ko-KR" sz="800" kern="1200" cap="none" i="0" b="0" strike="noStrike">
                          <a:solidFill>
                            <a:schemeClr val="dk1"/>
                          </a:solidFill>
                          <a:latin typeface="Malgun Gothic" charset="0"/>
                          <a:ea typeface="Malgun Gothic" charset="0"/>
                          <a:cs typeface="Malgun Gothic" charset="0"/>
                        </a:rPr>
                        <a:t>초안 작성</a:t>
                      </a:r>
                      <a:endParaRPr lang="ko-KR" altLang="en-US" sz="800" kern="1200" i="0" cap="none" b="0" strike="noStrike">
                        <a:solidFill>
                          <a:schemeClr val="dk1"/>
                        </a:solidFill>
                        <a:latin typeface="Malgun Gothic" charset="0"/>
                        <a:ea typeface="Malgun Gothic" charset="0"/>
                        <a:cs typeface="Malgun Gothic" charset="0"/>
                      </a:endParaRPr>
                    </a:p>
                  </a:txBody>
                  <a:tcPr marL="71755" marR="0" marT="0" marB="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l" latinLnBrk="0" lvl="1">
                        <a:lnSpc>
                          <a:spcPct val="100000"/>
                        </a:lnSpc>
                        <a:spcBef>
                          <a:spcPct val="0"/>
                        </a:spcBef>
                        <a:spcAft>
                          <a:spcPct val="0"/>
                        </a:spcAft>
                        <a:buFontTx/>
                        <a:buNone/>
                      </a:pPr>
                      <a:endParaRPr lang="ko-KR" altLang="en-US" kern="1200" i="0" b="0">
                        <a:solidFill>
                          <a:schemeClr val="tx1"/>
                        </a:solidFill>
                      </a:endParaRPr>
                    </a:p>
                  </a:txBody>
                  <a:tcPr marL="71755" marR="0" marT="0" marB="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ctr" latinLnBrk="0" lvl="1">
                        <a:lnSpc>
                          <a:spcPct val="100000"/>
                        </a:lnSpc>
                        <a:spcBef>
                          <a:spcPct val="0"/>
                        </a:spcBef>
                        <a:spcAft>
                          <a:spcPct val="0"/>
                        </a:spcAft>
                        <a:buFontTx/>
                        <a:buNone/>
                      </a:pPr>
                      <a:r>
                        <a:rPr lang="ko-KR" sz="800" kern="1200" cap="none" i="0" b="0" strike="noStrike">
                          <a:solidFill>
                            <a:schemeClr val="dk1"/>
                          </a:solidFill>
                          <a:latin typeface="Malgun Gothic" charset="0"/>
                          <a:ea typeface="Malgun Gothic" charset="0"/>
                          <a:cs typeface="Malgun Gothic" charset="0"/>
                        </a:rPr>
                        <a:t>한의진</a:t>
                      </a:r>
                      <a:endParaRPr lang="ko-KR" altLang="en-US" sz="800" kern="1200" i="0" cap="none" b="0" strike="noStrike">
                        <a:solidFill>
                          <a:schemeClr val="dk1"/>
                        </a:solidFill>
                        <a:latin typeface="Malgun Gothic" charset="0"/>
                        <a:ea typeface="Malgun Gothic" charset="0"/>
                        <a:cs typeface="Malgun Gothic" charset="0"/>
                      </a:endParaRPr>
                    </a:p>
                  </a:txBody>
                  <a:tcPr marL="71755" marR="0" marT="0" marB="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r>
              <a:tr h="276860">
                <a:tc>
                  <a:txBody>
                    <a:bodyPr/>
                    <a:lstStyle/>
                    <a:p>
                      <a:pPr marL="0" indent="0" rtl="0" algn="ctr" latinLnBrk="0" lvl="1">
                        <a:lnSpc>
                          <a:spcPct val="100000"/>
                        </a:lnSpc>
                        <a:spcBef>
                          <a:spcPct val="0"/>
                        </a:spcBef>
                        <a:spcAft>
                          <a:spcPct val="0"/>
                        </a:spcAft>
                        <a:buFontTx/>
                        <a:buNone/>
                      </a:pPr>
                      <a:r>
                        <a:rPr lang="ko-KR" altLang="en-US" sz="800" kern="1200" i="0" b="0">
                          <a:solidFill>
                            <a:schemeClr val="tx1"/>
                          </a:solidFill>
                        </a:rPr>
                        <a:t>1.1</a:t>
                      </a:r>
                      <a:endParaRPr lang="ko-KR" altLang="en-US" sz="800" kern="1200" i="0" b="0">
                        <a:solidFill>
                          <a:schemeClr val="tx1"/>
                        </a:solidFill>
                      </a:endParaRPr>
                    </a:p>
                  </a:txBody>
                  <a:tcPr marL="0" marR="0" marT="0" marB="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ctr" latinLnBrk="0" lvl="1">
                        <a:lnSpc>
                          <a:spcPct val="100000"/>
                        </a:lnSpc>
                        <a:spcBef>
                          <a:spcPct val="0"/>
                        </a:spcBef>
                        <a:spcAft>
                          <a:spcPct val="0"/>
                        </a:spcAft>
                        <a:buFontTx/>
                        <a:buNone/>
                      </a:pPr>
                      <a:r>
                        <a:rPr lang="ko-KR" altLang="en-US" sz="800" kern="1200" i="0" b="0">
                          <a:solidFill>
                            <a:schemeClr val="tx1"/>
                          </a:solidFill>
                        </a:rPr>
                        <a:t>2021.06.20</a:t>
                      </a:r>
                      <a:endParaRPr lang="ko-KR" altLang="en-US" sz="800" kern="1200" i="0" b="0">
                        <a:solidFill>
                          <a:schemeClr val="tx1"/>
                        </a:solidFill>
                      </a:endParaRPr>
                    </a:p>
                  </a:txBody>
                  <a:tcPr marL="0" marR="0" marT="0" marB="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ctr" latinLnBrk="0" lvl="1">
                        <a:lnSpc>
                          <a:spcPct val="100000"/>
                        </a:lnSpc>
                        <a:spcBef>
                          <a:spcPct val="0"/>
                        </a:spcBef>
                        <a:spcAft>
                          <a:spcPct val="0"/>
                        </a:spcAft>
                        <a:buFontTx/>
                        <a:buNone/>
                      </a:pPr>
                      <a:r>
                        <a:rPr lang="ko-KR" altLang="en-US" sz="800" kern="1200" i="0" b="0">
                          <a:solidFill>
                            <a:schemeClr val="tx1"/>
                          </a:solidFill>
                        </a:rPr>
                        <a:t>전체</a:t>
                      </a:r>
                      <a:endParaRPr lang="ko-KR" altLang="en-US" sz="800" kern="1200" i="0" b="0">
                        <a:solidFill>
                          <a:schemeClr val="tx1"/>
                        </a:solidFill>
                      </a:endParaRPr>
                    </a:p>
                  </a:txBody>
                  <a:tcPr marL="71755" marR="0" marT="0" marB="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l" latinLnBrk="0" lvl="1">
                        <a:spcBef>
                          <a:spcPts val="0"/>
                        </a:spcBef>
                        <a:spcAft>
                          <a:spcPts val="0"/>
                        </a:spcAft>
                        <a:buFontTx/>
                        <a:buNone/>
                      </a:pPr>
                      <a:r>
                        <a:rPr lang="ko-KR" altLang="en-US" sz="800" kern="1200" i="0" b="0">
                          <a:solidFill>
                            <a:schemeClr val="tx1"/>
                          </a:solidFill>
                        </a:rPr>
                        <a:t>로그인 관련 화면 및 전체 수정사항 적용</a:t>
                      </a:r>
                      <a:endParaRPr lang="ko-KR" altLang="en-US" sz="800" kern="1200" i="0" b="0">
                        <a:solidFill>
                          <a:schemeClr val="tx1"/>
                        </a:solidFill>
                      </a:endParaRPr>
                    </a:p>
                  </a:txBody>
                  <a:tcPr marL="71755" marR="0" marT="0" marB="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l" latinLnBrk="0" lvl="1">
                        <a:lnSpc>
                          <a:spcPct val="100000"/>
                        </a:lnSpc>
                        <a:spcBef>
                          <a:spcPct val="0"/>
                        </a:spcBef>
                        <a:spcAft>
                          <a:spcPct val="0"/>
                        </a:spcAft>
                        <a:buFontTx/>
                        <a:buNone/>
                      </a:pPr>
                      <a:endParaRPr lang="ko-KR" altLang="en-US" sz="800" kern="1200" i="0" b="0">
                        <a:solidFill>
                          <a:schemeClr val="tx1"/>
                        </a:solidFill>
                      </a:endParaRPr>
                    </a:p>
                  </a:txBody>
                  <a:tcPr marL="71755" marR="0" marT="0" marB="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ctr" latinLnBrk="0" lvl="1">
                        <a:lnSpc>
                          <a:spcPct val="100000"/>
                        </a:lnSpc>
                        <a:spcBef>
                          <a:spcPct val="0"/>
                        </a:spcBef>
                        <a:spcAft>
                          <a:spcPct val="0"/>
                        </a:spcAft>
                        <a:buFontTx/>
                        <a:buNone/>
                      </a:pPr>
                      <a:r>
                        <a:rPr lang="ko-KR" altLang="en-US" sz="800" kern="1200" i="0" b="0">
                          <a:solidFill>
                            <a:schemeClr val="tx1"/>
                          </a:solidFill>
                        </a:rPr>
                        <a:t>한의진</a:t>
                      </a:r>
                      <a:endParaRPr lang="ko-KR" altLang="en-US" sz="800" kern="1200" i="0" b="0">
                        <a:solidFill>
                          <a:schemeClr val="tx1"/>
                        </a:solidFill>
                      </a:endParaRPr>
                    </a:p>
                  </a:txBody>
                  <a:tcPr marL="71755" marR="0" marT="0" marB="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r>
              <a:tr h="276860">
                <a:tc>
                  <a:txBody>
                    <a:bodyPr/>
                    <a:lstStyle/>
                    <a:p>
                      <a:pPr marL="0" indent="0" rtl="0" algn="ctr" latinLnBrk="0" lvl="1">
                        <a:lnSpc>
                          <a:spcPct val="100000"/>
                        </a:lnSpc>
                        <a:spcBef>
                          <a:spcPct val="0"/>
                        </a:spcBef>
                        <a:spcAft>
                          <a:spcPct val="0"/>
                        </a:spcAft>
                        <a:buFontTx/>
                        <a:buNone/>
                      </a:pPr>
                      <a:endParaRPr lang="ko-KR" altLang="en-US" kern="1200" i="0" b="0">
                        <a:solidFill>
                          <a:schemeClr val="tx1"/>
                        </a:solidFill>
                      </a:endParaRPr>
                    </a:p>
                  </a:txBody>
                  <a:tcPr marL="0" marR="0" marT="0" marB="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ctr" latinLnBrk="0" lvl="1">
                        <a:lnSpc>
                          <a:spcPct val="100000"/>
                        </a:lnSpc>
                        <a:spcBef>
                          <a:spcPct val="0"/>
                        </a:spcBef>
                        <a:spcAft>
                          <a:spcPct val="0"/>
                        </a:spcAft>
                        <a:buFontTx/>
                        <a:buNone/>
                      </a:pPr>
                      <a:endParaRPr lang="ko-KR" altLang="en-US" kern="1200" i="0" b="0">
                        <a:solidFill>
                          <a:schemeClr val="tx1"/>
                        </a:solidFill>
                      </a:endParaRPr>
                    </a:p>
                  </a:txBody>
                  <a:tcPr marL="0" marR="0" marT="0" marB="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ctr" latinLnBrk="0" lvl="1">
                        <a:lnSpc>
                          <a:spcPct val="100000"/>
                        </a:lnSpc>
                        <a:spcBef>
                          <a:spcPct val="0"/>
                        </a:spcBef>
                        <a:spcAft>
                          <a:spcPct val="0"/>
                        </a:spcAft>
                        <a:buFontTx/>
                        <a:buNone/>
                      </a:pPr>
                      <a:endParaRPr lang="ko-KR" altLang="en-US" kern="1200" i="0" b="0">
                        <a:solidFill>
                          <a:schemeClr val="tx1"/>
                        </a:solidFill>
                      </a:endParaRPr>
                    </a:p>
                  </a:txBody>
                  <a:tcPr marL="71755" marR="0" marT="0" marB="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l" latinLnBrk="0" lvl="1">
                        <a:spcBef>
                          <a:spcPts val="0"/>
                        </a:spcBef>
                        <a:spcAft>
                          <a:spcPts val="0"/>
                        </a:spcAft>
                        <a:buFontTx/>
                        <a:buNone/>
                      </a:pPr>
                      <a:endParaRPr lang="ko-KR" altLang="en-US" kern="1200" i="0" b="0">
                        <a:solidFill>
                          <a:schemeClr val="tx1"/>
                        </a:solidFill>
                      </a:endParaRPr>
                    </a:p>
                  </a:txBody>
                  <a:tcPr marL="71755" marR="0" marT="0" marB="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l" latinLnBrk="0" lvl="1">
                        <a:lnSpc>
                          <a:spcPct val="100000"/>
                        </a:lnSpc>
                        <a:spcBef>
                          <a:spcPct val="0"/>
                        </a:spcBef>
                        <a:spcAft>
                          <a:spcPct val="0"/>
                        </a:spcAft>
                        <a:buFontTx/>
                        <a:buNone/>
                      </a:pPr>
                      <a:endParaRPr lang="ko-KR" altLang="en-US" kern="1200" i="0" b="0">
                        <a:solidFill>
                          <a:schemeClr val="tx1"/>
                        </a:solidFill>
                      </a:endParaRPr>
                    </a:p>
                  </a:txBody>
                  <a:tcPr marL="71755" marR="0" marT="0" marB="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ctr" latinLnBrk="0" lvl="1">
                        <a:lnSpc>
                          <a:spcPct val="100000"/>
                        </a:lnSpc>
                        <a:spcBef>
                          <a:spcPct val="0"/>
                        </a:spcBef>
                        <a:spcAft>
                          <a:spcPct val="0"/>
                        </a:spcAft>
                        <a:buFontTx/>
                        <a:buNone/>
                      </a:pPr>
                      <a:endParaRPr lang="ko-KR" altLang="en-US" kern="1200" i="0" b="0">
                        <a:solidFill>
                          <a:schemeClr val="tx1"/>
                        </a:solidFill>
                      </a:endParaRPr>
                    </a:p>
                  </a:txBody>
                  <a:tcPr marL="71755" marR="0" marT="0" marB="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r>
              <a:tr h="276860">
                <a:tc>
                  <a:txBody>
                    <a:bodyPr/>
                    <a:lstStyle/>
                    <a:p>
                      <a:pPr marL="0" indent="0" rtl="0" algn="ctr" latinLnBrk="0" lvl="1">
                        <a:lnSpc>
                          <a:spcPct val="100000"/>
                        </a:lnSpc>
                        <a:spcBef>
                          <a:spcPct val="0"/>
                        </a:spcBef>
                        <a:spcAft>
                          <a:spcPct val="0"/>
                        </a:spcAft>
                        <a:buFontTx/>
                        <a:buNone/>
                      </a:pPr>
                      <a:endParaRPr lang="ko-KR" altLang="en-US" kern="1200" i="0" b="0">
                        <a:solidFill>
                          <a:schemeClr val="tx1"/>
                        </a:solidFill>
                      </a:endParaRPr>
                    </a:p>
                  </a:txBody>
                  <a:tcPr marL="0" marR="0" marT="0" marB="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ctr" latinLnBrk="0" lvl="1">
                        <a:lnSpc>
                          <a:spcPct val="100000"/>
                        </a:lnSpc>
                        <a:spcBef>
                          <a:spcPct val="0"/>
                        </a:spcBef>
                        <a:spcAft>
                          <a:spcPct val="0"/>
                        </a:spcAft>
                        <a:buFontTx/>
                        <a:buNone/>
                      </a:pPr>
                      <a:endParaRPr lang="ko-KR" altLang="en-US" kern="1200" i="0" b="0">
                        <a:solidFill>
                          <a:schemeClr val="tx1"/>
                        </a:solidFill>
                      </a:endParaRPr>
                    </a:p>
                  </a:txBody>
                  <a:tcPr marL="0" marR="0" marT="0" marB="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ctr" latinLnBrk="0" lvl="1">
                        <a:lnSpc>
                          <a:spcPct val="100000"/>
                        </a:lnSpc>
                        <a:spcBef>
                          <a:spcPct val="0"/>
                        </a:spcBef>
                        <a:spcAft>
                          <a:spcPct val="0"/>
                        </a:spcAft>
                        <a:buFontTx/>
                        <a:buNone/>
                      </a:pPr>
                      <a:endParaRPr lang="ko-KR" altLang="en-US" kern="1200" i="0" b="0">
                        <a:solidFill>
                          <a:schemeClr val="tx1"/>
                        </a:solidFill>
                      </a:endParaRPr>
                    </a:p>
                  </a:txBody>
                  <a:tcPr marL="71755" marR="0" marT="0" marB="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l" latinLnBrk="0" lvl="1">
                        <a:lnSpc>
                          <a:spcPct val="100000"/>
                        </a:lnSpc>
                        <a:spcBef>
                          <a:spcPct val="0"/>
                        </a:spcBef>
                        <a:spcAft>
                          <a:spcPct val="0"/>
                        </a:spcAft>
                        <a:buFontTx/>
                        <a:buNone/>
                      </a:pPr>
                      <a:endParaRPr lang="ko-KR" altLang="en-US" kern="1200" i="0" b="0">
                        <a:solidFill>
                          <a:schemeClr val="tx1"/>
                        </a:solidFill>
                      </a:endParaRPr>
                    </a:p>
                  </a:txBody>
                  <a:tcPr marL="71755" marR="0" marT="0" marB="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l" latinLnBrk="0" lvl="1">
                        <a:lnSpc>
                          <a:spcPct val="100000"/>
                        </a:lnSpc>
                        <a:spcBef>
                          <a:spcPct val="0"/>
                        </a:spcBef>
                        <a:spcAft>
                          <a:spcPct val="0"/>
                        </a:spcAft>
                        <a:buFontTx/>
                        <a:buNone/>
                      </a:pPr>
                      <a:endParaRPr lang="ko-KR" altLang="en-US" kern="1200" i="0" b="0">
                        <a:solidFill>
                          <a:schemeClr val="tx1"/>
                        </a:solidFill>
                      </a:endParaRPr>
                    </a:p>
                  </a:txBody>
                  <a:tcPr marL="71755" marR="0" marT="0" marB="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ctr" latinLnBrk="0" lvl="1">
                        <a:lnSpc>
                          <a:spcPct val="100000"/>
                        </a:lnSpc>
                        <a:spcBef>
                          <a:spcPct val="0"/>
                        </a:spcBef>
                        <a:spcAft>
                          <a:spcPct val="0"/>
                        </a:spcAft>
                        <a:buFontTx/>
                        <a:buNone/>
                      </a:pPr>
                      <a:endParaRPr lang="ko-KR" altLang="en-US" kern="1200" i="0" b="0">
                        <a:solidFill>
                          <a:schemeClr val="tx1"/>
                        </a:solidFill>
                      </a:endParaRPr>
                    </a:p>
                  </a:txBody>
                  <a:tcPr marL="71755" marR="0" marT="0" marB="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r>
              <a:tr h="276860">
                <a:tc>
                  <a:txBody>
                    <a:bodyPr/>
                    <a:lstStyle/>
                    <a:p>
                      <a:pPr marL="0" indent="0" rtl="0" algn="ctr" latinLnBrk="0" lvl="1">
                        <a:lnSpc>
                          <a:spcPct val="100000"/>
                        </a:lnSpc>
                        <a:spcBef>
                          <a:spcPct val="0"/>
                        </a:spcBef>
                        <a:spcAft>
                          <a:spcPct val="0"/>
                        </a:spcAft>
                        <a:buFontTx/>
                        <a:buNone/>
                      </a:pPr>
                      <a:endParaRPr lang="ko-KR" altLang="en-US" kern="1200" i="0" b="0">
                        <a:solidFill>
                          <a:schemeClr val="tx1"/>
                        </a:solidFill>
                      </a:endParaRPr>
                    </a:p>
                  </a:txBody>
                  <a:tcPr marL="0" marR="0" marT="0" marB="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ctr" latinLnBrk="0" lvl="1">
                        <a:lnSpc>
                          <a:spcPct val="100000"/>
                        </a:lnSpc>
                        <a:spcBef>
                          <a:spcPct val="0"/>
                        </a:spcBef>
                        <a:spcAft>
                          <a:spcPct val="0"/>
                        </a:spcAft>
                        <a:buFontTx/>
                        <a:buNone/>
                      </a:pPr>
                      <a:endParaRPr lang="ko-KR" altLang="en-US" kern="1200" i="0" b="0">
                        <a:solidFill>
                          <a:schemeClr val="tx1"/>
                        </a:solidFill>
                      </a:endParaRPr>
                    </a:p>
                  </a:txBody>
                  <a:tcPr marL="0" marR="0" marT="0" marB="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ctr" latinLnBrk="0" lvl="1">
                        <a:lnSpc>
                          <a:spcPct val="100000"/>
                        </a:lnSpc>
                        <a:spcBef>
                          <a:spcPct val="0"/>
                        </a:spcBef>
                        <a:spcAft>
                          <a:spcPct val="0"/>
                        </a:spcAft>
                        <a:buFontTx/>
                        <a:buNone/>
                      </a:pPr>
                      <a:endParaRPr lang="ko-KR" altLang="en-US" kern="1200" i="0" b="0">
                        <a:solidFill>
                          <a:schemeClr val="tx1"/>
                        </a:solidFill>
                      </a:endParaRPr>
                    </a:p>
                  </a:txBody>
                  <a:tcPr marL="71755" marR="0" marT="0" marB="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l" latinLnBrk="0" lvl="1">
                        <a:lnSpc>
                          <a:spcPct val="100000"/>
                        </a:lnSpc>
                        <a:spcBef>
                          <a:spcPct val="0"/>
                        </a:spcBef>
                        <a:spcAft>
                          <a:spcPct val="0"/>
                        </a:spcAft>
                        <a:buFontTx/>
                        <a:buNone/>
                      </a:pPr>
                      <a:endParaRPr lang="ko-KR" altLang="en-US" kern="1200" i="0" b="0">
                        <a:solidFill>
                          <a:schemeClr val="tx1"/>
                        </a:solidFill>
                      </a:endParaRPr>
                    </a:p>
                  </a:txBody>
                  <a:tcPr marL="71755" marR="0" marT="0" marB="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l" latinLnBrk="0" lvl="1">
                        <a:lnSpc>
                          <a:spcPct val="100000"/>
                        </a:lnSpc>
                        <a:spcBef>
                          <a:spcPct val="0"/>
                        </a:spcBef>
                        <a:spcAft>
                          <a:spcPct val="0"/>
                        </a:spcAft>
                        <a:buFontTx/>
                        <a:buNone/>
                      </a:pPr>
                      <a:endParaRPr lang="ko-KR" altLang="en-US" kern="1200" i="0" b="0">
                        <a:solidFill>
                          <a:schemeClr val="tx1"/>
                        </a:solidFill>
                      </a:endParaRPr>
                    </a:p>
                  </a:txBody>
                  <a:tcPr marL="71755" marR="0" marT="0" marB="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ctr" latinLnBrk="0" lvl="1">
                        <a:lnSpc>
                          <a:spcPct val="100000"/>
                        </a:lnSpc>
                        <a:spcBef>
                          <a:spcPct val="0"/>
                        </a:spcBef>
                        <a:spcAft>
                          <a:spcPct val="0"/>
                        </a:spcAft>
                        <a:buFontTx/>
                        <a:buNone/>
                      </a:pPr>
                      <a:endParaRPr lang="ko-KR" altLang="en-US" kern="1200" i="0" b="0">
                        <a:solidFill>
                          <a:schemeClr val="tx1"/>
                        </a:solidFill>
                      </a:endParaRPr>
                    </a:p>
                  </a:txBody>
                  <a:tcPr marL="71755" marR="0" marT="0" marB="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r>
              <a:tr h="276860">
                <a:tc>
                  <a:txBody>
                    <a:bodyPr/>
                    <a:lstStyle/>
                    <a:p>
                      <a:pPr marL="0" indent="0" rtl="0" algn="ctr" latinLnBrk="0" lvl="1">
                        <a:lnSpc>
                          <a:spcPct val="100000"/>
                        </a:lnSpc>
                        <a:spcBef>
                          <a:spcPct val="0"/>
                        </a:spcBef>
                        <a:spcAft>
                          <a:spcPct val="0"/>
                        </a:spcAft>
                        <a:buFontTx/>
                        <a:buNone/>
                      </a:pPr>
                      <a:endParaRPr lang="ko-KR" altLang="en-US" kern="1200" i="0" b="0">
                        <a:solidFill>
                          <a:schemeClr val="tx1"/>
                        </a:solidFill>
                      </a:endParaRPr>
                    </a:p>
                  </a:txBody>
                  <a:tcPr marL="0" marR="0" marT="0" marB="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ctr" latinLnBrk="0" lvl="1">
                        <a:lnSpc>
                          <a:spcPct val="100000"/>
                        </a:lnSpc>
                        <a:spcBef>
                          <a:spcPct val="0"/>
                        </a:spcBef>
                        <a:spcAft>
                          <a:spcPct val="0"/>
                        </a:spcAft>
                        <a:buFontTx/>
                        <a:buNone/>
                      </a:pPr>
                      <a:endParaRPr lang="ko-KR" altLang="en-US" kern="1200" i="0" b="0">
                        <a:solidFill>
                          <a:schemeClr val="tx1"/>
                        </a:solidFill>
                      </a:endParaRPr>
                    </a:p>
                  </a:txBody>
                  <a:tcPr marL="0" marR="0" marT="0" marB="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ctr" latinLnBrk="0" lvl="1">
                        <a:lnSpc>
                          <a:spcPct val="100000"/>
                        </a:lnSpc>
                        <a:spcBef>
                          <a:spcPct val="0"/>
                        </a:spcBef>
                        <a:spcAft>
                          <a:spcPct val="0"/>
                        </a:spcAft>
                        <a:buFontTx/>
                        <a:buNone/>
                      </a:pPr>
                      <a:endParaRPr lang="ko-KR" altLang="en-US" kern="1200" i="0" b="0">
                        <a:solidFill>
                          <a:schemeClr val="tx1"/>
                        </a:solidFill>
                      </a:endParaRPr>
                    </a:p>
                  </a:txBody>
                  <a:tcPr marL="71755" marR="0" marT="0" marB="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l" latinLnBrk="0" lvl="1">
                        <a:lnSpc>
                          <a:spcPct val="100000"/>
                        </a:lnSpc>
                        <a:spcBef>
                          <a:spcPct val="0"/>
                        </a:spcBef>
                        <a:spcAft>
                          <a:spcPct val="0"/>
                        </a:spcAft>
                        <a:buFontTx/>
                        <a:buNone/>
                      </a:pPr>
                      <a:endParaRPr lang="ko-KR" altLang="en-US" kern="1200" i="0" b="0">
                        <a:solidFill>
                          <a:schemeClr val="tx1"/>
                        </a:solidFill>
                      </a:endParaRPr>
                    </a:p>
                  </a:txBody>
                  <a:tcPr marL="71755" marR="0" marT="0" marB="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l" latinLnBrk="0" lvl="1">
                        <a:lnSpc>
                          <a:spcPct val="100000"/>
                        </a:lnSpc>
                        <a:spcBef>
                          <a:spcPct val="0"/>
                        </a:spcBef>
                        <a:spcAft>
                          <a:spcPct val="0"/>
                        </a:spcAft>
                        <a:buFontTx/>
                        <a:buNone/>
                      </a:pPr>
                      <a:endParaRPr lang="ko-KR" altLang="en-US" kern="1200" i="0" b="0">
                        <a:solidFill>
                          <a:schemeClr val="tx1"/>
                        </a:solidFill>
                      </a:endParaRPr>
                    </a:p>
                  </a:txBody>
                  <a:tcPr marL="71755" marR="0" marT="0" marB="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ctr" latinLnBrk="0" lvl="1">
                        <a:lnSpc>
                          <a:spcPct val="100000"/>
                        </a:lnSpc>
                        <a:spcBef>
                          <a:spcPct val="0"/>
                        </a:spcBef>
                        <a:spcAft>
                          <a:spcPct val="0"/>
                        </a:spcAft>
                        <a:buFontTx/>
                        <a:buNone/>
                      </a:pPr>
                      <a:endParaRPr lang="ko-KR" altLang="en-US" kern="1200" i="0" b="0">
                        <a:solidFill>
                          <a:schemeClr val="tx1"/>
                        </a:solidFill>
                      </a:endParaRPr>
                    </a:p>
                  </a:txBody>
                  <a:tcPr marL="71755" marR="0" marT="0" marB="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r>
              <a:tr h="276860">
                <a:tc>
                  <a:txBody>
                    <a:bodyPr/>
                    <a:lstStyle/>
                    <a:p>
                      <a:pPr marL="0" indent="0" rtl="0" algn="ctr" latinLnBrk="0" lvl="1">
                        <a:lnSpc>
                          <a:spcPct val="100000"/>
                        </a:lnSpc>
                        <a:spcBef>
                          <a:spcPct val="0"/>
                        </a:spcBef>
                        <a:spcAft>
                          <a:spcPct val="0"/>
                        </a:spcAft>
                        <a:buFontTx/>
                        <a:buNone/>
                      </a:pPr>
                      <a:endParaRPr lang="ko-KR" altLang="en-US" kern="1200" i="0" b="0">
                        <a:solidFill>
                          <a:schemeClr val="tx1"/>
                        </a:solidFill>
                      </a:endParaRPr>
                    </a:p>
                  </a:txBody>
                  <a:tcPr marL="0" marR="0" marT="0" marB="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ctr" latinLnBrk="0" lvl="1">
                        <a:lnSpc>
                          <a:spcPct val="100000"/>
                        </a:lnSpc>
                        <a:spcBef>
                          <a:spcPct val="0"/>
                        </a:spcBef>
                        <a:spcAft>
                          <a:spcPct val="0"/>
                        </a:spcAft>
                        <a:buFontTx/>
                        <a:buNone/>
                      </a:pPr>
                      <a:endParaRPr lang="ko-KR" altLang="en-US" kern="1200" i="0" b="0">
                        <a:solidFill>
                          <a:schemeClr val="tx1"/>
                        </a:solidFill>
                      </a:endParaRPr>
                    </a:p>
                  </a:txBody>
                  <a:tcPr marL="0" marR="0" marT="0" marB="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ctr" latinLnBrk="0" lvl="1">
                        <a:lnSpc>
                          <a:spcPct val="100000"/>
                        </a:lnSpc>
                        <a:spcBef>
                          <a:spcPct val="0"/>
                        </a:spcBef>
                        <a:spcAft>
                          <a:spcPct val="0"/>
                        </a:spcAft>
                        <a:buFontTx/>
                        <a:buNone/>
                      </a:pPr>
                      <a:endParaRPr lang="ko-KR" altLang="en-US" kern="1200" i="0" b="0">
                        <a:solidFill>
                          <a:schemeClr val="tx1"/>
                        </a:solidFill>
                      </a:endParaRPr>
                    </a:p>
                  </a:txBody>
                  <a:tcPr marL="71755" marR="0" marT="0" marB="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l" latinLnBrk="0" lvl="1">
                        <a:lnSpc>
                          <a:spcPct val="100000"/>
                        </a:lnSpc>
                        <a:spcBef>
                          <a:spcPct val="0"/>
                        </a:spcBef>
                        <a:spcAft>
                          <a:spcPct val="0"/>
                        </a:spcAft>
                        <a:buFontTx/>
                        <a:buNone/>
                      </a:pPr>
                      <a:endParaRPr lang="ko-KR" altLang="en-US" kern="1200" i="0" b="0">
                        <a:solidFill>
                          <a:schemeClr val="tx1"/>
                        </a:solidFill>
                      </a:endParaRPr>
                    </a:p>
                  </a:txBody>
                  <a:tcPr marL="71755" marR="0" marT="0" marB="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l" latinLnBrk="0" lvl="1">
                        <a:lnSpc>
                          <a:spcPct val="100000"/>
                        </a:lnSpc>
                        <a:spcBef>
                          <a:spcPct val="0"/>
                        </a:spcBef>
                        <a:spcAft>
                          <a:spcPct val="0"/>
                        </a:spcAft>
                        <a:buFontTx/>
                        <a:buNone/>
                      </a:pPr>
                      <a:endParaRPr lang="ko-KR" altLang="en-US" kern="1200" i="0" b="0">
                        <a:solidFill>
                          <a:schemeClr val="tx1"/>
                        </a:solidFill>
                      </a:endParaRPr>
                    </a:p>
                  </a:txBody>
                  <a:tcPr marL="71755" marR="0" marT="0" marB="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ctr" latinLnBrk="0" lvl="1">
                        <a:lnSpc>
                          <a:spcPct val="100000"/>
                        </a:lnSpc>
                        <a:spcBef>
                          <a:spcPct val="0"/>
                        </a:spcBef>
                        <a:spcAft>
                          <a:spcPct val="0"/>
                        </a:spcAft>
                        <a:buFontTx/>
                        <a:buNone/>
                      </a:pPr>
                      <a:endParaRPr lang="ko-KR" altLang="en-US" kern="1200" i="0" b="0">
                        <a:solidFill>
                          <a:schemeClr val="tx1"/>
                        </a:solidFill>
                      </a:endParaRPr>
                    </a:p>
                  </a:txBody>
                  <a:tcPr marL="71755" marR="0" marT="0" marB="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r>
              <a:tr h="276860">
                <a:tc>
                  <a:txBody>
                    <a:bodyPr/>
                    <a:lstStyle/>
                    <a:p>
                      <a:pPr marL="0" indent="0" rtl="0" algn="ctr" latinLnBrk="0" lvl="1">
                        <a:lnSpc>
                          <a:spcPct val="100000"/>
                        </a:lnSpc>
                        <a:spcBef>
                          <a:spcPct val="0"/>
                        </a:spcBef>
                        <a:spcAft>
                          <a:spcPct val="0"/>
                        </a:spcAft>
                        <a:buFontTx/>
                        <a:buNone/>
                      </a:pPr>
                      <a:endParaRPr lang="ko-KR" altLang="en-US" kern="1200" i="0" b="0">
                        <a:solidFill>
                          <a:schemeClr val="tx1"/>
                        </a:solidFill>
                      </a:endParaRPr>
                    </a:p>
                  </a:txBody>
                  <a:tcPr marL="0" marR="0" marT="0" marB="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ctr" latinLnBrk="0" lvl="1">
                        <a:lnSpc>
                          <a:spcPct val="100000"/>
                        </a:lnSpc>
                        <a:spcBef>
                          <a:spcPct val="0"/>
                        </a:spcBef>
                        <a:spcAft>
                          <a:spcPct val="0"/>
                        </a:spcAft>
                        <a:buFontTx/>
                        <a:buNone/>
                      </a:pPr>
                      <a:endParaRPr lang="ko-KR" altLang="en-US" kern="1200" i="0" b="0">
                        <a:solidFill>
                          <a:schemeClr val="tx1"/>
                        </a:solidFill>
                      </a:endParaRPr>
                    </a:p>
                  </a:txBody>
                  <a:tcPr marL="0" marR="0" marT="0" marB="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ctr" latinLnBrk="0" lvl="1">
                        <a:lnSpc>
                          <a:spcPct val="100000"/>
                        </a:lnSpc>
                        <a:spcBef>
                          <a:spcPct val="0"/>
                        </a:spcBef>
                        <a:spcAft>
                          <a:spcPct val="0"/>
                        </a:spcAft>
                        <a:buFontTx/>
                        <a:buNone/>
                      </a:pPr>
                      <a:endParaRPr lang="ko-KR" altLang="en-US" kern="1200" i="0" b="0">
                        <a:solidFill>
                          <a:schemeClr val="tx1"/>
                        </a:solidFill>
                      </a:endParaRPr>
                    </a:p>
                  </a:txBody>
                  <a:tcPr marL="71755" marR="0" marT="0" marB="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l" latinLnBrk="0" lvl="1">
                        <a:lnSpc>
                          <a:spcPct val="100000"/>
                        </a:lnSpc>
                        <a:spcBef>
                          <a:spcPct val="0"/>
                        </a:spcBef>
                        <a:spcAft>
                          <a:spcPct val="0"/>
                        </a:spcAft>
                        <a:buFontTx/>
                        <a:buNone/>
                      </a:pPr>
                      <a:endParaRPr lang="ko-KR" altLang="en-US" kern="1200" i="0" b="0">
                        <a:solidFill>
                          <a:schemeClr val="tx1"/>
                        </a:solidFill>
                      </a:endParaRPr>
                    </a:p>
                  </a:txBody>
                  <a:tcPr marL="71755" marR="0" marT="0" marB="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l" latinLnBrk="0" lvl="1">
                        <a:lnSpc>
                          <a:spcPct val="100000"/>
                        </a:lnSpc>
                        <a:spcBef>
                          <a:spcPct val="0"/>
                        </a:spcBef>
                        <a:spcAft>
                          <a:spcPct val="0"/>
                        </a:spcAft>
                        <a:buFontTx/>
                        <a:buNone/>
                      </a:pPr>
                      <a:endParaRPr lang="ko-KR" altLang="en-US" kern="1200" i="0" b="0">
                        <a:solidFill>
                          <a:schemeClr val="tx1"/>
                        </a:solidFill>
                      </a:endParaRPr>
                    </a:p>
                  </a:txBody>
                  <a:tcPr marL="71755" marR="0" marT="0" marB="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ctr" latinLnBrk="0" lvl="1">
                        <a:lnSpc>
                          <a:spcPct val="100000"/>
                        </a:lnSpc>
                        <a:spcBef>
                          <a:spcPct val="0"/>
                        </a:spcBef>
                        <a:spcAft>
                          <a:spcPct val="0"/>
                        </a:spcAft>
                        <a:buFontTx/>
                        <a:buNone/>
                      </a:pPr>
                      <a:endParaRPr lang="ko-KR" altLang="en-US" kern="1200" i="0" b="0">
                        <a:solidFill>
                          <a:schemeClr val="tx1"/>
                        </a:solidFill>
                      </a:endParaRPr>
                    </a:p>
                  </a:txBody>
                  <a:tcPr marL="71755" marR="0" marT="0" marB="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r>
              <a:tr h="276860">
                <a:tc>
                  <a:txBody>
                    <a:bodyPr/>
                    <a:lstStyle/>
                    <a:p>
                      <a:pPr marL="0" indent="0" rtl="0" algn="ctr" latinLnBrk="0" lvl="1">
                        <a:lnSpc>
                          <a:spcPct val="100000"/>
                        </a:lnSpc>
                        <a:spcBef>
                          <a:spcPct val="0"/>
                        </a:spcBef>
                        <a:spcAft>
                          <a:spcPct val="0"/>
                        </a:spcAft>
                        <a:buFontTx/>
                        <a:buNone/>
                      </a:pPr>
                      <a:endParaRPr lang="ko-KR" altLang="en-US" kern="1200" i="0" b="0">
                        <a:solidFill>
                          <a:schemeClr val="tx1"/>
                        </a:solidFill>
                      </a:endParaRPr>
                    </a:p>
                  </a:txBody>
                  <a:tcPr marL="0" marR="0" marT="0" marB="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ctr" latinLnBrk="0" lvl="1">
                        <a:lnSpc>
                          <a:spcPct val="100000"/>
                        </a:lnSpc>
                        <a:spcBef>
                          <a:spcPct val="0"/>
                        </a:spcBef>
                        <a:spcAft>
                          <a:spcPct val="0"/>
                        </a:spcAft>
                        <a:buFontTx/>
                        <a:buNone/>
                      </a:pPr>
                      <a:endParaRPr lang="ko-KR" altLang="en-US" kern="1200" i="0" b="0">
                        <a:solidFill>
                          <a:schemeClr val="tx1"/>
                        </a:solidFill>
                      </a:endParaRPr>
                    </a:p>
                  </a:txBody>
                  <a:tcPr marL="0" marR="0" marT="0" marB="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ctr" latinLnBrk="0" lvl="1">
                        <a:lnSpc>
                          <a:spcPct val="100000"/>
                        </a:lnSpc>
                        <a:spcBef>
                          <a:spcPct val="0"/>
                        </a:spcBef>
                        <a:spcAft>
                          <a:spcPct val="0"/>
                        </a:spcAft>
                        <a:buFontTx/>
                        <a:buNone/>
                      </a:pPr>
                      <a:endParaRPr lang="ko-KR" altLang="en-US" kern="1200" i="0" b="0">
                        <a:solidFill>
                          <a:schemeClr val="tx1"/>
                        </a:solidFill>
                      </a:endParaRPr>
                    </a:p>
                  </a:txBody>
                  <a:tcPr marL="71755" marR="0" marT="0" marB="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l" latinLnBrk="0" lvl="1">
                        <a:lnSpc>
                          <a:spcPct val="100000"/>
                        </a:lnSpc>
                        <a:spcBef>
                          <a:spcPct val="0"/>
                        </a:spcBef>
                        <a:spcAft>
                          <a:spcPct val="0"/>
                        </a:spcAft>
                        <a:buFontTx/>
                        <a:buNone/>
                      </a:pPr>
                      <a:endParaRPr lang="ko-KR" altLang="en-US" kern="1200" i="0" b="0">
                        <a:solidFill>
                          <a:schemeClr val="tx1"/>
                        </a:solidFill>
                      </a:endParaRPr>
                    </a:p>
                  </a:txBody>
                  <a:tcPr marL="71755" marR="0" marT="0" marB="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l" latinLnBrk="0" lvl="1">
                        <a:lnSpc>
                          <a:spcPct val="100000"/>
                        </a:lnSpc>
                        <a:spcBef>
                          <a:spcPct val="0"/>
                        </a:spcBef>
                        <a:spcAft>
                          <a:spcPct val="0"/>
                        </a:spcAft>
                        <a:buFontTx/>
                        <a:buNone/>
                      </a:pPr>
                      <a:endParaRPr lang="ko-KR" altLang="en-US" kern="1200" i="0" b="0">
                        <a:solidFill>
                          <a:schemeClr val="tx1"/>
                        </a:solidFill>
                      </a:endParaRPr>
                    </a:p>
                  </a:txBody>
                  <a:tcPr marL="71755" marR="0" marT="0" marB="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ctr" latinLnBrk="0" lvl="1">
                        <a:lnSpc>
                          <a:spcPct val="100000"/>
                        </a:lnSpc>
                        <a:spcBef>
                          <a:spcPct val="0"/>
                        </a:spcBef>
                        <a:spcAft>
                          <a:spcPct val="0"/>
                        </a:spcAft>
                        <a:buFontTx/>
                        <a:buNone/>
                      </a:pPr>
                      <a:endParaRPr lang="ko-KR" altLang="en-US" kern="1200" i="0" b="0">
                        <a:solidFill>
                          <a:schemeClr val="tx1"/>
                        </a:solidFill>
                      </a:endParaRPr>
                    </a:p>
                  </a:txBody>
                  <a:tcPr marL="71755" marR="0" marT="0" marB="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r>
              <a:tr h="276860">
                <a:tc>
                  <a:txBody>
                    <a:bodyPr/>
                    <a:lstStyle/>
                    <a:p>
                      <a:pPr marL="0" indent="0" rtl="0" algn="ctr" latinLnBrk="0" lvl="1">
                        <a:lnSpc>
                          <a:spcPct val="100000"/>
                        </a:lnSpc>
                        <a:spcBef>
                          <a:spcPct val="0"/>
                        </a:spcBef>
                        <a:spcAft>
                          <a:spcPct val="0"/>
                        </a:spcAft>
                        <a:buFontTx/>
                        <a:buNone/>
                      </a:pPr>
                      <a:endParaRPr lang="ko-KR" altLang="en-US" kern="1200" i="0" b="0">
                        <a:solidFill>
                          <a:schemeClr val="tx1"/>
                        </a:solidFill>
                      </a:endParaRPr>
                    </a:p>
                  </a:txBody>
                  <a:tcPr marL="0" marR="0" marT="0" marB="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ctr" latinLnBrk="0" lvl="1">
                        <a:lnSpc>
                          <a:spcPct val="100000"/>
                        </a:lnSpc>
                        <a:spcBef>
                          <a:spcPct val="0"/>
                        </a:spcBef>
                        <a:spcAft>
                          <a:spcPct val="0"/>
                        </a:spcAft>
                        <a:buFontTx/>
                        <a:buNone/>
                      </a:pPr>
                      <a:endParaRPr lang="ko-KR" altLang="en-US" kern="1200" i="0" b="0">
                        <a:solidFill>
                          <a:schemeClr val="tx1"/>
                        </a:solidFill>
                      </a:endParaRPr>
                    </a:p>
                  </a:txBody>
                  <a:tcPr marL="0" marR="0" marT="0" marB="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ctr" latinLnBrk="0" lvl="1">
                        <a:lnSpc>
                          <a:spcPct val="100000"/>
                        </a:lnSpc>
                        <a:spcBef>
                          <a:spcPct val="0"/>
                        </a:spcBef>
                        <a:spcAft>
                          <a:spcPct val="0"/>
                        </a:spcAft>
                        <a:buFontTx/>
                        <a:buNone/>
                      </a:pPr>
                      <a:endParaRPr lang="ko-KR" altLang="en-US" kern="1200" i="0" b="0">
                        <a:solidFill>
                          <a:schemeClr val="tx1"/>
                        </a:solidFill>
                      </a:endParaRPr>
                    </a:p>
                  </a:txBody>
                  <a:tcPr marL="71755" marR="0" marT="0" marB="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l" latinLnBrk="0" lvl="1">
                        <a:lnSpc>
                          <a:spcPct val="100000"/>
                        </a:lnSpc>
                        <a:spcBef>
                          <a:spcPct val="0"/>
                        </a:spcBef>
                        <a:spcAft>
                          <a:spcPct val="0"/>
                        </a:spcAft>
                        <a:buFontTx/>
                        <a:buNone/>
                      </a:pPr>
                      <a:endParaRPr lang="ko-KR" altLang="en-US" kern="1200" i="0" b="0">
                        <a:solidFill>
                          <a:schemeClr val="tx1"/>
                        </a:solidFill>
                      </a:endParaRPr>
                    </a:p>
                  </a:txBody>
                  <a:tcPr marL="71755" marR="0" marT="0" marB="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l" latinLnBrk="0" lvl="1">
                        <a:lnSpc>
                          <a:spcPct val="100000"/>
                        </a:lnSpc>
                        <a:spcBef>
                          <a:spcPct val="0"/>
                        </a:spcBef>
                        <a:spcAft>
                          <a:spcPct val="0"/>
                        </a:spcAft>
                        <a:buFontTx/>
                        <a:buNone/>
                      </a:pPr>
                      <a:endParaRPr lang="ko-KR" altLang="en-US" kern="1200" i="0" b="0">
                        <a:solidFill>
                          <a:schemeClr val="tx1"/>
                        </a:solidFill>
                      </a:endParaRPr>
                    </a:p>
                  </a:txBody>
                  <a:tcPr marL="71755" marR="0" marT="0" marB="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ctr" latinLnBrk="0" lvl="1">
                        <a:lnSpc>
                          <a:spcPct val="100000"/>
                        </a:lnSpc>
                        <a:spcBef>
                          <a:spcPct val="0"/>
                        </a:spcBef>
                        <a:spcAft>
                          <a:spcPct val="0"/>
                        </a:spcAft>
                        <a:buFontTx/>
                        <a:buNone/>
                      </a:pPr>
                      <a:endParaRPr lang="ko-KR" altLang="en-US" kern="1200" i="0" b="0">
                        <a:solidFill>
                          <a:schemeClr val="tx1"/>
                        </a:solidFill>
                      </a:endParaRPr>
                    </a:p>
                  </a:txBody>
                  <a:tcPr marL="71755" marR="0" marT="0" marB="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r>
              <a:tr h="276860">
                <a:tc>
                  <a:txBody>
                    <a:bodyPr/>
                    <a:lstStyle/>
                    <a:p>
                      <a:pPr marL="0" indent="0" rtl="0" algn="ctr" latinLnBrk="0" lvl="1">
                        <a:lnSpc>
                          <a:spcPct val="100000"/>
                        </a:lnSpc>
                        <a:spcBef>
                          <a:spcPct val="0"/>
                        </a:spcBef>
                        <a:spcAft>
                          <a:spcPct val="0"/>
                        </a:spcAft>
                        <a:buFontTx/>
                        <a:buNone/>
                      </a:pPr>
                      <a:endParaRPr lang="ko-KR" altLang="en-US" kern="1200" i="0" b="0">
                        <a:solidFill>
                          <a:schemeClr val="tx1"/>
                        </a:solidFill>
                      </a:endParaRPr>
                    </a:p>
                  </a:txBody>
                  <a:tcPr marL="0" marR="0" marT="0" marB="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ctr" latinLnBrk="0" lvl="1">
                        <a:lnSpc>
                          <a:spcPct val="100000"/>
                        </a:lnSpc>
                        <a:spcBef>
                          <a:spcPct val="0"/>
                        </a:spcBef>
                        <a:spcAft>
                          <a:spcPct val="0"/>
                        </a:spcAft>
                        <a:buFontTx/>
                        <a:buNone/>
                      </a:pPr>
                      <a:endParaRPr lang="ko-KR" altLang="en-US" kern="1200" i="0" b="0">
                        <a:solidFill>
                          <a:schemeClr val="tx1"/>
                        </a:solidFill>
                      </a:endParaRPr>
                    </a:p>
                  </a:txBody>
                  <a:tcPr marL="0" marR="0" marT="0" marB="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ctr" latinLnBrk="0" lvl="1">
                        <a:lnSpc>
                          <a:spcPct val="100000"/>
                        </a:lnSpc>
                        <a:spcBef>
                          <a:spcPct val="0"/>
                        </a:spcBef>
                        <a:spcAft>
                          <a:spcPct val="0"/>
                        </a:spcAft>
                        <a:buFontTx/>
                        <a:buNone/>
                      </a:pPr>
                      <a:endParaRPr lang="ko-KR" altLang="en-US" kern="1200" i="0" b="0">
                        <a:solidFill>
                          <a:schemeClr val="tx1"/>
                        </a:solidFill>
                      </a:endParaRPr>
                    </a:p>
                  </a:txBody>
                  <a:tcPr marL="71755" marR="0" marT="0" marB="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l" latinLnBrk="0" lvl="1">
                        <a:lnSpc>
                          <a:spcPct val="100000"/>
                        </a:lnSpc>
                        <a:spcBef>
                          <a:spcPct val="0"/>
                        </a:spcBef>
                        <a:spcAft>
                          <a:spcPct val="0"/>
                        </a:spcAft>
                        <a:buFontTx/>
                        <a:buNone/>
                      </a:pPr>
                      <a:endParaRPr lang="ko-KR" altLang="en-US" kern="1200" i="0" b="0">
                        <a:solidFill>
                          <a:schemeClr val="tx1"/>
                        </a:solidFill>
                      </a:endParaRPr>
                    </a:p>
                  </a:txBody>
                  <a:tcPr marL="71755" marR="0" marT="0" marB="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l" latinLnBrk="0" lvl="1">
                        <a:lnSpc>
                          <a:spcPct val="100000"/>
                        </a:lnSpc>
                        <a:spcBef>
                          <a:spcPct val="0"/>
                        </a:spcBef>
                        <a:spcAft>
                          <a:spcPct val="0"/>
                        </a:spcAft>
                        <a:buFontTx/>
                        <a:buNone/>
                      </a:pPr>
                      <a:endParaRPr lang="ko-KR" altLang="en-US" kern="1200" i="0" b="0">
                        <a:solidFill>
                          <a:schemeClr val="tx1"/>
                        </a:solidFill>
                      </a:endParaRPr>
                    </a:p>
                  </a:txBody>
                  <a:tcPr marL="71755" marR="0" marT="0" marB="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ctr" latinLnBrk="0" lvl="1">
                        <a:lnSpc>
                          <a:spcPct val="100000"/>
                        </a:lnSpc>
                        <a:spcBef>
                          <a:spcPct val="0"/>
                        </a:spcBef>
                        <a:spcAft>
                          <a:spcPct val="0"/>
                        </a:spcAft>
                        <a:buFontTx/>
                        <a:buNone/>
                      </a:pPr>
                      <a:endParaRPr lang="ko-KR" altLang="en-US" kern="1200" i="0" b="0">
                        <a:solidFill>
                          <a:schemeClr val="tx1"/>
                        </a:solidFill>
                      </a:endParaRPr>
                    </a:p>
                  </a:txBody>
                  <a:tcPr marL="71755" marR="0" marT="0" marB="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r>
              <a:tr h="276860">
                <a:tc>
                  <a:txBody>
                    <a:bodyPr/>
                    <a:lstStyle/>
                    <a:p>
                      <a:pPr marL="0" indent="0" rtl="0" algn="ctr" latinLnBrk="0" lvl="1">
                        <a:lnSpc>
                          <a:spcPct val="100000"/>
                        </a:lnSpc>
                        <a:spcBef>
                          <a:spcPct val="0"/>
                        </a:spcBef>
                        <a:spcAft>
                          <a:spcPct val="0"/>
                        </a:spcAft>
                        <a:buFontTx/>
                        <a:buNone/>
                      </a:pPr>
                      <a:endParaRPr lang="ko-KR" altLang="en-US" kern="1200" i="0" b="0">
                        <a:solidFill>
                          <a:schemeClr val="tx1"/>
                        </a:solidFill>
                      </a:endParaRPr>
                    </a:p>
                  </a:txBody>
                  <a:tcPr marL="0" marR="0" marT="0" marB="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ctr" latinLnBrk="0" lvl="1">
                        <a:lnSpc>
                          <a:spcPct val="100000"/>
                        </a:lnSpc>
                        <a:spcBef>
                          <a:spcPct val="0"/>
                        </a:spcBef>
                        <a:spcAft>
                          <a:spcPct val="0"/>
                        </a:spcAft>
                        <a:buFontTx/>
                        <a:buNone/>
                      </a:pPr>
                      <a:endParaRPr lang="ko-KR" altLang="en-US" kern="1200" i="0" b="0">
                        <a:solidFill>
                          <a:schemeClr val="tx1"/>
                        </a:solidFill>
                      </a:endParaRPr>
                    </a:p>
                  </a:txBody>
                  <a:tcPr marL="0" marR="0" marT="0" marB="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ctr" latinLnBrk="0" lvl="1">
                        <a:lnSpc>
                          <a:spcPct val="100000"/>
                        </a:lnSpc>
                        <a:spcBef>
                          <a:spcPct val="0"/>
                        </a:spcBef>
                        <a:spcAft>
                          <a:spcPct val="0"/>
                        </a:spcAft>
                        <a:buFontTx/>
                        <a:buNone/>
                      </a:pPr>
                      <a:endParaRPr lang="ko-KR" altLang="en-US" kern="1200" i="0" b="0">
                        <a:solidFill>
                          <a:schemeClr val="tx1"/>
                        </a:solidFill>
                      </a:endParaRPr>
                    </a:p>
                  </a:txBody>
                  <a:tcPr marL="71755" marR="0" marT="0" marB="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l" latinLnBrk="0" lvl="1">
                        <a:lnSpc>
                          <a:spcPct val="100000"/>
                        </a:lnSpc>
                        <a:spcBef>
                          <a:spcPct val="0"/>
                        </a:spcBef>
                        <a:spcAft>
                          <a:spcPct val="0"/>
                        </a:spcAft>
                        <a:buFontTx/>
                        <a:buNone/>
                      </a:pPr>
                      <a:endParaRPr lang="ko-KR" altLang="en-US" kern="1200" i="0" b="0">
                        <a:solidFill>
                          <a:schemeClr val="tx1"/>
                        </a:solidFill>
                      </a:endParaRPr>
                    </a:p>
                  </a:txBody>
                  <a:tcPr marL="71755" marR="0" marT="0" marB="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l" latinLnBrk="0" lvl="1">
                        <a:lnSpc>
                          <a:spcPct val="100000"/>
                        </a:lnSpc>
                        <a:spcBef>
                          <a:spcPct val="0"/>
                        </a:spcBef>
                        <a:spcAft>
                          <a:spcPct val="0"/>
                        </a:spcAft>
                        <a:buFontTx/>
                        <a:buNone/>
                      </a:pPr>
                      <a:endParaRPr lang="ko-KR" altLang="en-US" kern="1200" i="0" b="0">
                        <a:solidFill>
                          <a:schemeClr val="tx1"/>
                        </a:solidFill>
                      </a:endParaRPr>
                    </a:p>
                  </a:txBody>
                  <a:tcPr marL="71755" marR="0" marT="0" marB="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ctr" latinLnBrk="0" lvl="1">
                        <a:lnSpc>
                          <a:spcPct val="100000"/>
                        </a:lnSpc>
                        <a:spcBef>
                          <a:spcPct val="0"/>
                        </a:spcBef>
                        <a:spcAft>
                          <a:spcPct val="0"/>
                        </a:spcAft>
                        <a:buFontTx/>
                        <a:buNone/>
                      </a:pPr>
                      <a:endParaRPr lang="ko-KR" altLang="en-US" kern="1200" i="0" b="0">
                        <a:solidFill>
                          <a:schemeClr val="tx1"/>
                        </a:solidFill>
                      </a:endParaRPr>
                    </a:p>
                  </a:txBody>
                  <a:tcPr marL="71755" marR="0" marT="0" marB="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r>
              <a:tr h="276860">
                <a:tc>
                  <a:txBody>
                    <a:bodyPr/>
                    <a:lstStyle/>
                    <a:p>
                      <a:pPr marL="0" indent="0" rtl="0" algn="ctr" latinLnBrk="0" lvl="1">
                        <a:lnSpc>
                          <a:spcPct val="100000"/>
                        </a:lnSpc>
                        <a:spcBef>
                          <a:spcPct val="0"/>
                        </a:spcBef>
                        <a:spcAft>
                          <a:spcPct val="0"/>
                        </a:spcAft>
                        <a:buFontTx/>
                        <a:buNone/>
                      </a:pPr>
                      <a:endParaRPr lang="ko-KR" altLang="en-US" kern="1200" i="0" b="0">
                        <a:solidFill>
                          <a:schemeClr val="tx1"/>
                        </a:solidFill>
                      </a:endParaRPr>
                    </a:p>
                  </a:txBody>
                  <a:tcPr marL="0" marR="0" marT="0" marB="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ctr" latinLnBrk="0" lvl="1">
                        <a:lnSpc>
                          <a:spcPct val="100000"/>
                        </a:lnSpc>
                        <a:spcBef>
                          <a:spcPct val="0"/>
                        </a:spcBef>
                        <a:spcAft>
                          <a:spcPct val="0"/>
                        </a:spcAft>
                        <a:buFontTx/>
                        <a:buNone/>
                      </a:pPr>
                      <a:endParaRPr lang="ko-KR" altLang="en-US" kern="1200" i="0" b="0">
                        <a:solidFill>
                          <a:schemeClr val="tx1"/>
                        </a:solidFill>
                      </a:endParaRPr>
                    </a:p>
                  </a:txBody>
                  <a:tcPr marL="0" marR="0" marT="0" marB="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ctr" latinLnBrk="0" lvl="1">
                        <a:lnSpc>
                          <a:spcPct val="100000"/>
                        </a:lnSpc>
                        <a:spcBef>
                          <a:spcPct val="0"/>
                        </a:spcBef>
                        <a:spcAft>
                          <a:spcPct val="0"/>
                        </a:spcAft>
                        <a:buFontTx/>
                        <a:buNone/>
                      </a:pPr>
                      <a:endParaRPr lang="ko-KR" altLang="en-US" kern="1200" i="0" b="0">
                        <a:solidFill>
                          <a:schemeClr val="tx1"/>
                        </a:solidFill>
                      </a:endParaRPr>
                    </a:p>
                  </a:txBody>
                  <a:tcPr marL="71755" marR="0" marT="0" marB="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l" latinLnBrk="0" lvl="1">
                        <a:lnSpc>
                          <a:spcPct val="100000"/>
                        </a:lnSpc>
                        <a:spcBef>
                          <a:spcPct val="0"/>
                        </a:spcBef>
                        <a:spcAft>
                          <a:spcPct val="0"/>
                        </a:spcAft>
                        <a:buFontTx/>
                        <a:buNone/>
                      </a:pPr>
                      <a:endParaRPr lang="ko-KR" altLang="en-US" kern="1200" i="0" b="0">
                        <a:solidFill>
                          <a:schemeClr val="tx1"/>
                        </a:solidFill>
                      </a:endParaRPr>
                    </a:p>
                  </a:txBody>
                  <a:tcPr marL="71755" marR="0" marT="0" marB="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l" latinLnBrk="0" lvl="1">
                        <a:lnSpc>
                          <a:spcPct val="100000"/>
                        </a:lnSpc>
                        <a:spcBef>
                          <a:spcPct val="0"/>
                        </a:spcBef>
                        <a:spcAft>
                          <a:spcPct val="0"/>
                        </a:spcAft>
                        <a:buFontTx/>
                        <a:buNone/>
                      </a:pPr>
                      <a:endParaRPr lang="ko-KR" altLang="en-US" kern="1200" i="0" b="0">
                        <a:solidFill>
                          <a:schemeClr val="tx1"/>
                        </a:solidFill>
                      </a:endParaRPr>
                    </a:p>
                  </a:txBody>
                  <a:tcPr marL="71755" marR="0" marT="0" marB="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ctr" latinLnBrk="0" lvl="1">
                        <a:lnSpc>
                          <a:spcPct val="100000"/>
                        </a:lnSpc>
                        <a:spcBef>
                          <a:spcPct val="0"/>
                        </a:spcBef>
                        <a:spcAft>
                          <a:spcPct val="0"/>
                        </a:spcAft>
                        <a:buFontTx/>
                        <a:buNone/>
                      </a:pPr>
                      <a:endParaRPr lang="ko-KR" altLang="en-US" kern="1200" i="0" b="0">
                        <a:solidFill>
                          <a:schemeClr val="tx1"/>
                        </a:solidFill>
                      </a:endParaRPr>
                    </a:p>
                  </a:txBody>
                  <a:tcPr marL="71755" marR="0" marT="0" marB="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r>
              <a:tr h="276860">
                <a:tc>
                  <a:txBody>
                    <a:bodyPr/>
                    <a:lstStyle/>
                    <a:p>
                      <a:pPr marL="0" indent="0" rtl="0" algn="ctr" latinLnBrk="0" lvl="1">
                        <a:lnSpc>
                          <a:spcPct val="100000"/>
                        </a:lnSpc>
                        <a:spcBef>
                          <a:spcPct val="0"/>
                        </a:spcBef>
                        <a:spcAft>
                          <a:spcPct val="0"/>
                        </a:spcAft>
                        <a:buFontTx/>
                        <a:buNone/>
                      </a:pPr>
                      <a:endParaRPr lang="ko-KR" altLang="en-US" kern="1200" i="0" b="0">
                        <a:solidFill>
                          <a:schemeClr val="tx1"/>
                        </a:solidFill>
                      </a:endParaRPr>
                    </a:p>
                  </a:txBody>
                  <a:tcPr marL="0" marR="0" marT="0" marB="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ctr" latinLnBrk="0" lvl="1">
                        <a:lnSpc>
                          <a:spcPct val="100000"/>
                        </a:lnSpc>
                        <a:spcBef>
                          <a:spcPct val="0"/>
                        </a:spcBef>
                        <a:spcAft>
                          <a:spcPct val="0"/>
                        </a:spcAft>
                        <a:buFontTx/>
                        <a:buNone/>
                      </a:pPr>
                      <a:endParaRPr lang="ko-KR" altLang="en-US" kern="1200" i="0" b="0">
                        <a:solidFill>
                          <a:schemeClr val="tx1"/>
                        </a:solidFill>
                      </a:endParaRPr>
                    </a:p>
                  </a:txBody>
                  <a:tcPr marL="0" marR="0" marT="0" marB="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ctr" latinLnBrk="0" lvl="1">
                        <a:lnSpc>
                          <a:spcPct val="100000"/>
                        </a:lnSpc>
                        <a:spcBef>
                          <a:spcPct val="0"/>
                        </a:spcBef>
                        <a:spcAft>
                          <a:spcPct val="0"/>
                        </a:spcAft>
                        <a:buFontTx/>
                        <a:buNone/>
                      </a:pPr>
                      <a:endParaRPr lang="ko-KR" altLang="en-US" kern="1200" i="0" b="0">
                        <a:solidFill>
                          <a:schemeClr val="tx1"/>
                        </a:solidFill>
                      </a:endParaRPr>
                    </a:p>
                  </a:txBody>
                  <a:tcPr marL="71755" marR="0" marT="0" marB="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l" latinLnBrk="0" lvl="1">
                        <a:lnSpc>
                          <a:spcPct val="100000"/>
                        </a:lnSpc>
                        <a:spcBef>
                          <a:spcPct val="0"/>
                        </a:spcBef>
                        <a:spcAft>
                          <a:spcPct val="0"/>
                        </a:spcAft>
                        <a:buFontTx/>
                        <a:buNone/>
                      </a:pPr>
                      <a:endParaRPr lang="ko-KR" altLang="en-US" kern="1200" i="0" b="0">
                        <a:solidFill>
                          <a:schemeClr val="tx1"/>
                        </a:solidFill>
                      </a:endParaRPr>
                    </a:p>
                  </a:txBody>
                  <a:tcPr marL="71755" marR="0" marT="0" marB="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l" latinLnBrk="0" lvl="1">
                        <a:lnSpc>
                          <a:spcPct val="100000"/>
                        </a:lnSpc>
                        <a:spcBef>
                          <a:spcPct val="0"/>
                        </a:spcBef>
                        <a:spcAft>
                          <a:spcPct val="0"/>
                        </a:spcAft>
                        <a:buFontTx/>
                        <a:buNone/>
                      </a:pPr>
                      <a:endParaRPr lang="ko-KR" altLang="en-US" kern="1200" i="0" b="0">
                        <a:solidFill>
                          <a:schemeClr val="tx1"/>
                        </a:solidFill>
                      </a:endParaRPr>
                    </a:p>
                  </a:txBody>
                  <a:tcPr marL="71755" marR="0" marT="0" marB="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ctr" latinLnBrk="0" lvl="1">
                        <a:lnSpc>
                          <a:spcPct val="100000"/>
                        </a:lnSpc>
                        <a:spcBef>
                          <a:spcPct val="0"/>
                        </a:spcBef>
                        <a:spcAft>
                          <a:spcPct val="0"/>
                        </a:spcAft>
                        <a:buFontTx/>
                        <a:buNone/>
                      </a:pPr>
                      <a:endParaRPr lang="ko-KR" altLang="en-US" kern="1200" i="0" b="0">
                        <a:solidFill>
                          <a:schemeClr val="tx1"/>
                        </a:solidFill>
                      </a:endParaRPr>
                    </a:p>
                  </a:txBody>
                  <a:tcPr marL="71755" marR="0" marT="0" marB="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r>
              <a:tr h="276860">
                <a:tc>
                  <a:txBody>
                    <a:bodyPr/>
                    <a:lstStyle/>
                    <a:p>
                      <a:pPr marL="0" indent="0" rtl="0" algn="ctr" latinLnBrk="0" lvl="1">
                        <a:lnSpc>
                          <a:spcPct val="100000"/>
                        </a:lnSpc>
                        <a:spcBef>
                          <a:spcPct val="0"/>
                        </a:spcBef>
                        <a:spcAft>
                          <a:spcPct val="0"/>
                        </a:spcAft>
                        <a:buFontTx/>
                        <a:buNone/>
                      </a:pPr>
                      <a:endParaRPr lang="ko-KR" altLang="en-US" kern="1200" i="0" b="0">
                        <a:solidFill>
                          <a:schemeClr val="tx1"/>
                        </a:solidFill>
                      </a:endParaRPr>
                    </a:p>
                  </a:txBody>
                  <a:tcPr marL="0" marR="0" marT="0" marB="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ctr" latinLnBrk="0" lvl="1">
                        <a:lnSpc>
                          <a:spcPct val="100000"/>
                        </a:lnSpc>
                        <a:spcBef>
                          <a:spcPct val="0"/>
                        </a:spcBef>
                        <a:spcAft>
                          <a:spcPct val="0"/>
                        </a:spcAft>
                        <a:buFontTx/>
                        <a:buNone/>
                      </a:pPr>
                      <a:endParaRPr lang="ko-KR" altLang="en-US" kern="1200" i="0" b="0">
                        <a:solidFill>
                          <a:schemeClr val="tx1"/>
                        </a:solidFill>
                      </a:endParaRPr>
                    </a:p>
                  </a:txBody>
                  <a:tcPr marL="0" marR="0" marT="0" marB="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ctr" latinLnBrk="0" lvl="1">
                        <a:lnSpc>
                          <a:spcPct val="100000"/>
                        </a:lnSpc>
                        <a:spcBef>
                          <a:spcPct val="0"/>
                        </a:spcBef>
                        <a:spcAft>
                          <a:spcPct val="0"/>
                        </a:spcAft>
                        <a:buFontTx/>
                        <a:buNone/>
                      </a:pPr>
                      <a:endParaRPr lang="ko-KR" altLang="en-US" kern="1200" i="0" b="0">
                        <a:solidFill>
                          <a:schemeClr val="tx1"/>
                        </a:solidFill>
                      </a:endParaRPr>
                    </a:p>
                  </a:txBody>
                  <a:tcPr marL="71755" marR="0" marT="0" marB="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l" latinLnBrk="0" lvl="1">
                        <a:lnSpc>
                          <a:spcPct val="100000"/>
                        </a:lnSpc>
                        <a:spcBef>
                          <a:spcPct val="0"/>
                        </a:spcBef>
                        <a:spcAft>
                          <a:spcPct val="0"/>
                        </a:spcAft>
                        <a:buFontTx/>
                        <a:buNone/>
                      </a:pPr>
                      <a:endParaRPr lang="ko-KR" altLang="en-US" kern="1200" i="0" b="0">
                        <a:solidFill>
                          <a:schemeClr val="tx1"/>
                        </a:solidFill>
                      </a:endParaRPr>
                    </a:p>
                  </a:txBody>
                  <a:tcPr marL="71755" marR="0" marT="0" marB="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l" latinLnBrk="0" lvl="1">
                        <a:lnSpc>
                          <a:spcPct val="100000"/>
                        </a:lnSpc>
                        <a:spcBef>
                          <a:spcPct val="0"/>
                        </a:spcBef>
                        <a:spcAft>
                          <a:spcPct val="0"/>
                        </a:spcAft>
                        <a:buFontTx/>
                        <a:buNone/>
                      </a:pPr>
                      <a:endParaRPr lang="ko-KR" altLang="en-US" kern="1200" i="0" b="0">
                        <a:solidFill>
                          <a:schemeClr val="tx1"/>
                        </a:solidFill>
                      </a:endParaRPr>
                    </a:p>
                  </a:txBody>
                  <a:tcPr marL="71755" marR="0" marT="0" marB="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ctr" latinLnBrk="0" lvl="1">
                        <a:lnSpc>
                          <a:spcPct val="100000"/>
                        </a:lnSpc>
                        <a:spcBef>
                          <a:spcPct val="0"/>
                        </a:spcBef>
                        <a:spcAft>
                          <a:spcPct val="0"/>
                        </a:spcAft>
                        <a:buFontTx/>
                        <a:buNone/>
                      </a:pPr>
                      <a:endParaRPr lang="ko-KR" altLang="en-US" kern="1200" i="0" b="0">
                        <a:solidFill>
                          <a:schemeClr val="tx1"/>
                        </a:solidFill>
                      </a:endParaRPr>
                    </a:p>
                  </a:txBody>
                  <a:tcPr marL="71755" marR="0" marT="0" marB="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r>
              <a:tr h="276860">
                <a:tc>
                  <a:txBody>
                    <a:bodyPr/>
                    <a:lstStyle/>
                    <a:p>
                      <a:pPr marL="0" indent="0" rtl="0" algn="ctr" latinLnBrk="0" lvl="1">
                        <a:lnSpc>
                          <a:spcPct val="100000"/>
                        </a:lnSpc>
                        <a:spcBef>
                          <a:spcPct val="0"/>
                        </a:spcBef>
                        <a:spcAft>
                          <a:spcPct val="0"/>
                        </a:spcAft>
                        <a:buFontTx/>
                        <a:buNone/>
                      </a:pPr>
                      <a:endParaRPr lang="ko-KR" altLang="en-US" kern="1200" i="0" b="0">
                        <a:solidFill>
                          <a:schemeClr val="tx1"/>
                        </a:solidFill>
                      </a:endParaRPr>
                    </a:p>
                  </a:txBody>
                  <a:tcPr marL="0" marR="0" marT="0" marB="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ctr" latinLnBrk="0" lvl="1">
                        <a:lnSpc>
                          <a:spcPct val="100000"/>
                        </a:lnSpc>
                        <a:spcBef>
                          <a:spcPct val="0"/>
                        </a:spcBef>
                        <a:spcAft>
                          <a:spcPct val="0"/>
                        </a:spcAft>
                        <a:buFontTx/>
                        <a:buNone/>
                      </a:pPr>
                      <a:endParaRPr lang="ko-KR" altLang="en-US" kern="1200" i="0" b="0">
                        <a:solidFill>
                          <a:schemeClr val="tx1"/>
                        </a:solidFill>
                      </a:endParaRPr>
                    </a:p>
                  </a:txBody>
                  <a:tcPr marL="0" marR="0" marT="0" marB="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ctr" latinLnBrk="0" lvl="1">
                        <a:lnSpc>
                          <a:spcPct val="100000"/>
                        </a:lnSpc>
                        <a:spcBef>
                          <a:spcPct val="0"/>
                        </a:spcBef>
                        <a:spcAft>
                          <a:spcPct val="0"/>
                        </a:spcAft>
                        <a:buFontTx/>
                        <a:buNone/>
                      </a:pPr>
                      <a:endParaRPr lang="ko-KR" altLang="en-US" kern="1200" i="0" b="0">
                        <a:solidFill>
                          <a:schemeClr val="tx1"/>
                        </a:solidFill>
                      </a:endParaRPr>
                    </a:p>
                  </a:txBody>
                  <a:tcPr marL="71755" marR="0" marT="0" marB="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l" latinLnBrk="0" lvl="1">
                        <a:lnSpc>
                          <a:spcPct val="100000"/>
                        </a:lnSpc>
                        <a:spcBef>
                          <a:spcPct val="0"/>
                        </a:spcBef>
                        <a:spcAft>
                          <a:spcPct val="0"/>
                        </a:spcAft>
                        <a:buFontTx/>
                        <a:buNone/>
                      </a:pPr>
                      <a:endParaRPr lang="ko-KR" altLang="en-US" kern="1200" i="0" b="0">
                        <a:solidFill>
                          <a:schemeClr val="tx1"/>
                        </a:solidFill>
                      </a:endParaRPr>
                    </a:p>
                  </a:txBody>
                  <a:tcPr marL="71755" marR="0" marT="0" marB="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l" latinLnBrk="0" lvl="1">
                        <a:lnSpc>
                          <a:spcPct val="100000"/>
                        </a:lnSpc>
                        <a:spcBef>
                          <a:spcPct val="0"/>
                        </a:spcBef>
                        <a:spcAft>
                          <a:spcPct val="0"/>
                        </a:spcAft>
                        <a:buFontTx/>
                        <a:buNone/>
                      </a:pPr>
                      <a:endParaRPr lang="ko-KR" altLang="en-US" kern="1200" i="0" b="0">
                        <a:solidFill>
                          <a:schemeClr val="tx1"/>
                        </a:solidFill>
                      </a:endParaRPr>
                    </a:p>
                  </a:txBody>
                  <a:tcPr marL="71755" marR="0" marT="0" marB="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ctr" latinLnBrk="0" lvl="1">
                        <a:lnSpc>
                          <a:spcPct val="100000"/>
                        </a:lnSpc>
                        <a:spcBef>
                          <a:spcPct val="0"/>
                        </a:spcBef>
                        <a:spcAft>
                          <a:spcPct val="0"/>
                        </a:spcAft>
                        <a:buFontTx/>
                        <a:buNone/>
                      </a:pPr>
                      <a:endParaRPr lang="ko-KR" altLang="en-US" kern="1200" i="0" b="0">
                        <a:solidFill>
                          <a:schemeClr val="tx1"/>
                        </a:solidFill>
                      </a:endParaRPr>
                    </a:p>
                  </a:txBody>
                  <a:tcPr marL="71755" marR="0" marT="0" marB="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r>
              <a:tr h="276860">
                <a:tc>
                  <a:txBody>
                    <a:bodyPr/>
                    <a:lstStyle/>
                    <a:p>
                      <a:pPr marL="0" indent="0" rtl="0" algn="ctr" latinLnBrk="0" lvl="1">
                        <a:lnSpc>
                          <a:spcPct val="100000"/>
                        </a:lnSpc>
                        <a:spcBef>
                          <a:spcPct val="0"/>
                        </a:spcBef>
                        <a:spcAft>
                          <a:spcPct val="0"/>
                        </a:spcAft>
                        <a:buFontTx/>
                        <a:buNone/>
                      </a:pPr>
                      <a:endParaRPr lang="ko-KR" altLang="en-US" kern="1200" i="0" b="0">
                        <a:solidFill>
                          <a:schemeClr val="tx1"/>
                        </a:solidFill>
                      </a:endParaRPr>
                    </a:p>
                  </a:txBody>
                  <a:tcPr marL="0" marR="0" marT="0" marB="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ctr" latinLnBrk="0" lvl="1">
                        <a:lnSpc>
                          <a:spcPct val="100000"/>
                        </a:lnSpc>
                        <a:spcBef>
                          <a:spcPct val="0"/>
                        </a:spcBef>
                        <a:spcAft>
                          <a:spcPct val="0"/>
                        </a:spcAft>
                        <a:buFontTx/>
                        <a:buNone/>
                      </a:pPr>
                      <a:endParaRPr lang="ko-KR" altLang="en-US" kern="1200" i="0" b="0">
                        <a:solidFill>
                          <a:schemeClr val="tx1"/>
                        </a:solidFill>
                      </a:endParaRPr>
                    </a:p>
                  </a:txBody>
                  <a:tcPr marL="0" marR="0" marT="0" marB="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ctr" latinLnBrk="0" lvl="1">
                        <a:lnSpc>
                          <a:spcPct val="100000"/>
                        </a:lnSpc>
                        <a:spcBef>
                          <a:spcPct val="0"/>
                        </a:spcBef>
                        <a:spcAft>
                          <a:spcPct val="0"/>
                        </a:spcAft>
                        <a:buFontTx/>
                        <a:buNone/>
                      </a:pPr>
                      <a:endParaRPr lang="ko-KR" altLang="en-US" kern="1200" i="0" b="0">
                        <a:solidFill>
                          <a:schemeClr val="tx1"/>
                        </a:solidFill>
                      </a:endParaRPr>
                    </a:p>
                  </a:txBody>
                  <a:tcPr marL="71755" marR="0" marT="0" marB="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l" latinLnBrk="0" lvl="1">
                        <a:lnSpc>
                          <a:spcPct val="100000"/>
                        </a:lnSpc>
                        <a:spcBef>
                          <a:spcPct val="0"/>
                        </a:spcBef>
                        <a:spcAft>
                          <a:spcPct val="0"/>
                        </a:spcAft>
                        <a:buFontTx/>
                        <a:buNone/>
                      </a:pPr>
                      <a:endParaRPr lang="ko-KR" altLang="en-US" kern="1200" i="0" b="0">
                        <a:solidFill>
                          <a:schemeClr val="tx1"/>
                        </a:solidFill>
                      </a:endParaRPr>
                    </a:p>
                  </a:txBody>
                  <a:tcPr marL="71755" marR="0" marT="0" marB="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l" latinLnBrk="0" lvl="1">
                        <a:lnSpc>
                          <a:spcPct val="100000"/>
                        </a:lnSpc>
                        <a:spcBef>
                          <a:spcPct val="0"/>
                        </a:spcBef>
                        <a:spcAft>
                          <a:spcPct val="0"/>
                        </a:spcAft>
                        <a:buFontTx/>
                        <a:buNone/>
                      </a:pPr>
                      <a:endParaRPr lang="ko-KR" altLang="en-US" kern="1200" i="0" b="0">
                        <a:solidFill>
                          <a:schemeClr val="tx1"/>
                        </a:solidFill>
                      </a:endParaRPr>
                    </a:p>
                  </a:txBody>
                  <a:tcPr marL="71755" marR="0" marT="0" marB="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ctr" latinLnBrk="0" lvl="1">
                        <a:lnSpc>
                          <a:spcPct val="100000"/>
                        </a:lnSpc>
                        <a:spcBef>
                          <a:spcPct val="0"/>
                        </a:spcBef>
                        <a:spcAft>
                          <a:spcPct val="0"/>
                        </a:spcAft>
                        <a:buFontTx/>
                        <a:buNone/>
                      </a:pPr>
                      <a:endParaRPr lang="ko-KR" altLang="en-US" kern="1200" i="0" b="0">
                        <a:solidFill>
                          <a:schemeClr val="tx1"/>
                        </a:solidFill>
                      </a:endParaRPr>
                    </a:p>
                  </a:txBody>
                  <a:tcPr marL="71755" marR="0" marT="0" marB="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r>
              <a:tr h="276860">
                <a:tc>
                  <a:txBody>
                    <a:bodyPr/>
                    <a:lstStyle/>
                    <a:p>
                      <a:pPr marL="0" indent="0" rtl="0" algn="ctr" latinLnBrk="0" lvl="1">
                        <a:lnSpc>
                          <a:spcPct val="100000"/>
                        </a:lnSpc>
                        <a:spcBef>
                          <a:spcPct val="0"/>
                        </a:spcBef>
                        <a:spcAft>
                          <a:spcPct val="0"/>
                        </a:spcAft>
                        <a:buFontTx/>
                        <a:buNone/>
                      </a:pPr>
                      <a:endParaRPr lang="ko-KR" altLang="en-US" kern="1200" i="0" b="0">
                        <a:solidFill>
                          <a:schemeClr val="tx1"/>
                        </a:solidFill>
                      </a:endParaRPr>
                    </a:p>
                  </a:txBody>
                  <a:tcPr marL="0" marR="0" marT="0" marB="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ctr" latinLnBrk="0" lvl="1">
                        <a:lnSpc>
                          <a:spcPct val="100000"/>
                        </a:lnSpc>
                        <a:spcBef>
                          <a:spcPct val="0"/>
                        </a:spcBef>
                        <a:spcAft>
                          <a:spcPct val="0"/>
                        </a:spcAft>
                        <a:buFontTx/>
                        <a:buNone/>
                      </a:pPr>
                      <a:endParaRPr lang="ko-KR" altLang="en-US" kern="1200" i="0" b="0">
                        <a:solidFill>
                          <a:schemeClr val="tx1"/>
                        </a:solidFill>
                      </a:endParaRPr>
                    </a:p>
                  </a:txBody>
                  <a:tcPr marL="0" marR="0" marT="0" marB="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ctr" latinLnBrk="0" lvl="1">
                        <a:lnSpc>
                          <a:spcPct val="100000"/>
                        </a:lnSpc>
                        <a:spcBef>
                          <a:spcPct val="0"/>
                        </a:spcBef>
                        <a:spcAft>
                          <a:spcPct val="0"/>
                        </a:spcAft>
                        <a:buFontTx/>
                        <a:buNone/>
                      </a:pPr>
                      <a:endParaRPr lang="ko-KR" altLang="en-US" kern="1200" i="0" b="0">
                        <a:solidFill>
                          <a:schemeClr val="tx1"/>
                        </a:solidFill>
                      </a:endParaRPr>
                    </a:p>
                  </a:txBody>
                  <a:tcPr marL="71755" marR="0" marT="0" marB="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l" latinLnBrk="0" lvl="1">
                        <a:lnSpc>
                          <a:spcPct val="100000"/>
                        </a:lnSpc>
                        <a:spcBef>
                          <a:spcPct val="0"/>
                        </a:spcBef>
                        <a:spcAft>
                          <a:spcPct val="0"/>
                        </a:spcAft>
                        <a:buFontTx/>
                        <a:buNone/>
                      </a:pPr>
                      <a:endParaRPr lang="ko-KR" altLang="en-US" kern="1200" i="0" b="0">
                        <a:solidFill>
                          <a:schemeClr val="tx1"/>
                        </a:solidFill>
                      </a:endParaRPr>
                    </a:p>
                  </a:txBody>
                  <a:tcPr marL="71755" marR="0" marT="0" marB="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l" latinLnBrk="0" lvl="1">
                        <a:lnSpc>
                          <a:spcPct val="100000"/>
                        </a:lnSpc>
                        <a:spcBef>
                          <a:spcPct val="0"/>
                        </a:spcBef>
                        <a:spcAft>
                          <a:spcPct val="0"/>
                        </a:spcAft>
                        <a:buFontTx/>
                        <a:buNone/>
                      </a:pPr>
                      <a:endParaRPr lang="ko-KR" altLang="en-US" kern="1200" i="0" b="0">
                        <a:solidFill>
                          <a:schemeClr val="tx1"/>
                        </a:solidFill>
                      </a:endParaRPr>
                    </a:p>
                  </a:txBody>
                  <a:tcPr marL="71755" marR="0" marT="0" marB="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ctr" latinLnBrk="0" lvl="1">
                        <a:lnSpc>
                          <a:spcPct val="100000"/>
                        </a:lnSpc>
                        <a:spcBef>
                          <a:spcPct val="0"/>
                        </a:spcBef>
                        <a:spcAft>
                          <a:spcPct val="0"/>
                        </a:spcAft>
                        <a:buFontTx/>
                        <a:buNone/>
                      </a:pPr>
                      <a:endParaRPr lang="ko-KR" altLang="en-US" kern="1200" i="0" b="0">
                        <a:solidFill>
                          <a:schemeClr val="tx1"/>
                        </a:solidFill>
                      </a:endParaRPr>
                    </a:p>
                  </a:txBody>
                  <a:tcPr marL="71755" marR="0" marT="0" marB="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r>
              <a:tr h="276860">
                <a:tc>
                  <a:txBody>
                    <a:bodyPr/>
                    <a:lstStyle/>
                    <a:p>
                      <a:pPr marL="0" indent="0" rtl="0" algn="ctr" latinLnBrk="0" lvl="1">
                        <a:lnSpc>
                          <a:spcPct val="100000"/>
                        </a:lnSpc>
                        <a:spcBef>
                          <a:spcPct val="0"/>
                        </a:spcBef>
                        <a:spcAft>
                          <a:spcPct val="0"/>
                        </a:spcAft>
                        <a:buFontTx/>
                        <a:buNone/>
                      </a:pPr>
                      <a:endParaRPr lang="ko-KR" altLang="en-US" kern="1200" i="0" b="0">
                        <a:solidFill>
                          <a:schemeClr val="tx1"/>
                        </a:solidFill>
                      </a:endParaRPr>
                    </a:p>
                  </a:txBody>
                  <a:tcPr marL="0" marR="0" marT="0" marB="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ctr" latinLnBrk="0" lvl="1">
                        <a:lnSpc>
                          <a:spcPct val="100000"/>
                        </a:lnSpc>
                        <a:spcBef>
                          <a:spcPct val="0"/>
                        </a:spcBef>
                        <a:spcAft>
                          <a:spcPct val="0"/>
                        </a:spcAft>
                        <a:buFontTx/>
                        <a:buNone/>
                      </a:pPr>
                      <a:endParaRPr lang="ko-KR" altLang="en-US" kern="1200" i="0" b="0">
                        <a:solidFill>
                          <a:schemeClr val="tx1"/>
                        </a:solidFill>
                      </a:endParaRPr>
                    </a:p>
                  </a:txBody>
                  <a:tcPr marL="0" marR="0" marT="0" marB="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ctr" latinLnBrk="0" lvl="1">
                        <a:lnSpc>
                          <a:spcPct val="100000"/>
                        </a:lnSpc>
                        <a:spcBef>
                          <a:spcPct val="0"/>
                        </a:spcBef>
                        <a:spcAft>
                          <a:spcPct val="0"/>
                        </a:spcAft>
                        <a:buFontTx/>
                        <a:buNone/>
                      </a:pPr>
                      <a:endParaRPr lang="ko-KR" altLang="en-US" kern="1200" i="0" b="0">
                        <a:solidFill>
                          <a:schemeClr val="tx1"/>
                        </a:solidFill>
                      </a:endParaRPr>
                    </a:p>
                  </a:txBody>
                  <a:tcPr marL="71755" marR="0" marT="0" marB="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l" latinLnBrk="0" lvl="1">
                        <a:lnSpc>
                          <a:spcPct val="100000"/>
                        </a:lnSpc>
                        <a:spcBef>
                          <a:spcPct val="0"/>
                        </a:spcBef>
                        <a:spcAft>
                          <a:spcPct val="0"/>
                        </a:spcAft>
                        <a:buFontTx/>
                        <a:buNone/>
                      </a:pPr>
                      <a:endParaRPr lang="ko-KR" altLang="en-US" kern="1200" i="0" b="0">
                        <a:solidFill>
                          <a:schemeClr val="tx1"/>
                        </a:solidFill>
                      </a:endParaRPr>
                    </a:p>
                  </a:txBody>
                  <a:tcPr marL="71755" marR="0" marT="0" marB="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l" latinLnBrk="0" lvl="1">
                        <a:lnSpc>
                          <a:spcPct val="100000"/>
                        </a:lnSpc>
                        <a:spcBef>
                          <a:spcPct val="0"/>
                        </a:spcBef>
                        <a:spcAft>
                          <a:spcPct val="0"/>
                        </a:spcAft>
                        <a:buFontTx/>
                        <a:buNone/>
                      </a:pPr>
                      <a:endParaRPr lang="ko-KR" altLang="en-US" kern="1200" i="0" b="0">
                        <a:solidFill>
                          <a:schemeClr val="tx1"/>
                        </a:solidFill>
                      </a:endParaRPr>
                    </a:p>
                  </a:txBody>
                  <a:tcPr marL="71755" marR="0" marT="0" marB="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ctr" latinLnBrk="0" lvl="1">
                        <a:lnSpc>
                          <a:spcPct val="100000"/>
                        </a:lnSpc>
                        <a:spcBef>
                          <a:spcPct val="0"/>
                        </a:spcBef>
                        <a:spcAft>
                          <a:spcPct val="0"/>
                        </a:spcAft>
                        <a:buFontTx/>
                        <a:buNone/>
                      </a:pPr>
                      <a:endParaRPr lang="ko-KR" altLang="en-US" kern="1200" i="0" b="0">
                        <a:solidFill>
                          <a:schemeClr val="tx1"/>
                        </a:solidFill>
                      </a:endParaRPr>
                    </a:p>
                  </a:txBody>
                  <a:tcPr marL="71755" marR="0" marT="0" marB="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r>
              <a:tr h="276860">
                <a:tc>
                  <a:txBody>
                    <a:bodyPr/>
                    <a:lstStyle/>
                    <a:p>
                      <a:pPr marL="0" indent="0" rtl="0" algn="ctr" latinLnBrk="0" lvl="1">
                        <a:lnSpc>
                          <a:spcPct val="100000"/>
                        </a:lnSpc>
                        <a:spcBef>
                          <a:spcPct val="0"/>
                        </a:spcBef>
                        <a:spcAft>
                          <a:spcPct val="0"/>
                        </a:spcAft>
                        <a:buFontTx/>
                        <a:buNone/>
                      </a:pPr>
                      <a:endParaRPr lang="ko-KR" altLang="en-US" kern="1200" i="0" b="0">
                        <a:solidFill>
                          <a:schemeClr val="tx1"/>
                        </a:solidFill>
                      </a:endParaRPr>
                    </a:p>
                  </a:txBody>
                  <a:tcPr marL="0" marR="0" marT="0" marB="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ctr" latinLnBrk="0" lvl="1">
                        <a:lnSpc>
                          <a:spcPct val="100000"/>
                        </a:lnSpc>
                        <a:spcBef>
                          <a:spcPct val="0"/>
                        </a:spcBef>
                        <a:spcAft>
                          <a:spcPct val="0"/>
                        </a:spcAft>
                        <a:buFontTx/>
                        <a:buNone/>
                      </a:pPr>
                      <a:endParaRPr lang="ko-KR" altLang="en-US" kern="1200" i="0" b="0">
                        <a:solidFill>
                          <a:schemeClr val="tx1"/>
                        </a:solidFill>
                      </a:endParaRPr>
                    </a:p>
                  </a:txBody>
                  <a:tcPr marL="0" marR="0" marT="0" marB="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ctr" latinLnBrk="0" lvl="1">
                        <a:lnSpc>
                          <a:spcPct val="100000"/>
                        </a:lnSpc>
                        <a:spcBef>
                          <a:spcPct val="0"/>
                        </a:spcBef>
                        <a:spcAft>
                          <a:spcPct val="0"/>
                        </a:spcAft>
                        <a:buFontTx/>
                        <a:buNone/>
                      </a:pPr>
                      <a:endParaRPr lang="ko-KR" altLang="en-US" kern="1200" i="0" b="0">
                        <a:solidFill>
                          <a:schemeClr val="tx1"/>
                        </a:solidFill>
                      </a:endParaRPr>
                    </a:p>
                  </a:txBody>
                  <a:tcPr marL="71755" marR="0" marT="0" marB="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l" latinLnBrk="0" lvl="1">
                        <a:lnSpc>
                          <a:spcPct val="100000"/>
                        </a:lnSpc>
                        <a:spcBef>
                          <a:spcPct val="0"/>
                        </a:spcBef>
                        <a:spcAft>
                          <a:spcPct val="0"/>
                        </a:spcAft>
                        <a:buFontTx/>
                        <a:buNone/>
                      </a:pPr>
                      <a:endParaRPr lang="ko-KR" altLang="en-US" kern="1200" i="0" b="0">
                        <a:solidFill>
                          <a:schemeClr val="tx1"/>
                        </a:solidFill>
                      </a:endParaRPr>
                    </a:p>
                  </a:txBody>
                  <a:tcPr marL="71755" marR="0" marT="0" marB="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l" latinLnBrk="0" lvl="1">
                        <a:lnSpc>
                          <a:spcPct val="100000"/>
                        </a:lnSpc>
                        <a:spcBef>
                          <a:spcPct val="0"/>
                        </a:spcBef>
                        <a:spcAft>
                          <a:spcPct val="0"/>
                        </a:spcAft>
                        <a:buFontTx/>
                        <a:buNone/>
                      </a:pPr>
                      <a:endParaRPr lang="ko-KR" altLang="en-US" kern="1200" i="0" b="0">
                        <a:solidFill>
                          <a:schemeClr val="tx1"/>
                        </a:solidFill>
                      </a:endParaRPr>
                    </a:p>
                  </a:txBody>
                  <a:tcPr marL="71755" marR="0" marT="0" marB="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ctr" latinLnBrk="0" lvl="1">
                        <a:lnSpc>
                          <a:spcPct val="100000"/>
                        </a:lnSpc>
                        <a:spcBef>
                          <a:spcPct val="0"/>
                        </a:spcBef>
                        <a:spcAft>
                          <a:spcPct val="0"/>
                        </a:spcAft>
                        <a:buFontTx/>
                        <a:buNone/>
                      </a:pPr>
                      <a:endParaRPr lang="ko-KR" altLang="en-US" kern="1200" i="0" b="0">
                        <a:solidFill>
                          <a:schemeClr val="tx1"/>
                        </a:solidFill>
                      </a:endParaRPr>
                    </a:p>
                  </a:txBody>
                  <a:tcPr marL="71755" marR="0" marT="0" marB="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r>
              <a:tr h="276860">
                <a:tc>
                  <a:txBody>
                    <a:bodyPr/>
                    <a:lstStyle/>
                    <a:p>
                      <a:pPr marL="0" indent="0" rtl="0" algn="ctr" latinLnBrk="0" lvl="1">
                        <a:lnSpc>
                          <a:spcPct val="100000"/>
                        </a:lnSpc>
                        <a:spcBef>
                          <a:spcPct val="0"/>
                        </a:spcBef>
                        <a:spcAft>
                          <a:spcPct val="0"/>
                        </a:spcAft>
                        <a:buFontTx/>
                        <a:buNone/>
                      </a:pPr>
                      <a:endParaRPr lang="ko-KR" altLang="en-US" kern="1200" i="0" b="0">
                        <a:solidFill>
                          <a:schemeClr val="tx1"/>
                        </a:solidFill>
                      </a:endParaRPr>
                    </a:p>
                  </a:txBody>
                  <a:tcPr marL="0" marR="0" marT="0" marB="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ctr" latinLnBrk="0" lvl="1">
                        <a:lnSpc>
                          <a:spcPct val="100000"/>
                        </a:lnSpc>
                        <a:spcBef>
                          <a:spcPct val="0"/>
                        </a:spcBef>
                        <a:spcAft>
                          <a:spcPct val="0"/>
                        </a:spcAft>
                        <a:buFontTx/>
                        <a:buNone/>
                      </a:pPr>
                      <a:endParaRPr lang="ko-KR" altLang="en-US" kern="1200" i="0" b="0">
                        <a:solidFill>
                          <a:schemeClr val="tx1"/>
                        </a:solidFill>
                      </a:endParaRPr>
                    </a:p>
                  </a:txBody>
                  <a:tcPr marL="0" marR="0" marT="0" marB="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ctr" latinLnBrk="0" lvl="1">
                        <a:lnSpc>
                          <a:spcPct val="100000"/>
                        </a:lnSpc>
                        <a:spcBef>
                          <a:spcPct val="0"/>
                        </a:spcBef>
                        <a:spcAft>
                          <a:spcPct val="0"/>
                        </a:spcAft>
                        <a:buFontTx/>
                        <a:buNone/>
                      </a:pPr>
                      <a:endParaRPr lang="ko-KR" altLang="en-US" kern="1200" i="0" b="0">
                        <a:solidFill>
                          <a:schemeClr val="tx1"/>
                        </a:solidFill>
                      </a:endParaRPr>
                    </a:p>
                  </a:txBody>
                  <a:tcPr marL="71755" marR="0" marT="0" marB="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l" latinLnBrk="0" lvl="1">
                        <a:lnSpc>
                          <a:spcPct val="100000"/>
                        </a:lnSpc>
                        <a:spcBef>
                          <a:spcPct val="0"/>
                        </a:spcBef>
                        <a:spcAft>
                          <a:spcPct val="0"/>
                        </a:spcAft>
                        <a:buFontTx/>
                        <a:buNone/>
                      </a:pPr>
                      <a:endParaRPr lang="ko-KR" altLang="en-US" kern="1200" i="0" b="0">
                        <a:solidFill>
                          <a:schemeClr val="tx1"/>
                        </a:solidFill>
                      </a:endParaRPr>
                    </a:p>
                  </a:txBody>
                  <a:tcPr marL="71755" marR="0" marT="0" marB="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l" latinLnBrk="0" lvl="1">
                        <a:lnSpc>
                          <a:spcPct val="100000"/>
                        </a:lnSpc>
                        <a:spcBef>
                          <a:spcPct val="0"/>
                        </a:spcBef>
                        <a:spcAft>
                          <a:spcPct val="0"/>
                        </a:spcAft>
                        <a:buFontTx/>
                        <a:buNone/>
                      </a:pPr>
                      <a:endParaRPr lang="ko-KR" altLang="en-US" kern="1200" i="0" b="0">
                        <a:solidFill>
                          <a:schemeClr val="tx1"/>
                        </a:solidFill>
                      </a:endParaRPr>
                    </a:p>
                  </a:txBody>
                  <a:tcPr marL="71755" marR="0" marT="0" marB="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ctr" latinLnBrk="0" lvl="1">
                        <a:lnSpc>
                          <a:spcPct val="100000"/>
                        </a:lnSpc>
                        <a:spcBef>
                          <a:spcPct val="0"/>
                        </a:spcBef>
                        <a:spcAft>
                          <a:spcPct val="0"/>
                        </a:spcAft>
                        <a:buFontTx/>
                        <a:buNone/>
                      </a:pPr>
                      <a:endParaRPr lang="ko-KR" altLang="en-US" kern="1200" i="0" b="0">
                        <a:solidFill>
                          <a:schemeClr val="tx1"/>
                        </a:solidFill>
                      </a:endParaRPr>
                    </a:p>
                  </a:txBody>
                  <a:tcPr marL="71755" marR="0" marT="0" marB="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3" name="Shape 903"/>
        <p:cNvGrpSpPr/>
        <p:nvPr/>
      </p:nvGrpSpPr>
      <p:grpSpPr>
        <a:xfrm>
          <a:off x="0" y="0"/>
          <a:ext cx="0" cy="0"/>
          <a:chOff x="0" y="0"/>
          <a:chExt cx="0" cy="0"/>
        </a:xfrm>
      </p:grpSpPr>
      <p:sp>
        <p:nvSpPr>
          <p:cNvPr id="904" name="Google Shape;904;p19"/>
          <p:cNvSpPr/>
          <p:nvPr/>
        </p:nvSpPr>
        <p:spPr>
          <a:xfrm>
            <a:off x="515620" y="965835"/>
            <a:ext cx="6171565" cy="5271770"/>
          </a:xfrm>
          <a:prstGeom prst="rect">
            <a:avLst/>
          </a:prstGeom>
          <a:solidFill>
            <a:srgbClr val="262626"/>
          </a:solidFill>
          <a:ln cap="flat" cmpd="sng" w="9525">
            <a:solidFill>
              <a:srgbClr val="7F7F7F"/>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l">
              <a:spcBef>
                <a:spcPts val="0"/>
              </a:spcBef>
              <a:spcAft>
                <a:spcPts val="0"/>
              </a:spcAft>
              <a:buNone/>
            </a:pPr>
            <a:r>
              <a:t/>
            </a:r>
            <a:endParaRPr sz="900">
              <a:solidFill>
                <a:schemeClr val="lt1"/>
              </a:solidFill>
              <a:latin typeface="Malgun Gothic"/>
              <a:ea typeface="Malgun Gothic"/>
              <a:cs typeface="Malgun Gothic"/>
              <a:sym typeface="Malgun Gothic"/>
            </a:endParaRPr>
          </a:p>
        </p:txBody>
      </p:sp>
      <p:sp>
        <p:nvSpPr>
          <p:cNvPr id="906" name="Google Shape;906;p19"/>
          <p:cNvSpPr/>
          <p:nvPr/>
        </p:nvSpPr>
        <p:spPr>
          <a:xfrm>
            <a:off x="8265160" y="95250"/>
            <a:ext cx="1574800" cy="2159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ko-KR" sz="800">
                <a:solidFill>
                  <a:schemeClr val="dk1"/>
                </a:solidFill>
                <a:latin typeface="Malgun Gothic"/>
                <a:ea typeface="Malgun Gothic"/>
                <a:cs typeface="Malgun Gothic"/>
                <a:sym typeface="Malgun Gothic"/>
              </a:rPr>
              <a:t>화면 </a:t>
            </a:r>
            <a:endParaRPr/>
          </a:p>
        </p:txBody>
      </p:sp>
      <p:graphicFrame>
        <p:nvGraphicFramePr>
          <p:cNvPr id="907" name="Google Shape;907;p19"/>
          <p:cNvGraphicFramePr>
            <a:graphicFrameLocks noGrp="1"/>
          </p:cNvGraphicFramePr>
          <p:nvPr/>
        </p:nvGraphicFramePr>
        <p:xfrm>
          <a:off x="7244080" y="872490"/>
          <a:ext cx="2588260" cy="932180"/>
        </p:xfrm>
        <a:graphic>
          <a:graphicData uri="http://schemas.openxmlformats.org/drawingml/2006/table">
            <a:tbl>
              <a:tblPr>
                <a:tableStyleId>{00000000-0000-0000-0000-000000000000}</a:tableStyleId>
              </a:tblPr>
              <a:tblGrid>
                <a:gridCol w="278765"/>
                <a:gridCol w="2309495"/>
              </a:tblGrid>
              <a:tr h="932180">
                <a:tc>
                  <a:txBody>
                    <a:bodyPr/>
                    <a:lstStyle/>
                    <a:p>
                      <a:pPr marL="0" indent="0" rtl="0" algn="ctr" latinLnBrk="0" lvl="1">
                        <a:lnSpc>
                          <a:spcPct val="100000"/>
                        </a:lnSpc>
                        <a:spcBef>
                          <a:spcPct val="0"/>
                        </a:spcBef>
                        <a:spcAft>
                          <a:spcPct val="0"/>
                        </a:spcAft>
                        <a:buFontTx/>
                        <a:buNone/>
                      </a:pPr>
                      <a:r>
                        <a:rPr lang="ko-KR" sz="800" kern="1200" cap="none" i="0" b="0" strike="noStrike">
                          <a:solidFill>
                            <a:srgbClr val="262626"/>
                          </a:solidFill>
                          <a:latin typeface="Malgun Gothic" charset="0"/>
                          <a:ea typeface="Malgun Gothic" charset="0"/>
                          <a:cs typeface="Malgun Gothic" charset="0"/>
                        </a:rPr>
                        <a:t>1</a:t>
                      </a:r>
                      <a:endParaRPr lang="ko-KR" altLang="en-US" sz="800" kern="1200" i="0" cap="none" b="0" strike="noStrike">
                        <a:solidFill>
                          <a:srgbClr val="262626"/>
                        </a:solidFill>
                        <a:latin typeface="Malgun Gothic" charset="0"/>
                        <a:ea typeface="Malgun Gothic" charset="0"/>
                        <a:cs typeface="Malgun Gothic" charset="0"/>
                      </a:endParaRPr>
                    </a:p>
                  </a:txBody>
                  <a:tcPr marL="0" marR="0" marT="45720" marB="4572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l" latinLnBrk="0" lvl="1">
                        <a:lnSpc>
                          <a:spcPct val="100000"/>
                        </a:lnSpc>
                        <a:spcBef>
                          <a:spcPct val="200"/>
                        </a:spcBef>
                        <a:spcAft>
                          <a:spcPct val="0"/>
                        </a:spcAft>
                        <a:buFontTx/>
                        <a:buNone/>
                      </a:pPr>
                      <a:r>
                        <a:rPr lang="ko-KR" sz="800" kern="1200">
                          <a:solidFill>
                            <a:srgbClr val="262626"/>
                          </a:solidFill>
                          <a:latin typeface="Malgun Gothic" charset="0"/>
                          <a:ea typeface="Malgun Gothic" charset="0"/>
                          <a:cs typeface="Malgun Gothic" charset="0"/>
                        </a:rPr>
                        <a:t>18세 미만 경고 팝업</a:t>
                      </a:r>
                      <a:endParaRPr lang="ko-KR" altLang="en-US" sz="800" kern="1200">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a:solidFill>
                            <a:srgbClr val="262626"/>
                          </a:solidFill>
                          <a:latin typeface="Malgun Gothic" charset="0"/>
                          <a:ea typeface="Malgun Gothic" charset="0"/>
                          <a:cs typeface="Malgun Gothic" charset="0"/>
                        </a:rPr>
                        <a:t>기능:</a:t>
                      </a:r>
                      <a:endParaRPr lang="ko-KR" altLang="en-US" sz="800" kern="1200">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a:solidFill>
                            <a:srgbClr val="262626"/>
                          </a:solidFill>
                          <a:latin typeface="Malgun Gothic" charset="0"/>
                          <a:ea typeface="Malgun Gothic" charset="0"/>
                          <a:cs typeface="Malgun Gothic" charset="0"/>
                        </a:rPr>
                        <a:t>- </a:t>
                      </a:r>
                      <a:r>
                        <a:rPr lang="ko-KR" sz="800" kern="1200">
                          <a:solidFill>
                            <a:srgbClr val="262626"/>
                          </a:solidFill>
                          <a:latin typeface="Malgun Gothic" charset="0"/>
                          <a:ea typeface="Malgun Gothic" charset="0"/>
                          <a:cs typeface="Malgun Gothic" charset="0"/>
                        </a:rPr>
                        <a:t>18세 미만 플레이가 불가한 게임의 상세 화면으로 이동할 시 띄우는 경고 팝업.</a:t>
                      </a:r>
                      <a:endParaRPr lang="ko-KR" altLang="en-US" sz="800" kern="1200">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a:solidFill>
                            <a:srgbClr val="262626"/>
                          </a:solidFill>
                          <a:latin typeface="Malgun Gothic" charset="0"/>
                          <a:ea typeface="Malgun Gothic" charset="0"/>
                          <a:cs typeface="Malgun Gothic" charset="0"/>
                        </a:rPr>
                        <a:t>- </a:t>
                      </a:r>
                      <a:r>
                        <a:rPr lang="ko-KR" sz="800" kern="1200">
                          <a:solidFill>
                            <a:srgbClr val="262626"/>
                          </a:solidFill>
                          <a:latin typeface="Malgun Gothic" charset="0"/>
                          <a:ea typeface="Malgun Gothic" charset="0"/>
                          <a:cs typeface="Malgun Gothic" charset="0"/>
                        </a:rPr>
                        <a:t>1.1 클릭 시 팝업 닫기</a:t>
                      </a:r>
                      <a:endParaRPr lang="ko-KR" altLang="en-US" sz="800" kern="1200">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a:solidFill>
                            <a:srgbClr val="262626"/>
                          </a:solidFill>
                          <a:latin typeface="Malgun Gothic" charset="0"/>
                          <a:ea typeface="Malgun Gothic" charset="0"/>
                          <a:cs typeface="Malgun Gothic" charset="0"/>
                        </a:rPr>
                        <a:t>- 1.2 클릭 시 이전 화면으로 돌아가기.</a:t>
                      </a:r>
                      <a:endParaRPr lang="ko-KR" altLang="en-US" sz="800" kern="1200">
                        <a:solidFill>
                          <a:srgbClr val="262626"/>
                        </a:solidFill>
                        <a:latin typeface="Malgun Gothic" charset="0"/>
                        <a:ea typeface="Malgun Gothic" charset="0"/>
                        <a:cs typeface="Malgun Gothic" charset="0"/>
                      </a:endParaRPr>
                    </a:p>
                  </a:txBody>
                  <a:tcPr marL="35560" marR="0" marT="45720" marB="45720" anchor="t">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r>
            </a:tbl>
          </a:graphicData>
        </a:graphic>
      </p:graphicFrame>
      <p:sp>
        <p:nvSpPr>
          <p:cNvPr id="919" name="Google Shape;919;p19"/>
          <p:cNvSpPr/>
          <p:nvPr/>
        </p:nvSpPr>
        <p:spPr>
          <a:xfrm>
            <a:off x="4413250" y="95250"/>
            <a:ext cx="2736850" cy="216535"/>
          </a:xfrm>
          <a:prstGeom prst="rect">
            <a:avLst/>
          </a:prstGeom>
          <a:noFill/>
          <a:ln>
            <a:noFill/>
          </a:ln>
        </p:spPr>
        <p:txBody>
          <a:bodyPr wrap="square" lIns="91440" tIns="45720" rIns="91440" bIns="45720" numCol="1" vert="horz" anchor="ctr">
            <a:noAutofit/>
          </a:bodyPr>
          <a:lstStyle/>
          <a:p>
            <a:pPr marL="0" indent="0" rtl="0" algn="l" latinLnBrk="0">
              <a:spcBef>
                <a:spcPts val="0"/>
              </a:spcBef>
              <a:spcAft>
                <a:spcPts val="0"/>
              </a:spcAft>
              <a:buFontTx/>
              <a:buNone/>
            </a:pPr>
            <a:r>
              <a:rPr lang="ko-KR" sz="800">
                <a:solidFill>
                  <a:schemeClr val="dk1"/>
                </a:solidFill>
                <a:latin typeface="Malgun Gothic" charset="0"/>
                <a:ea typeface="Malgun Gothic" charset="0"/>
                <a:cs typeface="Malgun Gothic" charset="0"/>
              </a:rPr>
              <a:t>18세 미만 경고 팝업</a:t>
            </a:r>
            <a:endParaRPr lang="ko-KR" altLang="en-US" sz="800">
              <a:solidFill>
                <a:schemeClr val="dk1"/>
              </a:solidFill>
              <a:latin typeface="Malgun Gothic" charset="0"/>
              <a:ea typeface="Malgun Gothic" charset="0"/>
              <a:cs typeface="Malgun Gothic" charset="0"/>
            </a:endParaRPr>
          </a:p>
        </p:txBody>
      </p:sp>
      <p:sp>
        <p:nvSpPr>
          <p:cNvPr id="920" name="Google Shape;920;p19"/>
          <p:cNvSpPr/>
          <p:nvPr/>
        </p:nvSpPr>
        <p:spPr>
          <a:xfrm>
            <a:off x="956310" y="324485"/>
            <a:ext cx="2736215" cy="215900"/>
          </a:xfrm>
          <a:prstGeom prst="rect">
            <a:avLst/>
          </a:prstGeom>
          <a:noFill/>
          <a:ln>
            <a:noFill/>
          </a:ln>
        </p:spPr>
        <p:txBody>
          <a:bodyPr anchorCtr="0" anchor="ctr" bIns="72000" lIns="91425" spcFirstLastPara="1" rIns="91425" wrap="square" tIns="72000">
            <a:noAutofit/>
          </a:bodyPr>
          <a:lstStyle/>
          <a:p>
            <a:pPr indent="0" lvl="0" marL="0" marR="0" rtl="0" algn="l">
              <a:spcBef>
                <a:spcPts val="0"/>
              </a:spcBef>
              <a:spcAft>
                <a:spcPts val="0"/>
              </a:spcAft>
              <a:buNone/>
            </a:pPr>
            <a:r>
              <a:rPr lang="ko-KR" sz="800">
                <a:solidFill>
                  <a:schemeClr val="dk1"/>
                </a:solidFill>
                <a:latin typeface="Malgun Gothic"/>
                <a:ea typeface="Malgun Gothic"/>
                <a:cs typeface="Malgun Gothic"/>
                <a:sym typeface="Malgun Gothic"/>
              </a:rPr>
              <a:t>메인 화면 &gt; 서브화면 &gt; 상세화면</a:t>
            </a:r>
            <a:endParaRPr sz="800">
              <a:solidFill>
                <a:schemeClr val="dk1"/>
              </a:solidFill>
              <a:latin typeface="Malgun Gothic"/>
              <a:ea typeface="Malgun Gothic"/>
              <a:cs typeface="Malgun Gothic"/>
              <a:sym typeface="Malgun Gothic"/>
            </a:endParaRPr>
          </a:p>
        </p:txBody>
      </p:sp>
      <p:sp>
        <p:nvSpPr>
          <p:cNvPr id="922" name="Google Shape;922;p19"/>
          <p:cNvSpPr/>
          <p:nvPr/>
        </p:nvSpPr>
        <p:spPr>
          <a:xfrm>
            <a:off x="956310" y="95250"/>
            <a:ext cx="2736215" cy="2159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ko-KR" sz="800">
                <a:solidFill>
                  <a:schemeClr val="dk1"/>
                </a:solidFill>
                <a:latin typeface="Malgun Gothic"/>
                <a:ea typeface="Malgun Gothic"/>
                <a:cs typeface="Malgun Gothic"/>
                <a:sym typeface="Malgun Gothic"/>
              </a:rPr>
              <a:t>web_02</a:t>
            </a:r>
            <a:endParaRPr sz="800">
              <a:solidFill>
                <a:schemeClr val="dk1"/>
              </a:solidFill>
              <a:latin typeface="Malgun Gothic"/>
              <a:ea typeface="Malgun Gothic"/>
              <a:cs typeface="Malgun Gothic"/>
              <a:sym typeface="Malgun Gothic"/>
            </a:endParaRPr>
          </a:p>
        </p:txBody>
      </p:sp>
      <p:sp>
        <p:nvSpPr>
          <p:cNvPr id="926" name="Google Shape;926;p19"/>
          <p:cNvSpPr>
            <a:spLocks/>
          </p:cNvSpPr>
          <p:nvPr/>
        </p:nvSpPr>
        <p:spPr>
          <a:xfrm rot="0">
            <a:off x="3128645" y="4113530"/>
            <a:ext cx="939165" cy="268605"/>
          </a:xfrm>
          <a:prstGeom prst="roundRect">
            <a:avLst>
              <a:gd name="adj" fmla="val 16667"/>
            </a:avLst>
          </a:prstGeom>
          <a:noFill/>
          <a:ln w="9525" cap="flat" cmpd="sng">
            <a:solidFill>
              <a:srgbClr val="7F7F7F">
                <a:alpha val="100000"/>
              </a:srgbClr>
            </a:solidFill>
            <a:prstDash val="solid"/>
            <a:miter lim="800000"/>
          </a:ln>
        </p:spPr>
        <p:txBody>
          <a:bodyPr wrap="square" lIns="0" tIns="45720" rIns="0" bIns="45720" numCol="1" vert="horz" anchor="ctr">
            <a:noAutofit/>
          </a:bodyPr>
          <a:lstStyle/>
          <a:p>
            <a:pPr marL="0" indent="0" rtl="0" algn="ctr" latinLnBrk="0">
              <a:spcBef>
                <a:spcPts val="0"/>
              </a:spcBef>
              <a:spcAft>
                <a:spcPts val="0"/>
              </a:spcAft>
              <a:buFontTx/>
              <a:buNone/>
            </a:pPr>
            <a:r>
              <a:rPr lang="ko-KR" sz="900">
                <a:solidFill>
                  <a:srgbClr val="A5A5A5"/>
                </a:solidFill>
                <a:latin typeface="Malgun Gothic" charset="0"/>
                <a:ea typeface="Malgun Gothic" charset="0"/>
                <a:cs typeface="Malgun Gothic" charset="0"/>
              </a:rPr>
              <a:t>계속</a:t>
            </a:r>
            <a:endParaRPr lang="ko-KR" altLang="en-US" sz="900">
              <a:solidFill>
                <a:srgbClr val="A5A5A5"/>
              </a:solidFill>
              <a:latin typeface="Malgun Gothic" charset="0"/>
              <a:ea typeface="Malgun Gothic" charset="0"/>
              <a:cs typeface="Malgun Gothic" charset="0"/>
            </a:endParaRPr>
          </a:p>
        </p:txBody>
      </p:sp>
      <p:sp>
        <p:nvSpPr>
          <p:cNvPr id="935" name="Google Shape;935;p19"/>
          <p:cNvSpPr txBox="1">
            <a:spLocks/>
          </p:cNvSpPr>
          <p:nvPr/>
        </p:nvSpPr>
        <p:spPr>
          <a:xfrm rot="0">
            <a:off x="2971165" y="4488815"/>
            <a:ext cx="1239520" cy="230505"/>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900" u="sng">
                <a:solidFill>
                  <a:schemeClr val="lt1"/>
                </a:solidFill>
                <a:latin typeface="Malgun Gothic" charset="0"/>
                <a:ea typeface="Malgun Gothic" charset="0"/>
                <a:cs typeface="Malgun Gothic" charset="0"/>
              </a:rPr>
              <a:t>스토어로 돌아가기</a:t>
            </a:r>
            <a:endParaRPr lang="ko-KR" altLang="en-US" sz="900" u="sng">
              <a:solidFill>
                <a:schemeClr val="lt1"/>
              </a:solidFill>
              <a:latin typeface="Malgun Gothic" charset="0"/>
              <a:ea typeface="Malgun Gothic" charset="0"/>
              <a:cs typeface="Malgun Gothic" charset="0"/>
            </a:endParaRPr>
          </a:p>
        </p:txBody>
      </p:sp>
      <p:sp>
        <p:nvSpPr>
          <p:cNvPr id="937" name="Google Shape;937;p19"/>
          <p:cNvSpPr txBox="1">
            <a:spLocks/>
          </p:cNvSpPr>
          <p:nvPr/>
        </p:nvSpPr>
        <p:spPr>
          <a:xfrm rot="0">
            <a:off x="1138555" y="2730500"/>
            <a:ext cx="4959985" cy="1199515"/>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1800">
                <a:solidFill>
                  <a:schemeClr val="lt1"/>
                </a:solidFill>
                <a:latin typeface="Malgun Gothic" charset="0"/>
                <a:ea typeface="Malgun Gothic" charset="0"/>
                <a:cs typeface="Malgun Gothic" charset="0"/>
              </a:rPr>
              <a:t>이 게임은 18세 미만의 이용자가 플레이하기에 부적절한 콘텐르를 포함하고 있을 수 있습니다.</a:t>
            </a:r>
            <a:endParaRPr lang="ko-KR" altLang="en-US" sz="1800">
              <a:solidFill>
                <a:schemeClr val="lt1"/>
              </a:solidFill>
              <a:latin typeface="Malgun Gothic" charset="0"/>
              <a:ea typeface="Malgun Gothic" charset="0"/>
              <a:cs typeface="Malgun Gothic" charset="0"/>
            </a:endParaRPr>
          </a:p>
          <a:p>
            <a:pPr marL="0" indent="0" rtl="0" algn="l" latinLnBrk="0">
              <a:spcBef>
                <a:spcPts val="0"/>
              </a:spcBef>
              <a:spcAft>
                <a:spcPts val="0"/>
              </a:spcAft>
              <a:buFontTx/>
              <a:buNone/>
            </a:pPr>
            <a:r>
              <a:rPr lang="ko-KR" sz="1800">
                <a:solidFill>
                  <a:schemeClr val="lt1"/>
                </a:solidFill>
                <a:latin typeface="Malgun Gothic" charset="0"/>
                <a:ea typeface="Malgun Gothic" charset="0"/>
                <a:cs typeface="Malgun Gothic" charset="0"/>
              </a:rPr>
              <a:t>사전구매작의 경우, 등급분류 결과가 나올 때까지 구매 연령에 제한이 있을 수 있습니다.</a:t>
            </a:r>
            <a:endParaRPr lang="ko-KR" altLang="en-US" sz="1800">
              <a:solidFill>
                <a:schemeClr val="lt1"/>
              </a:solidFill>
              <a:latin typeface="Malgun Gothic" charset="0"/>
              <a:ea typeface="Malgun Gothic" charset="0"/>
              <a:cs typeface="Malgun Gothic" charset="0"/>
            </a:endParaRPr>
          </a:p>
        </p:txBody>
      </p:sp>
      <p:sp>
        <p:nvSpPr>
          <p:cNvPr id="950" name="도형 7"/>
          <p:cNvSpPr>
            <a:spLocks/>
          </p:cNvSpPr>
          <p:nvPr/>
        </p:nvSpPr>
        <p:spPr>
          <a:xfrm rot="0">
            <a:off x="3440430" y="2199005"/>
            <a:ext cx="309245" cy="309245"/>
          </a:xfrm>
          <a:prstGeom prst="wedgeRoundRectCallou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r>
              <a:rPr sz="1800">
                <a:latin typeface="맑은 고딕" charset="0"/>
                <a:ea typeface="맑은 고딕" charset="0"/>
              </a:rPr>
              <a:t>!</a:t>
            </a:r>
            <a:endParaRPr lang="ko-KR" altLang="en-US" sz="1800">
              <a:latin typeface="맑은 고딕" charset="0"/>
              <a:ea typeface="맑은 고딕" charset="0"/>
            </a:endParaRPr>
          </a:p>
        </p:txBody>
      </p:sp>
      <p:sp>
        <p:nvSpPr>
          <p:cNvPr id="951" name="도형 8"/>
          <p:cNvSpPr>
            <a:spLocks/>
          </p:cNvSpPr>
          <p:nvPr/>
        </p:nvSpPr>
        <p:spPr>
          <a:xfrm rot="0">
            <a:off x="3067685" y="4033520"/>
            <a:ext cx="180340" cy="180340"/>
          </a:xfrm>
          <a:prstGeom prst="ellipse"/>
          <a:solidFill>
            <a:srgbClr val="FF5050"/>
          </a:solidFill>
          <a:ln w="0">
            <a:noFill/>
            <a:prstDash/>
          </a:ln>
        </p:spPr>
        <p:txBody>
          <a:bodyPr wrap="square" lIns="0" tIns="45720" rIns="0" bIns="45720" numCol="1" vert="horz" anchor="ctr">
            <a:noAutofit/>
          </a:bodyPr>
          <a:lstStyle/>
          <a:p>
            <a:pPr marL="0" indent="0" rtl="0" algn="ctr" latinLnBrk="0">
              <a:spcBef>
                <a:spcPts val="0"/>
              </a:spcBef>
              <a:spcAft>
                <a:spcPts val="0"/>
              </a:spcAft>
              <a:buFontTx/>
              <a:buNone/>
            </a:pPr>
            <a:r>
              <a:rPr lang="ko-KR" sz="800">
                <a:solidFill>
                  <a:schemeClr val="lt1"/>
                </a:solidFill>
                <a:latin typeface="Malgun Gothic" charset="0"/>
                <a:ea typeface="Malgun Gothic" charset="0"/>
                <a:cs typeface="Malgun Gothic" charset="0"/>
              </a:rPr>
              <a:t>1-1</a:t>
            </a:r>
            <a:endParaRPr lang="ko-KR" altLang="en-US" sz="800">
              <a:solidFill>
                <a:schemeClr val="lt1"/>
              </a:solidFill>
              <a:latin typeface="Malgun Gothic" charset="0"/>
              <a:ea typeface="Malgun Gothic" charset="0"/>
              <a:cs typeface="Malgun Gothic" charset="0"/>
            </a:endParaRPr>
          </a:p>
        </p:txBody>
      </p:sp>
      <p:sp>
        <p:nvSpPr>
          <p:cNvPr id="952" name="도형 9"/>
          <p:cNvSpPr>
            <a:spLocks/>
          </p:cNvSpPr>
          <p:nvPr/>
        </p:nvSpPr>
        <p:spPr>
          <a:xfrm rot="0">
            <a:off x="873125" y="1186180"/>
            <a:ext cx="180340" cy="180340"/>
          </a:xfrm>
          <a:prstGeom prst="ellipse"/>
          <a:solidFill>
            <a:srgbClr val="FF5050"/>
          </a:solidFill>
          <a:ln w="0">
            <a:noFill/>
            <a:prstDash/>
          </a:ln>
        </p:spPr>
        <p:txBody>
          <a:bodyPr wrap="square" lIns="0" tIns="45720" rIns="0" bIns="45720" numCol="1" vert="horz" anchor="ctr">
            <a:noAutofit/>
          </a:bodyPr>
          <a:lstStyle/>
          <a:p>
            <a:pPr marL="0" indent="0" rtl="0" algn="ctr" latinLnBrk="0">
              <a:spcBef>
                <a:spcPts val="0"/>
              </a:spcBef>
              <a:spcAft>
                <a:spcPts val="0"/>
              </a:spcAft>
              <a:buFontTx/>
              <a:buNone/>
            </a:pPr>
            <a:r>
              <a:rPr lang="ko-KR" sz="800">
                <a:solidFill>
                  <a:schemeClr val="lt1"/>
                </a:solidFill>
                <a:latin typeface="Malgun Gothic" charset="0"/>
                <a:ea typeface="Malgun Gothic" charset="0"/>
                <a:cs typeface="Malgun Gothic" charset="0"/>
              </a:rPr>
              <a:t>1</a:t>
            </a:r>
            <a:endParaRPr lang="ko-KR" altLang="en-US" sz="800">
              <a:solidFill>
                <a:schemeClr val="lt1"/>
              </a:solidFill>
              <a:latin typeface="Malgun Gothic" charset="0"/>
              <a:ea typeface="Malgun Gothic" charset="0"/>
              <a:cs typeface="Malgun Gothic" charset="0"/>
            </a:endParaRPr>
          </a:p>
        </p:txBody>
      </p:sp>
      <p:sp>
        <p:nvSpPr>
          <p:cNvPr id="953" name="도형 10"/>
          <p:cNvSpPr>
            <a:spLocks/>
          </p:cNvSpPr>
          <p:nvPr/>
        </p:nvSpPr>
        <p:spPr>
          <a:xfrm rot="0">
            <a:off x="2877820" y="4484370"/>
            <a:ext cx="180340" cy="180340"/>
          </a:xfrm>
          <a:prstGeom prst="ellipse"/>
          <a:solidFill>
            <a:srgbClr val="FF5050"/>
          </a:solidFill>
          <a:ln w="0">
            <a:noFill/>
            <a:prstDash/>
          </a:ln>
        </p:spPr>
        <p:txBody>
          <a:bodyPr wrap="square" lIns="0" tIns="45720" rIns="0" bIns="45720" numCol="1" vert="horz" anchor="ctr">
            <a:noAutofit/>
          </a:bodyPr>
          <a:lstStyle/>
          <a:p>
            <a:pPr marL="0" indent="0" rtl="0" algn="ctr" latinLnBrk="0">
              <a:spcBef>
                <a:spcPts val="0"/>
              </a:spcBef>
              <a:spcAft>
                <a:spcPts val="0"/>
              </a:spcAft>
              <a:buFontTx/>
              <a:buNone/>
            </a:pPr>
            <a:r>
              <a:rPr lang="ko-KR" sz="800">
                <a:solidFill>
                  <a:schemeClr val="lt1"/>
                </a:solidFill>
                <a:latin typeface="Malgun Gothic" charset="0"/>
                <a:ea typeface="Malgun Gothic" charset="0"/>
                <a:cs typeface="Malgun Gothic" charset="0"/>
              </a:rPr>
              <a:t>1-2</a:t>
            </a:r>
            <a:endParaRPr lang="ko-KR" altLang="en-US" sz="800">
              <a:solidFill>
                <a:schemeClr val="lt1"/>
              </a:solidFill>
              <a:latin typeface="Malgun Gothic" charset="0"/>
              <a:ea typeface="Malgun Gothic" charset="0"/>
              <a:cs typeface="Malgun Gothic"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4" name="Rect 0"/>
          <p:cNvSpPr>
            <a:spLocks/>
          </p:cNvSpPr>
          <p:nvPr/>
        </p:nvSpPr>
        <p:spPr>
          <a:xfrm rot="0">
            <a:off x="501650" y="965835"/>
            <a:ext cx="6172200" cy="5583555"/>
          </a:xfrm>
          <a:prstGeom prst="rect"/>
          <a:solidFill>
            <a:srgbClr val="262626"/>
          </a:solidFill>
          <a:ln w="9525" cap="flat" cmpd="sng">
            <a:solidFill>
              <a:srgbClr val="7F7F7F">
                <a:alpha val="100000"/>
              </a:srgbClr>
            </a:solidFill>
            <a:prstDash val="solid"/>
            <a:miter lim="800000"/>
          </a:ln>
        </p:spPr>
        <p:txBody>
          <a:bodyPr wrap="square" lIns="0" tIns="45720" rIns="0" bIns="45720" numCol="1" vert="horz" anchor="ctr">
            <a:noAutofit/>
          </a:bodyPr>
          <a:lstStyle/>
          <a:p>
            <a:pPr marL="0" indent="0" rtl="0" algn="l" latinLnBrk="0">
              <a:spcBef>
                <a:spcPts val="0"/>
              </a:spcBef>
              <a:spcAft>
                <a:spcPts val="0"/>
              </a:spcAft>
              <a:buFontTx/>
              <a:buNone/>
            </a:pPr>
            <a:endParaRPr lang="ko-KR" altLang="en-US"/>
          </a:p>
        </p:txBody>
      </p:sp>
      <p:pic>
        <p:nvPicPr>
          <p:cNvPr id="984" name="그림 82" descr="C:/Users/paro_/AppData/Roaming/PolarisOffice/ETemp/13276_15933728/image6.png"/>
          <p:cNvPicPr>
            <a:picLocks/>
          </p:cNvPicPr>
          <p:nvPr/>
        </p:nvPicPr>
        <p:blipFill rotWithShape="1">
          <a:blip r:embed="rId2" cstate="print">
            <a:extLst>
              <a:ext uri="{28A0092B-C50C-407E-A947-70E740481C1C}">
                <a14:useLocalDpi xmlns:a14="http://schemas.microsoft.com/office/drawing/2010/main" val="0"/>
              </a:ext>
            </a:extLst>
          </a:blip>
          <a:stretch>
            <a:fillRect/>
          </a:stretch>
        </p:blipFill>
        <p:spPr>
          <a:xfrm rot="0">
            <a:off x="514985" y="4448810"/>
            <a:ext cx="6188075" cy="1210310"/>
          </a:xfrm>
          <a:prstGeom prst="rect"/>
          <a:noFill/>
          <a:ln w="0">
            <a:noFill/>
            <a:prstDash/>
          </a:ln>
        </p:spPr>
      </p:pic>
      <p:sp>
        <p:nvSpPr>
          <p:cNvPr id="906" name="Rect 0"/>
          <p:cNvSpPr>
            <a:spLocks/>
          </p:cNvSpPr>
          <p:nvPr/>
        </p:nvSpPr>
        <p:spPr>
          <a:xfrm rot="0">
            <a:off x="8265160" y="95250"/>
            <a:ext cx="1575435" cy="216535"/>
          </a:xfrm>
          <a:prstGeom prst="rect"/>
          <a:noFill/>
          <a:ln w="0">
            <a:noFill/>
            <a:prstDash/>
          </a:ln>
        </p:spPr>
        <p:txBody>
          <a:bodyPr wrap="square" lIns="91440" tIns="45720" rIns="91440" bIns="45720" numCol="1" vert="horz" anchor="ctr">
            <a:noAutofit/>
          </a:bodyPr>
          <a:lstStyle/>
          <a:p>
            <a:pPr marL="0" indent="0" rtl="0" algn="l" latinLnBrk="0">
              <a:spcBef>
                <a:spcPts val="0"/>
              </a:spcBef>
              <a:spcAft>
                <a:spcPts val="0"/>
              </a:spcAft>
              <a:buFontTx/>
              <a:buNone/>
            </a:pPr>
            <a:r>
              <a:rPr lang="ko-KR" sz="800">
                <a:solidFill>
                  <a:schemeClr val="dk1"/>
                </a:solidFill>
                <a:latin typeface="Malgun Gothic" charset="0"/>
                <a:ea typeface="Malgun Gothic" charset="0"/>
                <a:cs typeface="Malgun Gothic" charset="0"/>
              </a:rPr>
              <a:t>화면 </a:t>
            </a:r>
            <a:endParaRPr lang="ko-KR" altLang="en-US" sz="800">
              <a:solidFill>
                <a:schemeClr val="dk1"/>
              </a:solidFill>
              <a:latin typeface="Malgun Gothic" charset="0"/>
              <a:ea typeface="Malgun Gothic" charset="0"/>
              <a:cs typeface="Malgun Gothic" charset="0"/>
            </a:endParaRPr>
          </a:p>
        </p:txBody>
      </p:sp>
      <p:graphicFrame>
        <p:nvGraphicFramePr>
          <p:cNvPr id="907" name="Table 3"/>
          <p:cNvGraphicFramePr>
            <a:graphicFrameLocks noGrp="1"/>
          </p:cNvGraphicFramePr>
          <p:nvPr/>
        </p:nvGraphicFramePr>
        <p:xfrm>
          <a:off x="7244080" y="872490"/>
          <a:ext cx="2588260" cy="6974840"/>
        </p:xfrm>
        <a:graphic>
          <a:graphicData uri="http://schemas.openxmlformats.org/drawingml/2006/table">
            <a:tbl>
              <a:tblPr>
                <a:tableStyleId>{00000000-0000-0000-0000-000000000000}</a:tableStyleId>
              </a:tblPr>
              <a:tblGrid>
                <a:gridCol w="278765"/>
                <a:gridCol w="2309495"/>
              </a:tblGrid>
              <a:tr h="4367530">
                <a:tc>
                  <a:txBody>
                    <a:bodyPr/>
                    <a:lstStyle/>
                    <a:p>
                      <a:pPr marL="0" indent="0" rtl="0" algn="ctr" latinLnBrk="0" lvl="1">
                        <a:lnSpc>
                          <a:spcPct val="100000"/>
                        </a:lnSpc>
                        <a:spcBef>
                          <a:spcPct val="0"/>
                        </a:spcBef>
                        <a:spcAft>
                          <a:spcPct val="0"/>
                        </a:spcAft>
                        <a:buFontTx/>
                        <a:buNone/>
                      </a:pPr>
                      <a:r>
                        <a:rPr lang="ko-KR" sz="800" kern="1200" cap="none" i="0" b="0" strike="noStrike">
                          <a:solidFill>
                            <a:srgbClr val="262626"/>
                          </a:solidFill>
                          <a:latin typeface="Malgun Gothic" charset="0"/>
                          <a:ea typeface="Malgun Gothic" charset="0"/>
                          <a:cs typeface="Malgun Gothic" charset="0"/>
                        </a:rPr>
                        <a:t>1</a:t>
                      </a:r>
                      <a:endParaRPr lang="ko-KR" altLang="en-US" sz="800" kern="1200" i="0" cap="none" b="0" strike="noStrike">
                        <a:solidFill>
                          <a:srgbClr val="262626"/>
                        </a:solidFill>
                        <a:latin typeface="Malgun Gothic" charset="0"/>
                        <a:ea typeface="Malgun Gothic" charset="0"/>
                        <a:cs typeface="Malgun Gothic" charset="0"/>
                      </a:endParaRPr>
                    </a:p>
                  </a:txBody>
                  <a:tcPr marL="0" marR="0" marT="45720" marB="4572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l" latinLnBrk="0" lvl="1">
                        <a:lnSpc>
                          <a:spcPct val="100000"/>
                        </a:lnSpc>
                        <a:spcBef>
                          <a:spcPct val="200"/>
                        </a:spcBef>
                        <a:spcAft>
                          <a:spcPct val="0"/>
                        </a:spcAft>
                        <a:buFontTx/>
                        <a:buNone/>
                      </a:pPr>
                      <a:r>
                        <a:rPr lang="ko-KR" sz="800" kern="1200">
                          <a:solidFill>
                            <a:srgbClr val="262626"/>
                          </a:solidFill>
                          <a:latin typeface="Malgun Gothic" charset="0"/>
                          <a:ea typeface="Malgun Gothic" charset="0"/>
                          <a:cs typeface="Malgun Gothic" charset="0"/>
                        </a:rPr>
                        <a:t>게임 상세 페이지 화면</a:t>
                      </a:r>
                      <a:endParaRPr lang="ko-KR" altLang="en-US" sz="800" kern="1200">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a:solidFill>
                            <a:srgbClr val="262626"/>
                          </a:solidFill>
                          <a:latin typeface="Malgun Gothic" charset="0"/>
                          <a:ea typeface="Malgun Gothic" charset="0"/>
                          <a:cs typeface="Malgun Gothic" charset="0"/>
                        </a:rPr>
                        <a:t>기능:</a:t>
                      </a:r>
                      <a:endParaRPr lang="ko-KR" altLang="en-US" sz="800" kern="1200">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a:solidFill>
                            <a:srgbClr val="262626"/>
                          </a:solidFill>
                          <a:latin typeface="Malgun Gothic" charset="0"/>
                          <a:ea typeface="Malgun Gothic" charset="0"/>
                          <a:cs typeface="Malgun Gothic" charset="0"/>
                        </a:rPr>
                        <a:t>- 게임에 대한 소개</a:t>
                      </a:r>
                      <a:endParaRPr lang="ko-KR" altLang="en-US" sz="800" kern="1200">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a:solidFill>
                            <a:srgbClr val="262626"/>
                          </a:solidFill>
                          <a:latin typeface="Malgun Gothic" charset="0"/>
                          <a:ea typeface="Malgun Gothic" charset="0"/>
                          <a:cs typeface="Malgun Gothic" charset="0"/>
                        </a:rPr>
                        <a:t>- 구매할 수 있는 기능</a:t>
                      </a:r>
                      <a:endParaRPr lang="ko-KR" altLang="en-US" sz="800" kern="1200">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a:solidFill>
                            <a:srgbClr val="262626"/>
                          </a:solidFill>
                          <a:latin typeface="Malgun Gothic" charset="0"/>
                          <a:ea typeface="Malgun Gothic" charset="0"/>
                          <a:cs typeface="Malgun Gothic" charset="0"/>
                        </a:rPr>
                        <a:t>- 리뷰를 조회할 수 있는 기능</a:t>
                      </a:r>
                      <a:endParaRPr lang="ko-KR" altLang="en-US" sz="800" kern="1200">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a:solidFill>
                            <a:srgbClr val="262626"/>
                          </a:solidFill>
                          <a:latin typeface="Malgun Gothic" charset="0"/>
                          <a:ea typeface="Malgun Gothic" charset="0"/>
                          <a:cs typeface="Malgun Gothic" charset="0"/>
                        </a:rPr>
                        <a:t>- 1.1 게임 타이틀을 보여줌</a:t>
                      </a:r>
                      <a:endParaRPr lang="ko-KR" altLang="en-US" sz="800" kern="1200">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a:solidFill>
                            <a:srgbClr val="262626"/>
                          </a:solidFill>
                          <a:latin typeface="Malgun Gothic" charset="0"/>
                          <a:ea typeface="Malgun Gothic" charset="0"/>
                          <a:cs typeface="Malgun Gothic" charset="0"/>
                        </a:rPr>
                        <a:t>- 1.2 최소 1개 최대 5개까지 저장된 </a:t>
                      </a:r>
                      <a:r>
                        <a:rPr lang="ko-KR" sz="800" kern="1200">
                          <a:solidFill>
                            <a:srgbClr val="262626"/>
                          </a:solidFill>
                          <a:latin typeface="Malgun Gothic" charset="0"/>
                          <a:ea typeface="Malgun Gothic" charset="0"/>
                          <a:cs typeface="Malgun Gothic" charset="0"/>
                        </a:rPr>
                        <a:t>소개 </a:t>
                      </a:r>
                      <a:r>
                        <a:rPr lang="ko-KR" sz="800" kern="1200">
                          <a:solidFill>
                            <a:srgbClr val="262626"/>
                          </a:solidFill>
                          <a:latin typeface="Malgun Gothic" charset="0"/>
                          <a:ea typeface="Malgun Gothic" charset="0"/>
                          <a:cs typeface="Malgun Gothic" charset="0"/>
                        </a:rPr>
                        <a:t>이미지를 이미지슬라이드로 보여줌</a:t>
                      </a:r>
                      <a:endParaRPr lang="ko-KR" altLang="en-US" sz="800" kern="1200">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a:solidFill>
                            <a:srgbClr val="262626"/>
                          </a:solidFill>
                          <a:latin typeface="Malgun Gothic" charset="0"/>
                          <a:ea typeface="Malgun Gothic" charset="0"/>
                          <a:cs typeface="Malgun Gothic" charset="0"/>
                        </a:rPr>
                        <a:t>- 1.3 썸네일 </a:t>
                      </a:r>
                      <a:r>
                        <a:rPr lang="ko-KR" sz="800" kern="1200">
                          <a:solidFill>
                            <a:srgbClr val="262626"/>
                          </a:solidFill>
                          <a:latin typeface="Malgun Gothic" charset="0"/>
                          <a:ea typeface="Malgun Gothic" charset="0"/>
                          <a:cs typeface="Malgun Gothic" charset="0"/>
                        </a:rPr>
                        <a:t>이미지를</a:t>
                      </a:r>
                      <a:r>
                        <a:rPr lang="ko-KR" sz="800" kern="1200">
                          <a:solidFill>
                            <a:srgbClr val="262626"/>
                          </a:solidFill>
                          <a:latin typeface="Malgun Gothic" charset="0"/>
                          <a:ea typeface="Malgun Gothic" charset="0"/>
                          <a:cs typeface="Malgun Gothic" charset="0"/>
                        </a:rPr>
                        <a:t> 보여줌</a:t>
                      </a:r>
                      <a:endParaRPr lang="ko-KR" altLang="en-US" sz="800" kern="1200">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a:solidFill>
                            <a:srgbClr val="262626"/>
                          </a:solidFill>
                          <a:latin typeface="Malgun Gothic" charset="0"/>
                          <a:ea typeface="Malgun Gothic" charset="0"/>
                          <a:cs typeface="Malgun Gothic" charset="0"/>
                        </a:rPr>
                        <a:t>- 1.4 카테고리, 게임가격/할인된 가격, 개발사 명, 게임등급을 보여줌</a:t>
                      </a:r>
                      <a:r>
                        <a:rPr lang="ko-KR" sz="800" kern="1200">
                          <a:solidFill>
                            <a:srgbClr val="262626"/>
                          </a:solidFill>
                          <a:latin typeface="Malgun Gothic" charset="0"/>
                          <a:ea typeface="Malgun Gothic" charset="0"/>
                          <a:cs typeface="Malgun Gothic" charset="0"/>
                        </a:rPr>
                        <a:t>. 게임등급은 텍스트로 DB내용 그대로 보여줌.</a:t>
                      </a:r>
                      <a:endParaRPr lang="ko-KR" altLang="en-US" sz="800" kern="1200">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a:solidFill>
                            <a:srgbClr val="262626"/>
                          </a:solidFill>
                          <a:latin typeface="Malgun Gothic" charset="0"/>
                          <a:ea typeface="Malgun Gothic" charset="0"/>
                          <a:cs typeface="Malgun Gothic" charset="0"/>
                        </a:rPr>
                        <a:t>- 1.5 게임을 구매할 수 있는 버튼</a:t>
                      </a:r>
                      <a:endParaRPr lang="ko-KR" altLang="en-US" sz="800" kern="1200">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a:solidFill>
                            <a:srgbClr val="262626"/>
                          </a:solidFill>
                          <a:latin typeface="Malgun Gothic" charset="0"/>
                          <a:ea typeface="Malgun Gothic" charset="0"/>
                          <a:cs typeface="Malgun Gothic" charset="0"/>
                        </a:rPr>
                        <a:t>비로그인시 로그인화면으로 전환</a:t>
                      </a:r>
                      <a:endParaRPr lang="ko-KR" altLang="en-US" sz="800" kern="1200">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a:solidFill>
                            <a:srgbClr val="262626"/>
                          </a:solidFill>
                          <a:latin typeface="Malgun Gothic" charset="0"/>
                          <a:ea typeface="Malgun Gothic" charset="0"/>
                          <a:cs typeface="Malgun Gothic" charset="0"/>
                        </a:rPr>
                        <a:t>이미 구매되어있는 게임인 경우         “구매됨”으로 표기됨 </a:t>
                      </a:r>
                      <a:endParaRPr lang="ko-KR" altLang="en-US" sz="800" kern="1200">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a:solidFill>
                            <a:srgbClr val="262626"/>
                          </a:solidFill>
                          <a:latin typeface="Malgun Gothic" charset="0"/>
                          <a:ea typeface="Malgun Gothic" charset="0"/>
                          <a:cs typeface="Malgun Gothic" charset="0"/>
                        </a:rPr>
                        <a:t>무료 게임 게임도 동일하게 표현</a:t>
                      </a:r>
                      <a:endParaRPr lang="ko-KR" altLang="en-US" sz="800" kern="1200">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a:solidFill>
                            <a:srgbClr val="262626"/>
                          </a:solidFill>
                          <a:latin typeface="Malgun Gothic" charset="0"/>
                          <a:ea typeface="Malgun Gothic" charset="0"/>
                          <a:cs typeface="Malgun Gothic" charset="0"/>
                        </a:rPr>
                        <a:t>-1.6 위시리스트 추가 버튼을 누르면 위시리스트에 추가되며 “위시리스트에 있음” 버튼으로 바뀜 </a:t>
                      </a:r>
                      <a:endParaRPr lang="ko-KR" altLang="en-US" sz="800" kern="1200">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a:solidFill>
                            <a:srgbClr val="262626"/>
                          </a:solidFill>
                          <a:latin typeface="Malgun Gothic" charset="0"/>
                          <a:ea typeface="Malgun Gothic" charset="0"/>
                          <a:cs typeface="Malgun Gothic" charset="0"/>
                        </a:rPr>
                        <a:t>비로그인인 경우 로그인화면으로 전환</a:t>
                      </a:r>
                      <a:endParaRPr lang="ko-KR" altLang="en-US" sz="800" kern="1200">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a:solidFill>
                            <a:srgbClr val="262626"/>
                          </a:solidFill>
                          <a:latin typeface="Malgun Gothic" charset="0"/>
                          <a:ea typeface="Malgun Gothic" charset="0"/>
                          <a:cs typeface="Malgun Gothic" charset="0"/>
                        </a:rPr>
                        <a:t>이미 위시리스트에 추가되있는 경우 “위시리스트에 있음”으로 표시 다시 위시리스트를 누르면 위시리스트에서 제거되고 “위시리스트 추가” 버튼으로 바뀜</a:t>
                      </a:r>
                      <a:endParaRPr lang="ko-KR" altLang="en-US" sz="800" kern="1200">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a:solidFill>
                            <a:srgbClr val="262626"/>
                          </a:solidFill>
                          <a:latin typeface="Malgun Gothic" charset="0"/>
                          <a:ea typeface="Malgun Gothic" charset="0"/>
                          <a:cs typeface="Malgun Gothic" charset="0"/>
                        </a:rPr>
                        <a:t>- 1.7 이미지슬라이드 를 이동시켜주는 버튼</a:t>
                      </a:r>
                      <a:endParaRPr lang="ko-KR" altLang="en-US" sz="800" kern="1200">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a:solidFill>
                            <a:srgbClr val="262626"/>
                          </a:solidFill>
                          <a:latin typeface="Malgun Gothic" charset="0"/>
                          <a:ea typeface="Malgun Gothic" charset="0"/>
                          <a:cs typeface="Malgun Gothic" charset="0"/>
                        </a:rPr>
                        <a:t>- 1.8 게임을 설명하는 텍스트 50자 제한.</a:t>
                      </a:r>
                      <a:endParaRPr lang="ko-KR" altLang="en-US" sz="800" kern="1200">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a:solidFill>
                            <a:srgbClr val="262626"/>
                          </a:solidFill>
                          <a:latin typeface="Malgun Gothic" charset="0"/>
                          <a:ea typeface="Malgun Gothic" charset="0"/>
                          <a:cs typeface="Malgun Gothic" charset="0"/>
                        </a:rPr>
                        <a:t>- 1.</a:t>
                      </a:r>
                      <a:r>
                        <a:rPr lang="ko-KR" sz="800" kern="1200">
                          <a:solidFill>
                            <a:srgbClr val="262626"/>
                          </a:solidFill>
                          <a:latin typeface="Malgun Gothic" charset="0"/>
                          <a:ea typeface="Malgun Gothic" charset="0"/>
                          <a:cs typeface="Malgun Gothic" charset="0"/>
                        </a:rPr>
                        <a:t>9</a:t>
                      </a:r>
                      <a:r>
                        <a:rPr lang="ko-KR" sz="800" kern="1200">
                          <a:solidFill>
                            <a:srgbClr val="262626"/>
                          </a:solidFill>
                          <a:latin typeface="Malgun Gothic" charset="0"/>
                          <a:ea typeface="Malgun Gothic" charset="0"/>
                          <a:cs typeface="Malgun Gothic" charset="0"/>
                        </a:rPr>
                        <a:t> 게임을 설명하는</a:t>
                      </a:r>
                      <a:r>
                        <a:rPr lang="ko-KR" sz="800" kern="1200">
                          <a:solidFill>
                            <a:srgbClr val="262626"/>
                          </a:solidFill>
                          <a:latin typeface="Malgun Gothic" charset="0"/>
                          <a:ea typeface="Malgun Gothic" charset="0"/>
                          <a:cs typeface="Malgun Gothic" charset="0"/>
                        </a:rPr>
                        <a:t> 본문</a:t>
                      </a:r>
                      <a:r>
                        <a:rPr lang="ko-KR" sz="800" kern="1200">
                          <a:solidFill>
                            <a:srgbClr val="262626"/>
                          </a:solidFill>
                          <a:latin typeface="Malgun Gothic" charset="0"/>
                          <a:ea typeface="Malgun Gothic" charset="0"/>
                          <a:cs typeface="Malgun Gothic" charset="0"/>
                        </a:rPr>
                        <a:t> 텍스트 </a:t>
                      </a:r>
                      <a:r>
                        <a:rPr lang="ko-KR" sz="800" kern="1200">
                          <a:solidFill>
                            <a:srgbClr val="262626"/>
                          </a:solidFill>
                          <a:latin typeface="Malgun Gothic" charset="0"/>
                          <a:ea typeface="Malgun Gothic" charset="0"/>
                          <a:cs typeface="Malgun Gothic" charset="0"/>
                        </a:rPr>
                        <a:t>5줄</a:t>
                      </a:r>
                      <a:r>
                        <a:rPr lang="ko-KR" sz="800" kern="1200">
                          <a:solidFill>
                            <a:srgbClr val="262626"/>
                          </a:solidFill>
                          <a:latin typeface="Malgun Gothic" charset="0"/>
                          <a:ea typeface="Malgun Gothic" charset="0"/>
                          <a:cs typeface="Malgun Gothic" charset="0"/>
                        </a:rPr>
                        <a:t>이 넘어가면 그 이상의 내용은 보여지지 않고 </a:t>
                      </a:r>
                      <a:r>
                        <a:rPr lang="ko-KR" sz="800" kern="1200">
                          <a:solidFill>
                            <a:srgbClr val="262626"/>
                          </a:solidFill>
                          <a:latin typeface="Malgun Gothic" charset="0"/>
                          <a:ea typeface="Malgun Gothic" charset="0"/>
                          <a:cs typeface="Malgun Gothic" charset="0"/>
                        </a:rPr>
                        <a:t>1-10의 </a:t>
                      </a:r>
                      <a:r>
                        <a:rPr lang="ko-KR" sz="800" kern="1200">
                          <a:solidFill>
                            <a:srgbClr val="262626"/>
                          </a:solidFill>
                          <a:latin typeface="Malgun Gothic" charset="0"/>
                          <a:ea typeface="Malgun Gothic" charset="0"/>
                          <a:cs typeface="Malgun Gothic" charset="0"/>
                        </a:rPr>
                        <a:t>자세히 알아보기 버튼을 누르면 모든 내용을 볼 수 있음</a:t>
                      </a:r>
                      <a:endParaRPr lang="ko-KR" altLang="en-US" sz="800" kern="1200">
                        <a:solidFill>
                          <a:srgbClr val="262626"/>
                        </a:solidFill>
                        <a:latin typeface="Malgun Gothic" charset="0"/>
                        <a:ea typeface="Malgun Gothic" charset="0"/>
                        <a:cs typeface="Malgun Gothic" charset="0"/>
                      </a:endParaRPr>
                    </a:p>
                  </a:txBody>
                  <a:tcPr marL="35560" marR="0" marT="45720" marB="45720" anchor="t">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r>
              <a:tr h="609600">
                <a:tc>
                  <a:txBody>
                    <a:bodyPr/>
                    <a:lstStyle/>
                    <a:p>
                      <a:pPr marL="0" indent="0" rtl="0" algn="ctr" latinLnBrk="0" lvl="1">
                        <a:lnSpc>
                          <a:spcPct val="100000"/>
                        </a:lnSpc>
                        <a:spcBef>
                          <a:spcPct val="0"/>
                        </a:spcBef>
                        <a:spcAft>
                          <a:spcPct val="0"/>
                        </a:spcAft>
                        <a:buFontTx/>
                        <a:buNone/>
                      </a:pPr>
                      <a:r>
                        <a:rPr lang="ko-KR" sz="800" kern="1200" cap="none" i="0" b="0" strike="noStrike">
                          <a:solidFill>
                            <a:srgbClr val="262626"/>
                          </a:solidFill>
                          <a:latin typeface="Malgun Gothic" charset="0"/>
                          <a:ea typeface="Malgun Gothic" charset="0"/>
                          <a:cs typeface="Malgun Gothic" charset="0"/>
                        </a:rPr>
                        <a:t>2</a:t>
                      </a:r>
                      <a:endParaRPr lang="ko-KR" altLang="en-US" sz="800" kern="1200" i="0" cap="none" b="0" strike="noStrike">
                        <a:solidFill>
                          <a:srgbClr val="262626"/>
                        </a:solidFill>
                        <a:latin typeface="Malgun Gothic" charset="0"/>
                        <a:ea typeface="Malgun Gothic" charset="0"/>
                        <a:cs typeface="Malgun Gothic" charset="0"/>
                      </a:endParaRPr>
                    </a:p>
                  </a:txBody>
                  <a:tcPr marL="0" marR="0" marT="45720" marB="4572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l" latinLnBrk="0" lvl="1">
                        <a:lnSpc>
                          <a:spcPct val="100000"/>
                        </a:lnSpc>
                        <a:spcBef>
                          <a:spcPct val="200"/>
                        </a:spcBef>
                        <a:spcAft>
                          <a:spcPct val="0"/>
                        </a:spcAft>
                        <a:buFontTx/>
                        <a:buNone/>
                      </a:pPr>
                      <a:r>
                        <a:rPr lang="ko-KR" sz="800" kern="1200">
                          <a:solidFill>
                            <a:srgbClr val="262626"/>
                          </a:solidFill>
                          <a:latin typeface="Malgun Gothic" charset="0"/>
                          <a:ea typeface="Malgun Gothic" charset="0"/>
                          <a:cs typeface="Malgun Gothic" charset="0"/>
                        </a:rPr>
                        <a:t>검색기능</a:t>
                      </a:r>
                      <a:endParaRPr lang="ko-KR" altLang="en-US" sz="800" kern="1200">
                        <a:solidFill>
                          <a:srgbClr val="262626"/>
                        </a:solidFill>
                        <a:latin typeface="Malgun Gothic" charset="0"/>
                        <a:ea typeface="Malgun Gothic" charset="0"/>
                        <a:cs typeface="Malgun Gothic" charset="0"/>
                      </a:endParaRPr>
                    </a:p>
                    <a:p>
                      <a:pPr marL="457200" indent="-279400" rtl="0" algn="l" latinLnBrk="0" lvl="1">
                        <a:lnSpc>
                          <a:spcPct val="100000"/>
                        </a:lnSpc>
                        <a:spcBef>
                          <a:spcPct val="200"/>
                        </a:spcBef>
                        <a:spcAft>
                          <a:spcPct val="0"/>
                        </a:spcAft>
                        <a:buFontTx/>
                        <a:buNone/>
                      </a:pPr>
                      <a:r>
                        <a:rPr lang="ko-KR" sz="800" kern="1200">
                          <a:solidFill>
                            <a:srgbClr val="262626"/>
                          </a:solidFill>
                          <a:latin typeface="Malgun Gothic" charset="0"/>
                          <a:ea typeface="Malgun Gothic" charset="0"/>
                          <a:cs typeface="Malgun Gothic" charset="0"/>
                        </a:rPr>
                        <a:t>키워드를 검색하면 서브페이지로 넘어가고 타이틀에 키워드가 포함된 게임들을 전부 조회함</a:t>
                      </a:r>
                      <a:endParaRPr lang="ko-KR" altLang="en-US" sz="800" kern="1200">
                        <a:solidFill>
                          <a:srgbClr val="262626"/>
                        </a:solidFill>
                        <a:latin typeface="Malgun Gothic" charset="0"/>
                        <a:ea typeface="Malgun Gothic" charset="0"/>
                        <a:cs typeface="Malgun Gothic" charset="0"/>
                      </a:endParaRPr>
                    </a:p>
                  </a:txBody>
                  <a:tcPr marL="35560" marR="0" marT="45720" marB="45720" anchor="t">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r>
              <a:tr h="1997710">
                <a:tc>
                  <a:txBody>
                    <a:bodyPr/>
                    <a:lstStyle/>
                    <a:p>
                      <a:pPr marL="0" indent="0" rtl="0" algn="ctr" latinLnBrk="0" lvl="1">
                        <a:lnSpc>
                          <a:spcPct val="100000"/>
                        </a:lnSpc>
                        <a:spcBef>
                          <a:spcPct val="0"/>
                        </a:spcBef>
                        <a:spcAft>
                          <a:spcPct val="0"/>
                        </a:spcAft>
                        <a:buFontTx/>
                        <a:buNone/>
                      </a:pPr>
                      <a:r>
                        <a:rPr lang="ko-KR" sz="800" kern="1200" cap="none" i="0" b="0" strike="noStrike">
                          <a:solidFill>
                            <a:srgbClr val="262626"/>
                          </a:solidFill>
                          <a:latin typeface="Malgun Gothic" charset="0"/>
                          <a:ea typeface="Malgun Gothic" charset="0"/>
                          <a:cs typeface="Malgun Gothic" charset="0"/>
                        </a:rPr>
                        <a:t>3</a:t>
                      </a:r>
                      <a:endParaRPr lang="ko-KR" altLang="en-US" sz="800" kern="1200" i="0" cap="none" b="0" strike="noStrike">
                        <a:solidFill>
                          <a:srgbClr val="262626"/>
                        </a:solidFill>
                        <a:latin typeface="Malgun Gothic" charset="0"/>
                        <a:ea typeface="Malgun Gothic" charset="0"/>
                        <a:cs typeface="Malgun Gothic" charset="0"/>
                      </a:endParaRPr>
                    </a:p>
                  </a:txBody>
                  <a:tcPr marL="0" marR="0" marT="45720" marB="4572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l" latinLnBrk="0" lvl="1">
                        <a:spcBef>
                          <a:spcPts val="0"/>
                        </a:spcBef>
                        <a:spcAft>
                          <a:spcPts val="0"/>
                        </a:spcAft>
                        <a:buFontTx/>
                        <a:buNone/>
                      </a:pPr>
                      <a:r>
                        <a:rPr lang="ko-KR" sz="800" kern="1200" i="0" b="0">
                          <a:solidFill>
                            <a:srgbClr val="262626"/>
                          </a:solidFill>
                          <a:latin typeface="Malgun Gothic" charset="0"/>
                          <a:ea typeface="Malgun Gothic" charset="0"/>
                          <a:cs typeface="Malgun Gothic" charset="0"/>
                        </a:rPr>
                        <a:t>관련 게임</a:t>
                      </a:r>
                      <a:r>
                        <a:rPr lang="ko-KR" sz="800" kern="1200" i="0" b="0">
                          <a:solidFill>
                            <a:srgbClr val="262626"/>
                          </a:solidFill>
                          <a:latin typeface="Malgun Gothic" charset="0"/>
                          <a:ea typeface="Malgun Gothic" charset="0"/>
                          <a:cs typeface="Malgun Gothic" charset="0"/>
                        </a:rPr>
                        <a:t> (5개 고정)</a:t>
                      </a:r>
                      <a:endParaRPr lang="ko-KR" altLang="en-US" sz="800" kern="1200" i="0" b="0">
                        <a:solidFill>
                          <a:srgbClr val="262626"/>
                        </a:solidFill>
                        <a:latin typeface="Malgun Gothic" charset="0"/>
                        <a:ea typeface="Malgun Gothic" charset="0"/>
                        <a:cs typeface="Malgun Gothic" charset="0"/>
                      </a:endParaRPr>
                    </a:p>
                    <a:p>
                      <a:pPr marL="0" indent="0" rtl="0" algn="l" latinLnBrk="0" lvl="1">
                        <a:spcBef>
                          <a:spcPts val="200"/>
                        </a:spcBef>
                        <a:spcAft>
                          <a:spcPts val="0"/>
                        </a:spcAft>
                        <a:buFontTx/>
                        <a:buNone/>
                      </a:pPr>
                      <a:r>
                        <a:rPr lang="ko-KR" sz="800" kern="1200" i="0" b="0">
                          <a:solidFill>
                            <a:srgbClr val="262626"/>
                          </a:solidFill>
                          <a:latin typeface="Malgun Gothic" charset="0"/>
                          <a:ea typeface="Malgun Gothic" charset="0"/>
                          <a:cs typeface="Malgun Gothic" charset="0"/>
                        </a:rPr>
                        <a:t>구성: 타이틀, 게임 이미지, 게임 정보</a:t>
                      </a:r>
                      <a:endParaRPr lang="ko-KR" altLang="en-US" sz="800" kern="1200" i="0" b="0">
                        <a:solidFill>
                          <a:srgbClr val="262626"/>
                        </a:solidFill>
                        <a:latin typeface="Malgun Gothic" charset="0"/>
                        <a:ea typeface="Malgun Gothic" charset="0"/>
                        <a:cs typeface="Malgun Gothic" charset="0"/>
                      </a:endParaRPr>
                    </a:p>
                    <a:p>
                      <a:pPr marL="0" indent="0" rtl="0" algn="l" latinLnBrk="0" lvl="1">
                        <a:spcBef>
                          <a:spcPts val="200"/>
                        </a:spcBef>
                        <a:spcAft>
                          <a:spcPts val="0"/>
                        </a:spcAft>
                        <a:buFontTx/>
                        <a:buNone/>
                      </a:pPr>
                      <a:r>
                        <a:rPr lang="ko-KR" sz="800" kern="1200" i="0" b="0">
                          <a:solidFill>
                            <a:srgbClr val="262626"/>
                          </a:solidFill>
                          <a:latin typeface="Malgun Gothic" charset="0"/>
                          <a:ea typeface="Malgun Gothic" charset="0"/>
                          <a:cs typeface="Malgun Gothic" charset="0"/>
                        </a:rPr>
                        <a:t>기능:</a:t>
                      </a:r>
                      <a:endParaRPr lang="ko-KR" altLang="en-US" sz="800" kern="1200" i="0" b="0">
                        <a:solidFill>
                          <a:srgbClr val="262626"/>
                        </a:solidFill>
                        <a:latin typeface="Malgun Gothic" charset="0"/>
                        <a:ea typeface="Malgun Gothic" charset="0"/>
                        <a:cs typeface="Malgun Gothic" charset="0"/>
                      </a:endParaRPr>
                    </a:p>
                    <a:p>
                      <a:pPr marL="0" indent="0" rtl="0" algn="l" latinLnBrk="0" lvl="1">
                        <a:spcBef>
                          <a:spcPts val="200"/>
                        </a:spcBef>
                        <a:spcAft>
                          <a:spcPts val="0"/>
                        </a:spcAft>
                        <a:buFontTx/>
                        <a:buNone/>
                      </a:pPr>
                      <a:r>
                        <a:rPr lang="ko-KR" sz="800" kern="1200" i="0" b="0">
                          <a:solidFill>
                            <a:srgbClr val="262626"/>
                          </a:solidFill>
                          <a:latin typeface="Malgun Gothic" charset="0"/>
                          <a:ea typeface="Malgun Gothic" charset="0"/>
                          <a:cs typeface="Malgun Gothic" charset="0"/>
                        </a:rPr>
                        <a:t>관련 카테고리 게임 중</a:t>
                      </a:r>
                      <a:r>
                        <a:rPr lang="ko-KR" sz="800" kern="1200" i="0" b="0">
                          <a:solidFill>
                            <a:srgbClr val="262626"/>
                          </a:solidFill>
                          <a:latin typeface="Malgun Gothic" charset="0"/>
                          <a:ea typeface="Malgun Gothic" charset="0"/>
                          <a:cs typeface="Malgun Gothic" charset="0"/>
                        </a:rPr>
                        <a:t> 최신 순으로 </a:t>
                      </a:r>
                      <a:r>
                        <a:rPr lang="ko-KR" sz="800" kern="1200" i="0" b="0">
                          <a:solidFill>
                            <a:srgbClr val="262626"/>
                          </a:solidFill>
                          <a:latin typeface="Malgun Gothic" charset="0"/>
                          <a:ea typeface="Malgun Gothic" charset="0"/>
                          <a:cs typeface="Malgun Gothic" charset="0"/>
                        </a:rPr>
                        <a:t>5개 노출</a:t>
                      </a:r>
                      <a:r>
                        <a:rPr lang="ko-KR" sz="800" kern="1200" i="0" b="0">
                          <a:solidFill>
                            <a:srgbClr val="262626"/>
                          </a:solidFill>
                          <a:latin typeface="Malgun Gothic" charset="0"/>
                          <a:ea typeface="Malgun Gothic" charset="0"/>
                          <a:cs typeface="Malgun Gothic" charset="0"/>
                        </a:rPr>
                        <a:t>.</a:t>
                      </a:r>
                      <a:endParaRPr lang="ko-KR" altLang="en-US" sz="800" kern="1200" i="0" b="0">
                        <a:solidFill>
                          <a:srgbClr val="262626"/>
                        </a:solidFill>
                        <a:latin typeface="Malgun Gothic" charset="0"/>
                        <a:ea typeface="Malgun Gothic" charset="0"/>
                        <a:cs typeface="Malgun Gothic" charset="0"/>
                      </a:endParaRPr>
                    </a:p>
                    <a:p>
                      <a:pPr marL="0" indent="0" rtl="0" algn="l" latinLnBrk="0" lvl="1">
                        <a:spcBef>
                          <a:spcPts val="200"/>
                        </a:spcBef>
                        <a:spcAft>
                          <a:spcPts val="0"/>
                        </a:spcAft>
                        <a:buFontTx/>
                        <a:buNone/>
                      </a:pPr>
                      <a:r>
                        <a:rPr lang="ko-KR" sz="800" kern="1200" i="0" b="0">
                          <a:solidFill>
                            <a:srgbClr val="262626"/>
                          </a:solidFill>
                          <a:latin typeface="Malgun Gothic" charset="0"/>
                          <a:ea typeface="Malgun Gothic" charset="0"/>
                          <a:cs typeface="Malgun Gothic" charset="0"/>
                        </a:rPr>
                        <a:t>-</a:t>
                      </a:r>
                      <a:r>
                        <a:rPr lang="ko-KR" sz="800" kern="1200" i="0" b="0">
                          <a:solidFill>
                            <a:srgbClr val="262626"/>
                          </a:solidFill>
                          <a:latin typeface="Malgun Gothic" charset="0"/>
                          <a:ea typeface="Malgun Gothic" charset="0"/>
                          <a:cs typeface="Malgun Gothic" charset="0"/>
                        </a:rPr>
                        <a:t>3</a:t>
                      </a:r>
                      <a:r>
                        <a:rPr lang="ko-KR" sz="800" kern="1200" i="0" b="0">
                          <a:solidFill>
                            <a:srgbClr val="262626"/>
                          </a:solidFill>
                          <a:latin typeface="Malgun Gothic" charset="0"/>
                          <a:ea typeface="Malgun Gothic" charset="0"/>
                          <a:cs typeface="Malgun Gothic" charset="0"/>
                        </a:rPr>
                        <a:t>-1 타이틀명 ‘</a:t>
                      </a:r>
                      <a:r>
                        <a:rPr lang="ko-KR" sz="800" kern="1200" i="0" b="0">
                          <a:solidFill>
                            <a:srgbClr val="262626"/>
                          </a:solidFill>
                          <a:latin typeface="Malgun Gothic" charset="0"/>
                          <a:ea typeface="Malgun Gothic" charset="0"/>
                          <a:cs typeface="Malgun Gothic" charset="0"/>
                        </a:rPr>
                        <a:t>관련 게임</a:t>
                      </a:r>
                      <a:r>
                        <a:rPr lang="ko-KR" sz="800" kern="1200" i="0" b="0">
                          <a:solidFill>
                            <a:srgbClr val="262626"/>
                          </a:solidFill>
                          <a:latin typeface="Malgun Gothic" charset="0"/>
                          <a:ea typeface="Malgun Gothic" charset="0"/>
                          <a:cs typeface="Malgun Gothic" charset="0"/>
                        </a:rPr>
                        <a:t>‘</a:t>
                      </a:r>
                      <a:endParaRPr lang="ko-KR" altLang="en-US" sz="800" kern="1200" i="0" b="0">
                        <a:solidFill>
                          <a:srgbClr val="262626"/>
                        </a:solidFill>
                        <a:latin typeface="Malgun Gothic" charset="0"/>
                        <a:ea typeface="Malgun Gothic" charset="0"/>
                        <a:cs typeface="Malgun Gothic" charset="0"/>
                      </a:endParaRPr>
                    </a:p>
                    <a:p>
                      <a:pPr marL="0" indent="0" rtl="0" algn="l" latinLnBrk="0" lvl="1">
                        <a:spcBef>
                          <a:spcPts val="200"/>
                        </a:spcBef>
                        <a:spcAft>
                          <a:spcPts val="0"/>
                        </a:spcAft>
                        <a:buFontTx/>
                        <a:buNone/>
                      </a:pPr>
                      <a:r>
                        <a:rPr lang="ko-KR" sz="800" kern="1200" i="0" b="0">
                          <a:solidFill>
                            <a:srgbClr val="262626"/>
                          </a:solidFill>
                          <a:latin typeface="Malgun Gothic" charset="0"/>
                          <a:ea typeface="Malgun Gothic" charset="0"/>
                          <a:cs typeface="Malgun Gothic" charset="0"/>
                        </a:rPr>
                        <a:t>-</a:t>
                      </a:r>
                      <a:r>
                        <a:rPr lang="ko-KR" sz="800" kern="1200" i="0" b="0">
                          <a:solidFill>
                            <a:srgbClr val="262626"/>
                          </a:solidFill>
                          <a:latin typeface="Malgun Gothic" charset="0"/>
                          <a:ea typeface="Malgun Gothic" charset="0"/>
                          <a:cs typeface="Malgun Gothic" charset="0"/>
                        </a:rPr>
                        <a:t>3</a:t>
                      </a:r>
                      <a:r>
                        <a:rPr lang="ko-KR" sz="800" kern="1200" i="0" b="0">
                          <a:solidFill>
                            <a:srgbClr val="262626"/>
                          </a:solidFill>
                          <a:latin typeface="Malgun Gothic" charset="0"/>
                          <a:ea typeface="Malgun Gothic" charset="0"/>
                          <a:cs typeface="Malgun Gothic" charset="0"/>
                        </a:rPr>
                        <a:t>-2 클릭 시 해당 게임 상세 화면으로 이동</a:t>
                      </a:r>
                      <a:endParaRPr lang="ko-KR" altLang="en-US" sz="800" kern="1200" i="0" b="0">
                        <a:solidFill>
                          <a:srgbClr val="262626"/>
                        </a:solidFill>
                        <a:latin typeface="Malgun Gothic" charset="0"/>
                        <a:ea typeface="Malgun Gothic" charset="0"/>
                        <a:cs typeface="Malgun Gothic" charset="0"/>
                      </a:endParaRPr>
                    </a:p>
                    <a:p>
                      <a:pPr marL="0" indent="0" rtl="0" algn="l" latinLnBrk="0" lvl="1">
                        <a:spcBef>
                          <a:spcPts val="200"/>
                        </a:spcBef>
                        <a:spcAft>
                          <a:spcPts val="0"/>
                        </a:spcAft>
                        <a:buFontTx/>
                        <a:buNone/>
                      </a:pPr>
                      <a:r>
                        <a:rPr lang="ko-KR" sz="800" kern="1200" i="0" b="0">
                          <a:solidFill>
                            <a:srgbClr val="262626"/>
                          </a:solidFill>
                          <a:latin typeface="Malgun Gothic" charset="0"/>
                          <a:ea typeface="Malgun Gothic" charset="0"/>
                          <a:cs typeface="Malgun Gothic" charset="0"/>
                        </a:rPr>
                        <a:t>-</a:t>
                      </a:r>
                      <a:r>
                        <a:rPr lang="ko-KR" sz="800" kern="1200" i="0" b="0">
                          <a:solidFill>
                            <a:srgbClr val="262626"/>
                          </a:solidFill>
                          <a:latin typeface="Malgun Gothic" charset="0"/>
                          <a:ea typeface="Malgun Gothic" charset="0"/>
                          <a:cs typeface="Malgun Gothic" charset="0"/>
                        </a:rPr>
                        <a:t>3</a:t>
                      </a:r>
                      <a:r>
                        <a:rPr lang="ko-KR" sz="800" kern="1200" i="0" b="0">
                          <a:solidFill>
                            <a:srgbClr val="262626"/>
                          </a:solidFill>
                          <a:latin typeface="Malgun Gothic" charset="0"/>
                          <a:ea typeface="Malgun Gothic" charset="0"/>
                          <a:cs typeface="Malgun Gothic" charset="0"/>
                        </a:rPr>
                        <a:t>-3 에 게임 이미지 보여줌.</a:t>
                      </a:r>
                      <a:endParaRPr lang="ko-KR" altLang="en-US" sz="800" kern="1200" i="0" b="0">
                        <a:solidFill>
                          <a:srgbClr val="262626"/>
                        </a:solidFill>
                        <a:latin typeface="Malgun Gothic" charset="0"/>
                        <a:ea typeface="Malgun Gothic" charset="0"/>
                        <a:cs typeface="Malgun Gothic" charset="0"/>
                      </a:endParaRPr>
                    </a:p>
                    <a:p>
                      <a:pPr marL="0" indent="0" rtl="0" algn="l" latinLnBrk="0" lvl="1">
                        <a:spcBef>
                          <a:spcPts val="200"/>
                        </a:spcBef>
                        <a:spcAft>
                          <a:spcPts val="0"/>
                        </a:spcAft>
                        <a:buFontTx/>
                        <a:buNone/>
                      </a:pPr>
                      <a:r>
                        <a:rPr lang="ko-KR" sz="800" kern="1200" i="0" b="0">
                          <a:solidFill>
                            <a:srgbClr val="262626"/>
                          </a:solidFill>
                          <a:latin typeface="Malgun Gothic" charset="0"/>
                          <a:ea typeface="Malgun Gothic" charset="0"/>
                          <a:cs typeface="Malgun Gothic" charset="0"/>
                        </a:rPr>
                        <a:t>-</a:t>
                      </a:r>
                      <a:r>
                        <a:rPr lang="ko-KR" sz="800" kern="1200" i="0" b="0">
                          <a:solidFill>
                            <a:srgbClr val="262626"/>
                          </a:solidFill>
                          <a:latin typeface="Malgun Gothic" charset="0"/>
                          <a:ea typeface="Malgun Gothic" charset="0"/>
                          <a:cs typeface="Malgun Gothic" charset="0"/>
                        </a:rPr>
                        <a:t>3</a:t>
                      </a:r>
                      <a:r>
                        <a:rPr lang="ko-KR" sz="800" kern="1200" i="0" b="0">
                          <a:solidFill>
                            <a:srgbClr val="262626"/>
                          </a:solidFill>
                          <a:latin typeface="Malgun Gothic" charset="0"/>
                          <a:ea typeface="Malgun Gothic" charset="0"/>
                          <a:cs typeface="Malgun Gothic" charset="0"/>
                        </a:rPr>
                        <a:t>-4에 해당 게임의 정보 보여줌</a:t>
                      </a:r>
                      <a:endParaRPr lang="ko-KR" altLang="en-US" sz="800" kern="1200" i="0" b="0">
                        <a:solidFill>
                          <a:srgbClr val="262626"/>
                        </a:solidFill>
                        <a:latin typeface="Malgun Gothic" charset="0"/>
                        <a:ea typeface="Malgun Gothic" charset="0"/>
                        <a:cs typeface="Malgun Gothic" charset="0"/>
                      </a:endParaRPr>
                    </a:p>
                    <a:p>
                      <a:pPr marL="0" indent="0" rtl="0" algn="l" latinLnBrk="0" lvl="1">
                        <a:spcBef>
                          <a:spcPts val="200"/>
                        </a:spcBef>
                        <a:spcAft>
                          <a:spcPts val="0"/>
                        </a:spcAft>
                        <a:buFontTx/>
                        <a:buNone/>
                      </a:pPr>
                      <a:r>
                        <a:rPr lang="ko-KR" sz="800" kern="1200" i="0" b="0">
                          <a:solidFill>
                            <a:srgbClr val="262626"/>
                          </a:solidFill>
                          <a:latin typeface="Malgun Gothic" charset="0"/>
                          <a:ea typeface="Malgun Gothic" charset="0"/>
                          <a:cs typeface="Malgun Gothic" charset="0"/>
                        </a:rPr>
                        <a:t>-게임명</a:t>
                      </a:r>
                      <a:endParaRPr lang="ko-KR" altLang="en-US" sz="800" kern="1200" i="0" b="0">
                        <a:solidFill>
                          <a:srgbClr val="262626"/>
                        </a:solidFill>
                        <a:latin typeface="Malgun Gothic" charset="0"/>
                        <a:ea typeface="Malgun Gothic" charset="0"/>
                        <a:cs typeface="Malgun Gothic" charset="0"/>
                      </a:endParaRPr>
                    </a:p>
                    <a:p>
                      <a:pPr marL="0" indent="0" rtl="0" algn="l" latinLnBrk="0" lvl="1">
                        <a:spcBef>
                          <a:spcPts val="200"/>
                        </a:spcBef>
                        <a:spcAft>
                          <a:spcPts val="0"/>
                        </a:spcAft>
                        <a:buFontTx/>
                        <a:buNone/>
                      </a:pPr>
                      <a:r>
                        <a:rPr lang="ko-KR" sz="800" kern="1200" i="0" b="0">
                          <a:solidFill>
                            <a:srgbClr val="262626"/>
                          </a:solidFill>
                          <a:latin typeface="Malgun Gothic" charset="0"/>
                          <a:ea typeface="Malgun Gothic" charset="0"/>
                          <a:cs typeface="Malgun Gothic" charset="0"/>
                        </a:rPr>
                        <a:t>-게임사 이름</a:t>
                      </a:r>
                      <a:endParaRPr lang="ko-KR" altLang="en-US" sz="800" kern="1200" i="0" b="0">
                        <a:solidFill>
                          <a:srgbClr val="262626"/>
                        </a:solidFill>
                        <a:latin typeface="Malgun Gothic" charset="0"/>
                        <a:ea typeface="Malgun Gothic" charset="0"/>
                        <a:cs typeface="Malgun Gothic" charset="0"/>
                      </a:endParaRPr>
                    </a:p>
                    <a:p>
                      <a:pPr marL="0" indent="0" rtl="0" algn="l" latinLnBrk="0" lvl="1">
                        <a:spcBef>
                          <a:spcPts val="200"/>
                        </a:spcBef>
                        <a:spcAft>
                          <a:spcPts val="0"/>
                        </a:spcAft>
                        <a:buFontTx/>
                        <a:buNone/>
                      </a:pPr>
                      <a:r>
                        <a:rPr lang="ko-KR" sz="800" kern="1200" i="0" b="0">
                          <a:solidFill>
                            <a:srgbClr val="262626"/>
                          </a:solidFill>
                          <a:latin typeface="Malgun Gothic" charset="0"/>
                          <a:ea typeface="Malgun Gothic" charset="0"/>
                          <a:cs typeface="Malgun Gothic" charset="0"/>
                        </a:rPr>
                        <a:t>-게임가격</a:t>
                      </a:r>
                      <a:endParaRPr lang="ko-KR" altLang="en-US" sz="800" kern="1200" i="0" b="0">
                        <a:solidFill>
                          <a:srgbClr val="262626"/>
                        </a:solidFill>
                        <a:latin typeface="Malgun Gothic" charset="0"/>
                        <a:ea typeface="Malgun Gothic" charset="0"/>
                        <a:cs typeface="Malgun Gothic" charset="0"/>
                      </a:endParaRPr>
                    </a:p>
                    <a:p>
                      <a:pPr marL="0" indent="0" rtl="0" algn="l" latinLnBrk="0" lvl="1">
                        <a:spcBef>
                          <a:spcPts val="200"/>
                        </a:spcBef>
                        <a:spcAft>
                          <a:spcPts val="0"/>
                        </a:spcAft>
                        <a:buFontTx/>
                        <a:buNone/>
                      </a:pPr>
                      <a:r>
                        <a:rPr lang="ko-KR" sz="800" kern="1200" i="0" b="0">
                          <a:solidFill>
                            <a:srgbClr val="262626"/>
                          </a:solidFill>
                          <a:latin typeface="Malgun Gothic" charset="0"/>
                          <a:ea typeface="Malgun Gothic" charset="0"/>
                          <a:cs typeface="Malgun Gothic" charset="0"/>
                        </a:rPr>
                        <a:t>-할인율</a:t>
                      </a:r>
                      <a:endParaRPr lang="ko-KR" altLang="en-US" sz="800" kern="1200" i="0" b="0">
                        <a:solidFill>
                          <a:srgbClr val="262626"/>
                        </a:solidFill>
                        <a:latin typeface="Malgun Gothic" charset="0"/>
                        <a:ea typeface="Malgun Gothic" charset="0"/>
                        <a:cs typeface="Malgun Gothic" charset="0"/>
                      </a:endParaRPr>
                    </a:p>
                    <a:p>
                      <a:pPr marL="0" indent="0" rtl="0" algn="l" latinLnBrk="0" lvl="1">
                        <a:spcBef>
                          <a:spcPts val="200"/>
                        </a:spcBef>
                        <a:spcAft>
                          <a:spcPts val="0"/>
                        </a:spcAft>
                        <a:buFontTx/>
                        <a:buNone/>
                      </a:pPr>
                      <a:r>
                        <a:rPr lang="ko-KR" sz="800" kern="1200" i="0" b="0">
                          <a:solidFill>
                            <a:srgbClr val="262626"/>
                          </a:solidFill>
                          <a:latin typeface="Malgun Gothic" charset="0"/>
                          <a:ea typeface="Malgun Gothic" charset="0"/>
                          <a:cs typeface="Malgun Gothic" charset="0"/>
                        </a:rPr>
                        <a:t>-세일가격</a:t>
                      </a:r>
                      <a:endParaRPr lang="ko-KR" altLang="en-US" sz="800" kern="1200" i="0" b="0">
                        <a:solidFill>
                          <a:srgbClr val="262626"/>
                        </a:solidFill>
                        <a:latin typeface="Malgun Gothic" charset="0"/>
                        <a:ea typeface="Malgun Gothic" charset="0"/>
                        <a:cs typeface="Malgun Gothic" charset="0"/>
                      </a:endParaRPr>
                    </a:p>
                  </a:txBody>
                  <a:tcPr marL="35560" marR="0" marT="45720" marB="45720" anchor="t">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r>
            </a:tbl>
          </a:graphicData>
        </a:graphic>
      </p:graphicFrame>
      <p:pic>
        <p:nvPicPr>
          <p:cNvPr id="912" name="Picture " descr="C:/Users/paro_/AppData/Roaming/PolarisOffice/ETemp/13276_15933728/image6.png"/>
          <p:cNvPicPr>
            <a:picLocks/>
          </p:cNvPicPr>
          <p:nvPr/>
        </p:nvPicPr>
        <p:blipFill rotWithShape="1">
          <a:blip r:embed="rId2" cstate="print">
            <a:extLst>
              <a:ext uri="{28A0092B-C50C-407E-A947-70E740481C1C}">
                <a14:useLocalDpi xmlns:a14="http://schemas.microsoft.com/office/drawing/2010/main" val="0"/>
              </a:ext>
            </a:extLst>
          </a:blip>
          <a:stretch>
            <a:fillRect/>
          </a:stretch>
        </p:blipFill>
        <p:spPr>
          <a:xfrm rot="0">
            <a:off x="4763770" y="3334385"/>
            <a:ext cx="786765" cy="171450"/>
          </a:xfrm>
          <a:prstGeom prst="rect"/>
          <a:noFill/>
          <a:ln w="0">
            <a:noFill/>
            <a:prstDash/>
          </a:ln>
        </p:spPr>
      </p:pic>
      <p:sp>
        <p:nvSpPr>
          <p:cNvPr id="913" name="Rect 0"/>
          <p:cNvSpPr txBox="1">
            <a:spLocks/>
          </p:cNvSpPr>
          <p:nvPr/>
        </p:nvSpPr>
        <p:spPr>
          <a:xfrm rot="0">
            <a:off x="5327015" y="2152015"/>
            <a:ext cx="608330" cy="262255"/>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1100">
                <a:solidFill>
                  <a:schemeClr val="lt1"/>
                </a:solidFill>
                <a:latin typeface="Malgun Gothic" charset="0"/>
                <a:ea typeface="Malgun Gothic" charset="0"/>
                <a:cs typeface="Malgun Gothic" charset="0"/>
              </a:rPr>
              <a:t>이미지</a:t>
            </a:r>
            <a:endParaRPr lang="ko-KR" altLang="en-US" sz="1100">
              <a:solidFill>
                <a:schemeClr val="lt1"/>
              </a:solidFill>
              <a:latin typeface="Malgun Gothic" charset="0"/>
              <a:ea typeface="Malgun Gothic" charset="0"/>
              <a:cs typeface="Malgun Gothic" charset="0"/>
            </a:endParaRPr>
          </a:p>
        </p:txBody>
      </p:sp>
      <p:sp>
        <p:nvSpPr>
          <p:cNvPr id="914" name="Rect 0"/>
          <p:cNvSpPr txBox="1">
            <a:spLocks/>
          </p:cNvSpPr>
          <p:nvPr/>
        </p:nvSpPr>
        <p:spPr>
          <a:xfrm rot="0">
            <a:off x="4697095" y="2727960"/>
            <a:ext cx="1797050" cy="354330"/>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1000">
                <a:solidFill>
                  <a:schemeClr val="lt1"/>
                </a:solidFill>
                <a:latin typeface="Malgun Gothic" charset="0"/>
                <a:ea typeface="Malgun Gothic" charset="0"/>
                <a:cs typeface="Malgun Gothic" charset="0"/>
              </a:rPr>
              <a:t>기본 게임 </a:t>
            </a:r>
            <a:endParaRPr lang="ko-KR" altLang="en-US" sz="1000">
              <a:solidFill>
                <a:schemeClr val="lt1"/>
              </a:solidFill>
              <a:latin typeface="Malgun Gothic" charset="0"/>
              <a:ea typeface="Malgun Gothic" charset="0"/>
              <a:cs typeface="Malgun Gothic" charset="0"/>
            </a:endParaRPr>
          </a:p>
          <a:p>
            <a:pPr marL="0" indent="0" rtl="0" algn="l" latinLnBrk="0">
              <a:spcBef>
                <a:spcPts val="0"/>
              </a:spcBef>
              <a:spcAft>
                <a:spcPts val="0"/>
              </a:spcAft>
              <a:buFontTx/>
              <a:buNone/>
            </a:pPr>
            <a:r>
              <a:rPr lang="ko-KR" sz="700">
                <a:solidFill>
                  <a:schemeClr val="lt1"/>
                </a:solidFill>
                <a:latin typeface="Malgun Gothic" charset="0"/>
                <a:ea typeface="Malgun Gothic" charset="0"/>
                <a:cs typeface="Malgun Gothic" charset="0"/>
              </a:rPr>
              <a:t>게임</a:t>
            </a:r>
            <a:r>
              <a:rPr lang="ko-KR" sz="700">
                <a:solidFill>
                  <a:schemeClr val="lt1"/>
                </a:solidFill>
                <a:latin typeface="Malgun Gothic" charset="0"/>
                <a:ea typeface="Malgun Gothic" charset="0"/>
                <a:cs typeface="Malgun Gothic" charset="0"/>
              </a:rPr>
              <a:t> </a:t>
            </a:r>
            <a:r>
              <a:rPr lang="ko-KR" sz="700">
                <a:solidFill>
                  <a:schemeClr val="lt1"/>
                </a:solidFill>
                <a:latin typeface="Malgun Gothic" charset="0"/>
                <a:ea typeface="Malgun Gothic" charset="0"/>
                <a:cs typeface="Malgun Gothic" charset="0"/>
              </a:rPr>
              <a:t>가격</a:t>
            </a:r>
            <a:endParaRPr lang="ko-KR" altLang="en-US" sz="700">
              <a:solidFill>
                <a:schemeClr val="lt1"/>
              </a:solidFill>
              <a:latin typeface="Malgun Gothic" charset="0"/>
              <a:ea typeface="Malgun Gothic" charset="0"/>
              <a:cs typeface="Malgun Gothic" charset="0"/>
            </a:endParaRPr>
          </a:p>
        </p:txBody>
      </p:sp>
      <p:sp>
        <p:nvSpPr>
          <p:cNvPr id="915" name="Rect 0"/>
          <p:cNvSpPr>
            <a:spLocks/>
          </p:cNvSpPr>
          <p:nvPr/>
        </p:nvSpPr>
        <p:spPr>
          <a:xfrm rot="0">
            <a:off x="5066665" y="1318895"/>
            <a:ext cx="1470660" cy="288925"/>
          </a:xfrm>
          <a:prstGeom prst="rect"/>
          <a:noFill/>
          <a:ln w="9525" cap="flat" cmpd="sng">
            <a:solidFill>
              <a:srgbClr val="7F7F7F">
                <a:alpha val="100000"/>
              </a:srgbClr>
            </a:solidFill>
            <a:prstDash val="solid"/>
            <a:miter lim="800000"/>
          </a:ln>
        </p:spPr>
        <p:txBody>
          <a:bodyPr wrap="square" lIns="0" tIns="45720" rIns="0" bIns="45720" numCol="1" vert="horz" anchor="ctr">
            <a:noAutofit/>
          </a:bodyPr>
          <a:lstStyle/>
          <a:p>
            <a:pPr marL="0" indent="0" rtl="0" algn="l" latinLnBrk="0">
              <a:spcBef>
                <a:spcPts val="0"/>
              </a:spcBef>
              <a:spcAft>
                <a:spcPts val="0"/>
              </a:spcAft>
              <a:buFontTx/>
              <a:buNone/>
            </a:pPr>
            <a:r>
              <a:rPr lang="ko-KR" sz="900">
                <a:solidFill>
                  <a:srgbClr val="3F3F3F"/>
                </a:solidFill>
                <a:latin typeface="Malgun Gothic" charset="0"/>
                <a:ea typeface="Malgun Gothic" charset="0"/>
                <a:cs typeface="Malgun Gothic" charset="0"/>
              </a:rPr>
              <a:t>        </a:t>
            </a:r>
            <a:r>
              <a:rPr lang="ko-KR" sz="900">
                <a:solidFill>
                  <a:schemeClr val="lt1"/>
                </a:solidFill>
                <a:latin typeface="Malgun Gothic" charset="0"/>
                <a:ea typeface="Malgun Gothic" charset="0"/>
                <a:cs typeface="Malgun Gothic" charset="0"/>
              </a:rPr>
              <a:t>검색 :</a:t>
            </a:r>
            <a:endParaRPr lang="ko-KR" altLang="en-US" sz="900">
              <a:solidFill>
                <a:schemeClr val="lt1"/>
              </a:solidFill>
              <a:latin typeface="Malgun Gothic" charset="0"/>
              <a:ea typeface="Malgun Gothic" charset="0"/>
              <a:cs typeface="Malgun Gothic" charset="0"/>
            </a:endParaRPr>
          </a:p>
        </p:txBody>
      </p:sp>
      <p:pic>
        <p:nvPicPr>
          <p:cNvPr id="916" name="Picture " descr="C:/Users/paro_/AppData/Roaming/PolarisOffice/ETemp/13276_15933728/image5.png"/>
          <p:cNvPicPr>
            <a:picLocks/>
          </p:cNvPicPr>
          <p:nvPr/>
        </p:nvPicPr>
        <p:blipFill rotWithShape="1">
          <a:blip r:embed="rId3" cstate="print">
            <a:extLst>
              <a:ext uri="{28A0092B-C50C-407E-A947-70E740481C1C}">
                <a14:useLocalDpi xmlns:a14="http://schemas.microsoft.com/office/drawing/2010/main" val="0"/>
              </a:ext>
            </a:extLst>
          </a:blip>
          <a:stretch>
            <a:fillRect/>
          </a:stretch>
        </p:blipFill>
        <p:spPr>
          <a:xfrm rot="0">
            <a:off x="5138420" y="1393825"/>
            <a:ext cx="145415" cy="145415"/>
          </a:xfrm>
          <a:prstGeom prst="rect"/>
          <a:solidFill>
            <a:schemeClr val="lt1"/>
          </a:solidFill>
          <a:ln w="0">
            <a:noFill/>
            <a:prstDash/>
          </a:ln>
        </p:spPr>
      </p:pic>
      <p:sp>
        <p:nvSpPr>
          <p:cNvPr id="918" name="Rect 0"/>
          <p:cNvSpPr>
            <a:spLocks/>
          </p:cNvSpPr>
          <p:nvPr/>
        </p:nvSpPr>
        <p:spPr>
          <a:xfrm rot="0">
            <a:off x="5755005" y="1384300"/>
            <a:ext cx="180340" cy="180340"/>
          </a:xfrm>
          <a:prstGeom prst="ellipse"/>
          <a:solidFill>
            <a:srgbClr val="FF5050"/>
          </a:solidFill>
          <a:ln w="0">
            <a:noFill/>
            <a:prstDash/>
          </a:ln>
        </p:spPr>
        <p:txBody>
          <a:bodyPr wrap="square" lIns="0" tIns="45720" rIns="0" bIns="45720" numCol="1" vert="horz" anchor="ctr">
            <a:noAutofit/>
          </a:bodyPr>
          <a:lstStyle/>
          <a:p>
            <a:pPr marL="0" indent="0" rtl="0" algn="ctr" latinLnBrk="0">
              <a:spcBef>
                <a:spcPts val="0"/>
              </a:spcBef>
              <a:spcAft>
                <a:spcPts val="0"/>
              </a:spcAft>
              <a:buFontTx/>
              <a:buNone/>
            </a:pPr>
            <a:r>
              <a:rPr lang="ko-KR" sz="800">
                <a:solidFill>
                  <a:schemeClr val="lt1"/>
                </a:solidFill>
                <a:latin typeface="Malgun Gothic" charset="0"/>
                <a:ea typeface="Malgun Gothic" charset="0"/>
                <a:cs typeface="Malgun Gothic" charset="0"/>
              </a:rPr>
              <a:t>2-1</a:t>
            </a:r>
            <a:endParaRPr lang="ko-KR" altLang="en-US" sz="800">
              <a:solidFill>
                <a:schemeClr val="lt1"/>
              </a:solidFill>
              <a:latin typeface="Malgun Gothic" charset="0"/>
              <a:ea typeface="Malgun Gothic" charset="0"/>
              <a:cs typeface="Malgun Gothic" charset="0"/>
            </a:endParaRPr>
          </a:p>
        </p:txBody>
      </p:sp>
      <p:sp>
        <p:nvSpPr>
          <p:cNvPr id="919" name="Rect 0"/>
          <p:cNvSpPr>
            <a:spLocks/>
          </p:cNvSpPr>
          <p:nvPr/>
        </p:nvSpPr>
        <p:spPr>
          <a:xfrm rot="0">
            <a:off x="4413250" y="95250"/>
            <a:ext cx="2736850" cy="216535"/>
          </a:xfrm>
          <a:prstGeom prst="rect"/>
          <a:noFill/>
          <a:ln w="0">
            <a:noFill/>
            <a:prstDash/>
          </a:ln>
        </p:spPr>
        <p:txBody>
          <a:bodyPr wrap="square" lIns="91440" tIns="45720" rIns="91440" bIns="45720" numCol="1" vert="horz" anchor="ctr">
            <a:noAutofit/>
          </a:bodyPr>
          <a:lstStyle/>
          <a:p>
            <a:pPr marL="0" indent="0" rtl="0" algn="l" latinLnBrk="0">
              <a:spcBef>
                <a:spcPts val="0"/>
              </a:spcBef>
              <a:spcAft>
                <a:spcPts val="0"/>
              </a:spcAft>
              <a:buFontTx/>
              <a:buNone/>
            </a:pPr>
            <a:r>
              <a:rPr lang="ko-KR" sz="800">
                <a:solidFill>
                  <a:schemeClr val="dk1"/>
                </a:solidFill>
                <a:latin typeface="Malgun Gothic" charset="0"/>
                <a:ea typeface="Malgun Gothic" charset="0"/>
                <a:cs typeface="Malgun Gothic" charset="0"/>
              </a:rPr>
              <a:t>상세 화면 (비 로그인)</a:t>
            </a:r>
            <a:endParaRPr lang="ko-KR" altLang="en-US" sz="800">
              <a:solidFill>
                <a:schemeClr val="dk1"/>
              </a:solidFill>
              <a:latin typeface="Malgun Gothic" charset="0"/>
              <a:ea typeface="Malgun Gothic" charset="0"/>
              <a:cs typeface="Malgun Gothic" charset="0"/>
            </a:endParaRPr>
          </a:p>
        </p:txBody>
      </p:sp>
      <p:sp>
        <p:nvSpPr>
          <p:cNvPr id="920" name="Rect 0"/>
          <p:cNvSpPr>
            <a:spLocks/>
          </p:cNvSpPr>
          <p:nvPr/>
        </p:nvSpPr>
        <p:spPr>
          <a:xfrm rot="0">
            <a:off x="956310" y="324485"/>
            <a:ext cx="2736850" cy="216535"/>
          </a:xfrm>
          <a:prstGeom prst="rect"/>
          <a:noFill/>
          <a:ln w="0">
            <a:noFill/>
            <a:prstDash/>
          </a:ln>
        </p:spPr>
        <p:txBody>
          <a:bodyPr wrap="square" lIns="91440" tIns="71755" rIns="91440" bIns="71755" numCol="1" vert="horz" anchor="ctr">
            <a:noAutofit/>
          </a:bodyPr>
          <a:lstStyle/>
          <a:p>
            <a:pPr marL="0" indent="0" rtl="0" algn="l" latinLnBrk="0">
              <a:spcBef>
                <a:spcPts val="0"/>
              </a:spcBef>
              <a:spcAft>
                <a:spcPts val="0"/>
              </a:spcAft>
              <a:buFontTx/>
              <a:buNone/>
            </a:pPr>
            <a:r>
              <a:rPr lang="ko-KR" sz="800">
                <a:solidFill>
                  <a:schemeClr val="dk1"/>
                </a:solidFill>
                <a:latin typeface="Malgun Gothic" charset="0"/>
                <a:ea typeface="Malgun Gothic" charset="0"/>
                <a:cs typeface="Malgun Gothic" charset="0"/>
              </a:rPr>
              <a:t>메인 화면 &gt; 서브화면 &gt; 상세화면</a:t>
            </a:r>
            <a:endParaRPr lang="ko-KR" altLang="en-US" sz="800">
              <a:solidFill>
                <a:schemeClr val="dk1"/>
              </a:solidFill>
              <a:latin typeface="Malgun Gothic" charset="0"/>
              <a:ea typeface="Malgun Gothic" charset="0"/>
              <a:cs typeface="Malgun Gothic" charset="0"/>
            </a:endParaRPr>
          </a:p>
        </p:txBody>
      </p:sp>
      <p:pic>
        <p:nvPicPr>
          <p:cNvPr id="921" name="Picture " descr="C:/Users/paro_/AppData/Roaming/PolarisOffice/ETemp/13276_15933728/image6.png"/>
          <p:cNvPicPr>
            <a:picLocks/>
          </p:cNvPicPr>
          <p:nvPr/>
        </p:nvPicPr>
        <p:blipFill rotWithShape="1">
          <a:blip r:embed="rId2" cstate="print">
            <a:extLst>
              <a:ext uri="{28A0092B-C50C-407E-A947-70E740481C1C}">
                <a14:useLocalDpi xmlns:a14="http://schemas.microsoft.com/office/drawing/2010/main" val="0"/>
              </a:ext>
            </a:extLst>
          </a:blip>
          <a:stretch>
            <a:fillRect/>
          </a:stretch>
        </p:blipFill>
        <p:spPr>
          <a:xfrm rot="0">
            <a:off x="4746625" y="1791335"/>
            <a:ext cx="1746885" cy="942975"/>
          </a:xfrm>
          <a:prstGeom prst="rect"/>
          <a:noFill/>
          <a:ln w="0">
            <a:noFill/>
            <a:prstDash/>
          </a:ln>
        </p:spPr>
      </p:pic>
      <p:sp>
        <p:nvSpPr>
          <p:cNvPr id="922" name="Rect 0"/>
          <p:cNvSpPr>
            <a:spLocks/>
          </p:cNvSpPr>
          <p:nvPr/>
        </p:nvSpPr>
        <p:spPr>
          <a:xfrm rot="0">
            <a:off x="956310" y="95250"/>
            <a:ext cx="2736850" cy="216535"/>
          </a:xfrm>
          <a:prstGeom prst="rect"/>
          <a:noFill/>
          <a:ln w="0">
            <a:noFill/>
            <a:prstDash/>
          </a:ln>
        </p:spPr>
        <p:txBody>
          <a:bodyPr wrap="square" lIns="91440" tIns="45720" rIns="91440" bIns="45720" numCol="1" vert="horz" anchor="ctr">
            <a:noAutofit/>
          </a:bodyPr>
          <a:lstStyle/>
          <a:p>
            <a:pPr marL="0" indent="0" rtl="0" algn="l" latinLnBrk="0">
              <a:spcBef>
                <a:spcPts val="0"/>
              </a:spcBef>
              <a:spcAft>
                <a:spcPts val="0"/>
              </a:spcAft>
              <a:buFontTx/>
              <a:buNone/>
            </a:pPr>
            <a:r>
              <a:rPr lang="ko-KR" sz="800">
                <a:solidFill>
                  <a:schemeClr val="dk1"/>
                </a:solidFill>
                <a:latin typeface="Malgun Gothic" charset="0"/>
                <a:ea typeface="Malgun Gothic" charset="0"/>
                <a:cs typeface="Malgun Gothic" charset="0"/>
              </a:rPr>
              <a:t>web_02</a:t>
            </a:r>
            <a:endParaRPr lang="ko-KR" altLang="en-US" sz="800">
              <a:solidFill>
                <a:schemeClr val="dk1"/>
              </a:solidFill>
              <a:latin typeface="Malgun Gothic" charset="0"/>
              <a:ea typeface="Malgun Gothic" charset="0"/>
              <a:cs typeface="Malgun Gothic" charset="0"/>
            </a:endParaRPr>
          </a:p>
        </p:txBody>
      </p:sp>
      <p:sp>
        <p:nvSpPr>
          <p:cNvPr id="923" name="Rect 0"/>
          <p:cNvSpPr txBox="1">
            <a:spLocks/>
          </p:cNvSpPr>
          <p:nvPr/>
        </p:nvSpPr>
        <p:spPr>
          <a:xfrm rot="0">
            <a:off x="4689475" y="3057525"/>
            <a:ext cx="1797050" cy="308610"/>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700">
                <a:solidFill>
                  <a:schemeClr val="lt1"/>
                </a:solidFill>
                <a:latin typeface="Malgun Gothic" charset="0"/>
                <a:ea typeface="Malgun Gothic" charset="0"/>
                <a:cs typeface="Malgun Gothic" charset="0"/>
              </a:rPr>
              <a:t>개발사 명</a:t>
            </a:r>
            <a:endParaRPr lang="ko-KR" altLang="en-US" sz="700">
              <a:solidFill>
                <a:schemeClr val="lt1"/>
              </a:solidFill>
              <a:latin typeface="Malgun Gothic" charset="0"/>
              <a:ea typeface="Malgun Gothic" charset="0"/>
              <a:cs typeface="Malgun Gothic" charset="0"/>
            </a:endParaRPr>
          </a:p>
          <a:p>
            <a:pPr marL="0" indent="0" rtl="0" algn="l" latinLnBrk="0">
              <a:spcBef>
                <a:spcPts val="0"/>
              </a:spcBef>
              <a:spcAft>
                <a:spcPts val="0"/>
              </a:spcAft>
              <a:buFontTx/>
              <a:buNone/>
            </a:pPr>
            <a:r>
              <a:rPr lang="ko-KR" sz="700">
                <a:solidFill>
                  <a:schemeClr val="lt1"/>
                </a:solidFill>
                <a:latin typeface="Malgun Gothic" charset="0"/>
                <a:ea typeface="Malgun Gothic" charset="0"/>
                <a:cs typeface="Malgun Gothic" charset="0"/>
              </a:rPr>
              <a:t>20201.6.18 할인 종료</a:t>
            </a:r>
            <a:endParaRPr lang="ko-KR" altLang="en-US" sz="700">
              <a:solidFill>
                <a:schemeClr val="lt1"/>
              </a:solidFill>
              <a:latin typeface="Malgun Gothic" charset="0"/>
              <a:ea typeface="Malgun Gothic" charset="0"/>
              <a:cs typeface="Malgun Gothic" charset="0"/>
            </a:endParaRPr>
          </a:p>
        </p:txBody>
      </p:sp>
      <p:sp>
        <p:nvSpPr>
          <p:cNvPr id="924" name="Rect 0"/>
          <p:cNvSpPr txBox="1">
            <a:spLocks/>
          </p:cNvSpPr>
          <p:nvPr/>
        </p:nvSpPr>
        <p:spPr>
          <a:xfrm rot="0">
            <a:off x="4729480" y="3321685"/>
            <a:ext cx="577215" cy="200660"/>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700">
                <a:solidFill>
                  <a:schemeClr val="lt1"/>
                </a:solidFill>
                <a:latin typeface="Malgun Gothic" charset="0"/>
                <a:ea typeface="Malgun Gothic" charset="0"/>
                <a:cs typeface="Malgun Gothic" charset="0"/>
              </a:rPr>
              <a:t>몇 세 이상</a:t>
            </a:r>
            <a:endParaRPr lang="ko-KR" altLang="en-US" sz="700">
              <a:solidFill>
                <a:schemeClr val="lt1"/>
              </a:solidFill>
              <a:latin typeface="Malgun Gothic" charset="0"/>
              <a:ea typeface="Malgun Gothic" charset="0"/>
              <a:cs typeface="Malgun Gothic" charset="0"/>
            </a:endParaRPr>
          </a:p>
        </p:txBody>
      </p:sp>
      <p:sp>
        <p:nvSpPr>
          <p:cNvPr id="925" name="Rect 0"/>
          <p:cNvSpPr>
            <a:spLocks/>
          </p:cNvSpPr>
          <p:nvPr/>
        </p:nvSpPr>
        <p:spPr>
          <a:xfrm rot="0">
            <a:off x="4799330" y="3800475"/>
            <a:ext cx="1776730" cy="198755"/>
          </a:xfrm>
          <a:prstGeom prst="roundRect">
            <a:avLst>
              <a:gd name="adj" fmla="val 16667"/>
            </a:avLst>
          </a:prstGeom>
          <a:noFill/>
          <a:ln w="9525" cap="flat" cmpd="sng">
            <a:solidFill>
              <a:srgbClr val="7F7F7F">
                <a:alpha val="100000"/>
              </a:srgbClr>
            </a:solidFill>
            <a:prstDash val="solid"/>
            <a:miter lim="800000"/>
          </a:ln>
        </p:spPr>
        <p:txBody>
          <a:bodyPr wrap="square" lIns="0" tIns="45720" rIns="0" bIns="45720" numCol="1" vert="horz" anchor="ctr">
            <a:noAutofit/>
          </a:bodyPr>
          <a:lstStyle/>
          <a:p>
            <a:pPr marL="0" indent="0" rtl="0" algn="ctr" latinLnBrk="0">
              <a:spcBef>
                <a:spcPts val="0"/>
              </a:spcBef>
              <a:spcAft>
                <a:spcPts val="0"/>
              </a:spcAft>
              <a:buFontTx/>
              <a:buNone/>
            </a:pPr>
            <a:r>
              <a:rPr lang="ko-KR" sz="900">
                <a:solidFill>
                  <a:srgbClr val="A5A5A5"/>
                </a:solidFill>
                <a:latin typeface="Malgun Gothic" charset="0"/>
                <a:ea typeface="Malgun Gothic" charset="0"/>
                <a:cs typeface="Malgun Gothic" charset="0"/>
              </a:rPr>
              <a:t>  +   위시 리스트 추가</a:t>
            </a:r>
            <a:endParaRPr lang="ko-KR" altLang="en-US" sz="900">
              <a:solidFill>
                <a:srgbClr val="A5A5A5"/>
              </a:solidFill>
              <a:latin typeface="Malgun Gothic" charset="0"/>
              <a:ea typeface="Malgun Gothic" charset="0"/>
              <a:cs typeface="Malgun Gothic" charset="0"/>
            </a:endParaRPr>
          </a:p>
        </p:txBody>
      </p:sp>
      <p:sp>
        <p:nvSpPr>
          <p:cNvPr id="926" name="Rect 0"/>
          <p:cNvSpPr>
            <a:spLocks/>
          </p:cNvSpPr>
          <p:nvPr/>
        </p:nvSpPr>
        <p:spPr>
          <a:xfrm rot="0">
            <a:off x="4779645" y="3576955"/>
            <a:ext cx="1791335" cy="175895"/>
          </a:xfrm>
          <a:prstGeom prst="roundRect">
            <a:avLst>
              <a:gd name="adj" fmla="val 16667"/>
            </a:avLst>
          </a:prstGeom>
          <a:noFill/>
          <a:ln w="9525" cap="flat" cmpd="sng">
            <a:solidFill>
              <a:srgbClr val="7F7F7F">
                <a:alpha val="100000"/>
              </a:srgbClr>
            </a:solidFill>
            <a:prstDash val="solid"/>
            <a:miter lim="800000"/>
          </a:ln>
        </p:spPr>
        <p:txBody>
          <a:bodyPr wrap="square" lIns="0" tIns="45720" rIns="0" bIns="45720" numCol="1" vert="horz" anchor="ctr">
            <a:noAutofit/>
          </a:bodyPr>
          <a:lstStyle/>
          <a:p>
            <a:pPr marL="0" indent="0" rtl="0" algn="ctr" latinLnBrk="0">
              <a:spcBef>
                <a:spcPts val="0"/>
              </a:spcBef>
              <a:spcAft>
                <a:spcPts val="0"/>
              </a:spcAft>
              <a:buFontTx/>
              <a:buNone/>
            </a:pPr>
            <a:r>
              <a:rPr lang="ko-KR" sz="900">
                <a:solidFill>
                  <a:srgbClr val="A5A5A5"/>
                </a:solidFill>
                <a:latin typeface="Malgun Gothic" charset="0"/>
                <a:ea typeface="Malgun Gothic" charset="0"/>
                <a:cs typeface="Malgun Gothic" charset="0"/>
              </a:rPr>
              <a:t>구매</a:t>
            </a:r>
            <a:endParaRPr lang="ko-KR" altLang="en-US" sz="900">
              <a:solidFill>
                <a:srgbClr val="A5A5A5"/>
              </a:solidFill>
              <a:latin typeface="Malgun Gothic" charset="0"/>
              <a:ea typeface="Malgun Gothic" charset="0"/>
              <a:cs typeface="Malgun Gothic" charset="0"/>
            </a:endParaRPr>
          </a:p>
        </p:txBody>
      </p:sp>
      <p:sp>
        <p:nvSpPr>
          <p:cNvPr id="930" name="Rect 0"/>
          <p:cNvSpPr txBox="1">
            <a:spLocks/>
          </p:cNvSpPr>
          <p:nvPr/>
        </p:nvSpPr>
        <p:spPr>
          <a:xfrm rot="0">
            <a:off x="2489835" y="2560320"/>
            <a:ext cx="608330" cy="262255"/>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1100">
                <a:solidFill>
                  <a:schemeClr val="lt1"/>
                </a:solidFill>
                <a:latin typeface="Malgun Gothic" charset="0"/>
                <a:ea typeface="Malgun Gothic" charset="0"/>
                <a:cs typeface="Malgun Gothic" charset="0"/>
              </a:rPr>
              <a:t>이미지</a:t>
            </a:r>
            <a:endParaRPr lang="ko-KR" altLang="en-US" sz="1100">
              <a:solidFill>
                <a:schemeClr val="lt1"/>
              </a:solidFill>
              <a:latin typeface="Malgun Gothic" charset="0"/>
              <a:ea typeface="Malgun Gothic" charset="0"/>
              <a:cs typeface="Malgun Gothic" charset="0"/>
            </a:endParaRPr>
          </a:p>
        </p:txBody>
      </p:sp>
      <p:pic>
        <p:nvPicPr>
          <p:cNvPr id="931" name="Picture " descr="C:/Users/paro_/AppData/Roaming/PolarisOffice/ETemp/13276_15933728/image6.png"/>
          <p:cNvPicPr>
            <a:picLocks/>
          </p:cNvPicPr>
          <p:nvPr/>
        </p:nvPicPr>
        <p:blipFill rotWithShape="1">
          <a:blip r:embed="rId2" cstate="print">
            <a:extLst>
              <a:ext uri="{28A0092B-C50C-407E-A947-70E740481C1C}">
                <a14:useLocalDpi xmlns:a14="http://schemas.microsoft.com/office/drawing/2010/main" val="0"/>
              </a:ext>
            </a:extLst>
          </a:blip>
          <a:stretch>
            <a:fillRect/>
          </a:stretch>
        </p:blipFill>
        <p:spPr>
          <a:xfrm rot="0">
            <a:off x="848995" y="1798955"/>
            <a:ext cx="3752850" cy="1971675"/>
          </a:xfrm>
          <a:prstGeom prst="rect"/>
          <a:noFill/>
          <a:ln w="0">
            <a:noFill/>
            <a:prstDash/>
          </a:ln>
        </p:spPr>
      </p:pic>
      <p:sp>
        <p:nvSpPr>
          <p:cNvPr id="932" name="Rect 0"/>
          <p:cNvSpPr txBox="1">
            <a:spLocks/>
          </p:cNvSpPr>
          <p:nvPr/>
        </p:nvSpPr>
        <p:spPr>
          <a:xfrm rot="0">
            <a:off x="2079625" y="3700145"/>
            <a:ext cx="304800" cy="370205"/>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1800">
                <a:solidFill>
                  <a:schemeClr val="lt1"/>
                </a:solidFill>
                <a:latin typeface="Malgun Gothic" charset="0"/>
                <a:ea typeface="Malgun Gothic" charset="0"/>
                <a:cs typeface="Malgun Gothic" charset="0"/>
              </a:rPr>
              <a:t>&lt;</a:t>
            </a:r>
            <a:r>
              <a:rPr lang="ko-KR" sz="1800">
                <a:solidFill>
                  <a:schemeClr val="dk1"/>
                </a:solidFill>
                <a:latin typeface="Malgun Gothic" charset="0"/>
                <a:ea typeface="Malgun Gothic" charset="0"/>
                <a:cs typeface="Malgun Gothic" charset="0"/>
              </a:rPr>
              <a:t> </a:t>
            </a:r>
            <a:endParaRPr lang="ko-KR" altLang="en-US" sz="1800">
              <a:solidFill>
                <a:schemeClr val="dk1"/>
              </a:solidFill>
              <a:latin typeface="Malgun Gothic" charset="0"/>
              <a:ea typeface="Malgun Gothic" charset="0"/>
              <a:cs typeface="Malgun Gothic" charset="0"/>
            </a:endParaRPr>
          </a:p>
        </p:txBody>
      </p:sp>
      <p:sp>
        <p:nvSpPr>
          <p:cNvPr id="933" name="Rect 0"/>
          <p:cNvSpPr txBox="1">
            <a:spLocks/>
          </p:cNvSpPr>
          <p:nvPr/>
        </p:nvSpPr>
        <p:spPr>
          <a:xfrm rot="0">
            <a:off x="2382520" y="3638550"/>
            <a:ext cx="786765" cy="370205"/>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1800">
                <a:solidFill>
                  <a:schemeClr val="lt1"/>
                </a:solidFill>
                <a:latin typeface="Malgun Gothic" charset="0"/>
                <a:ea typeface="Malgun Gothic" charset="0"/>
                <a:cs typeface="Malgun Gothic" charset="0"/>
              </a:rPr>
              <a:t>. . . . .</a:t>
            </a:r>
            <a:endParaRPr lang="ko-KR" altLang="en-US" sz="1800">
              <a:solidFill>
                <a:schemeClr val="lt1"/>
              </a:solidFill>
              <a:latin typeface="Malgun Gothic" charset="0"/>
              <a:ea typeface="Malgun Gothic" charset="0"/>
              <a:cs typeface="Malgun Gothic" charset="0"/>
            </a:endParaRPr>
          </a:p>
        </p:txBody>
      </p:sp>
      <p:sp>
        <p:nvSpPr>
          <p:cNvPr id="934" name="Rect 0"/>
          <p:cNvSpPr>
            <a:spLocks/>
          </p:cNvSpPr>
          <p:nvPr/>
        </p:nvSpPr>
        <p:spPr>
          <a:xfrm rot="0">
            <a:off x="4471035" y="2606675"/>
            <a:ext cx="218440" cy="168910"/>
          </a:xfrm>
          <a:prstGeom prst="rightArrow">
            <a:avLst>
              <a:gd name="adj1" fmla="val 50000"/>
              <a:gd name="adj2" fmla="val 50000"/>
            </a:avLst>
          </a:prstGeom>
          <a:solidFill>
            <a:schemeClr val="accent1"/>
          </a:solidFill>
          <a:ln w="12700" cap="flat" cmpd="sng">
            <a:solidFill>
              <a:srgbClr val="42719B">
                <a:alpha val="100000"/>
              </a:srgbClr>
            </a:solidFill>
            <a:prstDash val="solid"/>
            <a:miter lim="800000"/>
          </a:ln>
        </p:spPr>
        <p:txBody>
          <a:bodyPr wrap="square" lIns="91440" tIns="45720" rIns="91440" bIns="45720" numCol="1" vert="horz" anchor="ctr">
            <a:noAutofit/>
          </a:bodyPr>
          <a:lstStyle/>
          <a:p>
            <a:pPr marL="0" indent="0" rtl="0" algn="ctr" latinLnBrk="0">
              <a:spcBef>
                <a:spcPts val="0"/>
              </a:spcBef>
              <a:spcAft>
                <a:spcPts val="0"/>
              </a:spcAft>
              <a:buFontTx/>
              <a:buNone/>
            </a:pPr>
            <a:endParaRPr lang="ko-KR" altLang="en-US"/>
          </a:p>
        </p:txBody>
      </p:sp>
      <p:sp>
        <p:nvSpPr>
          <p:cNvPr id="935" name="Rect 0"/>
          <p:cNvSpPr txBox="1">
            <a:spLocks/>
          </p:cNvSpPr>
          <p:nvPr/>
        </p:nvSpPr>
        <p:spPr>
          <a:xfrm rot="0">
            <a:off x="848995" y="4000500"/>
            <a:ext cx="3848100" cy="508635"/>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900">
                <a:solidFill>
                  <a:schemeClr val="lt1"/>
                </a:solidFill>
                <a:latin typeface="Malgun Gothic" charset="0"/>
                <a:ea typeface="Malgun Gothic" charset="0"/>
                <a:cs typeface="Malgun Gothic" charset="0"/>
              </a:rPr>
              <a:t>거실에 마법의 공장이 딱 나타났다고 상상해보세요. 노동자와 작업대, 기계를 관리하고 멋진 물건을 만들며 </a:t>
            </a:r>
            <a:r>
              <a:rPr lang="ko-KR" sz="800">
                <a:solidFill>
                  <a:schemeClr val="lt1"/>
                </a:solidFill>
                <a:latin typeface="Malgun Gothic" charset="0"/>
                <a:ea typeface="Malgun Gothic" charset="0"/>
                <a:cs typeface="Malgun Gothic" charset="0"/>
              </a:rPr>
              <a:t>작지만</a:t>
            </a:r>
            <a:r>
              <a:rPr lang="ko-KR" sz="900">
                <a:solidFill>
                  <a:schemeClr val="lt1"/>
                </a:solidFill>
                <a:latin typeface="Malgun Gothic" charset="0"/>
                <a:ea typeface="Malgun Gothic" charset="0"/>
                <a:cs typeface="Malgun Gothic" charset="0"/>
              </a:rPr>
              <a:t> 큰 공방을 꿈꾸던 공장으로 키워보세요!</a:t>
            </a:r>
            <a:endParaRPr lang="ko-KR" altLang="en-US" sz="900">
              <a:solidFill>
                <a:schemeClr val="lt1"/>
              </a:solidFill>
              <a:latin typeface="Malgun Gothic" charset="0"/>
              <a:ea typeface="Malgun Gothic" charset="0"/>
              <a:cs typeface="Malgun Gothic" charset="0"/>
            </a:endParaRPr>
          </a:p>
        </p:txBody>
      </p:sp>
      <p:sp>
        <p:nvSpPr>
          <p:cNvPr id="936" name="Rect 0"/>
          <p:cNvSpPr>
            <a:spLocks/>
          </p:cNvSpPr>
          <p:nvPr/>
        </p:nvSpPr>
        <p:spPr>
          <a:xfrm rot="0">
            <a:off x="5135880" y="3831590"/>
            <a:ext cx="180975" cy="167640"/>
          </a:xfrm>
          <a:prstGeom prst="ellipse"/>
          <a:noFill/>
          <a:ln w="12700" cap="flat" cmpd="sng">
            <a:solidFill>
              <a:schemeClr val="lt1">
                <a:alpha val="100000"/>
              </a:schemeClr>
            </a:solidFill>
            <a:prstDash val="solid"/>
            <a:miter lim="800000"/>
          </a:ln>
        </p:spPr>
        <p:txBody>
          <a:bodyPr wrap="square" lIns="91440" tIns="45720" rIns="91440" bIns="45720" numCol="1" vert="horz" anchor="ctr">
            <a:noAutofit/>
          </a:bodyPr>
          <a:lstStyle/>
          <a:p>
            <a:pPr marL="0" indent="0" rtl="0" algn="ctr" latinLnBrk="0">
              <a:spcBef>
                <a:spcPts val="0"/>
              </a:spcBef>
              <a:spcAft>
                <a:spcPts val="0"/>
              </a:spcAft>
              <a:buFontTx/>
              <a:buNone/>
            </a:pPr>
            <a:endParaRPr lang="ko-KR" altLang="en-US"/>
          </a:p>
        </p:txBody>
      </p:sp>
      <p:sp>
        <p:nvSpPr>
          <p:cNvPr id="937" name="Rect 0"/>
          <p:cNvSpPr txBox="1">
            <a:spLocks/>
          </p:cNvSpPr>
          <p:nvPr/>
        </p:nvSpPr>
        <p:spPr>
          <a:xfrm rot="0">
            <a:off x="829945" y="1376045"/>
            <a:ext cx="2616835" cy="370205"/>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1800">
                <a:solidFill>
                  <a:schemeClr val="lt1"/>
                </a:solidFill>
                <a:latin typeface="Malgun Gothic" charset="0"/>
                <a:ea typeface="Malgun Gothic" charset="0"/>
                <a:cs typeface="Malgun Gothic" charset="0"/>
              </a:rPr>
              <a:t>Little Big Workshop</a:t>
            </a:r>
            <a:endParaRPr lang="ko-KR" altLang="en-US" sz="1800">
              <a:solidFill>
                <a:schemeClr val="lt1"/>
              </a:solidFill>
              <a:latin typeface="Malgun Gothic" charset="0"/>
              <a:ea typeface="Malgun Gothic" charset="0"/>
              <a:cs typeface="Malgun Gothic" charset="0"/>
            </a:endParaRPr>
          </a:p>
        </p:txBody>
      </p:sp>
      <p:sp>
        <p:nvSpPr>
          <p:cNvPr id="938" name="Rect 0"/>
          <p:cNvSpPr>
            <a:spLocks/>
          </p:cNvSpPr>
          <p:nvPr/>
        </p:nvSpPr>
        <p:spPr>
          <a:xfrm rot="0">
            <a:off x="522605" y="1471295"/>
            <a:ext cx="180340" cy="180340"/>
          </a:xfrm>
          <a:prstGeom prst="ellipse"/>
          <a:solidFill>
            <a:srgbClr val="FF5050"/>
          </a:solidFill>
          <a:ln w="0">
            <a:noFill/>
            <a:prstDash/>
          </a:ln>
        </p:spPr>
        <p:txBody>
          <a:bodyPr wrap="square" lIns="0" tIns="45720" rIns="0" bIns="45720" numCol="1" vert="horz" anchor="ctr">
            <a:noAutofit/>
          </a:bodyPr>
          <a:lstStyle/>
          <a:p>
            <a:pPr marL="0" indent="0" rtl="0" algn="ctr" latinLnBrk="0">
              <a:spcBef>
                <a:spcPts val="0"/>
              </a:spcBef>
              <a:spcAft>
                <a:spcPts val="0"/>
              </a:spcAft>
              <a:buFontTx/>
              <a:buNone/>
            </a:pPr>
            <a:r>
              <a:rPr lang="ko-KR" sz="800">
                <a:solidFill>
                  <a:schemeClr val="lt1"/>
                </a:solidFill>
                <a:latin typeface="Malgun Gothic" charset="0"/>
                <a:ea typeface="Malgun Gothic" charset="0"/>
                <a:cs typeface="Malgun Gothic" charset="0"/>
              </a:rPr>
              <a:t>1</a:t>
            </a:r>
            <a:endParaRPr lang="ko-KR" altLang="en-US" sz="800">
              <a:solidFill>
                <a:schemeClr val="lt1"/>
              </a:solidFill>
              <a:latin typeface="Malgun Gothic" charset="0"/>
              <a:ea typeface="Malgun Gothic" charset="0"/>
              <a:cs typeface="Malgun Gothic" charset="0"/>
            </a:endParaRPr>
          </a:p>
        </p:txBody>
      </p:sp>
      <p:sp>
        <p:nvSpPr>
          <p:cNvPr id="939" name="Rect 0"/>
          <p:cNvSpPr>
            <a:spLocks/>
          </p:cNvSpPr>
          <p:nvPr/>
        </p:nvSpPr>
        <p:spPr>
          <a:xfrm rot="0">
            <a:off x="709930" y="1471295"/>
            <a:ext cx="180340" cy="180340"/>
          </a:xfrm>
          <a:prstGeom prst="ellipse"/>
          <a:solidFill>
            <a:srgbClr val="FF5050"/>
          </a:solidFill>
          <a:ln w="0">
            <a:noFill/>
            <a:prstDash/>
          </a:ln>
        </p:spPr>
        <p:txBody>
          <a:bodyPr wrap="square" lIns="0" tIns="45720" rIns="0" bIns="45720" numCol="1" vert="horz" anchor="ctr">
            <a:noAutofit/>
          </a:bodyPr>
          <a:lstStyle/>
          <a:p>
            <a:pPr marL="0" indent="0" rtl="0" algn="ctr" latinLnBrk="0">
              <a:spcBef>
                <a:spcPts val="0"/>
              </a:spcBef>
              <a:spcAft>
                <a:spcPts val="0"/>
              </a:spcAft>
              <a:buFontTx/>
              <a:buNone/>
            </a:pPr>
            <a:r>
              <a:rPr lang="ko-KR" sz="800">
                <a:solidFill>
                  <a:schemeClr val="lt1"/>
                </a:solidFill>
                <a:latin typeface="Malgun Gothic" charset="0"/>
                <a:ea typeface="Malgun Gothic" charset="0"/>
                <a:cs typeface="Malgun Gothic" charset="0"/>
              </a:rPr>
              <a:t>1-1</a:t>
            </a:r>
            <a:endParaRPr lang="ko-KR" altLang="en-US" sz="800">
              <a:solidFill>
                <a:schemeClr val="lt1"/>
              </a:solidFill>
              <a:latin typeface="Malgun Gothic" charset="0"/>
              <a:ea typeface="Malgun Gothic" charset="0"/>
              <a:cs typeface="Malgun Gothic" charset="0"/>
            </a:endParaRPr>
          </a:p>
        </p:txBody>
      </p:sp>
      <p:sp>
        <p:nvSpPr>
          <p:cNvPr id="940" name="Rect 0"/>
          <p:cNvSpPr>
            <a:spLocks/>
          </p:cNvSpPr>
          <p:nvPr/>
        </p:nvSpPr>
        <p:spPr>
          <a:xfrm rot="0">
            <a:off x="795655" y="1741170"/>
            <a:ext cx="180340" cy="180340"/>
          </a:xfrm>
          <a:prstGeom prst="ellipse"/>
          <a:solidFill>
            <a:srgbClr val="FF5050"/>
          </a:solidFill>
          <a:ln w="0">
            <a:noFill/>
            <a:prstDash/>
          </a:ln>
        </p:spPr>
        <p:txBody>
          <a:bodyPr wrap="square" lIns="0" tIns="45720" rIns="0" bIns="45720" numCol="1" vert="horz" anchor="ctr">
            <a:noAutofit/>
          </a:bodyPr>
          <a:lstStyle/>
          <a:p>
            <a:pPr marL="0" indent="0" rtl="0" algn="ctr" latinLnBrk="0">
              <a:spcBef>
                <a:spcPts val="0"/>
              </a:spcBef>
              <a:spcAft>
                <a:spcPts val="0"/>
              </a:spcAft>
              <a:buFontTx/>
              <a:buNone/>
            </a:pPr>
            <a:r>
              <a:rPr lang="ko-KR" sz="800">
                <a:solidFill>
                  <a:schemeClr val="lt1"/>
                </a:solidFill>
                <a:latin typeface="Malgun Gothic" charset="0"/>
                <a:ea typeface="Malgun Gothic" charset="0"/>
                <a:cs typeface="Malgun Gothic" charset="0"/>
              </a:rPr>
              <a:t>1-2</a:t>
            </a:r>
            <a:endParaRPr lang="ko-KR" altLang="en-US" sz="800">
              <a:solidFill>
                <a:schemeClr val="lt1"/>
              </a:solidFill>
              <a:latin typeface="Malgun Gothic" charset="0"/>
              <a:ea typeface="Malgun Gothic" charset="0"/>
              <a:cs typeface="Malgun Gothic" charset="0"/>
            </a:endParaRPr>
          </a:p>
        </p:txBody>
      </p:sp>
      <p:sp>
        <p:nvSpPr>
          <p:cNvPr id="941" name="Rect 0"/>
          <p:cNvSpPr>
            <a:spLocks/>
          </p:cNvSpPr>
          <p:nvPr/>
        </p:nvSpPr>
        <p:spPr>
          <a:xfrm rot="0">
            <a:off x="4667250" y="1702435"/>
            <a:ext cx="180340" cy="180340"/>
          </a:xfrm>
          <a:prstGeom prst="ellipse"/>
          <a:solidFill>
            <a:srgbClr val="FF5050"/>
          </a:solidFill>
          <a:ln w="0">
            <a:noFill/>
            <a:prstDash/>
          </a:ln>
        </p:spPr>
        <p:txBody>
          <a:bodyPr wrap="square" lIns="0" tIns="45720" rIns="0" bIns="45720" numCol="1" vert="horz" anchor="ctr">
            <a:noAutofit/>
          </a:bodyPr>
          <a:lstStyle/>
          <a:p>
            <a:pPr marL="0" indent="0" rtl="0" algn="ctr" latinLnBrk="0">
              <a:spcBef>
                <a:spcPts val="0"/>
              </a:spcBef>
              <a:spcAft>
                <a:spcPts val="0"/>
              </a:spcAft>
              <a:buFontTx/>
              <a:buNone/>
            </a:pPr>
            <a:r>
              <a:rPr lang="ko-KR" sz="800">
                <a:solidFill>
                  <a:schemeClr val="lt1"/>
                </a:solidFill>
                <a:latin typeface="Malgun Gothic" charset="0"/>
                <a:ea typeface="Malgun Gothic" charset="0"/>
                <a:cs typeface="Malgun Gothic" charset="0"/>
              </a:rPr>
              <a:t>1-3</a:t>
            </a:r>
            <a:endParaRPr lang="ko-KR" altLang="en-US" sz="800">
              <a:solidFill>
                <a:schemeClr val="lt1"/>
              </a:solidFill>
              <a:latin typeface="Malgun Gothic" charset="0"/>
              <a:ea typeface="Malgun Gothic" charset="0"/>
              <a:cs typeface="Malgun Gothic" charset="0"/>
            </a:endParaRPr>
          </a:p>
        </p:txBody>
      </p:sp>
      <p:sp>
        <p:nvSpPr>
          <p:cNvPr id="942" name="Rect 0"/>
          <p:cNvSpPr>
            <a:spLocks/>
          </p:cNvSpPr>
          <p:nvPr/>
        </p:nvSpPr>
        <p:spPr>
          <a:xfrm rot="0">
            <a:off x="4667250" y="2665730"/>
            <a:ext cx="180340" cy="180340"/>
          </a:xfrm>
          <a:prstGeom prst="ellipse"/>
          <a:solidFill>
            <a:srgbClr val="FF5050"/>
          </a:solidFill>
          <a:ln w="0">
            <a:noFill/>
            <a:prstDash/>
          </a:ln>
        </p:spPr>
        <p:txBody>
          <a:bodyPr wrap="square" lIns="0" tIns="45720" rIns="0" bIns="45720" numCol="1" vert="horz" anchor="ctr">
            <a:noAutofit/>
          </a:bodyPr>
          <a:lstStyle/>
          <a:p>
            <a:pPr marL="0" indent="0" rtl="0" algn="ctr" latinLnBrk="0">
              <a:spcBef>
                <a:spcPts val="0"/>
              </a:spcBef>
              <a:spcAft>
                <a:spcPts val="0"/>
              </a:spcAft>
              <a:buFontTx/>
              <a:buNone/>
            </a:pPr>
            <a:r>
              <a:rPr lang="ko-KR" sz="800">
                <a:solidFill>
                  <a:schemeClr val="lt1"/>
                </a:solidFill>
                <a:latin typeface="Malgun Gothic" charset="0"/>
                <a:ea typeface="Malgun Gothic" charset="0"/>
                <a:cs typeface="Malgun Gothic" charset="0"/>
              </a:rPr>
              <a:t>1-4</a:t>
            </a:r>
            <a:endParaRPr lang="ko-KR" altLang="en-US" sz="800">
              <a:solidFill>
                <a:schemeClr val="lt1"/>
              </a:solidFill>
              <a:latin typeface="Malgun Gothic" charset="0"/>
              <a:ea typeface="Malgun Gothic" charset="0"/>
              <a:cs typeface="Malgun Gothic" charset="0"/>
            </a:endParaRPr>
          </a:p>
        </p:txBody>
      </p:sp>
      <p:sp>
        <p:nvSpPr>
          <p:cNvPr id="943" name="Rect 0"/>
          <p:cNvSpPr>
            <a:spLocks/>
          </p:cNvSpPr>
          <p:nvPr/>
        </p:nvSpPr>
        <p:spPr>
          <a:xfrm rot="0">
            <a:off x="4667250" y="3465830"/>
            <a:ext cx="180340" cy="180340"/>
          </a:xfrm>
          <a:prstGeom prst="ellipse"/>
          <a:solidFill>
            <a:srgbClr val="FF5050"/>
          </a:solidFill>
          <a:ln w="0">
            <a:noFill/>
            <a:prstDash/>
          </a:ln>
        </p:spPr>
        <p:txBody>
          <a:bodyPr wrap="square" lIns="0" tIns="45720" rIns="0" bIns="45720" numCol="1" vert="horz" anchor="ctr">
            <a:noAutofit/>
          </a:bodyPr>
          <a:lstStyle/>
          <a:p>
            <a:pPr marL="0" indent="0" rtl="0" algn="ctr" latinLnBrk="0">
              <a:spcBef>
                <a:spcPts val="0"/>
              </a:spcBef>
              <a:spcAft>
                <a:spcPts val="0"/>
              </a:spcAft>
              <a:buFontTx/>
              <a:buNone/>
            </a:pPr>
            <a:r>
              <a:rPr lang="ko-KR" sz="800">
                <a:solidFill>
                  <a:schemeClr val="lt1"/>
                </a:solidFill>
                <a:latin typeface="Malgun Gothic" charset="0"/>
                <a:ea typeface="Malgun Gothic" charset="0"/>
                <a:cs typeface="Malgun Gothic" charset="0"/>
              </a:rPr>
              <a:t>1-5</a:t>
            </a:r>
            <a:endParaRPr lang="ko-KR" altLang="en-US" sz="800">
              <a:solidFill>
                <a:schemeClr val="lt1"/>
              </a:solidFill>
              <a:latin typeface="Malgun Gothic" charset="0"/>
              <a:ea typeface="Malgun Gothic" charset="0"/>
              <a:cs typeface="Malgun Gothic" charset="0"/>
            </a:endParaRPr>
          </a:p>
        </p:txBody>
      </p:sp>
      <p:sp>
        <p:nvSpPr>
          <p:cNvPr id="944" name="Rect 0"/>
          <p:cNvSpPr>
            <a:spLocks/>
          </p:cNvSpPr>
          <p:nvPr/>
        </p:nvSpPr>
        <p:spPr>
          <a:xfrm rot="0">
            <a:off x="4667250" y="3706495"/>
            <a:ext cx="180340" cy="180340"/>
          </a:xfrm>
          <a:prstGeom prst="ellipse"/>
          <a:solidFill>
            <a:srgbClr val="FF5050"/>
          </a:solidFill>
          <a:ln w="0">
            <a:noFill/>
            <a:prstDash/>
          </a:ln>
        </p:spPr>
        <p:txBody>
          <a:bodyPr wrap="square" lIns="0" tIns="45720" rIns="0" bIns="45720" numCol="1" vert="horz" anchor="ctr">
            <a:noAutofit/>
          </a:bodyPr>
          <a:lstStyle/>
          <a:p>
            <a:pPr marL="0" indent="0" rtl="0" algn="ctr" latinLnBrk="0">
              <a:spcBef>
                <a:spcPts val="0"/>
              </a:spcBef>
              <a:spcAft>
                <a:spcPts val="0"/>
              </a:spcAft>
              <a:buFontTx/>
              <a:buNone/>
            </a:pPr>
            <a:r>
              <a:rPr lang="ko-KR" sz="800">
                <a:solidFill>
                  <a:schemeClr val="lt1"/>
                </a:solidFill>
                <a:latin typeface="Malgun Gothic" charset="0"/>
                <a:ea typeface="Malgun Gothic" charset="0"/>
                <a:cs typeface="Malgun Gothic" charset="0"/>
              </a:rPr>
              <a:t>1-6</a:t>
            </a:r>
            <a:endParaRPr lang="ko-KR" altLang="en-US" sz="800">
              <a:solidFill>
                <a:schemeClr val="lt1"/>
              </a:solidFill>
              <a:latin typeface="Malgun Gothic" charset="0"/>
              <a:ea typeface="Malgun Gothic" charset="0"/>
              <a:cs typeface="Malgun Gothic" charset="0"/>
            </a:endParaRPr>
          </a:p>
        </p:txBody>
      </p:sp>
      <p:sp>
        <p:nvSpPr>
          <p:cNvPr id="945" name="Rect 0"/>
          <p:cNvSpPr>
            <a:spLocks/>
          </p:cNvSpPr>
          <p:nvPr/>
        </p:nvSpPr>
        <p:spPr>
          <a:xfrm rot="0">
            <a:off x="2091055" y="3636010"/>
            <a:ext cx="180340" cy="180340"/>
          </a:xfrm>
          <a:prstGeom prst="ellipse"/>
          <a:solidFill>
            <a:srgbClr val="FF5050"/>
          </a:solidFill>
          <a:ln w="0">
            <a:noFill/>
            <a:prstDash/>
          </a:ln>
        </p:spPr>
        <p:txBody>
          <a:bodyPr wrap="square" lIns="0" tIns="45720" rIns="0" bIns="45720" numCol="1" vert="horz" anchor="ctr">
            <a:noAutofit/>
          </a:bodyPr>
          <a:lstStyle/>
          <a:p>
            <a:pPr marL="0" indent="0" rtl="0" algn="ctr" latinLnBrk="0">
              <a:spcBef>
                <a:spcPts val="0"/>
              </a:spcBef>
              <a:spcAft>
                <a:spcPts val="0"/>
              </a:spcAft>
              <a:buFontTx/>
              <a:buNone/>
            </a:pPr>
            <a:r>
              <a:rPr lang="ko-KR" sz="800">
                <a:solidFill>
                  <a:schemeClr val="lt1"/>
                </a:solidFill>
                <a:latin typeface="Malgun Gothic" charset="0"/>
                <a:ea typeface="Malgun Gothic" charset="0"/>
                <a:cs typeface="Malgun Gothic" charset="0"/>
              </a:rPr>
              <a:t>1-7</a:t>
            </a:r>
            <a:endParaRPr lang="ko-KR" altLang="en-US" sz="800">
              <a:solidFill>
                <a:schemeClr val="lt1"/>
              </a:solidFill>
              <a:latin typeface="Malgun Gothic" charset="0"/>
              <a:ea typeface="Malgun Gothic" charset="0"/>
              <a:cs typeface="Malgun Gothic" charset="0"/>
            </a:endParaRPr>
          </a:p>
        </p:txBody>
      </p:sp>
      <p:sp>
        <p:nvSpPr>
          <p:cNvPr id="946" name="Rect 0"/>
          <p:cNvSpPr>
            <a:spLocks/>
          </p:cNvSpPr>
          <p:nvPr/>
        </p:nvSpPr>
        <p:spPr>
          <a:xfrm rot="0">
            <a:off x="795655" y="3886835"/>
            <a:ext cx="180340" cy="180340"/>
          </a:xfrm>
          <a:prstGeom prst="ellipse"/>
          <a:solidFill>
            <a:srgbClr val="FF5050"/>
          </a:solidFill>
          <a:ln w="0">
            <a:noFill/>
            <a:prstDash/>
          </a:ln>
        </p:spPr>
        <p:txBody>
          <a:bodyPr wrap="square" lIns="0" tIns="45720" rIns="0" bIns="45720" numCol="1" vert="horz" anchor="ctr">
            <a:noAutofit/>
          </a:bodyPr>
          <a:lstStyle/>
          <a:p>
            <a:pPr marL="0" indent="0" rtl="0" algn="ctr" latinLnBrk="0">
              <a:spcBef>
                <a:spcPts val="0"/>
              </a:spcBef>
              <a:spcAft>
                <a:spcPts val="0"/>
              </a:spcAft>
              <a:buFontTx/>
              <a:buNone/>
            </a:pPr>
            <a:r>
              <a:rPr lang="ko-KR" sz="800">
                <a:solidFill>
                  <a:schemeClr val="lt1"/>
                </a:solidFill>
                <a:latin typeface="Malgun Gothic" charset="0"/>
                <a:ea typeface="Malgun Gothic" charset="0"/>
                <a:cs typeface="Malgun Gothic" charset="0"/>
              </a:rPr>
              <a:t>1-8</a:t>
            </a:r>
            <a:endParaRPr lang="ko-KR" altLang="en-US" sz="800">
              <a:solidFill>
                <a:schemeClr val="lt1"/>
              </a:solidFill>
              <a:latin typeface="Malgun Gothic" charset="0"/>
              <a:ea typeface="Malgun Gothic" charset="0"/>
              <a:cs typeface="Malgun Gothic" charset="0"/>
            </a:endParaRPr>
          </a:p>
        </p:txBody>
      </p:sp>
      <p:sp>
        <p:nvSpPr>
          <p:cNvPr id="947" name="Rect 0"/>
          <p:cNvSpPr txBox="1">
            <a:spLocks/>
          </p:cNvSpPr>
          <p:nvPr/>
        </p:nvSpPr>
        <p:spPr>
          <a:xfrm rot="0">
            <a:off x="3060700" y="3700145"/>
            <a:ext cx="304800" cy="370205"/>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1800">
                <a:solidFill>
                  <a:schemeClr val="lt1"/>
                </a:solidFill>
                <a:latin typeface="Malgun Gothic" charset="0"/>
                <a:ea typeface="Malgun Gothic" charset="0"/>
                <a:cs typeface="Malgun Gothic" charset="0"/>
              </a:rPr>
              <a:t>&gt;</a:t>
            </a:r>
            <a:endParaRPr lang="ko-KR" altLang="en-US" sz="1800">
              <a:solidFill>
                <a:schemeClr val="lt1"/>
              </a:solidFill>
              <a:latin typeface="Malgun Gothic" charset="0"/>
              <a:ea typeface="Malgun Gothic" charset="0"/>
              <a:cs typeface="Malgun Gothic" charset="0"/>
            </a:endParaRPr>
          </a:p>
        </p:txBody>
      </p:sp>
      <p:sp>
        <p:nvSpPr>
          <p:cNvPr id="948" name="Rect 0"/>
          <p:cNvSpPr txBox="1">
            <a:spLocks/>
          </p:cNvSpPr>
          <p:nvPr/>
        </p:nvSpPr>
        <p:spPr>
          <a:xfrm rot="0">
            <a:off x="865505" y="5655310"/>
            <a:ext cx="3886200" cy="631825"/>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700">
                <a:solidFill>
                  <a:schemeClr val="lt1"/>
                </a:solidFill>
                <a:latin typeface="Malgun Gothic" charset="0"/>
                <a:ea typeface="Malgun Gothic" charset="0"/>
                <a:cs typeface="Malgun Gothic" charset="0"/>
              </a:rPr>
              <a:t>프리파이어는 궁극의 모바일 생존 슈팅 게임입니다. 이 게임은 10분 동안 당신을 외딴섬에 다른 49명의 사람과 가두고 생존하는지를 지켜보게 될 것입니다. 플레이어는 낙하산을 통해 자유롭게 시작 지점을 선택할 수 있고, 최대한 안전 지역 안에서 살아남기를 목표로 할 수 있습니다. 차량을 운전해 넓은 지역을 탐험할 수 있고, 풀에 몸을 숨길 수도 있습니다. 매복, 저격, 생존. 단 하나의 목표는 ""생존""하고 끝가지 살아남는 것입니다.</a:t>
            </a:r>
            <a:endParaRPr lang="ko-KR" altLang="en-US" sz="700">
              <a:solidFill>
                <a:schemeClr val="lt1"/>
              </a:solidFill>
              <a:latin typeface="Malgun Gothic" charset="0"/>
              <a:ea typeface="Malgun Gothic" charset="0"/>
              <a:cs typeface="Malgun Gothic" charset="0"/>
            </a:endParaRPr>
          </a:p>
        </p:txBody>
      </p:sp>
      <p:sp>
        <p:nvSpPr>
          <p:cNvPr id="949" name="Rect 0"/>
          <p:cNvSpPr>
            <a:spLocks/>
          </p:cNvSpPr>
          <p:nvPr/>
        </p:nvSpPr>
        <p:spPr>
          <a:xfrm rot="0">
            <a:off x="2232025" y="6326505"/>
            <a:ext cx="1029335" cy="125730"/>
          </a:xfrm>
          <a:prstGeom prst="roundRect">
            <a:avLst>
              <a:gd name="adj" fmla="val 16667"/>
            </a:avLst>
          </a:prstGeom>
          <a:noFill/>
          <a:ln w="9525" cap="flat" cmpd="sng">
            <a:solidFill>
              <a:srgbClr val="7F7F7F">
                <a:alpha val="100000"/>
              </a:srgbClr>
            </a:solidFill>
            <a:prstDash val="solid"/>
            <a:miter lim="800000"/>
          </a:ln>
        </p:spPr>
        <p:txBody>
          <a:bodyPr wrap="square" lIns="0" tIns="45720" rIns="0" bIns="45720" numCol="1" vert="horz" anchor="ctr">
            <a:noAutofit/>
          </a:bodyPr>
          <a:lstStyle/>
          <a:p>
            <a:pPr marL="0" indent="0" rtl="0" algn="ctr" latinLnBrk="0">
              <a:spcBef>
                <a:spcPts val="0"/>
              </a:spcBef>
              <a:spcAft>
                <a:spcPts val="0"/>
              </a:spcAft>
              <a:buFontTx/>
              <a:buNone/>
            </a:pPr>
            <a:r>
              <a:rPr lang="ko-KR" sz="900">
                <a:solidFill>
                  <a:srgbClr val="A5A5A5"/>
                </a:solidFill>
                <a:latin typeface="Malgun Gothic" charset="0"/>
                <a:ea typeface="Malgun Gothic" charset="0"/>
                <a:cs typeface="Malgun Gothic" charset="0"/>
              </a:rPr>
              <a:t>자세히 알아보기</a:t>
            </a:r>
            <a:endParaRPr lang="ko-KR" altLang="en-US" sz="900">
              <a:solidFill>
                <a:srgbClr val="A5A5A5"/>
              </a:solidFill>
              <a:latin typeface="Malgun Gothic" charset="0"/>
              <a:ea typeface="Malgun Gothic" charset="0"/>
              <a:cs typeface="Malgun Gothic" charset="0"/>
            </a:endParaRPr>
          </a:p>
        </p:txBody>
      </p:sp>
      <p:sp>
        <p:nvSpPr>
          <p:cNvPr id="950" name="Rect 0"/>
          <p:cNvSpPr txBox="1">
            <a:spLocks/>
          </p:cNvSpPr>
          <p:nvPr/>
        </p:nvSpPr>
        <p:spPr>
          <a:xfrm rot="0">
            <a:off x="522605" y="926465"/>
            <a:ext cx="6158230" cy="304165"/>
          </a:xfrm>
          <a:prstGeom prst="rect"/>
          <a:solidFill>
            <a:srgbClr val="595959"/>
          </a:solidFill>
          <a:ln w="9525" cap="flat" cmpd="sng">
            <a:solidFill>
              <a:srgbClr val="595959">
                <a:alpha val="100000"/>
              </a:srgbClr>
            </a:solidFill>
            <a:prstDash val="solid"/>
            <a:round/>
          </a:ln>
        </p:spPr>
        <p:txBody>
          <a:bodyPr wrap="square" lIns="91440" tIns="45720" rIns="91440" bIns="45720" numCol="1" vert="horz" anchor="t">
            <a:spAutoFit/>
          </a:bodyPr>
          <a:lstStyle/>
          <a:p>
            <a:pPr marL="0" indent="0" rtl="0" algn="l" latinLnBrk="0">
              <a:spcBef>
                <a:spcPts val="0"/>
              </a:spcBef>
              <a:spcAft>
                <a:spcPts val="0"/>
              </a:spcAft>
              <a:buFontTx/>
              <a:buNone/>
            </a:pPr>
            <a:endParaRPr lang="ko-KR" altLang="en-US"/>
          </a:p>
        </p:txBody>
      </p:sp>
      <p:sp>
        <p:nvSpPr>
          <p:cNvPr id="951" name="Rect 0"/>
          <p:cNvSpPr txBox="1">
            <a:spLocks/>
          </p:cNvSpPr>
          <p:nvPr/>
        </p:nvSpPr>
        <p:spPr>
          <a:xfrm rot="0">
            <a:off x="522605" y="926465"/>
            <a:ext cx="556260" cy="262890"/>
          </a:xfrm>
          <a:prstGeom prst="rect"/>
          <a:noFill/>
          <a:ln w="0">
            <a:noFill/>
            <a:prstDash/>
          </a:ln>
        </p:spPr>
        <p:txBody>
          <a:bodyPr wrap="square" lIns="91440" tIns="45720" rIns="91440" bIns="45720" numCol="1" vert="horz" anchor="t">
            <a:spAutoFit/>
          </a:bodyPr>
          <a:lstStyle/>
          <a:p>
            <a:pPr marL="0" indent="0" rtl="0" algn="ctr" latinLnBrk="0">
              <a:spcBef>
                <a:spcPts val="0"/>
              </a:spcBef>
              <a:spcAft>
                <a:spcPts val="0"/>
              </a:spcAft>
              <a:buFontTx/>
              <a:buNone/>
            </a:pPr>
            <a:r>
              <a:rPr lang="ko-KR" sz="1100">
                <a:solidFill>
                  <a:schemeClr val="lt1"/>
                </a:solidFill>
                <a:latin typeface="Malgun Gothic" charset="0"/>
                <a:ea typeface="Malgun Gothic" charset="0"/>
                <a:cs typeface="Malgun Gothic" charset="0"/>
              </a:rPr>
              <a:t>로고</a:t>
            </a:r>
            <a:endParaRPr lang="ko-KR" altLang="en-US" sz="1100">
              <a:solidFill>
                <a:schemeClr val="lt1"/>
              </a:solidFill>
              <a:latin typeface="Malgun Gothic" charset="0"/>
              <a:ea typeface="Malgun Gothic" charset="0"/>
              <a:cs typeface="Malgun Gothic" charset="0"/>
            </a:endParaRPr>
          </a:p>
        </p:txBody>
      </p:sp>
      <p:sp>
        <p:nvSpPr>
          <p:cNvPr id="952" name="Rect 0"/>
          <p:cNvSpPr txBox="1">
            <a:spLocks/>
          </p:cNvSpPr>
          <p:nvPr/>
        </p:nvSpPr>
        <p:spPr>
          <a:xfrm rot="0">
            <a:off x="1664970" y="926465"/>
            <a:ext cx="556260" cy="262890"/>
          </a:xfrm>
          <a:prstGeom prst="rect"/>
          <a:noFill/>
          <a:ln w="0">
            <a:noFill/>
            <a:prstDash/>
          </a:ln>
        </p:spPr>
        <p:txBody>
          <a:bodyPr wrap="square" lIns="91440" tIns="45720" rIns="91440" bIns="45720" numCol="1" vert="horz" anchor="t">
            <a:spAutoFit/>
          </a:bodyPr>
          <a:lstStyle/>
          <a:p>
            <a:pPr marL="0" indent="0" rtl="0" algn="ctr" latinLnBrk="0">
              <a:spcBef>
                <a:spcPts val="0"/>
              </a:spcBef>
              <a:spcAft>
                <a:spcPts val="0"/>
              </a:spcAft>
              <a:buFontTx/>
              <a:buNone/>
            </a:pPr>
            <a:r>
              <a:rPr lang="ko-KR" sz="1100">
                <a:solidFill>
                  <a:schemeClr val="lt1"/>
                </a:solidFill>
                <a:latin typeface="Malgun Gothic" charset="0"/>
                <a:ea typeface="Malgun Gothic" charset="0"/>
                <a:cs typeface="Malgun Gothic" charset="0"/>
              </a:rPr>
              <a:t>뉴스</a:t>
            </a:r>
            <a:endParaRPr lang="ko-KR" altLang="en-US" sz="1100">
              <a:solidFill>
                <a:schemeClr val="lt1"/>
              </a:solidFill>
              <a:latin typeface="Malgun Gothic" charset="0"/>
              <a:ea typeface="Malgun Gothic" charset="0"/>
              <a:cs typeface="Malgun Gothic" charset="0"/>
            </a:endParaRPr>
          </a:p>
        </p:txBody>
      </p:sp>
      <p:sp>
        <p:nvSpPr>
          <p:cNvPr id="953" name="Rect 0"/>
          <p:cNvSpPr txBox="1">
            <a:spLocks/>
          </p:cNvSpPr>
          <p:nvPr/>
        </p:nvSpPr>
        <p:spPr>
          <a:xfrm rot="0">
            <a:off x="2310130" y="930910"/>
            <a:ext cx="556260" cy="262890"/>
          </a:xfrm>
          <a:prstGeom prst="rect"/>
          <a:noFill/>
          <a:ln w="0">
            <a:noFill/>
            <a:prstDash/>
          </a:ln>
        </p:spPr>
        <p:txBody>
          <a:bodyPr wrap="square" lIns="91440" tIns="45720" rIns="91440" bIns="45720" numCol="1" vert="horz" anchor="t">
            <a:spAutoFit/>
          </a:bodyPr>
          <a:lstStyle/>
          <a:p>
            <a:pPr marL="0" indent="0" rtl="0" algn="ctr" latinLnBrk="0">
              <a:spcBef>
                <a:spcPts val="0"/>
              </a:spcBef>
              <a:spcAft>
                <a:spcPts val="0"/>
              </a:spcAft>
              <a:buFontTx/>
              <a:buNone/>
            </a:pPr>
            <a:r>
              <a:rPr lang="ko-KR" sz="1100">
                <a:solidFill>
                  <a:schemeClr val="lt1"/>
                </a:solidFill>
                <a:latin typeface="Malgun Gothic" charset="0"/>
                <a:ea typeface="Malgun Gothic" charset="0"/>
                <a:cs typeface="Malgun Gothic" charset="0"/>
              </a:rPr>
              <a:t>Q&amp;A</a:t>
            </a:r>
            <a:endParaRPr lang="ko-KR" altLang="en-US" sz="1100">
              <a:solidFill>
                <a:schemeClr val="lt1"/>
              </a:solidFill>
              <a:latin typeface="Malgun Gothic" charset="0"/>
              <a:ea typeface="Malgun Gothic" charset="0"/>
              <a:cs typeface="Malgun Gothic" charset="0"/>
            </a:endParaRPr>
          </a:p>
        </p:txBody>
      </p:sp>
      <p:sp>
        <p:nvSpPr>
          <p:cNvPr id="954" name="Rect 0"/>
          <p:cNvSpPr txBox="1">
            <a:spLocks/>
          </p:cNvSpPr>
          <p:nvPr/>
        </p:nvSpPr>
        <p:spPr>
          <a:xfrm rot="0">
            <a:off x="6031230" y="926465"/>
            <a:ext cx="649605" cy="262890"/>
          </a:xfrm>
          <a:prstGeom prst="rect"/>
          <a:noFill/>
          <a:ln w="0">
            <a:noFill/>
            <a:prstDash/>
          </a:ln>
        </p:spPr>
        <p:txBody>
          <a:bodyPr wrap="square" lIns="91440" tIns="45720" rIns="91440" bIns="45720" numCol="1" vert="horz" anchor="t">
            <a:spAutoFit/>
          </a:bodyPr>
          <a:lstStyle/>
          <a:p>
            <a:pPr marL="0" indent="0" rtl="0" algn="ctr" latinLnBrk="0">
              <a:spcBef>
                <a:spcPts val="0"/>
              </a:spcBef>
              <a:spcAft>
                <a:spcPts val="0"/>
              </a:spcAft>
              <a:buFontTx/>
              <a:buNone/>
            </a:pPr>
            <a:r>
              <a:rPr lang="ko-KR" sz="1100">
                <a:solidFill>
                  <a:schemeClr val="lt1"/>
                </a:solidFill>
                <a:latin typeface="Malgun Gothic" charset="0"/>
                <a:ea typeface="Malgun Gothic" charset="0"/>
                <a:cs typeface="Malgun Gothic" charset="0"/>
              </a:rPr>
              <a:t>로그인</a:t>
            </a:r>
            <a:endParaRPr lang="ko-KR" altLang="en-US" sz="1100">
              <a:solidFill>
                <a:schemeClr val="lt1"/>
              </a:solidFill>
              <a:latin typeface="Malgun Gothic" charset="0"/>
              <a:ea typeface="Malgun Gothic" charset="0"/>
              <a:cs typeface="Malgun Gothic" charset="0"/>
            </a:endParaRPr>
          </a:p>
        </p:txBody>
      </p:sp>
      <p:sp>
        <p:nvSpPr>
          <p:cNvPr id="955" name="Rect 0"/>
          <p:cNvSpPr txBox="1">
            <a:spLocks/>
          </p:cNvSpPr>
          <p:nvPr/>
        </p:nvSpPr>
        <p:spPr>
          <a:xfrm rot="0">
            <a:off x="1056005" y="926465"/>
            <a:ext cx="556260" cy="262890"/>
          </a:xfrm>
          <a:prstGeom prst="rect"/>
          <a:noFill/>
          <a:ln w="0">
            <a:noFill/>
            <a:prstDash/>
          </a:ln>
        </p:spPr>
        <p:txBody>
          <a:bodyPr wrap="square" lIns="91440" tIns="45720" rIns="91440" bIns="45720" numCol="1" vert="horz" anchor="t">
            <a:spAutoFit/>
          </a:bodyPr>
          <a:lstStyle/>
          <a:p>
            <a:pPr marL="0" indent="0" rtl="0" algn="ctr" latinLnBrk="0">
              <a:spcBef>
                <a:spcPts val="0"/>
              </a:spcBef>
              <a:spcAft>
                <a:spcPts val="0"/>
              </a:spcAft>
              <a:buFontTx/>
              <a:buNone/>
            </a:pPr>
            <a:r>
              <a:rPr lang="ko-KR" sz="1100">
                <a:solidFill>
                  <a:schemeClr val="lt1"/>
                </a:solidFill>
                <a:latin typeface="Malgun Gothic" charset="0"/>
                <a:ea typeface="Malgun Gothic" charset="0"/>
                <a:cs typeface="Malgun Gothic" charset="0"/>
              </a:rPr>
              <a:t>전체</a:t>
            </a:r>
            <a:endParaRPr lang="ko-KR" altLang="en-US" sz="1100">
              <a:solidFill>
                <a:schemeClr val="lt1"/>
              </a:solidFill>
              <a:latin typeface="Malgun Gothic" charset="0"/>
              <a:ea typeface="Malgun Gothic" charset="0"/>
              <a:cs typeface="Malgun Gothic" charset="0"/>
            </a:endParaRPr>
          </a:p>
        </p:txBody>
      </p:sp>
      <p:sp>
        <p:nvSpPr>
          <p:cNvPr id="956" name="도형 11"/>
          <p:cNvSpPr>
            <a:spLocks/>
          </p:cNvSpPr>
          <p:nvPr/>
        </p:nvSpPr>
        <p:spPr>
          <a:xfrm rot="0">
            <a:off x="760095" y="5764530"/>
            <a:ext cx="180340" cy="180340"/>
          </a:xfrm>
          <a:prstGeom prst="ellipse"/>
          <a:solidFill>
            <a:srgbClr val="FF5050"/>
          </a:solidFill>
          <a:ln w="0">
            <a:noFill/>
            <a:prstDash/>
          </a:ln>
        </p:spPr>
        <p:txBody>
          <a:bodyPr wrap="square" lIns="0" tIns="45720" rIns="0" bIns="45720" numCol="1" vert="horz" anchor="ctr">
            <a:noAutofit/>
          </a:bodyPr>
          <a:lstStyle/>
          <a:p>
            <a:pPr marL="0" indent="0" rtl="0" algn="ctr" latinLnBrk="0">
              <a:spcBef>
                <a:spcPts val="0"/>
              </a:spcBef>
              <a:spcAft>
                <a:spcPts val="0"/>
              </a:spcAft>
              <a:buFontTx/>
              <a:buNone/>
            </a:pPr>
            <a:r>
              <a:rPr lang="ko-KR" sz="800">
                <a:solidFill>
                  <a:schemeClr val="lt1"/>
                </a:solidFill>
                <a:latin typeface="Malgun Gothic" charset="0"/>
                <a:ea typeface="Malgun Gothic" charset="0"/>
                <a:cs typeface="Malgun Gothic" charset="0"/>
              </a:rPr>
              <a:t>1-9</a:t>
            </a:r>
            <a:endParaRPr lang="ko-KR" altLang="en-US" sz="800">
              <a:solidFill>
                <a:schemeClr val="lt1"/>
              </a:solidFill>
              <a:latin typeface="Malgun Gothic" charset="0"/>
              <a:ea typeface="Malgun Gothic" charset="0"/>
              <a:cs typeface="Malgun Gothic" charset="0"/>
            </a:endParaRPr>
          </a:p>
        </p:txBody>
      </p:sp>
      <p:sp>
        <p:nvSpPr>
          <p:cNvPr id="957" name="도형 12"/>
          <p:cNvSpPr>
            <a:spLocks/>
          </p:cNvSpPr>
          <p:nvPr/>
        </p:nvSpPr>
        <p:spPr>
          <a:xfrm rot="0">
            <a:off x="2077085" y="6275070"/>
            <a:ext cx="180340" cy="180340"/>
          </a:xfrm>
          <a:prstGeom prst="ellipse"/>
          <a:solidFill>
            <a:srgbClr val="FF5050"/>
          </a:solidFill>
          <a:ln w="0">
            <a:noFill/>
            <a:prstDash/>
          </a:ln>
        </p:spPr>
        <p:txBody>
          <a:bodyPr wrap="square" lIns="0" tIns="45720" rIns="0" bIns="45720" numCol="1" vert="horz" anchor="ctr">
            <a:noAutofit/>
          </a:bodyPr>
          <a:lstStyle/>
          <a:p>
            <a:pPr marL="0" indent="0" rtl="0" algn="ctr" latinLnBrk="0">
              <a:spcBef>
                <a:spcPts val="0"/>
              </a:spcBef>
              <a:spcAft>
                <a:spcPts val="0"/>
              </a:spcAft>
              <a:buFontTx/>
              <a:buNone/>
            </a:pPr>
            <a:r>
              <a:rPr lang="ko-KR" sz="800">
                <a:solidFill>
                  <a:schemeClr val="lt1"/>
                </a:solidFill>
                <a:latin typeface="Malgun Gothic" charset="0"/>
                <a:ea typeface="Malgun Gothic" charset="0"/>
                <a:cs typeface="Malgun Gothic" charset="0"/>
              </a:rPr>
              <a:t>1-10</a:t>
            </a:r>
            <a:endParaRPr lang="ko-KR" altLang="en-US" sz="800">
              <a:solidFill>
                <a:schemeClr val="lt1"/>
              </a:solidFill>
              <a:latin typeface="Malgun Gothic" charset="0"/>
              <a:ea typeface="Malgun Gothic" charset="0"/>
              <a:cs typeface="Malgun Gothic" charset="0"/>
            </a:endParaRPr>
          </a:p>
        </p:txBody>
      </p:sp>
      <p:sp>
        <p:nvSpPr>
          <p:cNvPr id="958" name="텍스트 상자 55"/>
          <p:cNvSpPr txBox="1">
            <a:spLocks/>
          </p:cNvSpPr>
          <p:nvPr/>
        </p:nvSpPr>
        <p:spPr>
          <a:xfrm rot="0">
            <a:off x="635635" y="4421505"/>
            <a:ext cx="1259840" cy="260985"/>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1100">
                <a:solidFill>
                  <a:schemeClr val="lt1"/>
                </a:solidFill>
                <a:latin typeface="Malgun Gothic" charset="0"/>
                <a:ea typeface="Malgun Gothic" charset="0"/>
                <a:cs typeface="Malgun Gothic" charset="0"/>
              </a:rPr>
              <a:t>관련 게임</a:t>
            </a:r>
            <a:endParaRPr lang="ko-KR" altLang="en-US" sz="1100">
              <a:solidFill>
                <a:schemeClr val="lt1"/>
              </a:solidFill>
              <a:latin typeface="Malgun Gothic" charset="0"/>
              <a:ea typeface="Malgun Gothic" charset="0"/>
              <a:cs typeface="Malgun Gothic" charset="0"/>
            </a:endParaRPr>
          </a:p>
        </p:txBody>
      </p:sp>
      <p:pic>
        <p:nvPicPr>
          <p:cNvPr id="959" name="그림 56" descr="C:/Users/paro_/AppData/Roaming/PolarisOffice/ETemp/13276_15933728/image6.png"/>
          <p:cNvPicPr>
            <a:picLocks/>
          </p:cNvPicPr>
          <p:nvPr/>
        </p:nvPicPr>
        <p:blipFill rotWithShape="1">
          <a:blip r:embed="rId2" cstate="print">
            <a:extLst>
              <a:ext uri="{28A0092B-C50C-407E-A947-70E740481C1C}">
                <a14:useLocalDpi xmlns:a14="http://schemas.microsoft.com/office/drawing/2010/main" val="0"/>
              </a:ext>
            </a:extLst>
          </a:blip>
          <a:stretch>
            <a:fillRect/>
          </a:stretch>
        </p:blipFill>
        <p:spPr>
          <a:xfrm rot="0">
            <a:off x="958850" y="4667885"/>
            <a:ext cx="978535" cy="990600"/>
          </a:xfrm>
          <a:prstGeom prst="rect"/>
          <a:noFill/>
          <a:ln w="0">
            <a:noFill/>
            <a:prstDash/>
          </a:ln>
        </p:spPr>
      </p:pic>
      <p:sp>
        <p:nvSpPr>
          <p:cNvPr id="960" name="텍스트 상자 57"/>
          <p:cNvSpPr txBox="1">
            <a:spLocks/>
          </p:cNvSpPr>
          <p:nvPr/>
        </p:nvSpPr>
        <p:spPr>
          <a:xfrm rot="0">
            <a:off x="1120140" y="4692650"/>
            <a:ext cx="608330" cy="262255"/>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1100">
                <a:solidFill>
                  <a:schemeClr val="lt1"/>
                </a:solidFill>
                <a:latin typeface="Malgun Gothic" charset="0"/>
                <a:ea typeface="Malgun Gothic" charset="0"/>
                <a:cs typeface="Malgun Gothic" charset="0"/>
              </a:rPr>
              <a:t>이미지</a:t>
            </a:r>
            <a:endParaRPr lang="ko-KR" altLang="en-US" sz="1100">
              <a:solidFill>
                <a:schemeClr val="lt1"/>
              </a:solidFill>
              <a:latin typeface="Malgun Gothic" charset="0"/>
              <a:ea typeface="Malgun Gothic" charset="0"/>
              <a:cs typeface="Malgun Gothic" charset="0"/>
            </a:endParaRPr>
          </a:p>
        </p:txBody>
      </p:sp>
      <p:sp>
        <p:nvSpPr>
          <p:cNvPr id="961" name="도형 58"/>
          <p:cNvSpPr>
            <a:spLocks/>
          </p:cNvSpPr>
          <p:nvPr/>
        </p:nvSpPr>
        <p:spPr>
          <a:xfrm rot="0">
            <a:off x="986155" y="5031105"/>
            <a:ext cx="855345" cy="621030"/>
          </a:xfrm>
          <a:prstGeom prst="rect"/>
          <a:noFill/>
          <a:ln w="9525" cap="flat" cmpd="sng">
            <a:solidFill>
              <a:srgbClr val="7F7F7F">
                <a:alpha val="100000"/>
              </a:srgbClr>
            </a:solidFill>
            <a:prstDash val="solid"/>
            <a:round/>
          </a:ln>
        </p:spPr>
        <p:txBody>
          <a:bodyPr wrap="square" lIns="0" tIns="45720" rIns="0" bIns="45720" numCol="1" vert="horz" anchor="ctr">
            <a:noAutofit/>
          </a:bodyPr>
          <a:lstStyle/>
          <a:p>
            <a:pPr marL="0" indent="0" rtl="0" algn="ctr" latinLnBrk="0">
              <a:spcBef>
                <a:spcPts val="0"/>
              </a:spcBef>
              <a:spcAft>
                <a:spcPts val="0"/>
              </a:spcAft>
              <a:buFontTx/>
              <a:buNone/>
            </a:pPr>
            <a:endParaRPr lang="ko-KR" altLang="en-US"/>
          </a:p>
        </p:txBody>
      </p:sp>
      <p:sp>
        <p:nvSpPr>
          <p:cNvPr id="962" name="텍스트 상자 59"/>
          <p:cNvSpPr txBox="1">
            <a:spLocks/>
          </p:cNvSpPr>
          <p:nvPr/>
        </p:nvSpPr>
        <p:spPr>
          <a:xfrm rot="0">
            <a:off x="948690" y="5025390"/>
            <a:ext cx="929640" cy="585470"/>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800">
                <a:solidFill>
                  <a:schemeClr val="lt1"/>
                </a:solidFill>
                <a:latin typeface="Malgun Gothic" charset="0"/>
                <a:ea typeface="Malgun Gothic" charset="0"/>
                <a:cs typeface="Malgun Gothic" charset="0"/>
              </a:rPr>
              <a:t>게임명</a:t>
            </a:r>
            <a:endParaRPr lang="ko-KR" altLang="en-US" sz="800">
              <a:solidFill>
                <a:schemeClr val="lt1"/>
              </a:solidFill>
              <a:latin typeface="Malgun Gothic" charset="0"/>
              <a:ea typeface="Malgun Gothic" charset="0"/>
              <a:cs typeface="Malgun Gothic" charset="0"/>
            </a:endParaRPr>
          </a:p>
          <a:p>
            <a:pPr marL="0" indent="0" rtl="0" algn="l" latinLnBrk="0">
              <a:spcBef>
                <a:spcPts val="0"/>
              </a:spcBef>
              <a:spcAft>
                <a:spcPts val="0"/>
              </a:spcAft>
              <a:buFontTx/>
              <a:buNone/>
            </a:pPr>
            <a:r>
              <a:rPr lang="ko-KR" sz="800">
                <a:solidFill>
                  <a:schemeClr val="lt1"/>
                </a:solidFill>
                <a:latin typeface="Malgun Gothic" charset="0"/>
                <a:ea typeface="Malgun Gothic" charset="0"/>
                <a:cs typeface="Malgun Gothic" charset="0"/>
              </a:rPr>
              <a:t>게임사</a:t>
            </a:r>
            <a:endParaRPr lang="ko-KR" altLang="en-US" sz="800">
              <a:solidFill>
                <a:schemeClr val="lt1"/>
              </a:solidFill>
              <a:latin typeface="Malgun Gothic" charset="0"/>
              <a:ea typeface="Malgun Gothic" charset="0"/>
              <a:cs typeface="Malgun Gothic" charset="0"/>
            </a:endParaRPr>
          </a:p>
          <a:p>
            <a:pPr marL="0" indent="0" rtl="0" algn="l" latinLnBrk="0">
              <a:spcBef>
                <a:spcPts val="0"/>
              </a:spcBef>
              <a:spcAft>
                <a:spcPts val="0"/>
              </a:spcAft>
              <a:buFontTx/>
              <a:buNone/>
            </a:pPr>
            <a:r>
              <a:rPr lang="ko-KR" sz="800">
                <a:solidFill>
                  <a:schemeClr val="lt1"/>
                </a:solidFill>
                <a:latin typeface="Malgun Gothic" charset="0"/>
                <a:ea typeface="Malgun Gothic" charset="0"/>
                <a:cs typeface="Malgun Gothic" charset="0"/>
              </a:rPr>
              <a:t>할인율, 가격or 세일가격</a:t>
            </a:r>
            <a:endParaRPr lang="ko-KR" altLang="en-US" sz="800">
              <a:solidFill>
                <a:schemeClr val="lt1"/>
              </a:solidFill>
              <a:latin typeface="Malgun Gothic" charset="0"/>
              <a:ea typeface="Malgun Gothic" charset="0"/>
              <a:cs typeface="Malgun Gothic" charset="0"/>
            </a:endParaRPr>
          </a:p>
        </p:txBody>
      </p:sp>
      <p:pic>
        <p:nvPicPr>
          <p:cNvPr id="963" name="그림 60" descr="C:/Users/paro_/AppData/Roaming/PolarisOffice/ETemp/13276_15933728/image6.png"/>
          <p:cNvPicPr>
            <a:picLocks/>
          </p:cNvPicPr>
          <p:nvPr/>
        </p:nvPicPr>
        <p:blipFill rotWithShape="1">
          <a:blip r:embed="rId2" cstate="print">
            <a:extLst>
              <a:ext uri="{28A0092B-C50C-407E-A947-70E740481C1C}">
                <a14:useLocalDpi xmlns:a14="http://schemas.microsoft.com/office/drawing/2010/main" val="0"/>
              </a:ext>
            </a:extLst>
          </a:blip>
          <a:stretch>
            <a:fillRect/>
          </a:stretch>
        </p:blipFill>
        <p:spPr>
          <a:xfrm rot="0">
            <a:off x="2063750" y="4667885"/>
            <a:ext cx="978535" cy="990600"/>
          </a:xfrm>
          <a:prstGeom prst="rect"/>
          <a:noFill/>
          <a:ln w="0">
            <a:noFill/>
            <a:prstDash/>
          </a:ln>
        </p:spPr>
      </p:pic>
      <p:sp>
        <p:nvSpPr>
          <p:cNvPr id="964" name="텍스트 상자 61"/>
          <p:cNvSpPr txBox="1">
            <a:spLocks/>
          </p:cNvSpPr>
          <p:nvPr/>
        </p:nvSpPr>
        <p:spPr>
          <a:xfrm rot="0">
            <a:off x="2225040" y="4692650"/>
            <a:ext cx="608330" cy="262255"/>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1100">
                <a:solidFill>
                  <a:schemeClr val="lt1"/>
                </a:solidFill>
                <a:latin typeface="Malgun Gothic" charset="0"/>
                <a:ea typeface="Malgun Gothic" charset="0"/>
                <a:cs typeface="Malgun Gothic" charset="0"/>
              </a:rPr>
              <a:t>이미지</a:t>
            </a:r>
            <a:endParaRPr lang="ko-KR" altLang="en-US" sz="1100">
              <a:solidFill>
                <a:schemeClr val="lt1"/>
              </a:solidFill>
              <a:latin typeface="Malgun Gothic" charset="0"/>
              <a:ea typeface="Malgun Gothic" charset="0"/>
              <a:cs typeface="Malgun Gothic" charset="0"/>
            </a:endParaRPr>
          </a:p>
        </p:txBody>
      </p:sp>
      <p:sp>
        <p:nvSpPr>
          <p:cNvPr id="965" name="도형 62"/>
          <p:cNvSpPr>
            <a:spLocks/>
          </p:cNvSpPr>
          <p:nvPr/>
        </p:nvSpPr>
        <p:spPr>
          <a:xfrm rot="0">
            <a:off x="2091055" y="5031105"/>
            <a:ext cx="855345" cy="621030"/>
          </a:xfrm>
          <a:prstGeom prst="rect"/>
          <a:noFill/>
          <a:ln w="9525" cap="flat" cmpd="sng">
            <a:solidFill>
              <a:srgbClr val="7F7F7F">
                <a:alpha val="100000"/>
              </a:srgbClr>
            </a:solidFill>
            <a:prstDash val="solid"/>
            <a:round/>
          </a:ln>
        </p:spPr>
        <p:txBody>
          <a:bodyPr wrap="square" lIns="0" tIns="45720" rIns="0" bIns="45720" numCol="1" vert="horz" anchor="ctr">
            <a:noAutofit/>
          </a:bodyPr>
          <a:lstStyle/>
          <a:p>
            <a:pPr marL="0" indent="0" rtl="0" algn="ctr" latinLnBrk="0">
              <a:spcBef>
                <a:spcPts val="0"/>
              </a:spcBef>
              <a:spcAft>
                <a:spcPts val="0"/>
              </a:spcAft>
              <a:buFontTx/>
              <a:buNone/>
            </a:pPr>
            <a:endParaRPr lang="ko-KR" altLang="en-US"/>
          </a:p>
        </p:txBody>
      </p:sp>
      <p:sp>
        <p:nvSpPr>
          <p:cNvPr id="966" name="텍스트 상자 63"/>
          <p:cNvSpPr txBox="1">
            <a:spLocks/>
          </p:cNvSpPr>
          <p:nvPr/>
        </p:nvSpPr>
        <p:spPr>
          <a:xfrm rot="0">
            <a:off x="2054225" y="5025390"/>
            <a:ext cx="929640" cy="585470"/>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800">
                <a:solidFill>
                  <a:schemeClr val="lt1"/>
                </a:solidFill>
                <a:latin typeface="Malgun Gothic" charset="0"/>
                <a:ea typeface="Malgun Gothic" charset="0"/>
                <a:cs typeface="Malgun Gothic" charset="0"/>
              </a:rPr>
              <a:t>게임명</a:t>
            </a:r>
            <a:endParaRPr lang="ko-KR" altLang="en-US" sz="800">
              <a:solidFill>
                <a:schemeClr val="lt1"/>
              </a:solidFill>
              <a:latin typeface="Malgun Gothic" charset="0"/>
              <a:ea typeface="Malgun Gothic" charset="0"/>
              <a:cs typeface="Malgun Gothic" charset="0"/>
            </a:endParaRPr>
          </a:p>
          <a:p>
            <a:pPr marL="0" indent="0" rtl="0" algn="l" latinLnBrk="0">
              <a:spcBef>
                <a:spcPts val="0"/>
              </a:spcBef>
              <a:spcAft>
                <a:spcPts val="0"/>
              </a:spcAft>
              <a:buFontTx/>
              <a:buNone/>
            </a:pPr>
            <a:r>
              <a:rPr lang="ko-KR" sz="800">
                <a:solidFill>
                  <a:schemeClr val="lt1"/>
                </a:solidFill>
                <a:latin typeface="Malgun Gothic" charset="0"/>
                <a:ea typeface="Malgun Gothic" charset="0"/>
                <a:cs typeface="Malgun Gothic" charset="0"/>
              </a:rPr>
              <a:t>게임사</a:t>
            </a:r>
            <a:endParaRPr lang="ko-KR" altLang="en-US" sz="800">
              <a:solidFill>
                <a:schemeClr val="lt1"/>
              </a:solidFill>
              <a:latin typeface="Malgun Gothic" charset="0"/>
              <a:ea typeface="Malgun Gothic" charset="0"/>
              <a:cs typeface="Malgun Gothic" charset="0"/>
            </a:endParaRPr>
          </a:p>
          <a:p>
            <a:pPr marL="0" indent="0" rtl="0" algn="l" latinLnBrk="0">
              <a:spcBef>
                <a:spcPts val="0"/>
              </a:spcBef>
              <a:spcAft>
                <a:spcPts val="0"/>
              </a:spcAft>
              <a:buFontTx/>
              <a:buNone/>
            </a:pPr>
            <a:r>
              <a:rPr lang="ko-KR" sz="800">
                <a:solidFill>
                  <a:schemeClr val="lt1"/>
                </a:solidFill>
                <a:latin typeface="Malgun Gothic" charset="0"/>
                <a:ea typeface="Malgun Gothic" charset="0"/>
                <a:cs typeface="Malgun Gothic" charset="0"/>
              </a:rPr>
              <a:t>할인율, 가격or 세일가격</a:t>
            </a:r>
            <a:endParaRPr lang="ko-KR" altLang="en-US" sz="800">
              <a:solidFill>
                <a:schemeClr val="lt1"/>
              </a:solidFill>
              <a:latin typeface="Malgun Gothic" charset="0"/>
              <a:ea typeface="Malgun Gothic" charset="0"/>
              <a:cs typeface="Malgun Gothic" charset="0"/>
            </a:endParaRPr>
          </a:p>
        </p:txBody>
      </p:sp>
      <p:pic>
        <p:nvPicPr>
          <p:cNvPr id="967" name="그림 64" descr="C:/Users/paro_/AppData/Roaming/PolarisOffice/ETemp/13276_15933728/image6.png"/>
          <p:cNvPicPr>
            <a:picLocks/>
          </p:cNvPicPr>
          <p:nvPr/>
        </p:nvPicPr>
        <p:blipFill rotWithShape="1">
          <a:blip r:embed="rId2" cstate="print">
            <a:extLst>
              <a:ext uri="{28A0092B-C50C-407E-A947-70E740481C1C}">
                <a14:useLocalDpi xmlns:a14="http://schemas.microsoft.com/office/drawing/2010/main" val="0"/>
              </a:ext>
            </a:extLst>
          </a:blip>
          <a:stretch>
            <a:fillRect/>
          </a:stretch>
        </p:blipFill>
        <p:spPr>
          <a:xfrm rot="0">
            <a:off x="3169285" y="4667885"/>
            <a:ext cx="978535" cy="990600"/>
          </a:xfrm>
          <a:prstGeom prst="rect"/>
          <a:noFill/>
          <a:ln w="0">
            <a:noFill/>
            <a:prstDash/>
          </a:ln>
        </p:spPr>
      </p:pic>
      <p:sp>
        <p:nvSpPr>
          <p:cNvPr id="968" name="텍스트 상자 65"/>
          <p:cNvSpPr txBox="1">
            <a:spLocks/>
          </p:cNvSpPr>
          <p:nvPr/>
        </p:nvSpPr>
        <p:spPr>
          <a:xfrm rot="0">
            <a:off x="3329940" y="4692650"/>
            <a:ext cx="608330" cy="262255"/>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1100">
                <a:solidFill>
                  <a:schemeClr val="lt1"/>
                </a:solidFill>
                <a:latin typeface="Malgun Gothic" charset="0"/>
                <a:ea typeface="Malgun Gothic" charset="0"/>
                <a:cs typeface="Malgun Gothic" charset="0"/>
              </a:rPr>
              <a:t>이미지</a:t>
            </a:r>
            <a:endParaRPr lang="ko-KR" altLang="en-US" sz="1100">
              <a:solidFill>
                <a:schemeClr val="lt1"/>
              </a:solidFill>
              <a:latin typeface="Malgun Gothic" charset="0"/>
              <a:ea typeface="Malgun Gothic" charset="0"/>
              <a:cs typeface="Malgun Gothic" charset="0"/>
            </a:endParaRPr>
          </a:p>
        </p:txBody>
      </p:sp>
      <p:sp>
        <p:nvSpPr>
          <p:cNvPr id="969" name="도형 66"/>
          <p:cNvSpPr>
            <a:spLocks/>
          </p:cNvSpPr>
          <p:nvPr/>
        </p:nvSpPr>
        <p:spPr>
          <a:xfrm rot="0">
            <a:off x="3195955" y="5031105"/>
            <a:ext cx="855345" cy="621030"/>
          </a:xfrm>
          <a:prstGeom prst="rect"/>
          <a:noFill/>
          <a:ln w="9525" cap="flat" cmpd="sng">
            <a:solidFill>
              <a:srgbClr val="7F7F7F">
                <a:alpha val="100000"/>
              </a:srgbClr>
            </a:solidFill>
            <a:prstDash val="solid"/>
            <a:round/>
          </a:ln>
        </p:spPr>
        <p:txBody>
          <a:bodyPr wrap="square" lIns="0" tIns="45720" rIns="0" bIns="45720" numCol="1" vert="horz" anchor="ctr">
            <a:noAutofit/>
          </a:bodyPr>
          <a:lstStyle/>
          <a:p>
            <a:pPr marL="0" indent="0" rtl="0" algn="ctr" latinLnBrk="0">
              <a:spcBef>
                <a:spcPts val="0"/>
              </a:spcBef>
              <a:spcAft>
                <a:spcPts val="0"/>
              </a:spcAft>
              <a:buFontTx/>
              <a:buNone/>
            </a:pPr>
            <a:endParaRPr lang="ko-KR" altLang="en-US"/>
          </a:p>
        </p:txBody>
      </p:sp>
      <p:sp>
        <p:nvSpPr>
          <p:cNvPr id="970" name="텍스트 상자 67"/>
          <p:cNvSpPr txBox="1">
            <a:spLocks/>
          </p:cNvSpPr>
          <p:nvPr/>
        </p:nvSpPr>
        <p:spPr>
          <a:xfrm rot="0">
            <a:off x="3159125" y="5025390"/>
            <a:ext cx="929640" cy="585470"/>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800">
                <a:solidFill>
                  <a:schemeClr val="lt1"/>
                </a:solidFill>
                <a:latin typeface="Malgun Gothic" charset="0"/>
                <a:ea typeface="Malgun Gothic" charset="0"/>
                <a:cs typeface="Malgun Gothic" charset="0"/>
              </a:rPr>
              <a:t>게임명</a:t>
            </a:r>
            <a:endParaRPr lang="ko-KR" altLang="en-US" sz="800">
              <a:solidFill>
                <a:schemeClr val="lt1"/>
              </a:solidFill>
              <a:latin typeface="Malgun Gothic" charset="0"/>
              <a:ea typeface="Malgun Gothic" charset="0"/>
              <a:cs typeface="Malgun Gothic" charset="0"/>
            </a:endParaRPr>
          </a:p>
          <a:p>
            <a:pPr marL="0" indent="0" rtl="0" algn="l" latinLnBrk="0">
              <a:spcBef>
                <a:spcPts val="0"/>
              </a:spcBef>
              <a:spcAft>
                <a:spcPts val="0"/>
              </a:spcAft>
              <a:buFontTx/>
              <a:buNone/>
            </a:pPr>
            <a:r>
              <a:rPr lang="ko-KR" sz="800">
                <a:solidFill>
                  <a:schemeClr val="lt1"/>
                </a:solidFill>
                <a:latin typeface="Malgun Gothic" charset="0"/>
                <a:ea typeface="Malgun Gothic" charset="0"/>
                <a:cs typeface="Malgun Gothic" charset="0"/>
              </a:rPr>
              <a:t>게임사</a:t>
            </a:r>
            <a:endParaRPr lang="ko-KR" altLang="en-US" sz="800">
              <a:solidFill>
                <a:schemeClr val="lt1"/>
              </a:solidFill>
              <a:latin typeface="Malgun Gothic" charset="0"/>
              <a:ea typeface="Malgun Gothic" charset="0"/>
              <a:cs typeface="Malgun Gothic" charset="0"/>
            </a:endParaRPr>
          </a:p>
          <a:p>
            <a:pPr marL="0" indent="0" rtl="0" algn="l" latinLnBrk="0">
              <a:spcBef>
                <a:spcPts val="0"/>
              </a:spcBef>
              <a:spcAft>
                <a:spcPts val="0"/>
              </a:spcAft>
              <a:buFontTx/>
              <a:buNone/>
            </a:pPr>
            <a:r>
              <a:rPr lang="ko-KR" sz="800">
                <a:solidFill>
                  <a:schemeClr val="lt1"/>
                </a:solidFill>
                <a:latin typeface="Malgun Gothic" charset="0"/>
                <a:ea typeface="Malgun Gothic" charset="0"/>
                <a:cs typeface="Malgun Gothic" charset="0"/>
              </a:rPr>
              <a:t>할인율, 가격or 세일가격</a:t>
            </a:r>
            <a:endParaRPr lang="ko-KR" altLang="en-US" sz="800">
              <a:solidFill>
                <a:schemeClr val="lt1"/>
              </a:solidFill>
              <a:latin typeface="Malgun Gothic" charset="0"/>
              <a:ea typeface="Malgun Gothic" charset="0"/>
              <a:cs typeface="Malgun Gothic" charset="0"/>
            </a:endParaRPr>
          </a:p>
        </p:txBody>
      </p:sp>
      <p:pic>
        <p:nvPicPr>
          <p:cNvPr id="971" name="그림 68" descr="C:/Users/paro_/AppData/Roaming/PolarisOffice/ETemp/13276_15933728/image6.png"/>
          <p:cNvPicPr>
            <a:picLocks/>
          </p:cNvPicPr>
          <p:nvPr/>
        </p:nvPicPr>
        <p:blipFill rotWithShape="1">
          <a:blip r:embed="rId2" cstate="print">
            <a:extLst>
              <a:ext uri="{28A0092B-C50C-407E-A947-70E740481C1C}">
                <a14:useLocalDpi xmlns:a14="http://schemas.microsoft.com/office/drawing/2010/main" val="0"/>
              </a:ext>
            </a:extLst>
          </a:blip>
          <a:stretch>
            <a:fillRect/>
          </a:stretch>
        </p:blipFill>
        <p:spPr>
          <a:xfrm rot="0">
            <a:off x="4284980" y="4667885"/>
            <a:ext cx="978535" cy="990600"/>
          </a:xfrm>
          <a:prstGeom prst="rect"/>
          <a:noFill/>
          <a:ln w="0">
            <a:noFill/>
            <a:prstDash/>
          </a:ln>
        </p:spPr>
      </p:pic>
      <p:sp>
        <p:nvSpPr>
          <p:cNvPr id="972" name="텍스트 상자 69"/>
          <p:cNvSpPr txBox="1">
            <a:spLocks/>
          </p:cNvSpPr>
          <p:nvPr/>
        </p:nvSpPr>
        <p:spPr>
          <a:xfrm rot="0">
            <a:off x="4445635" y="4692650"/>
            <a:ext cx="608330" cy="262255"/>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1100">
                <a:solidFill>
                  <a:schemeClr val="lt1"/>
                </a:solidFill>
                <a:latin typeface="Malgun Gothic" charset="0"/>
                <a:ea typeface="Malgun Gothic" charset="0"/>
                <a:cs typeface="Malgun Gothic" charset="0"/>
              </a:rPr>
              <a:t>이미지</a:t>
            </a:r>
            <a:endParaRPr lang="ko-KR" altLang="en-US" sz="1100">
              <a:solidFill>
                <a:schemeClr val="lt1"/>
              </a:solidFill>
              <a:latin typeface="Malgun Gothic" charset="0"/>
              <a:ea typeface="Malgun Gothic" charset="0"/>
              <a:cs typeface="Malgun Gothic" charset="0"/>
            </a:endParaRPr>
          </a:p>
        </p:txBody>
      </p:sp>
      <p:sp>
        <p:nvSpPr>
          <p:cNvPr id="973" name="도형 70"/>
          <p:cNvSpPr>
            <a:spLocks/>
          </p:cNvSpPr>
          <p:nvPr/>
        </p:nvSpPr>
        <p:spPr>
          <a:xfrm rot="0">
            <a:off x="4311650" y="5031105"/>
            <a:ext cx="855345" cy="621030"/>
          </a:xfrm>
          <a:prstGeom prst="rect"/>
          <a:noFill/>
          <a:ln w="9525" cap="flat" cmpd="sng">
            <a:solidFill>
              <a:srgbClr val="7F7F7F">
                <a:alpha val="100000"/>
              </a:srgbClr>
            </a:solidFill>
            <a:prstDash val="solid"/>
            <a:round/>
          </a:ln>
        </p:spPr>
        <p:txBody>
          <a:bodyPr wrap="square" lIns="0" tIns="45720" rIns="0" bIns="45720" numCol="1" vert="horz" anchor="ctr">
            <a:noAutofit/>
          </a:bodyPr>
          <a:lstStyle/>
          <a:p>
            <a:pPr marL="0" indent="0" rtl="0" algn="ctr" latinLnBrk="0">
              <a:spcBef>
                <a:spcPts val="0"/>
              </a:spcBef>
              <a:spcAft>
                <a:spcPts val="0"/>
              </a:spcAft>
              <a:buFontTx/>
              <a:buNone/>
            </a:pPr>
            <a:endParaRPr lang="ko-KR" altLang="en-US"/>
          </a:p>
        </p:txBody>
      </p:sp>
      <p:sp>
        <p:nvSpPr>
          <p:cNvPr id="974" name="텍스트 상자 71"/>
          <p:cNvSpPr txBox="1">
            <a:spLocks/>
          </p:cNvSpPr>
          <p:nvPr/>
        </p:nvSpPr>
        <p:spPr>
          <a:xfrm rot="0">
            <a:off x="4274820" y="5025390"/>
            <a:ext cx="929640" cy="585470"/>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800">
                <a:solidFill>
                  <a:schemeClr val="lt1"/>
                </a:solidFill>
                <a:latin typeface="Malgun Gothic" charset="0"/>
                <a:ea typeface="Malgun Gothic" charset="0"/>
                <a:cs typeface="Malgun Gothic" charset="0"/>
              </a:rPr>
              <a:t>게임명</a:t>
            </a:r>
            <a:endParaRPr lang="ko-KR" altLang="en-US" sz="800">
              <a:solidFill>
                <a:schemeClr val="lt1"/>
              </a:solidFill>
              <a:latin typeface="Malgun Gothic" charset="0"/>
              <a:ea typeface="Malgun Gothic" charset="0"/>
              <a:cs typeface="Malgun Gothic" charset="0"/>
            </a:endParaRPr>
          </a:p>
          <a:p>
            <a:pPr marL="0" indent="0" rtl="0" algn="l" latinLnBrk="0">
              <a:spcBef>
                <a:spcPts val="0"/>
              </a:spcBef>
              <a:spcAft>
                <a:spcPts val="0"/>
              </a:spcAft>
              <a:buFontTx/>
              <a:buNone/>
            </a:pPr>
            <a:r>
              <a:rPr lang="ko-KR" sz="800">
                <a:solidFill>
                  <a:schemeClr val="lt1"/>
                </a:solidFill>
                <a:latin typeface="Malgun Gothic" charset="0"/>
                <a:ea typeface="Malgun Gothic" charset="0"/>
                <a:cs typeface="Malgun Gothic" charset="0"/>
              </a:rPr>
              <a:t>게임사</a:t>
            </a:r>
            <a:endParaRPr lang="ko-KR" altLang="en-US" sz="800">
              <a:solidFill>
                <a:schemeClr val="lt1"/>
              </a:solidFill>
              <a:latin typeface="Malgun Gothic" charset="0"/>
              <a:ea typeface="Malgun Gothic" charset="0"/>
              <a:cs typeface="Malgun Gothic" charset="0"/>
            </a:endParaRPr>
          </a:p>
          <a:p>
            <a:pPr marL="0" indent="0" rtl="0" algn="l" latinLnBrk="0">
              <a:spcBef>
                <a:spcPts val="0"/>
              </a:spcBef>
              <a:spcAft>
                <a:spcPts val="0"/>
              </a:spcAft>
              <a:buFontTx/>
              <a:buNone/>
            </a:pPr>
            <a:r>
              <a:rPr lang="ko-KR" sz="800">
                <a:solidFill>
                  <a:schemeClr val="lt1"/>
                </a:solidFill>
                <a:latin typeface="Malgun Gothic" charset="0"/>
                <a:ea typeface="Malgun Gothic" charset="0"/>
                <a:cs typeface="Malgun Gothic" charset="0"/>
              </a:rPr>
              <a:t>할인율, 가격or 세일가격</a:t>
            </a:r>
            <a:endParaRPr lang="ko-KR" altLang="en-US" sz="800">
              <a:solidFill>
                <a:schemeClr val="lt1"/>
              </a:solidFill>
              <a:latin typeface="Malgun Gothic" charset="0"/>
              <a:ea typeface="Malgun Gothic" charset="0"/>
              <a:cs typeface="Malgun Gothic" charset="0"/>
            </a:endParaRPr>
          </a:p>
        </p:txBody>
      </p:sp>
      <p:pic>
        <p:nvPicPr>
          <p:cNvPr id="975" name="그림 72" descr="C:/Users/paro_/AppData/Roaming/PolarisOffice/ETemp/13276_15933728/image6.png"/>
          <p:cNvPicPr>
            <a:picLocks/>
          </p:cNvPicPr>
          <p:nvPr/>
        </p:nvPicPr>
        <p:blipFill rotWithShape="1">
          <a:blip r:embed="rId2" cstate="print">
            <a:extLst>
              <a:ext uri="{28A0092B-C50C-407E-A947-70E740481C1C}">
                <a14:useLocalDpi xmlns:a14="http://schemas.microsoft.com/office/drawing/2010/main" val="0"/>
              </a:ext>
            </a:extLst>
          </a:blip>
          <a:stretch>
            <a:fillRect/>
          </a:stretch>
        </p:blipFill>
        <p:spPr>
          <a:xfrm rot="0">
            <a:off x="5367020" y="4667885"/>
            <a:ext cx="978535" cy="990600"/>
          </a:xfrm>
          <a:prstGeom prst="rect"/>
          <a:noFill/>
          <a:ln w="0">
            <a:noFill/>
            <a:prstDash/>
          </a:ln>
        </p:spPr>
      </p:pic>
      <p:sp>
        <p:nvSpPr>
          <p:cNvPr id="976" name="텍스트 상자 73"/>
          <p:cNvSpPr txBox="1">
            <a:spLocks/>
          </p:cNvSpPr>
          <p:nvPr/>
        </p:nvSpPr>
        <p:spPr>
          <a:xfrm rot="0">
            <a:off x="5527675" y="4692650"/>
            <a:ext cx="608330" cy="262255"/>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1100">
                <a:solidFill>
                  <a:schemeClr val="lt1"/>
                </a:solidFill>
                <a:latin typeface="Malgun Gothic" charset="0"/>
                <a:ea typeface="Malgun Gothic" charset="0"/>
                <a:cs typeface="Malgun Gothic" charset="0"/>
              </a:rPr>
              <a:t>이미지</a:t>
            </a:r>
            <a:endParaRPr lang="ko-KR" altLang="en-US" sz="1100">
              <a:solidFill>
                <a:schemeClr val="lt1"/>
              </a:solidFill>
              <a:latin typeface="Malgun Gothic" charset="0"/>
              <a:ea typeface="Malgun Gothic" charset="0"/>
              <a:cs typeface="Malgun Gothic" charset="0"/>
            </a:endParaRPr>
          </a:p>
        </p:txBody>
      </p:sp>
      <p:sp>
        <p:nvSpPr>
          <p:cNvPr id="977" name="도형 74"/>
          <p:cNvSpPr>
            <a:spLocks/>
          </p:cNvSpPr>
          <p:nvPr/>
        </p:nvSpPr>
        <p:spPr>
          <a:xfrm rot="0">
            <a:off x="5393690" y="5031105"/>
            <a:ext cx="855345" cy="621030"/>
          </a:xfrm>
          <a:prstGeom prst="rect"/>
          <a:noFill/>
          <a:ln w="9525" cap="flat" cmpd="sng">
            <a:solidFill>
              <a:srgbClr val="7F7F7F">
                <a:alpha val="100000"/>
              </a:srgbClr>
            </a:solidFill>
            <a:prstDash val="solid"/>
            <a:round/>
          </a:ln>
        </p:spPr>
        <p:txBody>
          <a:bodyPr wrap="square" lIns="0" tIns="45720" rIns="0" bIns="45720" numCol="1" vert="horz" anchor="ctr">
            <a:noAutofit/>
          </a:bodyPr>
          <a:lstStyle/>
          <a:p>
            <a:pPr marL="0" indent="0" rtl="0" algn="ctr" latinLnBrk="0">
              <a:spcBef>
                <a:spcPts val="0"/>
              </a:spcBef>
              <a:spcAft>
                <a:spcPts val="0"/>
              </a:spcAft>
              <a:buFontTx/>
              <a:buNone/>
            </a:pPr>
            <a:endParaRPr lang="ko-KR" altLang="en-US"/>
          </a:p>
        </p:txBody>
      </p:sp>
      <p:sp>
        <p:nvSpPr>
          <p:cNvPr id="978" name="텍스트 상자 75"/>
          <p:cNvSpPr txBox="1">
            <a:spLocks/>
          </p:cNvSpPr>
          <p:nvPr/>
        </p:nvSpPr>
        <p:spPr>
          <a:xfrm rot="0">
            <a:off x="5356860" y="5025390"/>
            <a:ext cx="929640" cy="585470"/>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800">
                <a:solidFill>
                  <a:schemeClr val="lt1"/>
                </a:solidFill>
                <a:latin typeface="Malgun Gothic" charset="0"/>
                <a:ea typeface="Malgun Gothic" charset="0"/>
                <a:cs typeface="Malgun Gothic" charset="0"/>
              </a:rPr>
              <a:t>게임명</a:t>
            </a:r>
            <a:endParaRPr lang="ko-KR" altLang="en-US" sz="800">
              <a:solidFill>
                <a:schemeClr val="lt1"/>
              </a:solidFill>
              <a:latin typeface="Malgun Gothic" charset="0"/>
              <a:ea typeface="Malgun Gothic" charset="0"/>
              <a:cs typeface="Malgun Gothic" charset="0"/>
            </a:endParaRPr>
          </a:p>
          <a:p>
            <a:pPr marL="0" indent="0" rtl="0" algn="l" latinLnBrk="0">
              <a:spcBef>
                <a:spcPts val="0"/>
              </a:spcBef>
              <a:spcAft>
                <a:spcPts val="0"/>
              </a:spcAft>
              <a:buFontTx/>
              <a:buNone/>
            </a:pPr>
            <a:r>
              <a:rPr lang="ko-KR" sz="800">
                <a:solidFill>
                  <a:schemeClr val="lt1"/>
                </a:solidFill>
                <a:latin typeface="Malgun Gothic" charset="0"/>
                <a:ea typeface="Malgun Gothic" charset="0"/>
                <a:cs typeface="Malgun Gothic" charset="0"/>
              </a:rPr>
              <a:t>게임사</a:t>
            </a:r>
            <a:endParaRPr lang="ko-KR" altLang="en-US" sz="800">
              <a:solidFill>
                <a:schemeClr val="lt1"/>
              </a:solidFill>
              <a:latin typeface="Malgun Gothic" charset="0"/>
              <a:ea typeface="Malgun Gothic" charset="0"/>
              <a:cs typeface="Malgun Gothic" charset="0"/>
            </a:endParaRPr>
          </a:p>
          <a:p>
            <a:pPr marL="0" indent="0" rtl="0" algn="l" latinLnBrk="0">
              <a:spcBef>
                <a:spcPts val="0"/>
              </a:spcBef>
              <a:spcAft>
                <a:spcPts val="0"/>
              </a:spcAft>
              <a:buFontTx/>
              <a:buNone/>
            </a:pPr>
            <a:r>
              <a:rPr lang="ko-KR" sz="800">
                <a:solidFill>
                  <a:schemeClr val="lt1"/>
                </a:solidFill>
                <a:latin typeface="Malgun Gothic" charset="0"/>
                <a:ea typeface="Malgun Gothic" charset="0"/>
                <a:cs typeface="Malgun Gothic" charset="0"/>
              </a:rPr>
              <a:t>할인율, 가격or 세일가격</a:t>
            </a:r>
            <a:endParaRPr lang="ko-KR" altLang="en-US" sz="800">
              <a:solidFill>
                <a:schemeClr val="lt1"/>
              </a:solidFill>
              <a:latin typeface="Malgun Gothic" charset="0"/>
              <a:ea typeface="Malgun Gothic" charset="0"/>
              <a:cs typeface="Malgun Gothic" charset="0"/>
            </a:endParaRPr>
          </a:p>
        </p:txBody>
      </p:sp>
      <p:sp>
        <p:nvSpPr>
          <p:cNvPr id="979" name="도형 76"/>
          <p:cNvSpPr>
            <a:spLocks/>
          </p:cNvSpPr>
          <p:nvPr/>
        </p:nvSpPr>
        <p:spPr>
          <a:xfrm rot="0">
            <a:off x="416560" y="4399280"/>
            <a:ext cx="180975" cy="180975"/>
          </a:xfrm>
          <a:prstGeom prst="ellipse"/>
          <a:solidFill>
            <a:srgbClr val="FF5050"/>
          </a:solidFill>
          <a:ln w="0">
            <a:noFill/>
            <a:prstDash/>
          </a:ln>
        </p:spPr>
        <p:txBody>
          <a:bodyPr wrap="square" lIns="0" tIns="45720" rIns="0" bIns="45720" numCol="1" vert="horz" anchor="ctr">
            <a:noAutofit/>
          </a:bodyPr>
          <a:lstStyle/>
          <a:p>
            <a:pPr marL="0" indent="0" rtl="0" algn="ctr" latinLnBrk="0">
              <a:spcBef>
                <a:spcPts val="0"/>
              </a:spcBef>
              <a:spcAft>
                <a:spcPts val="0"/>
              </a:spcAft>
              <a:buFontTx/>
              <a:buNone/>
            </a:pPr>
            <a:r>
              <a:rPr lang="ko-KR" sz="800">
                <a:solidFill>
                  <a:schemeClr val="lt1"/>
                </a:solidFill>
                <a:latin typeface="Malgun Gothic" charset="0"/>
                <a:ea typeface="Malgun Gothic" charset="0"/>
                <a:cs typeface="Malgun Gothic" charset="0"/>
              </a:rPr>
              <a:t>3</a:t>
            </a:r>
            <a:endParaRPr lang="ko-KR" altLang="en-US" sz="800">
              <a:solidFill>
                <a:schemeClr val="lt1"/>
              </a:solidFill>
              <a:latin typeface="Malgun Gothic" charset="0"/>
              <a:ea typeface="Malgun Gothic" charset="0"/>
              <a:cs typeface="Malgun Gothic" charset="0"/>
            </a:endParaRPr>
          </a:p>
        </p:txBody>
      </p:sp>
      <p:sp>
        <p:nvSpPr>
          <p:cNvPr id="980" name="도형 77"/>
          <p:cNvSpPr>
            <a:spLocks/>
          </p:cNvSpPr>
          <p:nvPr/>
        </p:nvSpPr>
        <p:spPr>
          <a:xfrm rot="0">
            <a:off x="555625" y="4505325"/>
            <a:ext cx="180975" cy="180975"/>
          </a:xfrm>
          <a:prstGeom prst="ellipse"/>
          <a:solidFill>
            <a:srgbClr val="FF5050"/>
          </a:solidFill>
          <a:ln w="0">
            <a:noFill/>
            <a:prstDash/>
          </a:ln>
        </p:spPr>
        <p:txBody>
          <a:bodyPr wrap="square" lIns="0" tIns="45720" rIns="0" bIns="45720" numCol="1" vert="horz" anchor="ctr">
            <a:noAutofit/>
          </a:bodyPr>
          <a:lstStyle/>
          <a:p>
            <a:pPr marL="0" indent="0" rtl="0" algn="ctr" latinLnBrk="0">
              <a:spcBef>
                <a:spcPts val="0"/>
              </a:spcBef>
              <a:spcAft>
                <a:spcPts val="0"/>
              </a:spcAft>
              <a:buFontTx/>
              <a:buNone/>
            </a:pPr>
            <a:r>
              <a:rPr lang="ko-KR" sz="800">
                <a:solidFill>
                  <a:schemeClr val="lt1"/>
                </a:solidFill>
                <a:latin typeface="Malgun Gothic" charset="0"/>
                <a:ea typeface="Malgun Gothic" charset="0"/>
                <a:cs typeface="Malgun Gothic" charset="0"/>
              </a:rPr>
              <a:t>3-1</a:t>
            </a:r>
            <a:endParaRPr lang="ko-KR" altLang="en-US" sz="800">
              <a:solidFill>
                <a:schemeClr val="lt1"/>
              </a:solidFill>
              <a:latin typeface="Malgun Gothic" charset="0"/>
              <a:ea typeface="Malgun Gothic" charset="0"/>
              <a:cs typeface="Malgun Gothic" charset="0"/>
            </a:endParaRPr>
          </a:p>
        </p:txBody>
      </p:sp>
      <p:sp>
        <p:nvSpPr>
          <p:cNvPr id="981" name="도형 78"/>
          <p:cNvSpPr>
            <a:spLocks/>
          </p:cNvSpPr>
          <p:nvPr/>
        </p:nvSpPr>
        <p:spPr>
          <a:xfrm rot="0">
            <a:off x="901065" y="4573905"/>
            <a:ext cx="180975" cy="180975"/>
          </a:xfrm>
          <a:prstGeom prst="ellipse"/>
          <a:solidFill>
            <a:srgbClr val="FF5050"/>
          </a:solidFill>
          <a:ln w="0">
            <a:noFill/>
            <a:prstDash/>
          </a:ln>
        </p:spPr>
        <p:txBody>
          <a:bodyPr wrap="square" lIns="0" tIns="45720" rIns="0" bIns="45720" numCol="1" vert="horz" anchor="ctr">
            <a:noAutofit/>
          </a:bodyPr>
          <a:lstStyle/>
          <a:p>
            <a:pPr marL="0" indent="0" rtl="0" algn="ctr" latinLnBrk="0">
              <a:spcBef>
                <a:spcPts val="0"/>
              </a:spcBef>
              <a:spcAft>
                <a:spcPts val="0"/>
              </a:spcAft>
              <a:buFontTx/>
              <a:buNone/>
            </a:pPr>
            <a:r>
              <a:rPr lang="ko-KR" sz="800">
                <a:solidFill>
                  <a:schemeClr val="lt1"/>
                </a:solidFill>
                <a:latin typeface="Malgun Gothic" charset="0"/>
                <a:ea typeface="Malgun Gothic" charset="0"/>
                <a:cs typeface="Malgun Gothic" charset="0"/>
              </a:rPr>
              <a:t>3-2</a:t>
            </a:r>
            <a:endParaRPr lang="ko-KR" altLang="en-US" sz="800">
              <a:solidFill>
                <a:schemeClr val="lt1"/>
              </a:solidFill>
              <a:latin typeface="Malgun Gothic" charset="0"/>
              <a:ea typeface="Malgun Gothic" charset="0"/>
              <a:cs typeface="Malgun Gothic" charset="0"/>
            </a:endParaRPr>
          </a:p>
        </p:txBody>
      </p:sp>
      <p:sp>
        <p:nvSpPr>
          <p:cNvPr id="982" name="도형 79"/>
          <p:cNvSpPr>
            <a:spLocks/>
          </p:cNvSpPr>
          <p:nvPr/>
        </p:nvSpPr>
        <p:spPr>
          <a:xfrm rot="0">
            <a:off x="894080" y="4758690"/>
            <a:ext cx="180975" cy="180975"/>
          </a:xfrm>
          <a:prstGeom prst="ellipse"/>
          <a:solidFill>
            <a:srgbClr val="FF5050"/>
          </a:solidFill>
          <a:ln w="0">
            <a:noFill/>
            <a:prstDash/>
          </a:ln>
        </p:spPr>
        <p:txBody>
          <a:bodyPr wrap="square" lIns="0" tIns="45720" rIns="0" bIns="45720" numCol="1" vert="horz" anchor="ctr">
            <a:noAutofit/>
          </a:bodyPr>
          <a:lstStyle/>
          <a:p>
            <a:pPr marL="0" indent="0" rtl="0" algn="ctr" latinLnBrk="0">
              <a:spcBef>
                <a:spcPts val="0"/>
              </a:spcBef>
              <a:spcAft>
                <a:spcPts val="0"/>
              </a:spcAft>
              <a:buFontTx/>
              <a:buNone/>
            </a:pPr>
            <a:r>
              <a:rPr lang="ko-KR" sz="800">
                <a:solidFill>
                  <a:schemeClr val="lt1"/>
                </a:solidFill>
                <a:latin typeface="Malgun Gothic" charset="0"/>
                <a:ea typeface="Malgun Gothic" charset="0"/>
                <a:cs typeface="Malgun Gothic" charset="0"/>
              </a:rPr>
              <a:t>3-3</a:t>
            </a:r>
            <a:endParaRPr lang="ko-KR" altLang="en-US" sz="800">
              <a:solidFill>
                <a:schemeClr val="lt1"/>
              </a:solidFill>
              <a:latin typeface="Malgun Gothic" charset="0"/>
              <a:ea typeface="Malgun Gothic" charset="0"/>
              <a:cs typeface="Malgun Gothic" charset="0"/>
            </a:endParaRPr>
          </a:p>
        </p:txBody>
      </p:sp>
      <p:sp>
        <p:nvSpPr>
          <p:cNvPr id="983" name="도형 80"/>
          <p:cNvSpPr>
            <a:spLocks/>
          </p:cNvSpPr>
          <p:nvPr/>
        </p:nvSpPr>
        <p:spPr>
          <a:xfrm rot="0">
            <a:off x="1167130" y="4877435"/>
            <a:ext cx="180975" cy="180975"/>
          </a:xfrm>
          <a:prstGeom prst="ellipse"/>
          <a:solidFill>
            <a:srgbClr val="FF5050"/>
          </a:solidFill>
          <a:ln w="0">
            <a:noFill/>
            <a:prstDash/>
          </a:ln>
        </p:spPr>
        <p:txBody>
          <a:bodyPr wrap="square" lIns="0" tIns="45720" rIns="0" bIns="45720" numCol="1" vert="horz" anchor="ctr">
            <a:noAutofit/>
          </a:bodyPr>
          <a:lstStyle/>
          <a:p>
            <a:pPr marL="0" indent="0" rtl="0" algn="ctr" latinLnBrk="0">
              <a:spcBef>
                <a:spcPts val="0"/>
              </a:spcBef>
              <a:spcAft>
                <a:spcPts val="0"/>
              </a:spcAft>
              <a:buFontTx/>
              <a:buNone/>
            </a:pPr>
            <a:r>
              <a:rPr lang="ko-KR" sz="800">
                <a:solidFill>
                  <a:schemeClr val="lt1"/>
                </a:solidFill>
                <a:latin typeface="Malgun Gothic" charset="0"/>
                <a:ea typeface="Malgun Gothic" charset="0"/>
                <a:cs typeface="Malgun Gothic" charset="0"/>
              </a:rPr>
              <a:t>3-4</a:t>
            </a:r>
            <a:endParaRPr lang="ko-KR" altLang="en-US" sz="800">
              <a:solidFill>
                <a:schemeClr val="lt1"/>
              </a:solidFill>
              <a:latin typeface="Malgun Gothic" charset="0"/>
              <a:ea typeface="Malgun Gothic" charset="0"/>
              <a:cs typeface="Malgun Gothic" charset="0"/>
            </a:endParaRPr>
          </a:p>
        </p:txBody>
      </p:sp>
      <p:sp>
        <p:nvSpPr>
          <p:cNvPr id="917" name="Rect 0"/>
          <p:cNvSpPr>
            <a:spLocks/>
          </p:cNvSpPr>
          <p:nvPr/>
        </p:nvSpPr>
        <p:spPr>
          <a:xfrm rot="0">
            <a:off x="4922520" y="1193800"/>
            <a:ext cx="180340" cy="180340"/>
          </a:xfrm>
          <a:prstGeom prst="ellipse"/>
          <a:solidFill>
            <a:srgbClr val="FF5050"/>
          </a:solidFill>
          <a:ln w="0">
            <a:noFill/>
            <a:prstDash/>
          </a:ln>
        </p:spPr>
        <p:txBody>
          <a:bodyPr wrap="square" lIns="0" tIns="45720" rIns="0" bIns="45720" numCol="1" vert="horz" anchor="ctr">
            <a:noAutofit/>
          </a:bodyPr>
          <a:lstStyle/>
          <a:p>
            <a:pPr marL="0" indent="0" rtl="0" algn="ctr" latinLnBrk="0">
              <a:spcBef>
                <a:spcPts val="0"/>
              </a:spcBef>
              <a:spcAft>
                <a:spcPts val="0"/>
              </a:spcAft>
              <a:buFontTx/>
              <a:buNone/>
            </a:pPr>
            <a:r>
              <a:rPr lang="ko-KR" sz="800">
                <a:solidFill>
                  <a:schemeClr val="lt1"/>
                </a:solidFill>
                <a:latin typeface="Malgun Gothic" charset="0"/>
                <a:ea typeface="Malgun Gothic" charset="0"/>
                <a:cs typeface="Malgun Gothic" charset="0"/>
              </a:rPr>
              <a:t>2</a:t>
            </a:r>
            <a:endParaRPr lang="ko-KR" altLang="en-US" sz="800">
              <a:solidFill>
                <a:schemeClr val="lt1"/>
              </a:solidFill>
              <a:latin typeface="Malgun Gothic" charset="0"/>
              <a:ea typeface="Malgun Gothic" charset="0"/>
              <a:cs typeface="Malgun Gothic"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3" name="Shape 953"/>
        <p:cNvGrpSpPr/>
        <p:nvPr/>
      </p:nvGrpSpPr>
      <p:grpSpPr>
        <a:xfrm>
          <a:off x="0" y="0"/>
          <a:ext cx="0" cy="0"/>
          <a:chOff x="0" y="0"/>
          <a:chExt cx="0" cy="0"/>
        </a:xfrm>
      </p:grpSpPr>
      <p:sp>
        <p:nvSpPr>
          <p:cNvPr id="954" name="Google Shape;954;p20"/>
          <p:cNvSpPr/>
          <p:nvPr/>
        </p:nvSpPr>
        <p:spPr>
          <a:xfrm>
            <a:off x="522605" y="970915"/>
            <a:ext cx="6158865" cy="5271770"/>
          </a:xfrm>
          <a:prstGeom prst="rect">
            <a:avLst/>
          </a:prstGeom>
          <a:solidFill>
            <a:srgbClr val="262626"/>
          </a:solidFill>
          <a:ln cap="flat" cmpd="sng" w="9525">
            <a:solidFill>
              <a:srgbClr val="7F7F7F"/>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l">
              <a:spcBef>
                <a:spcPts val="0"/>
              </a:spcBef>
              <a:spcAft>
                <a:spcPts val="0"/>
              </a:spcAft>
              <a:buNone/>
            </a:pPr>
            <a:r>
              <a:t/>
            </a:r>
            <a:endParaRPr sz="900">
              <a:solidFill>
                <a:schemeClr val="lt1"/>
              </a:solidFill>
              <a:latin typeface="Malgun Gothic"/>
              <a:ea typeface="Malgun Gothic"/>
              <a:cs typeface="Malgun Gothic"/>
              <a:sym typeface="Malgun Gothic"/>
            </a:endParaRPr>
          </a:p>
        </p:txBody>
      </p:sp>
      <p:sp>
        <p:nvSpPr>
          <p:cNvPr id="956" name="Google Shape;956;p20"/>
          <p:cNvSpPr/>
          <p:nvPr/>
        </p:nvSpPr>
        <p:spPr>
          <a:xfrm>
            <a:off x="8265160" y="95250"/>
            <a:ext cx="1574800" cy="2159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ko-KR" sz="800">
                <a:solidFill>
                  <a:schemeClr val="dk1"/>
                </a:solidFill>
                <a:latin typeface="Malgun Gothic"/>
                <a:ea typeface="Malgun Gothic"/>
                <a:cs typeface="Malgun Gothic"/>
                <a:sym typeface="Malgun Gothic"/>
              </a:rPr>
              <a:t>화면 </a:t>
            </a:r>
            <a:endParaRPr/>
          </a:p>
        </p:txBody>
      </p:sp>
      <p:graphicFrame>
        <p:nvGraphicFramePr>
          <p:cNvPr id="957" name="Google Shape;957;p20"/>
          <p:cNvGraphicFramePr>
            <a:graphicFrameLocks noGrp="1"/>
          </p:cNvGraphicFramePr>
          <p:nvPr/>
        </p:nvGraphicFramePr>
        <p:xfrm>
          <a:off x="7244080" y="872490"/>
          <a:ext cx="2588260" cy="4271010"/>
        </p:xfrm>
        <a:graphic>
          <a:graphicData uri="http://schemas.openxmlformats.org/drawingml/2006/table">
            <a:tbl>
              <a:tblPr>
                <a:tableStyleId>{00000000-0000-0000-0000-000000000000}</a:tableStyleId>
              </a:tblPr>
              <a:tblGrid>
                <a:gridCol w="278765"/>
                <a:gridCol w="2309495"/>
              </a:tblGrid>
              <a:tr h="1352550">
                <a:tc>
                  <a:txBody>
                    <a:bodyPr/>
                    <a:lstStyle/>
                    <a:p>
                      <a:pPr marL="0" indent="0" rtl="0" algn="ctr" latinLnBrk="0" lvl="1">
                        <a:lnSpc>
                          <a:spcPct val="100000"/>
                        </a:lnSpc>
                        <a:spcBef>
                          <a:spcPct val="0"/>
                        </a:spcBef>
                        <a:spcAft>
                          <a:spcPct val="0"/>
                        </a:spcAft>
                        <a:buFontTx/>
                        <a:buNone/>
                      </a:pPr>
                      <a:r>
                        <a:rPr lang="ko-KR" sz="800" kern="1200" cap="none" i="0" b="0" strike="noStrike">
                          <a:solidFill>
                            <a:srgbClr val="262626"/>
                          </a:solidFill>
                          <a:latin typeface="Malgun Gothic" charset="0"/>
                          <a:ea typeface="Malgun Gothic" charset="0"/>
                          <a:cs typeface="Malgun Gothic" charset="0"/>
                        </a:rPr>
                        <a:t>1</a:t>
                      </a:r>
                      <a:endParaRPr lang="ko-KR" altLang="en-US" sz="800" kern="1200" i="0" cap="none" b="0" strike="noStrike">
                        <a:solidFill>
                          <a:srgbClr val="262626"/>
                        </a:solidFill>
                        <a:latin typeface="Malgun Gothic" charset="0"/>
                        <a:ea typeface="Malgun Gothic" charset="0"/>
                        <a:cs typeface="Malgun Gothic" charset="0"/>
                      </a:endParaRPr>
                    </a:p>
                  </a:txBody>
                  <a:tcPr marL="0" marR="0" marT="45720" marB="4572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l" latinLnBrk="0" lvl="1">
                        <a:lnSpc>
                          <a:spcPct val="100000"/>
                        </a:lnSpc>
                        <a:spcBef>
                          <a:spcPct val="200"/>
                        </a:spcBef>
                        <a:spcAft>
                          <a:spcPct val="0"/>
                        </a:spcAft>
                        <a:buFontTx/>
                        <a:buNone/>
                      </a:pPr>
                      <a:r>
                        <a:rPr lang="ko-KR" sz="800" kern="1200">
                          <a:solidFill>
                            <a:srgbClr val="262626"/>
                          </a:solidFill>
                          <a:latin typeface="Malgun Gothic" charset="0"/>
                          <a:ea typeface="Malgun Gothic" charset="0"/>
                          <a:cs typeface="Malgun Gothic" charset="0"/>
                        </a:rPr>
                        <a:t>게임 상세 페이지의 아랫쪽 부분</a:t>
                      </a:r>
                      <a:endParaRPr lang="ko-KR" altLang="en-US" sz="800" kern="1200">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a:solidFill>
                            <a:srgbClr val="262626"/>
                          </a:solidFill>
                          <a:latin typeface="Malgun Gothic" charset="0"/>
                          <a:ea typeface="Malgun Gothic" charset="0"/>
                          <a:cs typeface="Malgun Gothic" charset="0"/>
                        </a:rPr>
                        <a:t>기능:</a:t>
                      </a:r>
                      <a:endParaRPr lang="ko-KR" altLang="en-US" sz="800" kern="1200">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a:solidFill>
                            <a:srgbClr val="262626"/>
                          </a:solidFill>
                          <a:latin typeface="Malgun Gothic" charset="0"/>
                          <a:ea typeface="Malgun Gothic" charset="0"/>
                          <a:cs typeface="Malgun Gothic" charset="0"/>
                        </a:rPr>
                        <a:t>전체 리뷰에 대한 별점통계와 좋아요가 높은 리뷰 5개를 보여줌</a:t>
                      </a:r>
                      <a:endParaRPr lang="ko-KR" altLang="en-US" sz="800" kern="1200">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a:solidFill>
                            <a:srgbClr val="262626"/>
                          </a:solidFill>
                          <a:latin typeface="Malgun Gothic" charset="0"/>
                          <a:ea typeface="Malgun Gothic" charset="0"/>
                          <a:cs typeface="Malgun Gothic" charset="0"/>
                        </a:rPr>
                        <a:t>-1.1 별점 평균을 소수점 한자리까지 표기</a:t>
                      </a:r>
                      <a:endParaRPr lang="ko-KR" altLang="en-US" sz="800" kern="1200">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a:solidFill>
                            <a:srgbClr val="262626"/>
                          </a:solidFill>
                          <a:latin typeface="Malgun Gothic" charset="0"/>
                          <a:ea typeface="Malgun Gothic" charset="0"/>
                          <a:cs typeface="Malgun Gothic" charset="0"/>
                        </a:rPr>
                        <a:t>-1.2 별점 평균을 별표시로 보여줌</a:t>
                      </a:r>
                      <a:endParaRPr lang="ko-KR" altLang="en-US" sz="800" kern="1200">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a:solidFill>
                            <a:srgbClr val="262626"/>
                          </a:solidFill>
                          <a:latin typeface="Malgun Gothic" charset="0"/>
                          <a:ea typeface="Malgun Gothic" charset="0"/>
                          <a:cs typeface="Malgun Gothic" charset="0"/>
                        </a:rPr>
                        <a:t>-1.3 리뷰작성된 수를 보여줌</a:t>
                      </a:r>
                      <a:endParaRPr lang="ko-KR" altLang="en-US" sz="800" kern="1200">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a:solidFill>
                            <a:srgbClr val="262626"/>
                          </a:solidFill>
                          <a:latin typeface="Malgun Gothic" charset="0"/>
                          <a:ea typeface="Malgun Gothic" charset="0"/>
                          <a:cs typeface="Malgun Gothic" charset="0"/>
                        </a:rPr>
                        <a:t>-1.4 1~5점까지 각각 얼마나 리뷰가 작성되었는지 막대그래프로 보여줌</a:t>
                      </a:r>
                      <a:endParaRPr lang="ko-KR" altLang="en-US" sz="800" kern="1200">
                        <a:solidFill>
                          <a:srgbClr val="262626"/>
                        </a:solidFill>
                        <a:latin typeface="Malgun Gothic" charset="0"/>
                        <a:ea typeface="Malgun Gothic" charset="0"/>
                        <a:cs typeface="Malgun Gothic" charset="0"/>
                      </a:endParaRPr>
                    </a:p>
                  </a:txBody>
                  <a:tcPr marL="35560" marR="0" marT="45720" marB="45720" anchor="t">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r>
              <a:tr h="609600">
                <a:tc>
                  <a:txBody>
                    <a:bodyPr/>
                    <a:lstStyle/>
                    <a:p>
                      <a:pPr marL="0" indent="0" rtl="0" algn="ctr" latinLnBrk="0" lvl="1">
                        <a:lnSpc>
                          <a:spcPct val="100000"/>
                        </a:lnSpc>
                        <a:spcBef>
                          <a:spcPct val="0"/>
                        </a:spcBef>
                        <a:spcAft>
                          <a:spcPct val="0"/>
                        </a:spcAft>
                        <a:buFontTx/>
                        <a:buNone/>
                      </a:pPr>
                      <a:r>
                        <a:rPr lang="ko-KR" sz="800" kern="1200" cap="none" i="0" b="0" strike="noStrike">
                          <a:solidFill>
                            <a:srgbClr val="262626"/>
                          </a:solidFill>
                          <a:latin typeface="Malgun Gothic" charset="0"/>
                          <a:ea typeface="Malgun Gothic" charset="0"/>
                          <a:cs typeface="Malgun Gothic" charset="0"/>
                        </a:rPr>
                        <a:t>2</a:t>
                      </a:r>
                      <a:endParaRPr lang="ko-KR" altLang="en-US" sz="800" kern="1200" i="0" cap="none" b="0" strike="noStrike">
                        <a:solidFill>
                          <a:srgbClr val="262626"/>
                        </a:solidFill>
                        <a:latin typeface="Malgun Gothic" charset="0"/>
                        <a:ea typeface="Malgun Gothic" charset="0"/>
                        <a:cs typeface="Malgun Gothic" charset="0"/>
                      </a:endParaRPr>
                    </a:p>
                  </a:txBody>
                  <a:tcPr marL="0" marR="0" marT="45720" marB="4572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l" latinLnBrk="0" lvl="1">
                        <a:spcBef>
                          <a:spcPts val="200"/>
                        </a:spcBef>
                        <a:spcAft>
                          <a:spcPts val="0"/>
                        </a:spcAft>
                        <a:buFontTx/>
                        <a:buNone/>
                      </a:pPr>
                      <a:r>
                        <a:rPr lang="ko-KR" sz="800" kern="1200">
                          <a:solidFill>
                            <a:srgbClr val="262626"/>
                          </a:solidFill>
                          <a:latin typeface="Malgun Gothic" charset="0"/>
                          <a:ea typeface="Malgun Gothic" charset="0"/>
                          <a:cs typeface="Malgun Gothic" charset="0"/>
                        </a:rPr>
                        <a:t>검색기능</a:t>
                      </a:r>
                      <a:endParaRPr lang="ko-KR" altLang="en-US" sz="800" kern="1200">
                        <a:solidFill>
                          <a:srgbClr val="262626"/>
                        </a:solidFill>
                        <a:latin typeface="Malgun Gothic" charset="0"/>
                        <a:ea typeface="Malgun Gothic" charset="0"/>
                        <a:cs typeface="Malgun Gothic" charset="0"/>
                      </a:endParaRPr>
                    </a:p>
                    <a:p>
                      <a:pPr marL="457200" indent="-279400" rtl="0" algn="l" latinLnBrk="0" lvl="1">
                        <a:spcBef>
                          <a:spcPts val="200"/>
                        </a:spcBef>
                        <a:spcAft>
                          <a:spcPts val="0"/>
                        </a:spcAft>
                        <a:buFontTx/>
                        <a:buNone/>
                      </a:pPr>
                      <a:r>
                        <a:rPr lang="ko-KR" sz="800" kern="1200">
                          <a:solidFill>
                            <a:srgbClr val="262626"/>
                          </a:solidFill>
                          <a:latin typeface="Malgun Gothic" charset="0"/>
                          <a:ea typeface="Malgun Gothic" charset="0"/>
                          <a:cs typeface="Malgun Gothic" charset="0"/>
                        </a:rPr>
                        <a:t>키워드를 검색하면 서브페이지로 넘어가고 타이틀에 키워드가 포함된 게임들을 전부 조회함</a:t>
                      </a:r>
                      <a:endParaRPr lang="ko-KR" altLang="en-US" sz="800" kern="1200">
                        <a:solidFill>
                          <a:srgbClr val="262626"/>
                        </a:solidFill>
                        <a:latin typeface="Malgun Gothic" charset="0"/>
                        <a:ea typeface="Malgun Gothic" charset="0"/>
                        <a:cs typeface="Malgun Gothic" charset="0"/>
                      </a:endParaRPr>
                    </a:p>
                  </a:txBody>
                  <a:tcPr marL="35560" marR="0" marT="45720" marB="45720" anchor="t">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r>
              <a:tr h="2308860">
                <a:tc>
                  <a:txBody>
                    <a:bodyPr/>
                    <a:lstStyle/>
                    <a:p>
                      <a:pPr marL="0" indent="0" rtl="0" algn="ctr" latinLnBrk="0" lvl="1">
                        <a:lnSpc>
                          <a:spcPct val="100000"/>
                        </a:lnSpc>
                        <a:spcBef>
                          <a:spcPct val="0"/>
                        </a:spcBef>
                        <a:spcAft>
                          <a:spcPct val="0"/>
                        </a:spcAft>
                        <a:buFontTx/>
                        <a:buNone/>
                      </a:pPr>
                      <a:r>
                        <a:rPr lang="ko-KR" sz="800" kern="1200" cap="none" i="0" b="0" strike="noStrike">
                          <a:solidFill>
                            <a:srgbClr val="262626"/>
                          </a:solidFill>
                          <a:latin typeface="Malgun Gothic" charset="0"/>
                          <a:ea typeface="Malgun Gothic" charset="0"/>
                          <a:cs typeface="Malgun Gothic" charset="0"/>
                        </a:rPr>
                        <a:t>3</a:t>
                      </a:r>
                      <a:endParaRPr lang="ko-KR" altLang="en-US" sz="800" kern="1200" i="0" cap="none" b="0" strike="noStrike">
                        <a:solidFill>
                          <a:srgbClr val="262626"/>
                        </a:solidFill>
                        <a:latin typeface="Malgun Gothic" charset="0"/>
                        <a:ea typeface="Malgun Gothic" charset="0"/>
                        <a:cs typeface="Malgun Gothic" charset="0"/>
                      </a:endParaRPr>
                    </a:p>
                  </a:txBody>
                  <a:tcPr marL="0" marR="0" marT="45720" marB="4572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l" latinLnBrk="0" lvl="1">
                        <a:lnSpc>
                          <a:spcPct val="100000"/>
                        </a:lnSpc>
                        <a:spcBef>
                          <a:spcPct val="0"/>
                        </a:spcBef>
                        <a:spcAft>
                          <a:spcPct val="0"/>
                        </a:spcAft>
                        <a:buFontTx/>
                        <a:buNone/>
                      </a:pPr>
                      <a:r>
                        <a:rPr lang="ko-KR" sz="800" kern="1200">
                          <a:solidFill>
                            <a:srgbClr val="262626"/>
                          </a:solidFill>
                          <a:latin typeface="Malgun Gothic" charset="0"/>
                          <a:ea typeface="Malgun Gothic" charset="0"/>
                          <a:cs typeface="Malgun Gothic" charset="0"/>
                        </a:rPr>
                        <a:t>리뷰(5개이하로 고정)</a:t>
                      </a:r>
                      <a:endParaRPr lang="ko-KR" altLang="en-US" sz="800" kern="1200">
                        <a:solidFill>
                          <a:srgbClr val="262626"/>
                        </a:solidFill>
                        <a:latin typeface="Malgun Gothic" charset="0"/>
                        <a:ea typeface="Malgun Gothic" charset="0"/>
                        <a:cs typeface="Malgun Gothic" charset="0"/>
                      </a:endParaRPr>
                    </a:p>
                    <a:p>
                      <a:pPr marL="0" indent="0" rtl="0" algn="l" latinLnBrk="0" lvl="1">
                        <a:lnSpc>
                          <a:spcPct val="100000"/>
                        </a:lnSpc>
                        <a:spcBef>
                          <a:spcPct val="0"/>
                        </a:spcBef>
                        <a:spcAft>
                          <a:spcPct val="0"/>
                        </a:spcAft>
                        <a:buFontTx/>
                        <a:buNone/>
                      </a:pPr>
                      <a:r>
                        <a:rPr lang="ko-KR" sz="800" kern="1200">
                          <a:solidFill>
                            <a:srgbClr val="262626"/>
                          </a:solidFill>
                          <a:latin typeface="Malgun Gothic" charset="0"/>
                          <a:ea typeface="Malgun Gothic" charset="0"/>
                          <a:cs typeface="Malgun Gothic" charset="0"/>
                        </a:rPr>
                        <a:t>: 5개 넘어갈 시 리뷰 더보기 버튼</a:t>
                      </a:r>
                      <a:endParaRPr lang="ko-KR" altLang="en-US" sz="800" kern="1200">
                        <a:solidFill>
                          <a:srgbClr val="262626"/>
                        </a:solidFill>
                        <a:latin typeface="Malgun Gothic" charset="0"/>
                        <a:ea typeface="Malgun Gothic" charset="0"/>
                        <a:cs typeface="Malgun Gothic" charset="0"/>
                      </a:endParaRPr>
                    </a:p>
                    <a:p>
                      <a:pPr marL="0" indent="0" rtl="0" algn="l" latinLnBrk="0" lvl="1">
                        <a:lnSpc>
                          <a:spcPct val="100000"/>
                        </a:lnSpc>
                        <a:spcBef>
                          <a:spcPct val="0"/>
                        </a:spcBef>
                        <a:spcAft>
                          <a:spcPct val="0"/>
                        </a:spcAft>
                        <a:buFontTx/>
                        <a:buNone/>
                      </a:pPr>
                      <a:r>
                        <a:rPr lang="ko-KR" sz="800" kern="1200">
                          <a:solidFill>
                            <a:srgbClr val="262626"/>
                          </a:solidFill>
                          <a:latin typeface="Malgun Gothic" charset="0"/>
                          <a:ea typeface="Malgun Gothic" charset="0"/>
                          <a:cs typeface="Malgun Gothic" charset="0"/>
                        </a:rPr>
                        <a:t>-&gt; 자세히보기 버튼 클릭 시 해당 게임의 리뷰페이지로 전환</a:t>
                      </a:r>
                      <a:endParaRPr lang="ko-KR" altLang="en-US" sz="800" kern="1200">
                        <a:solidFill>
                          <a:srgbClr val="262626"/>
                        </a:solidFill>
                        <a:latin typeface="Malgun Gothic" charset="0"/>
                        <a:ea typeface="Malgun Gothic" charset="0"/>
                        <a:cs typeface="Malgun Gothic" charset="0"/>
                      </a:endParaRPr>
                    </a:p>
                    <a:p>
                      <a:pPr marL="0" indent="0" rtl="0" algn="l" latinLnBrk="0" lvl="1">
                        <a:lnSpc>
                          <a:spcPct val="100000"/>
                        </a:lnSpc>
                        <a:spcBef>
                          <a:spcPct val="0"/>
                        </a:spcBef>
                        <a:spcAft>
                          <a:spcPct val="0"/>
                        </a:spcAft>
                        <a:buFontTx/>
                        <a:buNone/>
                      </a:pPr>
                      <a:endParaRPr lang="ko-KR" altLang="en-US" sz="800" kern="1200">
                        <a:solidFill>
                          <a:srgbClr val="262626"/>
                        </a:solidFill>
                        <a:latin typeface="Malgun Gothic" charset="0"/>
                        <a:ea typeface="Malgun Gothic" charset="0"/>
                        <a:cs typeface="Malgun Gothic" charset="0"/>
                      </a:endParaRPr>
                    </a:p>
                    <a:p>
                      <a:pPr marL="0" indent="0" rtl="0" algn="l" latinLnBrk="0" lvl="1">
                        <a:lnSpc>
                          <a:spcPct val="100000"/>
                        </a:lnSpc>
                        <a:spcBef>
                          <a:spcPct val="0"/>
                        </a:spcBef>
                        <a:spcAft>
                          <a:spcPct val="0"/>
                        </a:spcAft>
                        <a:buFontTx/>
                        <a:buNone/>
                      </a:pPr>
                      <a:r>
                        <a:rPr lang="ko-KR" sz="800" kern="1200">
                          <a:solidFill>
                            <a:srgbClr val="262626"/>
                          </a:solidFill>
                          <a:latin typeface="Malgun Gothic" charset="0"/>
                          <a:ea typeface="Malgun Gothic" charset="0"/>
                          <a:cs typeface="Malgun Gothic" charset="0"/>
                        </a:rPr>
                        <a:t>- 3-1 사용자 프로필이미지</a:t>
                      </a:r>
                      <a:r>
                        <a:rPr lang="ko-KR" sz="800" kern="1200">
                          <a:solidFill>
                            <a:srgbClr val="262626"/>
                          </a:solidFill>
                          <a:latin typeface="Malgun Gothic" charset="0"/>
                          <a:ea typeface="Malgun Gothic" charset="0"/>
                          <a:cs typeface="Malgun Gothic" charset="0"/>
                        </a:rPr>
                        <a:t/>
                      </a:r>
                      <a:br>
                        <a:rPr lang="ko-KR" sz="800" kern="1200">
                          <a:solidFill>
                            <a:srgbClr val="262626"/>
                          </a:solidFill>
                          <a:latin typeface="Malgun Gothic" charset="0"/>
                          <a:ea typeface="Malgun Gothic" charset="0"/>
                          <a:cs typeface="Malgun Gothic" charset="0"/>
                        </a:rPr>
                      </a:br>
                      <a:r>
                        <a:rPr lang="ko-KR" sz="800" kern="1200">
                          <a:solidFill>
                            <a:srgbClr val="262626"/>
                          </a:solidFill>
                          <a:latin typeface="Malgun Gothic" charset="0"/>
                          <a:ea typeface="Malgun Gothic" charset="0"/>
                          <a:cs typeface="Malgun Gothic" charset="0"/>
                        </a:rPr>
                        <a:t>- 3-2 사용자 이름</a:t>
                      </a:r>
                      <a:endParaRPr lang="ko-KR" altLang="en-US" sz="800" kern="1200">
                        <a:solidFill>
                          <a:srgbClr val="262626"/>
                        </a:solidFill>
                        <a:latin typeface="Malgun Gothic" charset="0"/>
                        <a:ea typeface="Malgun Gothic" charset="0"/>
                        <a:cs typeface="Malgun Gothic" charset="0"/>
                      </a:endParaRPr>
                    </a:p>
                    <a:p>
                      <a:pPr marL="0" indent="0" rtl="0" algn="l" latinLnBrk="0" lvl="1">
                        <a:lnSpc>
                          <a:spcPct val="100000"/>
                        </a:lnSpc>
                        <a:spcBef>
                          <a:spcPct val="0"/>
                        </a:spcBef>
                        <a:spcAft>
                          <a:spcPct val="0"/>
                        </a:spcAft>
                        <a:buFontTx/>
                        <a:buNone/>
                      </a:pPr>
                      <a:r>
                        <a:rPr lang="ko-KR" sz="800" kern="1200">
                          <a:solidFill>
                            <a:srgbClr val="262626"/>
                          </a:solidFill>
                          <a:latin typeface="Malgun Gothic" charset="0"/>
                          <a:ea typeface="Malgun Gothic" charset="0"/>
                          <a:cs typeface="Malgun Gothic" charset="0"/>
                        </a:rPr>
                        <a:t>- 3-3 별점</a:t>
                      </a:r>
                      <a:endParaRPr lang="ko-KR" altLang="en-US" sz="800" kern="1200">
                        <a:solidFill>
                          <a:srgbClr val="262626"/>
                        </a:solidFill>
                        <a:latin typeface="Malgun Gothic" charset="0"/>
                        <a:ea typeface="Malgun Gothic" charset="0"/>
                        <a:cs typeface="Malgun Gothic" charset="0"/>
                      </a:endParaRPr>
                    </a:p>
                    <a:p>
                      <a:pPr marL="0" indent="0" rtl="0" algn="l" latinLnBrk="0" lvl="1">
                        <a:lnSpc>
                          <a:spcPct val="100000"/>
                        </a:lnSpc>
                        <a:spcBef>
                          <a:spcPct val="0"/>
                        </a:spcBef>
                        <a:spcAft>
                          <a:spcPct val="0"/>
                        </a:spcAft>
                        <a:buFontTx/>
                        <a:buNone/>
                      </a:pPr>
                      <a:r>
                        <a:rPr lang="ko-KR" sz="800" kern="1200">
                          <a:solidFill>
                            <a:srgbClr val="262626"/>
                          </a:solidFill>
                          <a:latin typeface="Malgun Gothic" charset="0"/>
                          <a:ea typeface="Malgun Gothic" charset="0"/>
                          <a:cs typeface="Malgun Gothic" charset="0"/>
                        </a:rPr>
                        <a:t>- 3-4 리뷰 작성날짜</a:t>
                      </a:r>
                      <a:endParaRPr lang="ko-KR" altLang="en-US" sz="800" kern="1200">
                        <a:solidFill>
                          <a:srgbClr val="262626"/>
                        </a:solidFill>
                        <a:latin typeface="Malgun Gothic" charset="0"/>
                        <a:ea typeface="Malgun Gothic" charset="0"/>
                        <a:cs typeface="Malgun Gothic" charset="0"/>
                      </a:endParaRPr>
                    </a:p>
                    <a:p>
                      <a:pPr marL="0" indent="0" rtl="0" algn="l" latinLnBrk="0" lvl="1">
                        <a:lnSpc>
                          <a:spcPct val="100000"/>
                        </a:lnSpc>
                        <a:spcBef>
                          <a:spcPct val="0"/>
                        </a:spcBef>
                        <a:spcAft>
                          <a:spcPct val="0"/>
                        </a:spcAft>
                        <a:buFontTx/>
                        <a:buNone/>
                      </a:pPr>
                      <a:r>
                        <a:rPr lang="ko-KR" sz="800" kern="1200">
                          <a:solidFill>
                            <a:srgbClr val="262626"/>
                          </a:solidFill>
                          <a:latin typeface="Malgun Gothic" charset="0"/>
                          <a:ea typeface="Malgun Gothic" charset="0"/>
                          <a:cs typeface="Malgun Gothic" charset="0"/>
                        </a:rPr>
                        <a:t>- 3-5 리뷰내용 200자 제한</a:t>
                      </a:r>
                      <a:endParaRPr lang="ko-KR" altLang="en-US" sz="800" kern="1200">
                        <a:solidFill>
                          <a:srgbClr val="262626"/>
                        </a:solidFill>
                        <a:latin typeface="Malgun Gothic" charset="0"/>
                        <a:ea typeface="Malgun Gothic" charset="0"/>
                        <a:cs typeface="Malgun Gothic" charset="0"/>
                      </a:endParaRPr>
                    </a:p>
                    <a:p>
                      <a:pPr marL="0" indent="0" rtl="0" algn="l" latinLnBrk="0" lvl="1">
                        <a:lnSpc>
                          <a:spcPct val="100000"/>
                        </a:lnSpc>
                        <a:spcBef>
                          <a:spcPct val="0"/>
                        </a:spcBef>
                        <a:spcAft>
                          <a:spcPct val="0"/>
                        </a:spcAft>
                        <a:buFontTx/>
                        <a:buNone/>
                      </a:pPr>
                      <a:r>
                        <a:rPr lang="ko-KR" sz="800" kern="1200">
                          <a:solidFill>
                            <a:srgbClr val="262626"/>
                          </a:solidFill>
                          <a:latin typeface="Malgun Gothic" charset="0"/>
                          <a:ea typeface="Malgun Gothic" charset="0"/>
                          <a:cs typeface="Malgun Gothic" charset="0"/>
                        </a:rPr>
                        <a:t>- 3-6 좋아요 버튼(손모양 아래 숫자로 좋아요 수 표기)</a:t>
                      </a:r>
                      <a:r>
                        <a:rPr lang="ko-KR" sz="800" kern="1200">
                          <a:solidFill>
                            <a:srgbClr val="262626"/>
                          </a:solidFill>
                          <a:latin typeface="Malgun Gothic" charset="0"/>
                          <a:ea typeface="Malgun Gothic" charset="0"/>
                          <a:cs typeface="Malgun Gothic" charset="0"/>
                        </a:rPr>
                        <a:t> 로그인 상태에서만 누를 수 있고, 리뷰 1개에 1회만 좋아요가 가능함.</a:t>
                      </a:r>
                      <a:endParaRPr lang="ko-KR" altLang="en-US" sz="800" kern="1200">
                        <a:solidFill>
                          <a:srgbClr val="262626"/>
                        </a:solidFill>
                        <a:latin typeface="Malgun Gothic" charset="0"/>
                        <a:ea typeface="Malgun Gothic" charset="0"/>
                        <a:cs typeface="Malgun Gothic" charset="0"/>
                      </a:endParaRPr>
                    </a:p>
                    <a:p>
                      <a:pPr marL="0" indent="0" rtl="0" algn="l" latinLnBrk="0" lvl="1">
                        <a:lnSpc>
                          <a:spcPct val="100000"/>
                        </a:lnSpc>
                        <a:spcBef>
                          <a:spcPct val="0"/>
                        </a:spcBef>
                        <a:spcAft>
                          <a:spcPct val="0"/>
                        </a:spcAft>
                        <a:buFontTx/>
                        <a:buNone/>
                      </a:pPr>
                      <a:r>
                        <a:rPr lang="ko-KR" sz="800" kern="1200">
                          <a:solidFill>
                            <a:srgbClr val="262626"/>
                          </a:solidFill>
                          <a:latin typeface="Malgun Gothic" charset="0"/>
                          <a:ea typeface="Malgun Gothic" charset="0"/>
                          <a:cs typeface="Malgun Gothic" charset="0"/>
                        </a:rPr>
                        <a:t>- 3-7 추가기능</a:t>
                      </a:r>
                      <a:endParaRPr lang="ko-KR" altLang="en-US" sz="800" kern="1200">
                        <a:solidFill>
                          <a:srgbClr val="262626"/>
                        </a:solidFill>
                        <a:latin typeface="Malgun Gothic" charset="0"/>
                        <a:ea typeface="Malgun Gothic" charset="0"/>
                        <a:cs typeface="Malgun Gothic" charset="0"/>
                      </a:endParaRPr>
                    </a:p>
                    <a:p>
                      <a:pPr marL="0" indent="0" rtl="0" algn="l" latinLnBrk="0" lvl="1">
                        <a:lnSpc>
                          <a:spcPct val="100000"/>
                        </a:lnSpc>
                        <a:spcBef>
                          <a:spcPct val="0"/>
                        </a:spcBef>
                        <a:spcAft>
                          <a:spcPct val="0"/>
                        </a:spcAft>
                        <a:buFontTx/>
                        <a:buNone/>
                      </a:pPr>
                      <a:r>
                        <a:rPr lang="ko-KR" sz="800" kern="1200">
                          <a:solidFill>
                            <a:srgbClr val="262626"/>
                          </a:solidFill>
                          <a:latin typeface="Malgun Gothic" charset="0"/>
                          <a:ea typeface="Malgun Gothic" charset="0"/>
                          <a:cs typeface="Malgun Gothic" charset="0"/>
                        </a:rPr>
                        <a:t>        - 신고하기 버튼</a:t>
                      </a:r>
                      <a:endParaRPr lang="ko-KR" altLang="en-US" sz="800" kern="1200">
                        <a:solidFill>
                          <a:srgbClr val="262626"/>
                        </a:solidFill>
                        <a:latin typeface="Malgun Gothic" charset="0"/>
                        <a:ea typeface="Malgun Gothic" charset="0"/>
                        <a:cs typeface="Malgun Gothic" charset="0"/>
                      </a:endParaRPr>
                    </a:p>
                    <a:p>
                      <a:pPr marL="0" indent="0" rtl="0" algn="l" latinLnBrk="0" lvl="1">
                        <a:lnSpc>
                          <a:spcPct val="100000"/>
                        </a:lnSpc>
                        <a:spcBef>
                          <a:spcPct val="0"/>
                        </a:spcBef>
                        <a:spcAft>
                          <a:spcPct val="0"/>
                        </a:spcAft>
                        <a:buFontTx/>
                        <a:buNone/>
                      </a:pPr>
                      <a:r>
                        <a:rPr lang="ko-KR" sz="800" kern="1200">
                          <a:solidFill>
                            <a:srgbClr val="262626"/>
                          </a:solidFill>
                          <a:latin typeface="Malgun Gothic" charset="0"/>
                          <a:ea typeface="Malgun Gothic" charset="0"/>
                          <a:cs typeface="Malgun Gothic" charset="0"/>
                        </a:rPr>
                        <a:t>        - 본인리뷰글, 관리자일시</a:t>
                      </a:r>
                      <a:endParaRPr lang="ko-KR" altLang="en-US" sz="800" kern="1200">
                        <a:solidFill>
                          <a:srgbClr val="262626"/>
                        </a:solidFill>
                        <a:latin typeface="Malgun Gothic" charset="0"/>
                        <a:ea typeface="Malgun Gothic" charset="0"/>
                        <a:cs typeface="Malgun Gothic" charset="0"/>
                      </a:endParaRPr>
                    </a:p>
                    <a:p>
                      <a:pPr marL="0" indent="0" rtl="0" algn="l" latinLnBrk="0" lvl="1">
                        <a:lnSpc>
                          <a:spcPct val="100000"/>
                        </a:lnSpc>
                        <a:spcBef>
                          <a:spcPct val="0"/>
                        </a:spcBef>
                        <a:spcAft>
                          <a:spcPct val="0"/>
                        </a:spcAft>
                        <a:buFontTx/>
                        <a:buNone/>
                      </a:pPr>
                      <a:r>
                        <a:rPr lang="ko-KR" sz="800" kern="1200">
                          <a:solidFill>
                            <a:srgbClr val="262626"/>
                          </a:solidFill>
                          <a:latin typeface="Malgun Gothic" charset="0"/>
                          <a:ea typeface="Malgun Gothic" charset="0"/>
                          <a:cs typeface="Malgun Gothic" charset="0"/>
                        </a:rPr>
                        <a:t>          수정,삭제버튼노출</a:t>
                      </a:r>
                      <a:endParaRPr lang="ko-KR" altLang="en-US" sz="800" kern="1200">
                        <a:solidFill>
                          <a:srgbClr val="262626"/>
                        </a:solidFill>
                        <a:latin typeface="Malgun Gothic" charset="0"/>
                        <a:ea typeface="Malgun Gothic" charset="0"/>
                        <a:cs typeface="Malgun Gothic" charset="0"/>
                      </a:endParaRPr>
                    </a:p>
                    <a:p>
                      <a:pPr marL="0" indent="0" rtl="0" algn="l" latinLnBrk="0" lvl="1">
                        <a:lnSpc>
                          <a:spcPct val="100000"/>
                        </a:lnSpc>
                        <a:spcBef>
                          <a:spcPct val="0"/>
                        </a:spcBef>
                        <a:spcAft>
                          <a:spcPct val="0"/>
                        </a:spcAft>
                        <a:buFontTx/>
                        <a:buNone/>
                      </a:pPr>
                      <a:endParaRPr lang="ko-KR" altLang="en-US" sz="800" kern="1200">
                        <a:solidFill>
                          <a:srgbClr val="262626"/>
                        </a:solidFill>
                        <a:latin typeface="Malgun Gothic" charset="0"/>
                        <a:ea typeface="Malgun Gothic" charset="0"/>
                        <a:cs typeface="Malgun Gothic" charset="0"/>
                      </a:endParaRPr>
                    </a:p>
                  </a:txBody>
                  <a:tcPr marL="35560" marR="0" marT="45720" marB="45720" anchor="t">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r>
            </a:tbl>
          </a:graphicData>
        </a:graphic>
      </p:graphicFrame>
      <p:sp>
        <p:nvSpPr>
          <p:cNvPr id="962" name="Google Shape;962;p20"/>
          <p:cNvSpPr/>
          <p:nvPr/>
        </p:nvSpPr>
        <p:spPr>
          <a:xfrm>
            <a:off x="5066665" y="1459865"/>
            <a:ext cx="1470025" cy="288290"/>
          </a:xfrm>
          <a:prstGeom prst="rect">
            <a:avLst/>
          </a:prstGeom>
          <a:noFill/>
          <a:ln cap="flat" cmpd="sng" w="9525">
            <a:solidFill>
              <a:srgbClr val="7F7F7F"/>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l">
              <a:spcBef>
                <a:spcPts val="0"/>
              </a:spcBef>
              <a:spcAft>
                <a:spcPts val="0"/>
              </a:spcAft>
              <a:buNone/>
            </a:pPr>
            <a:r>
              <a:rPr lang="ko-KR" sz="900">
                <a:solidFill>
                  <a:srgbClr val="3F3F3F"/>
                </a:solidFill>
                <a:latin typeface="Malgun Gothic"/>
                <a:ea typeface="Malgun Gothic"/>
                <a:cs typeface="Malgun Gothic"/>
                <a:sym typeface="Malgun Gothic"/>
              </a:rPr>
              <a:t>        </a:t>
            </a:r>
            <a:r>
              <a:rPr lang="ko-KR" sz="900">
                <a:solidFill>
                  <a:schemeClr val="lt1"/>
                </a:solidFill>
                <a:latin typeface="Malgun Gothic"/>
                <a:ea typeface="Malgun Gothic"/>
                <a:cs typeface="Malgun Gothic"/>
                <a:sym typeface="Malgun Gothic"/>
              </a:rPr>
              <a:t>검색 :</a:t>
            </a:r>
            <a:endParaRPr sz="900">
              <a:solidFill>
                <a:schemeClr val="lt1"/>
              </a:solidFill>
              <a:latin typeface="Malgun Gothic"/>
              <a:ea typeface="Malgun Gothic"/>
              <a:cs typeface="Malgun Gothic"/>
              <a:sym typeface="Malgun Gothic"/>
            </a:endParaRPr>
          </a:p>
        </p:txBody>
      </p:sp>
      <p:pic>
        <p:nvPicPr>
          <p:cNvPr id="963" name="Google Shape;963;p20"/>
          <p:cNvPicPr preferRelativeResize="0"/>
          <p:nvPr/>
        </p:nvPicPr>
        <p:blipFill rotWithShape="1">
          <a:blip r:embed="rId3">
            <a:alphaModFix/>
          </a:blip>
          <a:srcRect b="0" l="0" r="0" t="0"/>
          <a:stretch/>
        </p:blipFill>
        <p:spPr>
          <a:xfrm>
            <a:off x="5138420" y="1534795"/>
            <a:ext cx="144780" cy="144780"/>
          </a:xfrm>
          <a:prstGeom prst="rect">
            <a:avLst/>
          </a:prstGeom>
          <a:solidFill>
            <a:schemeClr val="lt1"/>
          </a:solidFill>
          <a:ln>
            <a:noFill/>
          </a:ln>
        </p:spPr>
      </p:pic>
      <p:sp>
        <p:nvSpPr>
          <p:cNvPr id="964" name="Google Shape;964;p20"/>
          <p:cNvSpPr/>
          <p:nvPr/>
        </p:nvSpPr>
        <p:spPr>
          <a:xfrm>
            <a:off x="4922520" y="1334770"/>
            <a:ext cx="179705" cy="179705"/>
          </a:xfrm>
          <a:prstGeom prst="ellipse">
            <a:avLst/>
          </a:prstGeom>
          <a:solidFill>
            <a:srgbClr val="FF5050"/>
          </a:solidFill>
          <a:ln>
            <a:noFill/>
          </a:ln>
        </p:spPr>
        <p:txBody>
          <a:bodyPr anchorCtr="0" anchor="ctr" bIns="45700" lIns="0" spcFirstLastPara="1" rIns="0" wrap="square" tIns="45700">
            <a:noAutofit/>
          </a:bodyPr>
          <a:lstStyle/>
          <a:p>
            <a:pPr indent="0" lvl="0" marL="0" marR="0" rtl="0" algn="ctr">
              <a:spcBef>
                <a:spcPts val="0"/>
              </a:spcBef>
              <a:spcAft>
                <a:spcPts val="0"/>
              </a:spcAft>
              <a:buNone/>
            </a:pPr>
            <a:r>
              <a:rPr lang="ko-KR" sz="800">
                <a:solidFill>
                  <a:schemeClr val="lt1"/>
                </a:solidFill>
                <a:latin typeface="Malgun Gothic"/>
                <a:ea typeface="Malgun Gothic"/>
                <a:cs typeface="Malgun Gothic"/>
                <a:sym typeface="Malgun Gothic"/>
              </a:rPr>
              <a:t>2</a:t>
            </a:r>
            <a:endParaRPr sz="800">
              <a:solidFill>
                <a:schemeClr val="lt1"/>
              </a:solidFill>
              <a:latin typeface="Malgun Gothic"/>
              <a:ea typeface="Malgun Gothic"/>
              <a:cs typeface="Malgun Gothic"/>
              <a:sym typeface="Malgun Gothic"/>
            </a:endParaRPr>
          </a:p>
        </p:txBody>
      </p:sp>
      <p:sp>
        <p:nvSpPr>
          <p:cNvPr id="965" name="Google Shape;965;p20"/>
          <p:cNvSpPr/>
          <p:nvPr/>
        </p:nvSpPr>
        <p:spPr>
          <a:xfrm>
            <a:off x="5755005" y="1525270"/>
            <a:ext cx="179705" cy="179705"/>
          </a:xfrm>
          <a:prstGeom prst="ellipse">
            <a:avLst/>
          </a:prstGeom>
          <a:solidFill>
            <a:srgbClr val="FF5050"/>
          </a:solidFill>
          <a:ln>
            <a:noFill/>
          </a:ln>
        </p:spPr>
        <p:txBody>
          <a:bodyPr anchorCtr="0" anchor="ctr" bIns="45700" lIns="0" spcFirstLastPara="1" rIns="0" wrap="square" tIns="45700">
            <a:noAutofit/>
          </a:bodyPr>
          <a:lstStyle/>
          <a:p>
            <a:pPr indent="0" lvl="0" marL="0" marR="0" rtl="0" algn="ctr">
              <a:spcBef>
                <a:spcPts val="0"/>
              </a:spcBef>
              <a:spcAft>
                <a:spcPts val="0"/>
              </a:spcAft>
              <a:buNone/>
            </a:pPr>
            <a:r>
              <a:rPr lang="ko-KR" sz="800">
                <a:solidFill>
                  <a:schemeClr val="lt1"/>
                </a:solidFill>
                <a:latin typeface="Malgun Gothic"/>
                <a:ea typeface="Malgun Gothic"/>
                <a:cs typeface="Malgun Gothic"/>
                <a:sym typeface="Malgun Gothic"/>
              </a:rPr>
              <a:t>2-1</a:t>
            </a:r>
            <a:endParaRPr sz="800">
              <a:solidFill>
                <a:schemeClr val="lt1"/>
              </a:solidFill>
              <a:latin typeface="Malgun Gothic"/>
              <a:ea typeface="Malgun Gothic"/>
              <a:cs typeface="Malgun Gothic"/>
              <a:sym typeface="Malgun Gothic"/>
            </a:endParaRPr>
          </a:p>
        </p:txBody>
      </p:sp>
      <p:sp>
        <p:nvSpPr>
          <p:cNvPr id="966" name="Google Shape;966;p20"/>
          <p:cNvSpPr/>
          <p:nvPr/>
        </p:nvSpPr>
        <p:spPr>
          <a:xfrm>
            <a:off x="4413250" y="95250"/>
            <a:ext cx="2736215" cy="2159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ko-KR" sz="800">
                <a:solidFill>
                  <a:schemeClr val="dk1"/>
                </a:solidFill>
                <a:latin typeface="Malgun Gothic"/>
                <a:ea typeface="Malgun Gothic"/>
                <a:cs typeface="Malgun Gothic"/>
                <a:sym typeface="Malgun Gothic"/>
              </a:rPr>
              <a:t>상세 화면 (비 로그인)</a:t>
            </a:r>
            <a:endParaRPr sz="800">
              <a:solidFill>
                <a:schemeClr val="dk1"/>
              </a:solidFill>
              <a:latin typeface="Malgun Gothic"/>
              <a:ea typeface="Malgun Gothic"/>
              <a:cs typeface="Malgun Gothic"/>
              <a:sym typeface="Malgun Gothic"/>
            </a:endParaRPr>
          </a:p>
        </p:txBody>
      </p:sp>
      <p:sp>
        <p:nvSpPr>
          <p:cNvPr id="967" name="Google Shape;967;p20"/>
          <p:cNvSpPr/>
          <p:nvPr/>
        </p:nvSpPr>
        <p:spPr>
          <a:xfrm>
            <a:off x="956310" y="324485"/>
            <a:ext cx="2736215" cy="215900"/>
          </a:xfrm>
          <a:prstGeom prst="rect">
            <a:avLst/>
          </a:prstGeom>
          <a:noFill/>
          <a:ln>
            <a:noFill/>
          </a:ln>
        </p:spPr>
        <p:txBody>
          <a:bodyPr anchorCtr="0" anchor="ctr" bIns="72000" lIns="91425" spcFirstLastPara="1" rIns="91425" wrap="square" tIns="72000">
            <a:noAutofit/>
          </a:bodyPr>
          <a:lstStyle/>
          <a:p>
            <a:pPr indent="0" lvl="0" marL="0" marR="0" rtl="0" algn="l">
              <a:spcBef>
                <a:spcPts val="0"/>
              </a:spcBef>
              <a:spcAft>
                <a:spcPts val="0"/>
              </a:spcAft>
              <a:buNone/>
            </a:pPr>
            <a:r>
              <a:rPr lang="ko-KR" sz="800">
                <a:solidFill>
                  <a:schemeClr val="dk1"/>
                </a:solidFill>
                <a:latin typeface="Malgun Gothic"/>
                <a:ea typeface="Malgun Gothic"/>
                <a:cs typeface="Malgun Gothic"/>
                <a:sym typeface="Malgun Gothic"/>
              </a:rPr>
              <a:t>메인 화면 &gt; 서브화면&gt; 상세화면</a:t>
            </a:r>
            <a:endParaRPr sz="800">
              <a:solidFill>
                <a:schemeClr val="dk1"/>
              </a:solidFill>
              <a:latin typeface="Malgun Gothic"/>
              <a:ea typeface="Malgun Gothic"/>
              <a:cs typeface="Malgun Gothic"/>
              <a:sym typeface="Malgun Gothic"/>
            </a:endParaRPr>
          </a:p>
        </p:txBody>
      </p:sp>
      <p:sp>
        <p:nvSpPr>
          <p:cNvPr id="968" name="Google Shape;968;p20"/>
          <p:cNvSpPr/>
          <p:nvPr/>
        </p:nvSpPr>
        <p:spPr>
          <a:xfrm>
            <a:off x="956310" y="95250"/>
            <a:ext cx="2736215" cy="2159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ko-KR" sz="800">
                <a:solidFill>
                  <a:schemeClr val="dk1"/>
                </a:solidFill>
                <a:latin typeface="Malgun Gothic"/>
                <a:ea typeface="Malgun Gothic"/>
                <a:cs typeface="Malgun Gothic"/>
                <a:sym typeface="Malgun Gothic"/>
              </a:rPr>
              <a:t>web_02</a:t>
            </a:r>
            <a:endParaRPr sz="800">
              <a:solidFill>
                <a:schemeClr val="dk1"/>
              </a:solidFill>
              <a:latin typeface="Malgun Gothic"/>
              <a:ea typeface="Malgun Gothic"/>
              <a:cs typeface="Malgun Gothic"/>
              <a:sym typeface="Malgun Gothic"/>
            </a:endParaRPr>
          </a:p>
        </p:txBody>
      </p:sp>
      <p:sp>
        <p:nvSpPr>
          <p:cNvPr id="969" name="Google Shape;969;p20"/>
          <p:cNvSpPr txBox="1"/>
          <p:nvPr/>
        </p:nvSpPr>
        <p:spPr>
          <a:xfrm>
            <a:off x="1146175" y="3065145"/>
            <a:ext cx="3885565" cy="52324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700">
                <a:solidFill>
                  <a:schemeClr val="lt1"/>
                </a:solidFill>
                <a:latin typeface="Malgun Gothic"/>
                <a:ea typeface="Malgun Gothic"/>
                <a:cs typeface="Malgun Gothic"/>
                <a:sym typeface="Malgun Gothic"/>
              </a:rPr>
              <a:t>프리파이어는 궁극의 모바일 생존 슈팅 게임입니다. 이 게임은 10분 동안 당신을 외딴섬에 다른 49명의 사람과 가두고 생존하는지를 지켜보게 될 것입니다. 플레이어는 낙하산을 통해 자유롭게 시작 지점을 선택할 수 있고, 최대한 안전 지역 안에서 살아남기를 목표로 할 수 있습니다. 차량을 운전해 넓은 지역을 탐험할 수 있고, 풀에 몸을 숨길 수도 있습니다. 매복, 저격, 생존. 단 하나의 목표는 ""생존""하고 끝가지 살아남는 것입니다.</a:t>
            </a:r>
            <a:endParaRPr sz="700">
              <a:solidFill>
                <a:schemeClr val="lt1"/>
              </a:solidFill>
              <a:latin typeface="Malgun Gothic"/>
              <a:ea typeface="Malgun Gothic"/>
              <a:cs typeface="Malgun Gothic"/>
              <a:sym typeface="Malgun Gothic"/>
            </a:endParaRPr>
          </a:p>
        </p:txBody>
      </p:sp>
      <p:sp>
        <p:nvSpPr>
          <p:cNvPr id="970" name="Google Shape;970;p20"/>
          <p:cNvSpPr/>
          <p:nvPr/>
        </p:nvSpPr>
        <p:spPr>
          <a:xfrm>
            <a:off x="789305" y="2793365"/>
            <a:ext cx="300990" cy="300990"/>
          </a:xfrm>
          <a:prstGeom prst="ellipse">
            <a:avLst/>
          </a:prstGeom>
          <a:solidFill>
            <a:srgbClr val="C000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971" name="Google Shape;971;p20"/>
          <p:cNvSpPr/>
          <p:nvPr/>
        </p:nvSpPr>
        <p:spPr>
          <a:xfrm rot="-5400000">
            <a:off x="899795" y="2903220"/>
            <a:ext cx="80645" cy="143510"/>
          </a:xfrm>
          <a:prstGeom prst="flowChartDelay">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972" name="Google Shape;972;p20"/>
          <p:cNvSpPr/>
          <p:nvPr/>
        </p:nvSpPr>
        <p:spPr>
          <a:xfrm>
            <a:off x="904240" y="2843530"/>
            <a:ext cx="71755" cy="71755"/>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973" name="Google Shape;973;p20"/>
          <p:cNvSpPr txBox="1"/>
          <p:nvPr/>
        </p:nvSpPr>
        <p:spPr>
          <a:xfrm>
            <a:off x="1146175" y="2738120"/>
            <a:ext cx="702310" cy="2000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700">
                <a:solidFill>
                  <a:schemeClr val="lt1"/>
                </a:solidFill>
                <a:latin typeface="Malgun Gothic"/>
                <a:ea typeface="Malgun Gothic"/>
                <a:cs typeface="Malgun Gothic"/>
                <a:sym typeface="Malgun Gothic"/>
              </a:rPr>
              <a:t>프로악플러</a:t>
            </a:r>
            <a:endParaRPr b="1" sz="700">
              <a:solidFill>
                <a:schemeClr val="lt1"/>
              </a:solidFill>
              <a:latin typeface="Malgun Gothic"/>
              <a:ea typeface="Malgun Gothic"/>
              <a:cs typeface="Malgun Gothic"/>
              <a:sym typeface="Malgun Gothic"/>
            </a:endParaRPr>
          </a:p>
        </p:txBody>
      </p:sp>
      <p:sp>
        <p:nvSpPr>
          <p:cNvPr id="974" name="Google Shape;974;p20"/>
          <p:cNvSpPr/>
          <p:nvPr/>
        </p:nvSpPr>
        <p:spPr>
          <a:xfrm>
            <a:off x="1238250" y="2909570"/>
            <a:ext cx="104140" cy="104140"/>
          </a:xfrm>
          <a:prstGeom prst="star5">
            <a:avLst>
              <a:gd fmla="val 19098" name="adj"/>
              <a:gd fmla="val 105146" name="hf"/>
              <a:gd fmla="val 110557" name="vf"/>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00">
              <a:solidFill>
                <a:schemeClr val="lt1"/>
              </a:solidFill>
              <a:latin typeface="Malgun Gothic"/>
              <a:ea typeface="Malgun Gothic"/>
              <a:cs typeface="Malgun Gothic"/>
              <a:sym typeface="Malgun Gothic"/>
            </a:endParaRPr>
          </a:p>
        </p:txBody>
      </p:sp>
      <p:sp>
        <p:nvSpPr>
          <p:cNvPr id="975" name="Google Shape;975;p20"/>
          <p:cNvSpPr/>
          <p:nvPr/>
        </p:nvSpPr>
        <p:spPr>
          <a:xfrm>
            <a:off x="1353820" y="2909570"/>
            <a:ext cx="104140" cy="104140"/>
          </a:xfrm>
          <a:prstGeom prst="star5">
            <a:avLst>
              <a:gd fmla="val 19098" name="adj"/>
              <a:gd fmla="val 105146" name="hf"/>
              <a:gd fmla="val 110557" name="vf"/>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00">
              <a:solidFill>
                <a:schemeClr val="lt1"/>
              </a:solidFill>
              <a:latin typeface="Malgun Gothic"/>
              <a:ea typeface="Malgun Gothic"/>
              <a:cs typeface="Malgun Gothic"/>
              <a:sym typeface="Malgun Gothic"/>
            </a:endParaRPr>
          </a:p>
        </p:txBody>
      </p:sp>
      <p:sp>
        <p:nvSpPr>
          <p:cNvPr id="976" name="Google Shape;976;p20"/>
          <p:cNvSpPr/>
          <p:nvPr/>
        </p:nvSpPr>
        <p:spPr>
          <a:xfrm>
            <a:off x="1477645" y="2909570"/>
            <a:ext cx="104140" cy="104140"/>
          </a:xfrm>
          <a:prstGeom prst="star5">
            <a:avLst>
              <a:gd fmla="val 19098" name="adj"/>
              <a:gd fmla="val 105146" name="hf"/>
              <a:gd fmla="val 110557" name="vf"/>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00">
              <a:solidFill>
                <a:schemeClr val="lt1"/>
              </a:solidFill>
              <a:latin typeface="Malgun Gothic"/>
              <a:ea typeface="Malgun Gothic"/>
              <a:cs typeface="Malgun Gothic"/>
              <a:sym typeface="Malgun Gothic"/>
            </a:endParaRPr>
          </a:p>
        </p:txBody>
      </p:sp>
      <p:sp>
        <p:nvSpPr>
          <p:cNvPr id="977" name="Google Shape;977;p20"/>
          <p:cNvSpPr/>
          <p:nvPr/>
        </p:nvSpPr>
        <p:spPr>
          <a:xfrm>
            <a:off x="1602740" y="2909570"/>
            <a:ext cx="104140" cy="104140"/>
          </a:xfrm>
          <a:prstGeom prst="star5">
            <a:avLst>
              <a:gd fmla="val 19098" name="adj"/>
              <a:gd fmla="val 105146" name="hf"/>
              <a:gd fmla="val 110557" name="vf"/>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00">
              <a:solidFill>
                <a:schemeClr val="lt1"/>
              </a:solidFill>
              <a:latin typeface="Malgun Gothic"/>
              <a:ea typeface="Malgun Gothic"/>
              <a:cs typeface="Malgun Gothic"/>
              <a:sym typeface="Malgun Gothic"/>
            </a:endParaRPr>
          </a:p>
        </p:txBody>
      </p:sp>
      <p:sp>
        <p:nvSpPr>
          <p:cNvPr id="978" name="Google Shape;978;p20"/>
          <p:cNvSpPr/>
          <p:nvPr/>
        </p:nvSpPr>
        <p:spPr>
          <a:xfrm>
            <a:off x="1726565" y="2909570"/>
            <a:ext cx="104140" cy="104140"/>
          </a:xfrm>
          <a:prstGeom prst="star5">
            <a:avLst>
              <a:gd fmla="val 19098" name="adj"/>
              <a:gd fmla="val 105146" name="hf"/>
              <a:gd fmla="val 110557" name="vf"/>
            </a:avLst>
          </a:prstGeom>
          <a:solidFill>
            <a:schemeClr val="lt1">
              <a:alpha val="51764"/>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00">
              <a:solidFill>
                <a:schemeClr val="lt1"/>
              </a:solidFill>
              <a:latin typeface="Malgun Gothic"/>
              <a:ea typeface="Malgun Gothic"/>
              <a:cs typeface="Malgun Gothic"/>
              <a:sym typeface="Malgun Gothic"/>
            </a:endParaRPr>
          </a:p>
        </p:txBody>
      </p:sp>
      <p:sp>
        <p:nvSpPr>
          <p:cNvPr id="979" name="Google Shape;979;p20"/>
          <p:cNvSpPr txBox="1"/>
          <p:nvPr/>
        </p:nvSpPr>
        <p:spPr>
          <a:xfrm>
            <a:off x="1811020" y="2870200"/>
            <a:ext cx="762635" cy="2000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700">
                <a:solidFill>
                  <a:srgbClr val="7F7F7F"/>
                </a:solidFill>
                <a:latin typeface="Malgun Gothic"/>
                <a:ea typeface="Malgun Gothic"/>
                <a:cs typeface="Malgun Gothic"/>
                <a:sym typeface="Malgun Gothic"/>
              </a:rPr>
              <a:t>2021년 06월 10일</a:t>
            </a:r>
            <a:endParaRPr sz="700">
              <a:solidFill>
                <a:srgbClr val="7F7F7F"/>
              </a:solidFill>
              <a:latin typeface="Malgun Gothic"/>
              <a:ea typeface="Malgun Gothic"/>
              <a:cs typeface="Malgun Gothic"/>
              <a:sym typeface="Malgun Gothic"/>
            </a:endParaRPr>
          </a:p>
        </p:txBody>
      </p:sp>
      <p:sp>
        <p:nvSpPr>
          <p:cNvPr id="980" name="Google Shape;980;p20"/>
          <p:cNvSpPr/>
          <p:nvPr/>
        </p:nvSpPr>
        <p:spPr>
          <a:xfrm>
            <a:off x="1167130" y="1869440"/>
            <a:ext cx="104140" cy="104140"/>
          </a:xfrm>
          <a:prstGeom prst="star5">
            <a:avLst>
              <a:gd fmla="val 19098" name="adj"/>
              <a:gd fmla="val 105146" name="hf"/>
              <a:gd fmla="val 110557" name="vf"/>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00">
              <a:solidFill>
                <a:schemeClr val="lt1"/>
              </a:solidFill>
              <a:latin typeface="Malgun Gothic"/>
              <a:ea typeface="Malgun Gothic"/>
              <a:cs typeface="Malgun Gothic"/>
              <a:sym typeface="Malgun Gothic"/>
            </a:endParaRPr>
          </a:p>
        </p:txBody>
      </p:sp>
      <p:sp>
        <p:nvSpPr>
          <p:cNvPr id="981" name="Google Shape;981;p20"/>
          <p:cNvSpPr/>
          <p:nvPr/>
        </p:nvSpPr>
        <p:spPr>
          <a:xfrm>
            <a:off x="1282700" y="1869440"/>
            <a:ext cx="104140" cy="104140"/>
          </a:xfrm>
          <a:prstGeom prst="star5">
            <a:avLst>
              <a:gd fmla="val 19098" name="adj"/>
              <a:gd fmla="val 105146" name="hf"/>
              <a:gd fmla="val 110557" name="vf"/>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00">
              <a:solidFill>
                <a:schemeClr val="lt1"/>
              </a:solidFill>
              <a:latin typeface="Malgun Gothic"/>
              <a:ea typeface="Malgun Gothic"/>
              <a:cs typeface="Malgun Gothic"/>
              <a:sym typeface="Malgun Gothic"/>
            </a:endParaRPr>
          </a:p>
        </p:txBody>
      </p:sp>
      <p:sp>
        <p:nvSpPr>
          <p:cNvPr id="982" name="Google Shape;982;p20"/>
          <p:cNvSpPr/>
          <p:nvPr/>
        </p:nvSpPr>
        <p:spPr>
          <a:xfrm>
            <a:off x="1406525" y="1869440"/>
            <a:ext cx="104140" cy="104140"/>
          </a:xfrm>
          <a:prstGeom prst="star5">
            <a:avLst>
              <a:gd fmla="val 19098" name="adj"/>
              <a:gd fmla="val 105146" name="hf"/>
              <a:gd fmla="val 110557" name="vf"/>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00">
              <a:solidFill>
                <a:schemeClr val="lt1"/>
              </a:solidFill>
              <a:latin typeface="Malgun Gothic"/>
              <a:ea typeface="Malgun Gothic"/>
              <a:cs typeface="Malgun Gothic"/>
              <a:sym typeface="Malgun Gothic"/>
            </a:endParaRPr>
          </a:p>
        </p:txBody>
      </p:sp>
      <p:sp>
        <p:nvSpPr>
          <p:cNvPr id="983" name="Google Shape;983;p20"/>
          <p:cNvSpPr/>
          <p:nvPr/>
        </p:nvSpPr>
        <p:spPr>
          <a:xfrm>
            <a:off x="1531620" y="1869440"/>
            <a:ext cx="104140" cy="104140"/>
          </a:xfrm>
          <a:prstGeom prst="star5">
            <a:avLst>
              <a:gd fmla="val 19098" name="adj"/>
              <a:gd fmla="val 105146" name="hf"/>
              <a:gd fmla="val 110557" name="vf"/>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00">
              <a:solidFill>
                <a:schemeClr val="lt1"/>
              </a:solidFill>
              <a:latin typeface="Malgun Gothic"/>
              <a:ea typeface="Malgun Gothic"/>
              <a:cs typeface="Malgun Gothic"/>
              <a:sym typeface="Malgun Gothic"/>
            </a:endParaRPr>
          </a:p>
        </p:txBody>
      </p:sp>
      <p:sp>
        <p:nvSpPr>
          <p:cNvPr id="984" name="Google Shape;984;p20"/>
          <p:cNvSpPr/>
          <p:nvPr/>
        </p:nvSpPr>
        <p:spPr>
          <a:xfrm>
            <a:off x="1655445" y="1869440"/>
            <a:ext cx="104140" cy="104140"/>
          </a:xfrm>
          <a:prstGeom prst="star5">
            <a:avLst>
              <a:gd fmla="val 19098" name="adj"/>
              <a:gd fmla="val 105146" name="hf"/>
              <a:gd fmla="val 110557" name="vf"/>
            </a:avLst>
          </a:prstGeom>
          <a:solidFill>
            <a:schemeClr val="lt1">
              <a:alpha val="51764"/>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00">
              <a:solidFill>
                <a:schemeClr val="lt1"/>
              </a:solidFill>
              <a:latin typeface="Malgun Gothic"/>
              <a:ea typeface="Malgun Gothic"/>
              <a:cs typeface="Malgun Gothic"/>
              <a:sym typeface="Malgun Gothic"/>
            </a:endParaRPr>
          </a:p>
        </p:txBody>
      </p:sp>
      <p:sp>
        <p:nvSpPr>
          <p:cNvPr id="985" name="Google Shape;985;p20"/>
          <p:cNvSpPr txBox="1"/>
          <p:nvPr/>
        </p:nvSpPr>
        <p:spPr>
          <a:xfrm>
            <a:off x="961390" y="1998980"/>
            <a:ext cx="842645" cy="2000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700">
                <a:solidFill>
                  <a:schemeClr val="lt1"/>
                </a:solidFill>
                <a:latin typeface="Malgun Gothic"/>
                <a:ea typeface="Malgun Gothic"/>
                <a:cs typeface="Malgun Gothic"/>
                <a:sym typeface="Malgun Gothic"/>
              </a:rPr>
              <a:t>4400000000000</a:t>
            </a:r>
            <a:endParaRPr sz="700">
              <a:solidFill>
                <a:schemeClr val="lt1"/>
              </a:solidFill>
              <a:latin typeface="Malgun Gothic"/>
              <a:ea typeface="Malgun Gothic"/>
              <a:cs typeface="Malgun Gothic"/>
              <a:sym typeface="Malgun Gothic"/>
            </a:endParaRPr>
          </a:p>
        </p:txBody>
      </p:sp>
      <p:sp>
        <p:nvSpPr>
          <p:cNvPr id="986" name="Google Shape;986;p20"/>
          <p:cNvSpPr/>
          <p:nvPr/>
        </p:nvSpPr>
        <p:spPr>
          <a:xfrm rot="-5400000">
            <a:off x="1668145" y="2077085"/>
            <a:ext cx="80645" cy="143510"/>
          </a:xfrm>
          <a:prstGeom prst="flowChartDelay">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987" name="Google Shape;987;p20"/>
          <p:cNvSpPr/>
          <p:nvPr/>
        </p:nvSpPr>
        <p:spPr>
          <a:xfrm>
            <a:off x="1671955" y="2018030"/>
            <a:ext cx="71755" cy="71755"/>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988" name="Google Shape;988;p20"/>
          <p:cNvSpPr txBox="1"/>
          <p:nvPr/>
        </p:nvSpPr>
        <p:spPr>
          <a:xfrm>
            <a:off x="1179195" y="1497330"/>
            <a:ext cx="522605" cy="4000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2000">
                <a:solidFill>
                  <a:schemeClr val="lt1"/>
                </a:solidFill>
                <a:latin typeface="Malgun Gothic"/>
                <a:ea typeface="Malgun Gothic"/>
                <a:cs typeface="Malgun Gothic"/>
                <a:sym typeface="Malgun Gothic"/>
              </a:rPr>
              <a:t>4.2</a:t>
            </a:r>
            <a:endParaRPr sz="2000">
              <a:solidFill>
                <a:schemeClr val="lt1"/>
              </a:solidFill>
              <a:latin typeface="Malgun Gothic"/>
              <a:ea typeface="Malgun Gothic"/>
              <a:cs typeface="Malgun Gothic"/>
              <a:sym typeface="Malgun Gothic"/>
            </a:endParaRPr>
          </a:p>
        </p:txBody>
      </p:sp>
      <p:sp>
        <p:nvSpPr>
          <p:cNvPr id="989" name="Google Shape;989;p20"/>
          <p:cNvSpPr txBox="1"/>
          <p:nvPr/>
        </p:nvSpPr>
        <p:spPr>
          <a:xfrm>
            <a:off x="2070735" y="1524000"/>
            <a:ext cx="240665" cy="2152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5</a:t>
            </a:r>
            <a:endParaRPr sz="800">
              <a:solidFill>
                <a:schemeClr val="lt1"/>
              </a:solidFill>
              <a:latin typeface="Malgun Gothic"/>
              <a:ea typeface="Malgun Gothic"/>
              <a:cs typeface="Malgun Gothic"/>
              <a:sym typeface="Malgun Gothic"/>
            </a:endParaRPr>
          </a:p>
        </p:txBody>
      </p:sp>
      <p:sp>
        <p:nvSpPr>
          <p:cNvPr id="990" name="Google Shape;990;p20"/>
          <p:cNvSpPr txBox="1"/>
          <p:nvPr/>
        </p:nvSpPr>
        <p:spPr>
          <a:xfrm>
            <a:off x="2070735" y="1744345"/>
            <a:ext cx="240665" cy="2152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4</a:t>
            </a:r>
            <a:endParaRPr sz="800">
              <a:solidFill>
                <a:schemeClr val="lt1"/>
              </a:solidFill>
              <a:latin typeface="Malgun Gothic"/>
              <a:ea typeface="Malgun Gothic"/>
              <a:cs typeface="Malgun Gothic"/>
              <a:sym typeface="Malgun Gothic"/>
            </a:endParaRPr>
          </a:p>
        </p:txBody>
      </p:sp>
      <p:sp>
        <p:nvSpPr>
          <p:cNvPr id="991" name="Google Shape;991;p20"/>
          <p:cNvSpPr txBox="1"/>
          <p:nvPr/>
        </p:nvSpPr>
        <p:spPr>
          <a:xfrm>
            <a:off x="2070735" y="1959610"/>
            <a:ext cx="240665" cy="2152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3</a:t>
            </a:r>
            <a:endParaRPr sz="800">
              <a:solidFill>
                <a:schemeClr val="lt1"/>
              </a:solidFill>
              <a:latin typeface="Malgun Gothic"/>
              <a:ea typeface="Malgun Gothic"/>
              <a:cs typeface="Malgun Gothic"/>
              <a:sym typeface="Malgun Gothic"/>
            </a:endParaRPr>
          </a:p>
        </p:txBody>
      </p:sp>
      <p:sp>
        <p:nvSpPr>
          <p:cNvPr id="992" name="Google Shape;992;p20"/>
          <p:cNvSpPr txBox="1"/>
          <p:nvPr/>
        </p:nvSpPr>
        <p:spPr>
          <a:xfrm>
            <a:off x="2070735" y="2157730"/>
            <a:ext cx="240665" cy="2152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2</a:t>
            </a:r>
            <a:endParaRPr sz="800">
              <a:solidFill>
                <a:schemeClr val="lt1"/>
              </a:solidFill>
              <a:latin typeface="Malgun Gothic"/>
              <a:ea typeface="Malgun Gothic"/>
              <a:cs typeface="Malgun Gothic"/>
              <a:sym typeface="Malgun Gothic"/>
            </a:endParaRPr>
          </a:p>
        </p:txBody>
      </p:sp>
      <p:sp>
        <p:nvSpPr>
          <p:cNvPr id="993" name="Google Shape;993;p20"/>
          <p:cNvSpPr txBox="1"/>
          <p:nvPr/>
        </p:nvSpPr>
        <p:spPr>
          <a:xfrm>
            <a:off x="2070735" y="2390140"/>
            <a:ext cx="240665" cy="2152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1</a:t>
            </a:r>
            <a:endParaRPr sz="800">
              <a:solidFill>
                <a:schemeClr val="lt1"/>
              </a:solidFill>
              <a:latin typeface="Malgun Gothic"/>
              <a:ea typeface="Malgun Gothic"/>
              <a:cs typeface="Malgun Gothic"/>
              <a:sym typeface="Malgun Gothic"/>
            </a:endParaRPr>
          </a:p>
        </p:txBody>
      </p:sp>
      <p:sp>
        <p:nvSpPr>
          <p:cNvPr id="994" name="Google Shape;994;p20"/>
          <p:cNvSpPr/>
          <p:nvPr/>
        </p:nvSpPr>
        <p:spPr>
          <a:xfrm>
            <a:off x="2312035" y="1562735"/>
            <a:ext cx="2435225" cy="134620"/>
          </a:xfrm>
          <a:prstGeom prst="rect">
            <a:avLst/>
          </a:prstGeom>
          <a:solidFill>
            <a:srgbClr val="00B0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995" name="Google Shape;995;p20"/>
          <p:cNvSpPr/>
          <p:nvPr/>
        </p:nvSpPr>
        <p:spPr>
          <a:xfrm>
            <a:off x="2312035" y="1796415"/>
            <a:ext cx="1335405" cy="151130"/>
          </a:xfrm>
          <a:prstGeom prst="rect">
            <a:avLst/>
          </a:prstGeom>
          <a:solidFill>
            <a:srgbClr val="A8D0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996" name="Google Shape;996;p20"/>
          <p:cNvSpPr/>
          <p:nvPr/>
        </p:nvSpPr>
        <p:spPr>
          <a:xfrm>
            <a:off x="2312035" y="2019935"/>
            <a:ext cx="597535" cy="141605"/>
          </a:xfrm>
          <a:prstGeom prst="rect">
            <a:avLst/>
          </a:prstGeom>
          <a:solidFill>
            <a:srgbClr val="FEE59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997" name="Google Shape;997;p20"/>
          <p:cNvSpPr/>
          <p:nvPr/>
        </p:nvSpPr>
        <p:spPr>
          <a:xfrm>
            <a:off x="2312035" y="2235200"/>
            <a:ext cx="431165" cy="154305"/>
          </a:xfrm>
          <a:prstGeom prst="rect">
            <a:avLst/>
          </a:prstGeom>
          <a:solidFill>
            <a:srgbClr val="F4B08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998" name="Google Shape;998;p20"/>
          <p:cNvSpPr/>
          <p:nvPr/>
        </p:nvSpPr>
        <p:spPr>
          <a:xfrm>
            <a:off x="2312035" y="2444115"/>
            <a:ext cx="86995" cy="125095"/>
          </a:xfrm>
          <a:prstGeom prst="rect">
            <a:avLst/>
          </a:prstGeom>
          <a:solidFill>
            <a:srgbClr val="FF33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pic>
        <p:nvPicPr>
          <p:cNvPr id="999" name="Google Shape;999;p20"/>
          <p:cNvPicPr preferRelativeResize="0"/>
          <p:nvPr/>
        </p:nvPicPr>
        <p:blipFill rotWithShape="1">
          <a:blip r:embed="rId4">
            <a:alphaModFix/>
          </a:blip>
          <a:srcRect b="0" l="0" r="0" t="0"/>
          <a:stretch/>
        </p:blipFill>
        <p:spPr>
          <a:xfrm>
            <a:off x="4869815" y="3397885"/>
            <a:ext cx="786130" cy="170815"/>
          </a:xfrm>
          <a:prstGeom prst="rect">
            <a:avLst/>
          </a:prstGeom>
          <a:noFill/>
          <a:ln>
            <a:noFill/>
          </a:ln>
        </p:spPr>
      </p:pic>
      <p:pic>
        <p:nvPicPr>
          <p:cNvPr id="1000" name="Google Shape;1000;p20"/>
          <p:cNvPicPr preferRelativeResize="0"/>
          <p:nvPr/>
        </p:nvPicPr>
        <p:blipFill rotWithShape="1">
          <a:blip r:embed="rId4">
            <a:alphaModFix/>
          </a:blip>
          <a:srcRect b="0" l="0" r="0" t="0"/>
          <a:stretch/>
        </p:blipFill>
        <p:spPr>
          <a:xfrm>
            <a:off x="4905375" y="1854835"/>
            <a:ext cx="1746250" cy="942340"/>
          </a:xfrm>
          <a:prstGeom prst="rect">
            <a:avLst/>
          </a:prstGeom>
          <a:noFill/>
          <a:ln>
            <a:noFill/>
          </a:ln>
        </p:spPr>
      </p:pic>
      <p:sp>
        <p:nvSpPr>
          <p:cNvPr id="1001" name="Google Shape;1001;p20"/>
          <p:cNvSpPr txBox="1"/>
          <p:nvPr/>
        </p:nvSpPr>
        <p:spPr>
          <a:xfrm>
            <a:off x="5433060" y="2214880"/>
            <a:ext cx="607695" cy="2616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1100">
                <a:solidFill>
                  <a:schemeClr val="lt1"/>
                </a:solidFill>
                <a:latin typeface="Malgun Gothic"/>
                <a:ea typeface="Malgun Gothic"/>
                <a:cs typeface="Malgun Gothic"/>
                <a:sym typeface="Malgun Gothic"/>
              </a:rPr>
              <a:t>이미지</a:t>
            </a:r>
            <a:endParaRPr/>
          </a:p>
        </p:txBody>
      </p:sp>
      <p:sp>
        <p:nvSpPr>
          <p:cNvPr id="1002" name="Google Shape;1002;p20"/>
          <p:cNvSpPr txBox="1"/>
          <p:nvPr/>
        </p:nvSpPr>
        <p:spPr>
          <a:xfrm>
            <a:off x="4802505" y="2791460"/>
            <a:ext cx="1796415" cy="35369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1000">
                <a:solidFill>
                  <a:schemeClr val="lt1"/>
                </a:solidFill>
                <a:latin typeface="Malgun Gothic"/>
                <a:ea typeface="Malgun Gothic"/>
                <a:cs typeface="Malgun Gothic"/>
                <a:sym typeface="Malgun Gothic"/>
              </a:rPr>
              <a:t>기본 게임 {카테고리} </a:t>
            </a:r>
            <a:endParaRPr sz="1000">
              <a:solidFill>
                <a:schemeClr val="lt1"/>
              </a:solidFill>
              <a:latin typeface="Malgun Gothic"/>
              <a:ea typeface="Malgun Gothic"/>
              <a:cs typeface="Malgun Gothic"/>
              <a:sym typeface="Malgun Gothic"/>
            </a:endParaRPr>
          </a:p>
          <a:p>
            <a:pPr indent="0" lvl="0" marL="0" marR="0" rtl="0" algn="l">
              <a:spcBef>
                <a:spcPts val="0"/>
              </a:spcBef>
              <a:spcAft>
                <a:spcPts val="0"/>
              </a:spcAft>
              <a:buNone/>
            </a:pPr>
            <a:r>
              <a:rPr lang="ko-KR" sz="700">
                <a:solidFill>
                  <a:schemeClr val="lt1"/>
                </a:solidFill>
                <a:latin typeface="Malgun Gothic"/>
                <a:ea typeface="Malgun Gothic"/>
                <a:cs typeface="Malgun Gothic"/>
                <a:sym typeface="Malgun Gothic"/>
              </a:rPr>
              <a:t>게임 가격 (할인률)</a:t>
            </a:r>
            <a:endParaRPr sz="700">
              <a:solidFill>
                <a:schemeClr val="lt1"/>
              </a:solidFill>
              <a:latin typeface="Malgun Gothic"/>
              <a:ea typeface="Malgun Gothic"/>
              <a:cs typeface="Malgun Gothic"/>
              <a:sym typeface="Malgun Gothic"/>
            </a:endParaRPr>
          </a:p>
        </p:txBody>
      </p:sp>
      <p:sp>
        <p:nvSpPr>
          <p:cNvPr id="1003" name="Google Shape;1003;p20"/>
          <p:cNvSpPr txBox="1"/>
          <p:nvPr/>
        </p:nvSpPr>
        <p:spPr>
          <a:xfrm>
            <a:off x="4794885" y="3121025"/>
            <a:ext cx="1796415" cy="3079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700">
                <a:solidFill>
                  <a:schemeClr val="lt1"/>
                </a:solidFill>
                <a:latin typeface="Malgun Gothic"/>
                <a:ea typeface="Malgun Gothic"/>
                <a:cs typeface="Malgun Gothic"/>
                <a:sym typeface="Malgun Gothic"/>
              </a:rPr>
              <a:t>개발사 명</a:t>
            </a:r>
            <a:endParaRPr sz="700">
              <a:solidFill>
                <a:schemeClr val="lt1"/>
              </a:solidFill>
              <a:latin typeface="Malgun Gothic"/>
              <a:ea typeface="Malgun Gothic"/>
              <a:cs typeface="Malgun Gothic"/>
              <a:sym typeface="Malgun Gothic"/>
            </a:endParaRPr>
          </a:p>
          <a:p>
            <a:pPr indent="0" lvl="0" marL="0" marR="0" rtl="0" algn="l">
              <a:spcBef>
                <a:spcPts val="0"/>
              </a:spcBef>
              <a:spcAft>
                <a:spcPts val="0"/>
              </a:spcAft>
              <a:buNone/>
            </a:pPr>
            <a:r>
              <a:rPr lang="ko-KR" sz="700">
                <a:solidFill>
                  <a:schemeClr val="lt1"/>
                </a:solidFill>
                <a:latin typeface="Malgun Gothic"/>
                <a:ea typeface="Malgun Gothic"/>
                <a:cs typeface="Malgun Gothic"/>
                <a:sym typeface="Malgun Gothic"/>
              </a:rPr>
              <a:t>20201.6.18 할인 종료</a:t>
            </a:r>
            <a:endParaRPr sz="700">
              <a:solidFill>
                <a:schemeClr val="lt1"/>
              </a:solidFill>
              <a:latin typeface="Malgun Gothic"/>
              <a:ea typeface="Malgun Gothic"/>
              <a:cs typeface="Malgun Gothic"/>
              <a:sym typeface="Malgun Gothic"/>
            </a:endParaRPr>
          </a:p>
        </p:txBody>
      </p:sp>
      <p:sp>
        <p:nvSpPr>
          <p:cNvPr id="1004" name="Google Shape;1004;p20"/>
          <p:cNvSpPr txBox="1"/>
          <p:nvPr/>
        </p:nvSpPr>
        <p:spPr>
          <a:xfrm>
            <a:off x="4835525" y="3385185"/>
            <a:ext cx="576580" cy="2000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700">
                <a:solidFill>
                  <a:schemeClr val="lt1"/>
                </a:solidFill>
                <a:latin typeface="Malgun Gothic"/>
                <a:ea typeface="Malgun Gothic"/>
                <a:cs typeface="Malgun Gothic"/>
                <a:sym typeface="Malgun Gothic"/>
              </a:rPr>
              <a:t>몇 세 이상</a:t>
            </a:r>
            <a:endParaRPr sz="700">
              <a:solidFill>
                <a:schemeClr val="lt1"/>
              </a:solidFill>
              <a:latin typeface="Malgun Gothic"/>
              <a:ea typeface="Malgun Gothic"/>
              <a:cs typeface="Malgun Gothic"/>
              <a:sym typeface="Malgun Gothic"/>
            </a:endParaRPr>
          </a:p>
        </p:txBody>
      </p:sp>
      <p:sp>
        <p:nvSpPr>
          <p:cNvPr id="1005" name="Google Shape;1005;p20"/>
          <p:cNvSpPr/>
          <p:nvPr/>
        </p:nvSpPr>
        <p:spPr>
          <a:xfrm>
            <a:off x="4828540" y="3829050"/>
            <a:ext cx="1776095" cy="198120"/>
          </a:xfrm>
          <a:prstGeom prst="roundRect">
            <a:avLst>
              <a:gd fmla="val 16667" name="adj"/>
            </a:avLst>
          </a:prstGeom>
          <a:noFill/>
          <a:ln cap="flat" cmpd="sng" w="9525">
            <a:solidFill>
              <a:srgbClr val="7F7F7F"/>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ko-KR" sz="900">
                <a:solidFill>
                  <a:srgbClr val="A5A5A5"/>
                </a:solidFill>
                <a:latin typeface="Malgun Gothic"/>
                <a:ea typeface="Malgun Gothic"/>
                <a:cs typeface="Malgun Gothic"/>
                <a:sym typeface="Malgun Gothic"/>
              </a:rPr>
              <a:t>  +   위시 리스트 추가</a:t>
            </a:r>
            <a:endParaRPr/>
          </a:p>
        </p:txBody>
      </p:sp>
      <p:sp>
        <p:nvSpPr>
          <p:cNvPr id="1006" name="Google Shape;1006;p20"/>
          <p:cNvSpPr/>
          <p:nvPr/>
        </p:nvSpPr>
        <p:spPr>
          <a:xfrm>
            <a:off x="4859020" y="3606165"/>
            <a:ext cx="1739900" cy="156845"/>
          </a:xfrm>
          <a:prstGeom prst="roundRect">
            <a:avLst>
              <a:gd fmla="val 16667" name="adj"/>
            </a:avLst>
          </a:prstGeom>
          <a:noFill/>
          <a:ln cap="flat" cmpd="sng" w="9525">
            <a:solidFill>
              <a:srgbClr val="7F7F7F"/>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ko-KR" sz="900">
                <a:solidFill>
                  <a:srgbClr val="A5A5A5"/>
                </a:solidFill>
                <a:latin typeface="Malgun Gothic"/>
                <a:ea typeface="Malgun Gothic"/>
                <a:cs typeface="Malgun Gothic"/>
                <a:sym typeface="Malgun Gothic"/>
              </a:rPr>
              <a:t>구매</a:t>
            </a:r>
            <a:endParaRPr/>
          </a:p>
        </p:txBody>
      </p:sp>
      <p:sp>
        <p:nvSpPr>
          <p:cNvPr id="1007" name="Google Shape;1007;p20"/>
          <p:cNvSpPr/>
          <p:nvPr/>
        </p:nvSpPr>
        <p:spPr>
          <a:xfrm>
            <a:off x="5164455" y="3860165"/>
            <a:ext cx="180340" cy="167005"/>
          </a:xfrm>
          <a:prstGeom prst="ellipse">
            <a:avLst/>
          </a:prstGeom>
          <a:no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1008" name="Google Shape;1008;p20"/>
          <p:cNvSpPr txBox="1"/>
          <p:nvPr/>
        </p:nvSpPr>
        <p:spPr>
          <a:xfrm>
            <a:off x="1148080" y="5208905"/>
            <a:ext cx="3885565" cy="52324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700">
                <a:solidFill>
                  <a:schemeClr val="lt1"/>
                </a:solidFill>
                <a:latin typeface="Malgun Gothic"/>
                <a:ea typeface="Malgun Gothic"/>
                <a:cs typeface="Malgun Gothic"/>
                <a:sym typeface="Malgun Gothic"/>
              </a:rPr>
              <a:t>프리파이어는 궁극의 모바일 생존 슈팅 게임입니다. 이 게임은 10분 동안 당신을 외딴섬에 다른 49명의 사람과 가두고 생존하는지를 지켜보게 될 것입니다. 플레이어는 낙하산을 통해 자유롭게 시작 지점을 선택할 수 있고, 최대한 안전 지역 안에서 살아남기를 목표로 할 수 있습니다. 차량을 운전해 넓은 지역을 탐험할 수 있고, 풀에 몸을 숨길 수도 있습니다. 매복, 저격, 생존. 단 하나의 목표는 ""생존""하고 끝가지 살아남는 것입니다.</a:t>
            </a:r>
            <a:endParaRPr sz="700">
              <a:solidFill>
                <a:schemeClr val="lt1"/>
              </a:solidFill>
              <a:latin typeface="Malgun Gothic"/>
              <a:ea typeface="Malgun Gothic"/>
              <a:cs typeface="Malgun Gothic"/>
              <a:sym typeface="Malgun Gothic"/>
            </a:endParaRPr>
          </a:p>
        </p:txBody>
      </p:sp>
      <p:sp>
        <p:nvSpPr>
          <p:cNvPr id="1009" name="Google Shape;1009;p20"/>
          <p:cNvSpPr/>
          <p:nvPr/>
        </p:nvSpPr>
        <p:spPr>
          <a:xfrm>
            <a:off x="791845" y="4937125"/>
            <a:ext cx="300990" cy="300990"/>
          </a:xfrm>
          <a:prstGeom prst="ellipse">
            <a:avLst/>
          </a:prstGeom>
          <a:solidFill>
            <a:srgbClr val="F4B08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1010" name="Google Shape;1010;p20"/>
          <p:cNvSpPr/>
          <p:nvPr/>
        </p:nvSpPr>
        <p:spPr>
          <a:xfrm rot="-5400000">
            <a:off x="902335" y="5046980"/>
            <a:ext cx="80645" cy="143510"/>
          </a:xfrm>
          <a:prstGeom prst="flowChartDelay">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1011" name="Google Shape;1011;p20"/>
          <p:cNvSpPr/>
          <p:nvPr/>
        </p:nvSpPr>
        <p:spPr>
          <a:xfrm>
            <a:off x="906145" y="4987290"/>
            <a:ext cx="71755" cy="71755"/>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1012" name="Google Shape;1012;p20"/>
          <p:cNvSpPr txBox="1"/>
          <p:nvPr/>
        </p:nvSpPr>
        <p:spPr>
          <a:xfrm>
            <a:off x="1148080" y="4881880"/>
            <a:ext cx="702310" cy="2000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700">
                <a:solidFill>
                  <a:schemeClr val="lt1"/>
                </a:solidFill>
                <a:latin typeface="Malgun Gothic"/>
                <a:ea typeface="Malgun Gothic"/>
                <a:cs typeface="Malgun Gothic"/>
                <a:sym typeface="Malgun Gothic"/>
              </a:rPr>
              <a:t>선플러</a:t>
            </a:r>
            <a:endParaRPr b="1" sz="700">
              <a:solidFill>
                <a:schemeClr val="lt1"/>
              </a:solidFill>
              <a:latin typeface="Malgun Gothic"/>
              <a:ea typeface="Malgun Gothic"/>
              <a:cs typeface="Malgun Gothic"/>
              <a:sym typeface="Malgun Gothic"/>
            </a:endParaRPr>
          </a:p>
        </p:txBody>
      </p:sp>
      <p:sp>
        <p:nvSpPr>
          <p:cNvPr id="1013" name="Google Shape;1013;p20"/>
          <p:cNvSpPr/>
          <p:nvPr/>
        </p:nvSpPr>
        <p:spPr>
          <a:xfrm>
            <a:off x="1240790" y="5053330"/>
            <a:ext cx="104140" cy="104140"/>
          </a:xfrm>
          <a:prstGeom prst="star5">
            <a:avLst>
              <a:gd fmla="val 19098" name="adj"/>
              <a:gd fmla="val 105146" name="hf"/>
              <a:gd fmla="val 110557" name="vf"/>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00">
              <a:solidFill>
                <a:schemeClr val="lt1"/>
              </a:solidFill>
              <a:latin typeface="Malgun Gothic"/>
              <a:ea typeface="Malgun Gothic"/>
              <a:cs typeface="Malgun Gothic"/>
              <a:sym typeface="Malgun Gothic"/>
            </a:endParaRPr>
          </a:p>
        </p:txBody>
      </p:sp>
      <p:sp>
        <p:nvSpPr>
          <p:cNvPr id="1014" name="Google Shape;1014;p20"/>
          <p:cNvSpPr/>
          <p:nvPr/>
        </p:nvSpPr>
        <p:spPr>
          <a:xfrm>
            <a:off x="1356360" y="5053330"/>
            <a:ext cx="104140" cy="104140"/>
          </a:xfrm>
          <a:prstGeom prst="star5">
            <a:avLst>
              <a:gd fmla="val 19098" name="adj"/>
              <a:gd fmla="val 105146" name="hf"/>
              <a:gd fmla="val 110557" name="vf"/>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00">
              <a:solidFill>
                <a:schemeClr val="lt1"/>
              </a:solidFill>
              <a:latin typeface="Malgun Gothic"/>
              <a:ea typeface="Malgun Gothic"/>
              <a:cs typeface="Malgun Gothic"/>
              <a:sym typeface="Malgun Gothic"/>
            </a:endParaRPr>
          </a:p>
        </p:txBody>
      </p:sp>
      <p:sp>
        <p:nvSpPr>
          <p:cNvPr id="1015" name="Google Shape;1015;p20"/>
          <p:cNvSpPr/>
          <p:nvPr/>
        </p:nvSpPr>
        <p:spPr>
          <a:xfrm>
            <a:off x="1480185" y="5053330"/>
            <a:ext cx="104140" cy="104140"/>
          </a:xfrm>
          <a:prstGeom prst="star5">
            <a:avLst>
              <a:gd fmla="val 19098" name="adj"/>
              <a:gd fmla="val 105146" name="hf"/>
              <a:gd fmla="val 110557" name="vf"/>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00">
              <a:solidFill>
                <a:schemeClr val="lt1"/>
              </a:solidFill>
              <a:latin typeface="Malgun Gothic"/>
              <a:ea typeface="Malgun Gothic"/>
              <a:cs typeface="Malgun Gothic"/>
              <a:sym typeface="Malgun Gothic"/>
            </a:endParaRPr>
          </a:p>
        </p:txBody>
      </p:sp>
      <p:sp>
        <p:nvSpPr>
          <p:cNvPr id="1016" name="Google Shape;1016;p20"/>
          <p:cNvSpPr/>
          <p:nvPr/>
        </p:nvSpPr>
        <p:spPr>
          <a:xfrm>
            <a:off x="1605280" y="5053330"/>
            <a:ext cx="104140" cy="104140"/>
          </a:xfrm>
          <a:prstGeom prst="star5">
            <a:avLst>
              <a:gd fmla="val 19098" name="adj"/>
              <a:gd fmla="val 105146" name="hf"/>
              <a:gd fmla="val 110557" name="vf"/>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00">
              <a:solidFill>
                <a:schemeClr val="lt1"/>
              </a:solidFill>
              <a:latin typeface="Malgun Gothic"/>
              <a:ea typeface="Malgun Gothic"/>
              <a:cs typeface="Malgun Gothic"/>
              <a:sym typeface="Malgun Gothic"/>
            </a:endParaRPr>
          </a:p>
        </p:txBody>
      </p:sp>
      <p:sp>
        <p:nvSpPr>
          <p:cNvPr id="1017" name="Google Shape;1017;p20"/>
          <p:cNvSpPr/>
          <p:nvPr/>
        </p:nvSpPr>
        <p:spPr>
          <a:xfrm>
            <a:off x="1729105" y="5053330"/>
            <a:ext cx="104140" cy="104140"/>
          </a:xfrm>
          <a:prstGeom prst="star5">
            <a:avLst>
              <a:gd fmla="val 19098" name="adj"/>
              <a:gd fmla="val 105146" name="hf"/>
              <a:gd fmla="val 110557" name="vf"/>
            </a:avLst>
          </a:prstGeom>
          <a:solidFill>
            <a:schemeClr val="lt1">
              <a:alpha val="51764"/>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00">
              <a:solidFill>
                <a:schemeClr val="lt1"/>
              </a:solidFill>
              <a:latin typeface="Malgun Gothic"/>
              <a:ea typeface="Malgun Gothic"/>
              <a:cs typeface="Malgun Gothic"/>
              <a:sym typeface="Malgun Gothic"/>
            </a:endParaRPr>
          </a:p>
        </p:txBody>
      </p:sp>
      <p:sp>
        <p:nvSpPr>
          <p:cNvPr id="1018" name="Google Shape;1018;p20"/>
          <p:cNvSpPr txBox="1"/>
          <p:nvPr/>
        </p:nvSpPr>
        <p:spPr>
          <a:xfrm>
            <a:off x="1813560" y="5013960"/>
            <a:ext cx="762635" cy="2000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700">
                <a:solidFill>
                  <a:srgbClr val="7F7F7F"/>
                </a:solidFill>
                <a:latin typeface="Malgun Gothic"/>
                <a:ea typeface="Malgun Gothic"/>
                <a:cs typeface="Malgun Gothic"/>
                <a:sym typeface="Malgun Gothic"/>
              </a:rPr>
              <a:t>2021년 06월 10일</a:t>
            </a:r>
            <a:endParaRPr sz="700">
              <a:solidFill>
                <a:srgbClr val="7F7F7F"/>
              </a:solidFill>
              <a:latin typeface="Malgun Gothic"/>
              <a:ea typeface="Malgun Gothic"/>
              <a:cs typeface="Malgun Gothic"/>
              <a:sym typeface="Malgun Gothic"/>
            </a:endParaRPr>
          </a:p>
        </p:txBody>
      </p:sp>
      <p:pic>
        <p:nvPicPr>
          <p:cNvPr id="1019" name="Google Shape;1019;p20"/>
          <p:cNvPicPr preferRelativeResize="0"/>
          <p:nvPr/>
        </p:nvPicPr>
        <p:blipFill rotWithShape="1">
          <a:blip r:embed="rId5">
            <a:alphaModFix/>
          </a:blip>
          <a:srcRect b="0" l="0" r="0" t="0"/>
          <a:stretch/>
        </p:blipFill>
        <p:spPr>
          <a:xfrm>
            <a:off x="4366260" y="2754630"/>
            <a:ext cx="210820" cy="233680"/>
          </a:xfrm>
          <a:prstGeom prst="rect">
            <a:avLst/>
          </a:prstGeom>
          <a:noFill/>
          <a:ln>
            <a:noFill/>
          </a:ln>
        </p:spPr>
      </p:pic>
      <p:sp>
        <p:nvSpPr>
          <p:cNvPr id="1020" name="Google Shape;1020;p20"/>
          <p:cNvSpPr txBox="1"/>
          <p:nvPr/>
        </p:nvSpPr>
        <p:spPr>
          <a:xfrm>
            <a:off x="4670425" y="2691130"/>
            <a:ext cx="199390" cy="3232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500">
                <a:solidFill>
                  <a:schemeClr val="lt1"/>
                </a:solidFill>
                <a:latin typeface="Malgun Gothic"/>
                <a:ea typeface="Malgun Gothic"/>
                <a:cs typeface="Malgun Gothic"/>
                <a:sym typeface="Malgun Gothic"/>
              </a:rPr>
              <a:t>.</a:t>
            </a:r>
            <a:endParaRPr/>
          </a:p>
          <a:p>
            <a:pPr indent="0" lvl="0" marL="0" marR="0" rtl="0" algn="l">
              <a:spcBef>
                <a:spcPts val="0"/>
              </a:spcBef>
              <a:spcAft>
                <a:spcPts val="0"/>
              </a:spcAft>
              <a:buNone/>
            </a:pPr>
            <a:r>
              <a:rPr b="1" lang="ko-KR" sz="500">
                <a:solidFill>
                  <a:schemeClr val="lt1"/>
                </a:solidFill>
                <a:latin typeface="Malgun Gothic"/>
                <a:ea typeface="Malgun Gothic"/>
                <a:cs typeface="Malgun Gothic"/>
                <a:sym typeface="Malgun Gothic"/>
              </a:rPr>
              <a:t>.</a:t>
            </a:r>
            <a:endParaRPr/>
          </a:p>
          <a:p>
            <a:pPr indent="0" lvl="0" marL="0" marR="0" rtl="0" algn="l">
              <a:spcBef>
                <a:spcPts val="0"/>
              </a:spcBef>
              <a:spcAft>
                <a:spcPts val="0"/>
              </a:spcAft>
              <a:buNone/>
            </a:pPr>
            <a:r>
              <a:rPr b="1" lang="ko-KR" sz="500">
                <a:solidFill>
                  <a:schemeClr val="lt1"/>
                </a:solidFill>
                <a:latin typeface="Malgun Gothic"/>
                <a:ea typeface="Malgun Gothic"/>
                <a:cs typeface="Malgun Gothic"/>
                <a:sym typeface="Malgun Gothic"/>
              </a:rPr>
              <a:t>.</a:t>
            </a:r>
            <a:endParaRPr b="1" sz="500">
              <a:solidFill>
                <a:schemeClr val="lt1"/>
              </a:solidFill>
              <a:latin typeface="Malgun Gothic"/>
              <a:ea typeface="Malgun Gothic"/>
              <a:cs typeface="Malgun Gothic"/>
              <a:sym typeface="Malgun Gothic"/>
            </a:endParaRPr>
          </a:p>
        </p:txBody>
      </p:sp>
      <p:pic>
        <p:nvPicPr>
          <p:cNvPr id="1021" name="Google Shape;1021;p20"/>
          <p:cNvPicPr preferRelativeResize="0"/>
          <p:nvPr/>
        </p:nvPicPr>
        <p:blipFill rotWithShape="1">
          <a:blip r:embed="rId5">
            <a:alphaModFix/>
          </a:blip>
          <a:srcRect b="0" l="0" r="0" t="0"/>
          <a:stretch/>
        </p:blipFill>
        <p:spPr>
          <a:xfrm>
            <a:off x="4366260" y="4955540"/>
            <a:ext cx="210820" cy="233680"/>
          </a:xfrm>
          <a:prstGeom prst="rect">
            <a:avLst/>
          </a:prstGeom>
          <a:noFill/>
          <a:ln>
            <a:noFill/>
          </a:ln>
        </p:spPr>
      </p:pic>
      <p:sp>
        <p:nvSpPr>
          <p:cNvPr id="1022" name="Google Shape;1022;p20"/>
          <p:cNvSpPr txBox="1"/>
          <p:nvPr/>
        </p:nvSpPr>
        <p:spPr>
          <a:xfrm>
            <a:off x="4670425" y="4892040"/>
            <a:ext cx="199390" cy="3232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500">
                <a:solidFill>
                  <a:schemeClr val="lt1"/>
                </a:solidFill>
                <a:latin typeface="Malgun Gothic"/>
                <a:ea typeface="Malgun Gothic"/>
                <a:cs typeface="Malgun Gothic"/>
                <a:sym typeface="Malgun Gothic"/>
              </a:rPr>
              <a:t>.</a:t>
            </a:r>
            <a:endParaRPr/>
          </a:p>
          <a:p>
            <a:pPr indent="0" lvl="0" marL="0" marR="0" rtl="0" algn="l">
              <a:spcBef>
                <a:spcPts val="0"/>
              </a:spcBef>
              <a:spcAft>
                <a:spcPts val="0"/>
              </a:spcAft>
              <a:buNone/>
            </a:pPr>
            <a:r>
              <a:rPr b="1" lang="ko-KR" sz="500">
                <a:solidFill>
                  <a:schemeClr val="lt1"/>
                </a:solidFill>
                <a:latin typeface="Malgun Gothic"/>
                <a:ea typeface="Malgun Gothic"/>
                <a:cs typeface="Malgun Gothic"/>
                <a:sym typeface="Malgun Gothic"/>
              </a:rPr>
              <a:t>.</a:t>
            </a:r>
            <a:endParaRPr/>
          </a:p>
          <a:p>
            <a:pPr indent="0" lvl="0" marL="0" marR="0" rtl="0" algn="l">
              <a:spcBef>
                <a:spcPts val="0"/>
              </a:spcBef>
              <a:spcAft>
                <a:spcPts val="0"/>
              </a:spcAft>
              <a:buNone/>
            </a:pPr>
            <a:r>
              <a:rPr b="1" lang="ko-KR" sz="500">
                <a:solidFill>
                  <a:schemeClr val="lt1"/>
                </a:solidFill>
                <a:latin typeface="Malgun Gothic"/>
                <a:ea typeface="Malgun Gothic"/>
                <a:cs typeface="Malgun Gothic"/>
                <a:sym typeface="Malgun Gothic"/>
              </a:rPr>
              <a:t>.</a:t>
            </a:r>
            <a:endParaRPr b="1" sz="500">
              <a:solidFill>
                <a:schemeClr val="lt1"/>
              </a:solidFill>
              <a:latin typeface="Malgun Gothic"/>
              <a:ea typeface="Malgun Gothic"/>
              <a:cs typeface="Malgun Gothic"/>
              <a:sym typeface="Malgun Gothic"/>
            </a:endParaRPr>
          </a:p>
        </p:txBody>
      </p:sp>
      <p:sp>
        <p:nvSpPr>
          <p:cNvPr id="1023" name="Google Shape;1023;p20"/>
          <p:cNvSpPr/>
          <p:nvPr/>
        </p:nvSpPr>
        <p:spPr>
          <a:xfrm>
            <a:off x="941705" y="1842135"/>
            <a:ext cx="179705" cy="179705"/>
          </a:xfrm>
          <a:prstGeom prst="ellipse">
            <a:avLst/>
          </a:prstGeom>
          <a:solidFill>
            <a:srgbClr val="FF5050"/>
          </a:solidFill>
          <a:ln>
            <a:noFill/>
          </a:ln>
        </p:spPr>
        <p:txBody>
          <a:bodyPr anchorCtr="0" anchor="ctr" bIns="45700" lIns="0" spcFirstLastPara="1" rIns="0" wrap="square" tIns="45700">
            <a:noAutofit/>
          </a:bodyPr>
          <a:lstStyle/>
          <a:p>
            <a:pPr indent="0" lvl="0" marL="0" marR="0" rtl="0" algn="ctr">
              <a:spcBef>
                <a:spcPts val="0"/>
              </a:spcBef>
              <a:spcAft>
                <a:spcPts val="0"/>
              </a:spcAft>
              <a:buNone/>
            </a:pPr>
            <a:r>
              <a:rPr lang="ko-KR" sz="800">
                <a:solidFill>
                  <a:schemeClr val="lt1"/>
                </a:solidFill>
                <a:latin typeface="Malgun Gothic"/>
                <a:ea typeface="Malgun Gothic"/>
                <a:cs typeface="Malgun Gothic"/>
                <a:sym typeface="Malgun Gothic"/>
              </a:rPr>
              <a:t>1-2</a:t>
            </a:r>
            <a:endParaRPr sz="800">
              <a:solidFill>
                <a:schemeClr val="lt1"/>
              </a:solidFill>
              <a:latin typeface="Malgun Gothic"/>
              <a:ea typeface="Malgun Gothic"/>
              <a:cs typeface="Malgun Gothic"/>
              <a:sym typeface="Malgun Gothic"/>
            </a:endParaRPr>
          </a:p>
        </p:txBody>
      </p:sp>
      <p:sp>
        <p:nvSpPr>
          <p:cNvPr id="1024" name="Google Shape;1024;p20"/>
          <p:cNvSpPr/>
          <p:nvPr/>
        </p:nvSpPr>
        <p:spPr>
          <a:xfrm>
            <a:off x="746125" y="1336675"/>
            <a:ext cx="179705" cy="179705"/>
          </a:xfrm>
          <a:prstGeom prst="ellipse">
            <a:avLst/>
          </a:prstGeom>
          <a:solidFill>
            <a:srgbClr val="FF5050"/>
          </a:solidFill>
          <a:ln>
            <a:noFill/>
          </a:ln>
        </p:spPr>
        <p:txBody>
          <a:bodyPr anchorCtr="0" anchor="ctr" bIns="45700" lIns="0" spcFirstLastPara="1" rIns="0" wrap="square" tIns="45700">
            <a:noAutofit/>
          </a:bodyPr>
          <a:lstStyle/>
          <a:p>
            <a:pPr indent="0" lvl="0" marL="0" marR="0" rtl="0" algn="ctr">
              <a:spcBef>
                <a:spcPts val="0"/>
              </a:spcBef>
              <a:spcAft>
                <a:spcPts val="0"/>
              </a:spcAft>
              <a:buNone/>
            </a:pPr>
            <a:r>
              <a:rPr lang="ko-KR" sz="800">
                <a:solidFill>
                  <a:schemeClr val="lt1"/>
                </a:solidFill>
                <a:latin typeface="Malgun Gothic"/>
                <a:ea typeface="Malgun Gothic"/>
                <a:cs typeface="Malgun Gothic"/>
                <a:sym typeface="Malgun Gothic"/>
              </a:rPr>
              <a:t>1</a:t>
            </a:r>
            <a:endParaRPr sz="800">
              <a:solidFill>
                <a:schemeClr val="lt1"/>
              </a:solidFill>
              <a:latin typeface="Malgun Gothic"/>
              <a:ea typeface="Malgun Gothic"/>
              <a:cs typeface="Malgun Gothic"/>
              <a:sym typeface="Malgun Gothic"/>
            </a:endParaRPr>
          </a:p>
        </p:txBody>
      </p:sp>
      <p:sp>
        <p:nvSpPr>
          <p:cNvPr id="1025" name="Google Shape;1025;p20"/>
          <p:cNvSpPr/>
          <p:nvPr/>
        </p:nvSpPr>
        <p:spPr>
          <a:xfrm>
            <a:off x="941705" y="1608455"/>
            <a:ext cx="179705" cy="179705"/>
          </a:xfrm>
          <a:prstGeom prst="ellipse">
            <a:avLst/>
          </a:prstGeom>
          <a:solidFill>
            <a:srgbClr val="FF5050"/>
          </a:solidFill>
          <a:ln>
            <a:noFill/>
          </a:ln>
        </p:spPr>
        <p:txBody>
          <a:bodyPr anchorCtr="0" anchor="ctr" bIns="45700" lIns="0" spcFirstLastPara="1" rIns="0" wrap="square" tIns="45700">
            <a:noAutofit/>
          </a:bodyPr>
          <a:lstStyle/>
          <a:p>
            <a:pPr indent="0" lvl="0" marL="0" marR="0" rtl="0" algn="ctr">
              <a:spcBef>
                <a:spcPts val="0"/>
              </a:spcBef>
              <a:spcAft>
                <a:spcPts val="0"/>
              </a:spcAft>
              <a:buNone/>
            </a:pPr>
            <a:r>
              <a:rPr lang="ko-KR" sz="800">
                <a:solidFill>
                  <a:schemeClr val="lt1"/>
                </a:solidFill>
                <a:latin typeface="Malgun Gothic"/>
                <a:ea typeface="Malgun Gothic"/>
                <a:cs typeface="Malgun Gothic"/>
                <a:sym typeface="Malgun Gothic"/>
              </a:rPr>
              <a:t>1-1</a:t>
            </a:r>
            <a:endParaRPr sz="800">
              <a:solidFill>
                <a:schemeClr val="lt1"/>
              </a:solidFill>
              <a:latin typeface="Malgun Gothic"/>
              <a:ea typeface="Malgun Gothic"/>
              <a:cs typeface="Malgun Gothic"/>
              <a:sym typeface="Malgun Gothic"/>
            </a:endParaRPr>
          </a:p>
        </p:txBody>
      </p:sp>
      <p:sp>
        <p:nvSpPr>
          <p:cNvPr id="1026" name="Google Shape;1026;p20"/>
          <p:cNvSpPr/>
          <p:nvPr/>
        </p:nvSpPr>
        <p:spPr>
          <a:xfrm>
            <a:off x="865505" y="2022475"/>
            <a:ext cx="179705" cy="179705"/>
          </a:xfrm>
          <a:prstGeom prst="ellipse">
            <a:avLst/>
          </a:prstGeom>
          <a:solidFill>
            <a:srgbClr val="FF5050"/>
          </a:solidFill>
          <a:ln>
            <a:noFill/>
          </a:ln>
        </p:spPr>
        <p:txBody>
          <a:bodyPr anchorCtr="0" anchor="ctr" bIns="45700" lIns="0" spcFirstLastPara="1" rIns="0" wrap="square" tIns="45700">
            <a:noAutofit/>
          </a:bodyPr>
          <a:lstStyle/>
          <a:p>
            <a:pPr indent="0" lvl="0" marL="0" marR="0" rtl="0" algn="ctr">
              <a:spcBef>
                <a:spcPts val="0"/>
              </a:spcBef>
              <a:spcAft>
                <a:spcPts val="0"/>
              </a:spcAft>
              <a:buNone/>
            </a:pPr>
            <a:r>
              <a:rPr lang="ko-KR" sz="800">
                <a:solidFill>
                  <a:schemeClr val="lt1"/>
                </a:solidFill>
                <a:latin typeface="Malgun Gothic"/>
                <a:ea typeface="Malgun Gothic"/>
                <a:cs typeface="Malgun Gothic"/>
                <a:sym typeface="Malgun Gothic"/>
              </a:rPr>
              <a:t>1-3</a:t>
            </a:r>
            <a:endParaRPr sz="800">
              <a:solidFill>
                <a:schemeClr val="lt1"/>
              </a:solidFill>
              <a:latin typeface="Malgun Gothic"/>
              <a:ea typeface="Malgun Gothic"/>
              <a:cs typeface="Malgun Gothic"/>
              <a:sym typeface="Malgun Gothic"/>
            </a:endParaRPr>
          </a:p>
        </p:txBody>
      </p:sp>
      <p:sp>
        <p:nvSpPr>
          <p:cNvPr id="1027" name="Google Shape;1027;p20"/>
          <p:cNvSpPr/>
          <p:nvPr/>
        </p:nvSpPr>
        <p:spPr>
          <a:xfrm>
            <a:off x="1952625" y="1397635"/>
            <a:ext cx="179705" cy="179705"/>
          </a:xfrm>
          <a:prstGeom prst="ellipse">
            <a:avLst/>
          </a:prstGeom>
          <a:solidFill>
            <a:srgbClr val="FF5050"/>
          </a:solidFill>
          <a:ln>
            <a:noFill/>
          </a:ln>
        </p:spPr>
        <p:txBody>
          <a:bodyPr anchorCtr="0" anchor="ctr" bIns="45700" lIns="0" spcFirstLastPara="1" rIns="0" wrap="square" tIns="45700">
            <a:noAutofit/>
          </a:bodyPr>
          <a:lstStyle/>
          <a:p>
            <a:pPr indent="0" lvl="0" marL="0" marR="0" rtl="0" algn="ctr">
              <a:spcBef>
                <a:spcPts val="0"/>
              </a:spcBef>
              <a:spcAft>
                <a:spcPts val="0"/>
              </a:spcAft>
              <a:buNone/>
            </a:pPr>
            <a:r>
              <a:rPr lang="ko-KR" sz="800">
                <a:solidFill>
                  <a:schemeClr val="lt1"/>
                </a:solidFill>
                <a:latin typeface="Malgun Gothic"/>
                <a:ea typeface="Malgun Gothic"/>
                <a:cs typeface="Malgun Gothic"/>
                <a:sym typeface="Malgun Gothic"/>
              </a:rPr>
              <a:t>1-4</a:t>
            </a:r>
            <a:endParaRPr sz="800">
              <a:solidFill>
                <a:schemeClr val="lt1"/>
              </a:solidFill>
              <a:latin typeface="Malgun Gothic"/>
              <a:ea typeface="Malgun Gothic"/>
              <a:cs typeface="Malgun Gothic"/>
              <a:sym typeface="Malgun Gothic"/>
            </a:endParaRPr>
          </a:p>
        </p:txBody>
      </p:sp>
      <p:sp>
        <p:nvSpPr>
          <p:cNvPr id="1028" name="Google Shape;1028;p20"/>
          <p:cNvSpPr/>
          <p:nvPr/>
        </p:nvSpPr>
        <p:spPr>
          <a:xfrm>
            <a:off x="560705" y="2632075"/>
            <a:ext cx="179705" cy="179705"/>
          </a:xfrm>
          <a:prstGeom prst="ellipse">
            <a:avLst/>
          </a:prstGeom>
          <a:solidFill>
            <a:srgbClr val="FF5050"/>
          </a:solidFill>
          <a:ln>
            <a:noFill/>
          </a:ln>
        </p:spPr>
        <p:txBody>
          <a:bodyPr anchorCtr="0" anchor="ctr" bIns="45700" lIns="0" spcFirstLastPara="1" rIns="0" wrap="square" tIns="45700">
            <a:noAutofit/>
          </a:bodyPr>
          <a:lstStyle/>
          <a:p>
            <a:pPr indent="0" lvl="0" marL="0" marR="0" rtl="0" algn="ctr">
              <a:spcBef>
                <a:spcPts val="0"/>
              </a:spcBef>
              <a:spcAft>
                <a:spcPts val="0"/>
              </a:spcAft>
              <a:buNone/>
            </a:pPr>
            <a:r>
              <a:rPr lang="ko-KR" sz="800">
                <a:solidFill>
                  <a:schemeClr val="lt1"/>
                </a:solidFill>
                <a:latin typeface="Malgun Gothic"/>
                <a:ea typeface="Malgun Gothic"/>
                <a:cs typeface="Malgun Gothic"/>
                <a:sym typeface="Malgun Gothic"/>
              </a:rPr>
              <a:t>3</a:t>
            </a:r>
            <a:endParaRPr sz="800">
              <a:solidFill>
                <a:schemeClr val="lt1"/>
              </a:solidFill>
              <a:latin typeface="Malgun Gothic"/>
              <a:ea typeface="Malgun Gothic"/>
              <a:cs typeface="Malgun Gothic"/>
              <a:sym typeface="Malgun Gothic"/>
            </a:endParaRPr>
          </a:p>
        </p:txBody>
      </p:sp>
      <p:sp>
        <p:nvSpPr>
          <p:cNvPr id="1029" name="Google Shape;1029;p20"/>
          <p:cNvSpPr/>
          <p:nvPr/>
        </p:nvSpPr>
        <p:spPr>
          <a:xfrm>
            <a:off x="739775" y="2632075"/>
            <a:ext cx="179705" cy="179705"/>
          </a:xfrm>
          <a:prstGeom prst="ellipse">
            <a:avLst/>
          </a:prstGeom>
          <a:solidFill>
            <a:srgbClr val="FF5050"/>
          </a:solidFill>
          <a:ln>
            <a:noFill/>
          </a:ln>
        </p:spPr>
        <p:txBody>
          <a:bodyPr anchorCtr="0" anchor="ctr" bIns="45700" lIns="0" spcFirstLastPara="1" rIns="0" wrap="square" tIns="45700">
            <a:noAutofit/>
          </a:bodyPr>
          <a:lstStyle/>
          <a:p>
            <a:pPr indent="0" lvl="0" marL="0" marR="0" rtl="0" algn="ctr">
              <a:spcBef>
                <a:spcPts val="0"/>
              </a:spcBef>
              <a:spcAft>
                <a:spcPts val="0"/>
              </a:spcAft>
              <a:buNone/>
            </a:pPr>
            <a:r>
              <a:rPr lang="ko-KR" sz="800">
                <a:solidFill>
                  <a:schemeClr val="lt1"/>
                </a:solidFill>
                <a:latin typeface="Malgun Gothic"/>
                <a:ea typeface="Malgun Gothic"/>
                <a:cs typeface="Malgun Gothic"/>
                <a:sym typeface="Malgun Gothic"/>
              </a:rPr>
              <a:t>3-1</a:t>
            </a:r>
            <a:endParaRPr sz="800">
              <a:solidFill>
                <a:schemeClr val="lt1"/>
              </a:solidFill>
              <a:latin typeface="Malgun Gothic"/>
              <a:ea typeface="Malgun Gothic"/>
              <a:cs typeface="Malgun Gothic"/>
              <a:sym typeface="Malgun Gothic"/>
            </a:endParaRPr>
          </a:p>
        </p:txBody>
      </p:sp>
      <p:sp>
        <p:nvSpPr>
          <p:cNvPr id="1030" name="Google Shape;1030;p20"/>
          <p:cNvSpPr/>
          <p:nvPr/>
        </p:nvSpPr>
        <p:spPr>
          <a:xfrm>
            <a:off x="1094105" y="2632075"/>
            <a:ext cx="179705" cy="179705"/>
          </a:xfrm>
          <a:prstGeom prst="ellipse">
            <a:avLst/>
          </a:prstGeom>
          <a:solidFill>
            <a:srgbClr val="FF5050"/>
          </a:solidFill>
          <a:ln>
            <a:noFill/>
          </a:ln>
        </p:spPr>
        <p:txBody>
          <a:bodyPr anchorCtr="0" anchor="ctr" bIns="45700" lIns="0" spcFirstLastPara="1" rIns="0" wrap="square" tIns="45700">
            <a:noAutofit/>
          </a:bodyPr>
          <a:lstStyle/>
          <a:p>
            <a:pPr indent="0" lvl="0" marL="0" marR="0" rtl="0" algn="ctr">
              <a:spcBef>
                <a:spcPts val="0"/>
              </a:spcBef>
              <a:spcAft>
                <a:spcPts val="0"/>
              </a:spcAft>
              <a:buNone/>
            </a:pPr>
            <a:r>
              <a:rPr lang="ko-KR" sz="800">
                <a:solidFill>
                  <a:schemeClr val="lt1"/>
                </a:solidFill>
                <a:latin typeface="Malgun Gothic"/>
                <a:ea typeface="Malgun Gothic"/>
                <a:cs typeface="Malgun Gothic"/>
                <a:sym typeface="Malgun Gothic"/>
              </a:rPr>
              <a:t>3-</a:t>
            </a:r>
            <a:r>
              <a:rPr lang="ko-KR" sz="800">
                <a:solidFill>
                  <a:schemeClr val="lt1"/>
                </a:solidFill>
                <a:latin typeface="Malgun Gothic"/>
                <a:ea typeface="Malgun Gothic"/>
                <a:cs typeface="Malgun Gothic"/>
                <a:sym typeface="Malgun Gothic"/>
              </a:rPr>
              <a:t>2</a:t>
            </a:r>
            <a:endParaRPr sz="800">
              <a:solidFill>
                <a:schemeClr val="lt1"/>
              </a:solidFill>
              <a:latin typeface="Malgun Gothic"/>
              <a:ea typeface="Malgun Gothic"/>
              <a:cs typeface="Malgun Gothic"/>
              <a:sym typeface="Malgun Gothic"/>
            </a:endParaRPr>
          </a:p>
        </p:txBody>
      </p:sp>
      <p:sp>
        <p:nvSpPr>
          <p:cNvPr id="1031" name="Google Shape;1031;p20"/>
          <p:cNvSpPr/>
          <p:nvPr/>
        </p:nvSpPr>
        <p:spPr>
          <a:xfrm>
            <a:off x="1039495" y="2871470"/>
            <a:ext cx="179705" cy="179705"/>
          </a:xfrm>
          <a:prstGeom prst="ellipse">
            <a:avLst/>
          </a:prstGeom>
          <a:solidFill>
            <a:srgbClr val="FF5050"/>
          </a:solidFill>
          <a:ln>
            <a:noFill/>
          </a:ln>
        </p:spPr>
        <p:txBody>
          <a:bodyPr anchorCtr="0" anchor="ctr" bIns="45700" lIns="0" spcFirstLastPara="1" rIns="0" wrap="square" tIns="45700">
            <a:noAutofit/>
          </a:bodyPr>
          <a:lstStyle/>
          <a:p>
            <a:pPr indent="0" lvl="0" marL="0" marR="0" rtl="0" algn="ctr">
              <a:spcBef>
                <a:spcPts val="0"/>
              </a:spcBef>
              <a:spcAft>
                <a:spcPts val="0"/>
              </a:spcAft>
              <a:buNone/>
            </a:pPr>
            <a:r>
              <a:rPr lang="ko-KR" sz="800">
                <a:solidFill>
                  <a:schemeClr val="lt1"/>
                </a:solidFill>
                <a:latin typeface="Malgun Gothic"/>
                <a:ea typeface="Malgun Gothic"/>
                <a:cs typeface="Malgun Gothic"/>
                <a:sym typeface="Malgun Gothic"/>
              </a:rPr>
              <a:t>3-3</a:t>
            </a:r>
            <a:endParaRPr sz="800">
              <a:solidFill>
                <a:schemeClr val="lt1"/>
              </a:solidFill>
              <a:latin typeface="Malgun Gothic"/>
              <a:ea typeface="Malgun Gothic"/>
              <a:cs typeface="Malgun Gothic"/>
              <a:sym typeface="Malgun Gothic"/>
            </a:endParaRPr>
          </a:p>
        </p:txBody>
      </p:sp>
      <p:sp>
        <p:nvSpPr>
          <p:cNvPr id="1032" name="Google Shape;1032;p20"/>
          <p:cNvSpPr/>
          <p:nvPr/>
        </p:nvSpPr>
        <p:spPr>
          <a:xfrm>
            <a:off x="1856105" y="2703195"/>
            <a:ext cx="179705" cy="179705"/>
          </a:xfrm>
          <a:prstGeom prst="ellipse">
            <a:avLst/>
          </a:prstGeom>
          <a:solidFill>
            <a:srgbClr val="FF5050"/>
          </a:solidFill>
          <a:ln>
            <a:noFill/>
          </a:ln>
        </p:spPr>
        <p:txBody>
          <a:bodyPr anchorCtr="0" anchor="ctr" bIns="45700" lIns="0" spcFirstLastPara="1" rIns="0" wrap="square" tIns="45700">
            <a:noAutofit/>
          </a:bodyPr>
          <a:lstStyle/>
          <a:p>
            <a:pPr indent="0" lvl="0" marL="0" marR="0" rtl="0" algn="ctr">
              <a:spcBef>
                <a:spcPts val="0"/>
              </a:spcBef>
              <a:spcAft>
                <a:spcPts val="0"/>
              </a:spcAft>
              <a:buNone/>
            </a:pPr>
            <a:r>
              <a:rPr lang="ko-KR" sz="800">
                <a:solidFill>
                  <a:schemeClr val="lt1"/>
                </a:solidFill>
                <a:latin typeface="Malgun Gothic"/>
                <a:ea typeface="Malgun Gothic"/>
                <a:cs typeface="Malgun Gothic"/>
                <a:sym typeface="Malgun Gothic"/>
              </a:rPr>
              <a:t>3-4</a:t>
            </a:r>
            <a:endParaRPr sz="800">
              <a:solidFill>
                <a:schemeClr val="lt1"/>
              </a:solidFill>
              <a:latin typeface="Malgun Gothic"/>
              <a:ea typeface="Malgun Gothic"/>
              <a:cs typeface="Malgun Gothic"/>
              <a:sym typeface="Malgun Gothic"/>
            </a:endParaRPr>
          </a:p>
        </p:txBody>
      </p:sp>
      <p:sp>
        <p:nvSpPr>
          <p:cNvPr id="1033" name="Google Shape;1033;p20"/>
          <p:cNvSpPr/>
          <p:nvPr/>
        </p:nvSpPr>
        <p:spPr>
          <a:xfrm>
            <a:off x="1170305" y="3013075"/>
            <a:ext cx="179705" cy="179705"/>
          </a:xfrm>
          <a:prstGeom prst="ellipse">
            <a:avLst/>
          </a:prstGeom>
          <a:solidFill>
            <a:srgbClr val="FF5050"/>
          </a:solidFill>
          <a:ln>
            <a:noFill/>
          </a:ln>
        </p:spPr>
        <p:txBody>
          <a:bodyPr anchorCtr="0" anchor="ctr" bIns="45700" lIns="0" spcFirstLastPara="1" rIns="0" wrap="square" tIns="45700">
            <a:noAutofit/>
          </a:bodyPr>
          <a:lstStyle/>
          <a:p>
            <a:pPr indent="0" lvl="0" marL="0" marR="0" rtl="0" algn="ctr">
              <a:spcBef>
                <a:spcPts val="0"/>
              </a:spcBef>
              <a:spcAft>
                <a:spcPts val="0"/>
              </a:spcAft>
              <a:buNone/>
            </a:pPr>
            <a:r>
              <a:rPr lang="ko-KR" sz="800">
                <a:solidFill>
                  <a:schemeClr val="lt1"/>
                </a:solidFill>
                <a:latin typeface="Malgun Gothic"/>
                <a:ea typeface="Malgun Gothic"/>
                <a:cs typeface="Malgun Gothic"/>
                <a:sym typeface="Malgun Gothic"/>
              </a:rPr>
              <a:t>3-5</a:t>
            </a:r>
            <a:endParaRPr sz="800">
              <a:solidFill>
                <a:schemeClr val="lt1"/>
              </a:solidFill>
              <a:latin typeface="Malgun Gothic"/>
              <a:ea typeface="Malgun Gothic"/>
              <a:cs typeface="Malgun Gothic"/>
              <a:sym typeface="Malgun Gothic"/>
            </a:endParaRPr>
          </a:p>
        </p:txBody>
      </p:sp>
      <p:sp>
        <p:nvSpPr>
          <p:cNvPr id="1034" name="Google Shape;1034;p20"/>
          <p:cNvSpPr/>
          <p:nvPr/>
        </p:nvSpPr>
        <p:spPr>
          <a:xfrm>
            <a:off x="4294505" y="2708275"/>
            <a:ext cx="179705" cy="179705"/>
          </a:xfrm>
          <a:prstGeom prst="ellipse">
            <a:avLst/>
          </a:prstGeom>
          <a:solidFill>
            <a:srgbClr val="FF5050"/>
          </a:solidFill>
          <a:ln>
            <a:noFill/>
          </a:ln>
        </p:spPr>
        <p:txBody>
          <a:bodyPr anchorCtr="0" anchor="ctr" bIns="45700" lIns="0" spcFirstLastPara="1" rIns="0" wrap="square" tIns="45700">
            <a:noAutofit/>
          </a:bodyPr>
          <a:lstStyle/>
          <a:p>
            <a:pPr indent="0" lvl="0" marL="0" marR="0" rtl="0" algn="ctr">
              <a:spcBef>
                <a:spcPts val="0"/>
              </a:spcBef>
              <a:spcAft>
                <a:spcPts val="0"/>
              </a:spcAft>
              <a:buNone/>
            </a:pPr>
            <a:r>
              <a:rPr lang="ko-KR" sz="800">
                <a:solidFill>
                  <a:schemeClr val="lt1"/>
                </a:solidFill>
                <a:latin typeface="Malgun Gothic"/>
                <a:ea typeface="Malgun Gothic"/>
                <a:cs typeface="Malgun Gothic"/>
                <a:sym typeface="Malgun Gothic"/>
              </a:rPr>
              <a:t>3-6</a:t>
            </a:r>
            <a:endParaRPr sz="800">
              <a:solidFill>
                <a:schemeClr val="lt1"/>
              </a:solidFill>
              <a:latin typeface="Malgun Gothic"/>
              <a:ea typeface="Malgun Gothic"/>
              <a:cs typeface="Malgun Gothic"/>
              <a:sym typeface="Malgun Gothic"/>
            </a:endParaRPr>
          </a:p>
        </p:txBody>
      </p:sp>
      <p:sp>
        <p:nvSpPr>
          <p:cNvPr id="1035" name="Google Shape;1035;p20"/>
          <p:cNvSpPr/>
          <p:nvPr/>
        </p:nvSpPr>
        <p:spPr>
          <a:xfrm>
            <a:off x="4599305" y="2708275"/>
            <a:ext cx="179705" cy="179705"/>
          </a:xfrm>
          <a:prstGeom prst="ellipse">
            <a:avLst/>
          </a:prstGeom>
          <a:solidFill>
            <a:srgbClr val="FF5050"/>
          </a:solidFill>
          <a:ln>
            <a:noFill/>
          </a:ln>
        </p:spPr>
        <p:txBody>
          <a:bodyPr anchorCtr="0" anchor="ctr" bIns="45700" lIns="0" spcFirstLastPara="1" rIns="0" wrap="square" tIns="45700">
            <a:noAutofit/>
          </a:bodyPr>
          <a:lstStyle/>
          <a:p>
            <a:pPr indent="0" lvl="0" marL="0" marR="0" rtl="0" algn="ctr">
              <a:spcBef>
                <a:spcPts val="0"/>
              </a:spcBef>
              <a:spcAft>
                <a:spcPts val="0"/>
              </a:spcAft>
              <a:buNone/>
            </a:pPr>
            <a:r>
              <a:rPr lang="ko-KR" sz="800">
                <a:solidFill>
                  <a:schemeClr val="lt1"/>
                </a:solidFill>
                <a:latin typeface="Malgun Gothic"/>
                <a:ea typeface="Malgun Gothic"/>
                <a:cs typeface="Malgun Gothic"/>
                <a:sym typeface="Malgun Gothic"/>
              </a:rPr>
              <a:t>3-7</a:t>
            </a:r>
            <a:endParaRPr sz="800">
              <a:solidFill>
                <a:schemeClr val="lt1"/>
              </a:solidFill>
              <a:latin typeface="Malgun Gothic"/>
              <a:ea typeface="Malgun Gothic"/>
              <a:cs typeface="Malgun Gothic"/>
              <a:sym typeface="Malgun Gothic"/>
            </a:endParaRPr>
          </a:p>
        </p:txBody>
      </p:sp>
      <p:sp>
        <p:nvSpPr>
          <p:cNvPr id="1036" name="Google Shape;1036;p20"/>
          <p:cNvSpPr txBox="1"/>
          <p:nvPr/>
        </p:nvSpPr>
        <p:spPr>
          <a:xfrm>
            <a:off x="1148080" y="4065905"/>
            <a:ext cx="3885565" cy="63119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700">
                <a:solidFill>
                  <a:schemeClr val="lt1"/>
                </a:solidFill>
                <a:latin typeface="Malgun Gothic"/>
                <a:ea typeface="Malgun Gothic"/>
                <a:cs typeface="Malgun Gothic"/>
                <a:sym typeface="Malgun Gothic"/>
              </a:rPr>
              <a:t>프리파이어는 궁극의 모바일 생존 슈팅 게임입니다. 이 게임은 10분 동안 당신을 외딴섬에 다른 49명의 사람과 가두고 생존하는지를 지켜보게 될 것입니다. 플레이어는 낙하산을 통해 자유롭게 시작 지점을 선택할 수 있고, 최대한 안전 지역 안에서 살아남기를 목표로 할 수 있습니다. 차량을 운전해 넓은 지역을 탐험할 수 있고, 풀에 몸을 숨길 수도 있습니다. 매복, 저격, 생존. 단 하나의 목표는 ""생존""하고 끝가지 살아남는 것입니다.</a:t>
            </a:r>
            <a:endParaRPr sz="700">
              <a:solidFill>
                <a:schemeClr val="lt1"/>
              </a:solidFill>
              <a:latin typeface="Malgun Gothic"/>
              <a:ea typeface="Malgun Gothic"/>
              <a:cs typeface="Malgun Gothic"/>
              <a:sym typeface="Malgun Gothic"/>
            </a:endParaRPr>
          </a:p>
        </p:txBody>
      </p:sp>
      <p:sp>
        <p:nvSpPr>
          <p:cNvPr id="1037" name="Google Shape;1037;p20"/>
          <p:cNvSpPr/>
          <p:nvPr/>
        </p:nvSpPr>
        <p:spPr>
          <a:xfrm>
            <a:off x="791845" y="3794125"/>
            <a:ext cx="300990" cy="300990"/>
          </a:xfrm>
          <a:prstGeom prst="ellipse">
            <a:avLst/>
          </a:prstGeom>
          <a:solidFill>
            <a:srgbClr val="F4B08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1038" name="Google Shape;1038;p20"/>
          <p:cNvSpPr/>
          <p:nvPr/>
        </p:nvSpPr>
        <p:spPr>
          <a:xfrm rot="-5400000">
            <a:off x="902335" y="3903980"/>
            <a:ext cx="80645" cy="143510"/>
          </a:xfrm>
          <a:prstGeom prst="flowChartDelay">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1039" name="Google Shape;1039;p20"/>
          <p:cNvSpPr/>
          <p:nvPr/>
        </p:nvSpPr>
        <p:spPr>
          <a:xfrm>
            <a:off x="1240790" y="3910330"/>
            <a:ext cx="104140" cy="104140"/>
          </a:xfrm>
          <a:prstGeom prst="star5">
            <a:avLst>
              <a:gd fmla="val 19098" name="adj"/>
              <a:gd fmla="val 105146" name="hf"/>
              <a:gd fmla="val 110557" name="vf"/>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00">
              <a:solidFill>
                <a:schemeClr val="lt1"/>
              </a:solidFill>
              <a:latin typeface="Malgun Gothic"/>
              <a:ea typeface="Malgun Gothic"/>
              <a:cs typeface="Malgun Gothic"/>
              <a:sym typeface="Malgun Gothic"/>
            </a:endParaRPr>
          </a:p>
        </p:txBody>
      </p:sp>
      <p:sp>
        <p:nvSpPr>
          <p:cNvPr id="1040" name="Google Shape;1040;p20"/>
          <p:cNvSpPr/>
          <p:nvPr/>
        </p:nvSpPr>
        <p:spPr>
          <a:xfrm>
            <a:off x="1356360" y="3910330"/>
            <a:ext cx="104140" cy="104140"/>
          </a:xfrm>
          <a:prstGeom prst="star5">
            <a:avLst>
              <a:gd fmla="val 19098" name="adj"/>
              <a:gd fmla="val 105146" name="hf"/>
              <a:gd fmla="val 110557" name="vf"/>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00">
              <a:solidFill>
                <a:schemeClr val="lt1"/>
              </a:solidFill>
              <a:latin typeface="Malgun Gothic"/>
              <a:ea typeface="Malgun Gothic"/>
              <a:cs typeface="Malgun Gothic"/>
              <a:sym typeface="Malgun Gothic"/>
            </a:endParaRPr>
          </a:p>
        </p:txBody>
      </p:sp>
      <p:sp>
        <p:nvSpPr>
          <p:cNvPr id="1041" name="Google Shape;1041;p20"/>
          <p:cNvSpPr/>
          <p:nvPr/>
        </p:nvSpPr>
        <p:spPr>
          <a:xfrm>
            <a:off x="1480185" y="3910330"/>
            <a:ext cx="104140" cy="104140"/>
          </a:xfrm>
          <a:prstGeom prst="star5">
            <a:avLst>
              <a:gd fmla="val 19098" name="adj"/>
              <a:gd fmla="val 105146" name="hf"/>
              <a:gd fmla="val 110557" name="vf"/>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00">
              <a:solidFill>
                <a:schemeClr val="lt1"/>
              </a:solidFill>
              <a:latin typeface="Malgun Gothic"/>
              <a:ea typeface="Malgun Gothic"/>
              <a:cs typeface="Malgun Gothic"/>
              <a:sym typeface="Malgun Gothic"/>
            </a:endParaRPr>
          </a:p>
        </p:txBody>
      </p:sp>
      <p:sp>
        <p:nvSpPr>
          <p:cNvPr id="1042" name="Google Shape;1042;p20"/>
          <p:cNvSpPr/>
          <p:nvPr/>
        </p:nvSpPr>
        <p:spPr>
          <a:xfrm>
            <a:off x="1605280" y="3910330"/>
            <a:ext cx="104140" cy="104140"/>
          </a:xfrm>
          <a:prstGeom prst="star5">
            <a:avLst>
              <a:gd fmla="val 19098" name="adj"/>
              <a:gd fmla="val 105146" name="hf"/>
              <a:gd fmla="val 110557" name="vf"/>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00">
              <a:solidFill>
                <a:schemeClr val="lt1"/>
              </a:solidFill>
              <a:latin typeface="Malgun Gothic"/>
              <a:ea typeface="Malgun Gothic"/>
              <a:cs typeface="Malgun Gothic"/>
              <a:sym typeface="Malgun Gothic"/>
            </a:endParaRPr>
          </a:p>
        </p:txBody>
      </p:sp>
      <p:sp>
        <p:nvSpPr>
          <p:cNvPr id="1043" name="Google Shape;1043;p20"/>
          <p:cNvSpPr/>
          <p:nvPr/>
        </p:nvSpPr>
        <p:spPr>
          <a:xfrm>
            <a:off x="1729105" y="3910330"/>
            <a:ext cx="104140" cy="104140"/>
          </a:xfrm>
          <a:prstGeom prst="star5">
            <a:avLst>
              <a:gd fmla="val 19098" name="adj"/>
              <a:gd fmla="val 105146" name="hf"/>
              <a:gd fmla="val 110557" name="vf"/>
            </a:avLst>
          </a:prstGeom>
          <a:solidFill>
            <a:schemeClr val="lt1">
              <a:alpha val="5176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00">
              <a:solidFill>
                <a:schemeClr val="lt1"/>
              </a:solidFill>
              <a:latin typeface="Malgun Gothic"/>
              <a:ea typeface="Malgun Gothic"/>
              <a:cs typeface="Malgun Gothic"/>
              <a:sym typeface="Malgun Gothic"/>
            </a:endParaRPr>
          </a:p>
        </p:txBody>
      </p:sp>
      <p:sp>
        <p:nvSpPr>
          <p:cNvPr id="1044" name="Google Shape;1044;p20"/>
          <p:cNvSpPr txBox="1"/>
          <p:nvPr/>
        </p:nvSpPr>
        <p:spPr>
          <a:xfrm>
            <a:off x="1813560" y="3870960"/>
            <a:ext cx="762635" cy="3079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700">
                <a:solidFill>
                  <a:srgbClr val="7F7F7F"/>
                </a:solidFill>
                <a:latin typeface="Malgun Gothic"/>
                <a:ea typeface="Malgun Gothic"/>
                <a:cs typeface="Malgun Gothic"/>
                <a:sym typeface="Malgun Gothic"/>
              </a:rPr>
              <a:t>2021년 06월 10일</a:t>
            </a:r>
            <a:endParaRPr sz="700">
              <a:solidFill>
                <a:srgbClr val="7F7F7F"/>
              </a:solidFill>
              <a:latin typeface="Malgun Gothic"/>
              <a:ea typeface="Malgun Gothic"/>
              <a:cs typeface="Malgun Gothic"/>
              <a:sym typeface="Malgun Gothic"/>
            </a:endParaRPr>
          </a:p>
        </p:txBody>
      </p:sp>
      <p:pic>
        <p:nvPicPr>
          <p:cNvPr id="1045" name="Google Shape;1045;p20"/>
          <p:cNvPicPr preferRelativeResize="0"/>
          <p:nvPr/>
        </p:nvPicPr>
        <p:blipFill rotWithShape="1">
          <a:blip r:embed="rId5">
            <a:alphaModFix/>
          </a:blip>
          <a:srcRect b="0" l="0" r="0" t="0"/>
          <a:stretch/>
        </p:blipFill>
        <p:spPr>
          <a:xfrm>
            <a:off x="4366260" y="3812540"/>
            <a:ext cx="210820" cy="233680"/>
          </a:xfrm>
          <a:prstGeom prst="rect">
            <a:avLst/>
          </a:prstGeom>
          <a:noFill/>
          <a:ln>
            <a:noFill/>
          </a:ln>
        </p:spPr>
      </p:pic>
      <p:sp>
        <p:nvSpPr>
          <p:cNvPr id="1046" name="Google Shape;1046;p20"/>
          <p:cNvSpPr txBox="1"/>
          <p:nvPr/>
        </p:nvSpPr>
        <p:spPr>
          <a:xfrm>
            <a:off x="4670425" y="3749040"/>
            <a:ext cx="199390" cy="3232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500">
                <a:solidFill>
                  <a:schemeClr val="lt1"/>
                </a:solidFill>
                <a:latin typeface="Malgun Gothic"/>
                <a:ea typeface="Malgun Gothic"/>
                <a:cs typeface="Malgun Gothic"/>
                <a:sym typeface="Malgun Gothic"/>
              </a:rPr>
              <a:t>.</a:t>
            </a:r>
            <a:endParaRPr/>
          </a:p>
          <a:p>
            <a:pPr indent="0" lvl="0" marL="0" marR="0" rtl="0" algn="l">
              <a:spcBef>
                <a:spcPts val="0"/>
              </a:spcBef>
              <a:spcAft>
                <a:spcPts val="0"/>
              </a:spcAft>
              <a:buNone/>
            </a:pPr>
            <a:r>
              <a:rPr b="1" lang="ko-KR" sz="500">
                <a:solidFill>
                  <a:schemeClr val="lt1"/>
                </a:solidFill>
                <a:latin typeface="Malgun Gothic"/>
                <a:ea typeface="Malgun Gothic"/>
                <a:cs typeface="Malgun Gothic"/>
                <a:sym typeface="Malgun Gothic"/>
              </a:rPr>
              <a:t>.</a:t>
            </a:r>
            <a:endParaRPr/>
          </a:p>
          <a:p>
            <a:pPr indent="0" lvl="0" marL="0" marR="0" rtl="0" algn="l">
              <a:spcBef>
                <a:spcPts val="0"/>
              </a:spcBef>
              <a:spcAft>
                <a:spcPts val="0"/>
              </a:spcAft>
              <a:buNone/>
            </a:pPr>
            <a:r>
              <a:rPr b="1" lang="ko-KR" sz="500">
                <a:solidFill>
                  <a:schemeClr val="lt1"/>
                </a:solidFill>
                <a:latin typeface="Malgun Gothic"/>
                <a:ea typeface="Malgun Gothic"/>
                <a:cs typeface="Malgun Gothic"/>
                <a:sym typeface="Malgun Gothic"/>
              </a:rPr>
              <a:t>.</a:t>
            </a:r>
            <a:endParaRPr b="1" sz="500">
              <a:solidFill>
                <a:schemeClr val="lt1"/>
              </a:solidFill>
              <a:latin typeface="Malgun Gothic"/>
              <a:ea typeface="Malgun Gothic"/>
              <a:cs typeface="Malgun Gothic"/>
              <a:sym typeface="Malgun Gothic"/>
            </a:endParaRPr>
          </a:p>
        </p:txBody>
      </p:sp>
      <p:sp>
        <p:nvSpPr>
          <p:cNvPr id="1047" name="Google Shape;1047;p20"/>
          <p:cNvSpPr/>
          <p:nvPr/>
        </p:nvSpPr>
        <p:spPr>
          <a:xfrm>
            <a:off x="906145" y="3844290"/>
            <a:ext cx="71755" cy="71755"/>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1048" name="Google Shape;1048;p20"/>
          <p:cNvSpPr txBox="1"/>
          <p:nvPr/>
        </p:nvSpPr>
        <p:spPr>
          <a:xfrm>
            <a:off x="1148080" y="3738880"/>
            <a:ext cx="702310" cy="2000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700">
                <a:solidFill>
                  <a:schemeClr val="lt1"/>
                </a:solidFill>
                <a:latin typeface="Malgun Gothic"/>
                <a:ea typeface="Malgun Gothic"/>
                <a:cs typeface="Malgun Gothic"/>
                <a:sym typeface="Malgun Gothic"/>
              </a:rPr>
              <a:t>학생</a:t>
            </a:r>
            <a:endParaRPr b="1" sz="700">
              <a:solidFill>
                <a:schemeClr val="lt1"/>
              </a:solidFill>
              <a:latin typeface="Malgun Gothic"/>
              <a:ea typeface="Malgun Gothic"/>
              <a:cs typeface="Malgun Gothic"/>
              <a:sym typeface="Malgun Gothic"/>
            </a:endParaRPr>
          </a:p>
        </p:txBody>
      </p:sp>
      <p:sp>
        <p:nvSpPr>
          <p:cNvPr id="1049" name="텍스트 상자 67"/>
          <p:cNvSpPr txBox="1">
            <a:spLocks/>
          </p:cNvSpPr>
          <p:nvPr/>
        </p:nvSpPr>
        <p:spPr>
          <a:xfrm rot="0">
            <a:off x="522605" y="926465"/>
            <a:ext cx="6157595" cy="303530"/>
          </a:xfrm>
          <a:prstGeom prst="rect"/>
          <a:solidFill>
            <a:srgbClr val="595959"/>
          </a:solidFill>
          <a:ln w="9525" cap="flat" cmpd="sng">
            <a:solidFill>
              <a:srgbClr val="595959">
                <a:alpha val="100000"/>
              </a:srgbClr>
            </a:solidFill>
            <a:prstDash val="solid"/>
            <a:round/>
          </a:ln>
        </p:spPr>
        <p:txBody>
          <a:bodyPr wrap="square" lIns="91440" tIns="45720" rIns="91440" bIns="45720" numCol="1" vert="horz" anchor="t">
            <a:spAutoFit/>
          </a:bodyPr>
          <a:lstStyle/>
          <a:p>
            <a:pPr marL="0" indent="0" rtl="0" algn="l" latinLnBrk="0">
              <a:spcBef>
                <a:spcPts val="0"/>
              </a:spcBef>
              <a:spcAft>
                <a:spcPts val="0"/>
              </a:spcAft>
              <a:buFontTx/>
              <a:buNone/>
            </a:pPr>
            <a:endParaRPr lang="ko-KR" altLang="en-US"/>
          </a:p>
        </p:txBody>
      </p:sp>
      <p:sp>
        <p:nvSpPr>
          <p:cNvPr id="1050" name="텍스트 상자 68"/>
          <p:cNvSpPr txBox="1">
            <a:spLocks/>
          </p:cNvSpPr>
          <p:nvPr/>
        </p:nvSpPr>
        <p:spPr>
          <a:xfrm rot="0">
            <a:off x="522605" y="926465"/>
            <a:ext cx="555625" cy="262255"/>
          </a:xfrm>
          <a:prstGeom prst="rect"/>
          <a:noFill/>
          <a:ln w="0">
            <a:noFill/>
            <a:prstDash/>
          </a:ln>
        </p:spPr>
        <p:txBody>
          <a:bodyPr wrap="square" lIns="91440" tIns="45720" rIns="91440" bIns="45720" numCol="1" vert="horz" anchor="t">
            <a:spAutoFit/>
          </a:bodyPr>
          <a:lstStyle/>
          <a:p>
            <a:pPr marL="0" indent="0" rtl="0" algn="ctr" latinLnBrk="0">
              <a:spcBef>
                <a:spcPts val="0"/>
              </a:spcBef>
              <a:spcAft>
                <a:spcPts val="0"/>
              </a:spcAft>
              <a:buFontTx/>
              <a:buNone/>
            </a:pPr>
            <a:r>
              <a:rPr lang="ko-KR" sz="1100">
                <a:solidFill>
                  <a:schemeClr val="lt1"/>
                </a:solidFill>
                <a:latin typeface="Malgun Gothic" charset="0"/>
                <a:ea typeface="Malgun Gothic" charset="0"/>
                <a:cs typeface="Malgun Gothic" charset="0"/>
              </a:rPr>
              <a:t>로고</a:t>
            </a:r>
            <a:endParaRPr lang="ko-KR" altLang="en-US" sz="1100">
              <a:solidFill>
                <a:schemeClr val="lt1"/>
              </a:solidFill>
              <a:latin typeface="Malgun Gothic" charset="0"/>
              <a:ea typeface="Malgun Gothic" charset="0"/>
              <a:cs typeface="Malgun Gothic" charset="0"/>
            </a:endParaRPr>
          </a:p>
        </p:txBody>
      </p:sp>
      <p:sp>
        <p:nvSpPr>
          <p:cNvPr id="1051" name="텍스트 상자 69"/>
          <p:cNvSpPr txBox="1">
            <a:spLocks/>
          </p:cNvSpPr>
          <p:nvPr/>
        </p:nvSpPr>
        <p:spPr>
          <a:xfrm rot="0">
            <a:off x="1664970" y="926465"/>
            <a:ext cx="555625" cy="262255"/>
          </a:xfrm>
          <a:prstGeom prst="rect"/>
          <a:noFill/>
          <a:ln w="0">
            <a:noFill/>
            <a:prstDash/>
          </a:ln>
        </p:spPr>
        <p:txBody>
          <a:bodyPr wrap="square" lIns="91440" tIns="45720" rIns="91440" bIns="45720" numCol="1" vert="horz" anchor="t">
            <a:spAutoFit/>
          </a:bodyPr>
          <a:lstStyle/>
          <a:p>
            <a:pPr marL="0" indent="0" rtl="0" algn="ctr" latinLnBrk="0">
              <a:spcBef>
                <a:spcPts val="0"/>
              </a:spcBef>
              <a:spcAft>
                <a:spcPts val="0"/>
              </a:spcAft>
              <a:buFontTx/>
              <a:buNone/>
            </a:pPr>
            <a:r>
              <a:rPr lang="ko-KR" sz="1100">
                <a:solidFill>
                  <a:schemeClr val="lt1"/>
                </a:solidFill>
                <a:latin typeface="Malgun Gothic" charset="0"/>
                <a:ea typeface="Malgun Gothic" charset="0"/>
                <a:cs typeface="Malgun Gothic" charset="0"/>
              </a:rPr>
              <a:t>뉴스</a:t>
            </a:r>
            <a:endParaRPr lang="ko-KR" altLang="en-US" sz="1100">
              <a:solidFill>
                <a:schemeClr val="lt1"/>
              </a:solidFill>
              <a:latin typeface="Malgun Gothic" charset="0"/>
              <a:ea typeface="Malgun Gothic" charset="0"/>
              <a:cs typeface="Malgun Gothic" charset="0"/>
            </a:endParaRPr>
          </a:p>
        </p:txBody>
      </p:sp>
      <p:sp>
        <p:nvSpPr>
          <p:cNvPr id="1052" name="텍스트 상자 70"/>
          <p:cNvSpPr txBox="1">
            <a:spLocks/>
          </p:cNvSpPr>
          <p:nvPr/>
        </p:nvSpPr>
        <p:spPr>
          <a:xfrm rot="0">
            <a:off x="2310130" y="930910"/>
            <a:ext cx="555625" cy="262255"/>
          </a:xfrm>
          <a:prstGeom prst="rect"/>
          <a:noFill/>
          <a:ln w="0">
            <a:noFill/>
            <a:prstDash/>
          </a:ln>
        </p:spPr>
        <p:txBody>
          <a:bodyPr wrap="square" lIns="91440" tIns="45720" rIns="91440" bIns="45720" numCol="1" vert="horz" anchor="t">
            <a:spAutoFit/>
          </a:bodyPr>
          <a:lstStyle/>
          <a:p>
            <a:pPr marL="0" indent="0" rtl="0" algn="ctr" latinLnBrk="0">
              <a:spcBef>
                <a:spcPts val="0"/>
              </a:spcBef>
              <a:spcAft>
                <a:spcPts val="0"/>
              </a:spcAft>
              <a:buFontTx/>
              <a:buNone/>
            </a:pPr>
            <a:r>
              <a:rPr lang="ko-KR" sz="1100">
                <a:solidFill>
                  <a:schemeClr val="lt1"/>
                </a:solidFill>
                <a:latin typeface="Malgun Gothic" charset="0"/>
                <a:ea typeface="Malgun Gothic" charset="0"/>
                <a:cs typeface="Malgun Gothic" charset="0"/>
              </a:rPr>
              <a:t>Q&amp;A</a:t>
            </a:r>
            <a:endParaRPr lang="ko-KR" altLang="en-US" sz="1100">
              <a:solidFill>
                <a:schemeClr val="lt1"/>
              </a:solidFill>
              <a:latin typeface="Malgun Gothic" charset="0"/>
              <a:ea typeface="Malgun Gothic" charset="0"/>
              <a:cs typeface="Malgun Gothic" charset="0"/>
            </a:endParaRPr>
          </a:p>
        </p:txBody>
      </p:sp>
      <p:sp>
        <p:nvSpPr>
          <p:cNvPr id="1053" name="텍스트 상자 71"/>
          <p:cNvSpPr txBox="1">
            <a:spLocks/>
          </p:cNvSpPr>
          <p:nvPr/>
        </p:nvSpPr>
        <p:spPr>
          <a:xfrm rot="0">
            <a:off x="6031230" y="926465"/>
            <a:ext cx="648970" cy="262255"/>
          </a:xfrm>
          <a:prstGeom prst="rect"/>
          <a:noFill/>
          <a:ln w="0">
            <a:noFill/>
            <a:prstDash/>
          </a:ln>
        </p:spPr>
        <p:txBody>
          <a:bodyPr wrap="square" lIns="91440" tIns="45720" rIns="91440" bIns="45720" numCol="1" vert="horz" anchor="t">
            <a:spAutoFit/>
          </a:bodyPr>
          <a:lstStyle/>
          <a:p>
            <a:pPr marL="0" indent="0" rtl="0" algn="ctr" latinLnBrk="0">
              <a:spcBef>
                <a:spcPts val="0"/>
              </a:spcBef>
              <a:spcAft>
                <a:spcPts val="0"/>
              </a:spcAft>
              <a:buFontTx/>
              <a:buNone/>
            </a:pPr>
            <a:r>
              <a:rPr lang="ko-KR" sz="1100">
                <a:solidFill>
                  <a:schemeClr val="lt1"/>
                </a:solidFill>
                <a:latin typeface="Malgun Gothic" charset="0"/>
                <a:ea typeface="Malgun Gothic" charset="0"/>
                <a:cs typeface="Malgun Gothic" charset="0"/>
              </a:rPr>
              <a:t>로그인</a:t>
            </a:r>
            <a:endParaRPr lang="ko-KR" altLang="en-US" sz="1100">
              <a:solidFill>
                <a:schemeClr val="lt1"/>
              </a:solidFill>
              <a:latin typeface="Malgun Gothic" charset="0"/>
              <a:ea typeface="Malgun Gothic" charset="0"/>
              <a:cs typeface="Malgun Gothic" charset="0"/>
            </a:endParaRPr>
          </a:p>
        </p:txBody>
      </p:sp>
      <p:sp>
        <p:nvSpPr>
          <p:cNvPr id="1054" name="텍스트 상자 72"/>
          <p:cNvSpPr txBox="1">
            <a:spLocks/>
          </p:cNvSpPr>
          <p:nvPr/>
        </p:nvSpPr>
        <p:spPr>
          <a:xfrm rot="0">
            <a:off x="1056005" y="926465"/>
            <a:ext cx="555625" cy="262255"/>
          </a:xfrm>
          <a:prstGeom prst="rect"/>
          <a:noFill/>
          <a:ln w="0">
            <a:noFill/>
            <a:prstDash/>
          </a:ln>
        </p:spPr>
        <p:txBody>
          <a:bodyPr wrap="square" lIns="91440" tIns="45720" rIns="91440" bIns="45720" numCol="1" vert="horz" anchor="t">
            <a:spAutoFit/>
          </a:bodyPr>
          <a:lstStyle/>
          <a:p>
            <a:pPr marL="0" indent="0" rtl="0" algn="ctr" latinLnBrk="0">
              <a:spcBef>
                <a:spcPts val="0"/>
              </a:spcBef>
              <a:spcAft>
                <a:spcPts val="0"/>
              </a:spcAft>
              <a:buFontTx/>
              <a:buNone/>
            </a:pPr>
            <a:r>
              <a:rPr lang="ko-KR" sz="1100">
                <a:solidFill>
                  <a:schemeClr val="lt1"/>
                </a:solidFill>
                <a:latin typeface="Malgun Gothic" charset="0"/>
                <a:ea typeface="Malgun Gothic" charset="0"/>
                <a:cs typeface="Malgun Gothic" charset="0"/>
              </a:rPr>
              <a:t>전체</a:t>
            </a:r>
            <a:endParaRPr lang="ko-KR" altLang="en-US" sz="1100">
              <a:solidFill>
                <a:schemeClr val="lt1"/>
              </a:solidFill>
              <a:latin typeface="Malgun Gothic" charset="0"/>
              <a:ea typeface="Malgun Gothic" charset="0"/>
              <a:cs typeface="Malgun Gothic"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2" name="Shape 1052"/>
        <p:cNvGrpSpPr/>
        <p:nvPr/>
      </p:nvGrpSpPr>
      <p:grpSpPr>
        <a:xfrm>
          <a:off x="0" y="0"/>
          <a:ext cx="0" cy="0"/>
          <a:chOff x="0" y="0"/>
          <a:chExt cx="0" cy="0"/>
        </a:xfrm>
      </p:grpSpPr>
      <p:sp>
        <p:nvSpPr>
          <p:cNvPr id="1053" name="Google Shape;1053;p21"/>
          <p:cNvSpPr/>
          <p:nvPr/>
        </p:nvSpPr>
        <p:spPr>
          <a:xfrm>
            <a:off x="522605" y="970915"/>
            <a:ext cx="6158865" cy="5271770"/>
          </a:xfrm>
          <a:prstGeom prst="rect">
            <a:avLst/>
          </a:prstGeom>
          <a:solidFill>
            <a:srgbClr val="262626"/>
          </a:solidFill>
          <a:ln cap="flat" cmpd="sng" w="9525">
            <a:solidFill>
              <a:srgbClr val="7F7F7F"/>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l">
              <a:spcBef>
                <a:spcPts val="0"/>
              </a:spcBef>
              <a:spcAft>
                <a:spcPts val="0"/>
              </a:spcAft>
              <a:buNone/>
            </a:pPr>
            <a:r>
              <a:t/>
            </a:r>
            <a:endParaRPr sz="900">
              <a:solidFill>
                <a:schemeClr val="lt1"/>
              </a:solidFill>
              <a:latin typeface="Malgun Gothic"/>
              <a:ea typeface="Malgun Gothic"/>
              <a:cs typeface="Malgun Gothic"/>
              <a:sym typeface="Malgun Gothic"/>
            </a:endParaRPr>
          </a:p>
        </p:txBody>
      </p:sp>
      <p:sp>
        <p:nvSpPr>
          <p:cNvPr id="1055" name="Google Shape;1055;p21"/>
          <p:cNvSpPr/>
          <p:nvPr/>
        </p:nvSpPr>
        <p:spPr>
          <a:xfrm>
            <a:off x="8265160" y="95250"/>
            <a:ext cx="1574800" cy="2159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ko-KR" sz="800">
                <a:solidFill>
                  <a:schemeClr val="dk1"/>
                </a:solidFill>
                <a:latin typeface="Malgun Gothic"/>
                <a:ea typeface="Malgun Gothic"/>
                <a:cs typeface="Malgun Gothic"/>
                <a:sym typeface="Malgun Gothic"/>
              </a:rPr>
              <a:t>화면 </a:t>
            </a:r>
            <a:endParaRPr/>
          </a:p>
        </p:txBody>
      </p:sp>
      <p:graphicFrame>
        <p:nvGraphicFramePr>
          <p:cNvPr id="1056" name="Google Shape;1056;p21"/>
          <p:cNvGraphicFramePr/>
          <p:nvPr/>
        </p:nvGraphicFramePr>
        <p:xfrm>
          <a:off x="7243816" y="872716"/>
          <a:ext cx="3000000" cy="3000000"/>
        </p:xfrm>
        <a:graphic>
          <a:graphicData uri="http://schemas.openxmlformats.org/drawingml/2006/table">
            <a:tbl>
              <a:tblPr>
                <a:noFill/>
                <a:tableStyleId>{C556EEEC-F204-40ED-8A43-A9BB3FB26E16}</a:tableStyleId>
              </a:tblPr>
              <a:tblGrid>
                <a:gridCol w="278525"/>
                <a:gridCol w="2309650"/>
              </a:tblGrid>
              <a:tr h="214350">
                <a:tc>
                  <a:txBody>
                    <a:bodyPr/>
                    <a:lstStyle/>
                    <a:p>
                      <a:pPr indent="0" lvl="0" marL="0" marR="0" rtl="0" algn="ctr">
                        <a:lnSpc>
                          <a:spcPct val="100000"/>
                        </a:lnSpc>
                        <a:spcBef>
                          <a:spcPts val="0"/>
                        </a:spcBef>
                        <a:spcAft>
                          <a:spcPts val="0"/>
                        </a:spcAft>
                        <a:buClr>
                          <a:srgbClr val="262626"/>
                        </a:buClr>
                        <a:buSzPts val="800"/>
                        <a:buFont typeface="Malgun Gothic"/>
                        <a:buNone/>
                      </a:pPr>
                      <a:r>
                        <a:rPr b="0" i="0" lang="ko-KR" sz="800" u="none" cap="none" strike="noStrike">
                          <a:solidFill>
                            <a:srgbClr val="262626"/>
                          </a:solidFill>
                          <a:latin typeface="Malgun Gothic"/>
                          <a:ea typeface="Malgun Gothic"/>
                          <a:cs typeface="Malgun Gothic"/>
                          <a:sym typeface="Malgun Gothic"/>
                        </a:rPr>
                        <a:t>1</a:t>
                      </a:r>
                      <a:endParaRPr/>
                    </a:p>
                  </a:txBody>
                  <a:tcPr marT="45750" marB="45750" marR="0" marL="0" anchor="ctr">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l">
                        <a:lnSpc>
                          <a:spcPct val="100000"/>
                        </a:lnSpc>
                        <a:spcBef>
                          <a:spcPts val="200"/>
                        </a:spcBef>
                        <a:spcAft>
                          <a:spcPts val="0"/>
                        </a:spcAft>
                        <a:buClr>
                          <a:srgbClr val="262626"/>
                        </a:buClr>
                        <a:buSzPts val="800"/>
                        <a:buFont typeface="Malgun Gothic"/>
                        <a:buNone/>
                      </a:pPr>
                      <a:r>
                        <a:rPr lang="ko-KR" sz="800">
                          <a:solidFill>
                            <a:srgbClr val="262626"/>
                          </a:solidFill>
                          <a:latin typeface="Malgun Gothic"/>
                          <a:ea typeface="Malgun Gothic"/>
                          <a:cs typeface="Malgun Gothic"/>
                          <a:sym typeface="Malgun Gothic"/>
                        </a:rPr>
                        <a:t>자세히 보기 버튼 클릭 시 해당 게임의 리뷰페이지로 넘어감</a:t>
                      </a:r>
                      <a:endParaRPr sz="800">
                        <a:solidFill>
                          <a:srgbClr val="262626"/>
                        </a:solidFill>
                        <a:latin typeface="Malgun Gothic"/>
                        <a:ea typeface="Malgun Gothic"/>
                        <a:cs typeface="Malgun Gothic"/>
                        <a:sym typeface="Malgun Gothic"/>
                      </a:endParaRPr>
                    </a:p>
                  </a:txBody>
                  <a:tcPr marT="45750" marB="45750" marR="0" marL="3600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14350">
                <a:tc>
                  <a:txBody>
                    <a:bodyPr/>
                    <a:lstStyle/>
                    <a:p>
                      <a:pPr indent="0" lvl="0" marL="0" marR="0" rtl="0" algn="ctr">
                        <a:lnSpc>
                          <a:spcPct val="100000"/>
                        </a:lnSpc>
                        <a:spcBef>
                          <a:spcPts val="0"/>
                        </a:spcBef>
                        <a:spcAft>
                          <a:spcPts val="0"/>
                        </a:spcAft>
                        <a:buClr>
                          <a:srgbClr val="262626"/>
                        </a:buClr>
                        <a:buSzPts val="800"/>
                        <a:buFont typeface="Malgun Gothic"/>
                        <a:buNone/>
                      </a:pPr>
                      <a:r>
                        <a:rPr b="0" i="0" lang="ko-KR" sz="800" u="none" cap="none" strike="noStrike">
                          <a:solidFill>
                            <a:srgbClr val="262626"/>
                          </a:solidFill>
                          <a:latin typeface="Malgun Gothic"/>
                          <a:ea typeface="Malgun Gothic"/>
                          <a:cs typeface="Malgun Gothic"/>
                          <a:sym typeface="Malgun Gothic"/>
                        </a:rPr>
                        <a:t>2</a:t>
                      </a:r>
                      <a:endParaRPr b="0" i="0" sz="800" u="none" cap="none" strike="noStrike">
                        <a:solidFill>
                          <a:srgbClr val="262626"/>
                        </a:solidFill>
                        <a:latin typeface="Malgun Gothic"/>
                        <a:ea typeface="Malgun Gothic"/>
                        <a:cs typeface="Malgun Gothic"/>
                        <a:sym typeface="Malgun Gothic"/>
                      </a:endParaRPr>
                    </a:p>
                  </a:txBody>
                  <a:tcPr marT="45750" marB="45750" marR="0" marL="0" anchor="ctr">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l">
                        <a:lnSpc>
                          <a:spcPct val="100000"/>
                        </a:lnSpc>
                        <a:spcBef>
                          <a:spcPts val="200"/>
                        </a:spcBef>
                        <a:spcAft>
                          <a:spcPts val="0"/>
                        </a:spcAft>
                        <a:buClr>
                          <a:srgbClr val="262626"/>
                        </a:buClr>
                        <a:buSzPts val="800"/>
                        <a:buFont typeface="Malgun Gothic"/>
                        <a:buNone/>
                      </a:pPr>
                      <a:r>
                        <a:rPr lang="ko-KR" sz="800">
                          <a:solidFill>
                            <a:srgbClr val="262626"/>
                          </a:solidFill>
                          <a:latin typeface="Malgun Gothic"/>
                          <a:ea typeface="Malgun Gothic"/>
                          <a:cs typeface="Malgun Gothic"/>
                          <a:sym typeface="Malgun Gothic"/>
                        </a:rPr>
                        <a:t>추가 게임 정보</a:t>
                      </a:r>
                      <a:endParaRPr sz="800">
                        <a:solidFill>
                          <a:srgbClr val="262626"/>
                        </a:solidFill>
                        <a:latin typeface="Malgun Gothic"/>
                        <a:ea typeface="Malgun Gothic"/>
                        <a:cs typeface="Malgun Gothic"/>
                        <a:sym typeface="Malgun Gothic"/>
                      </a:endParaRPr>
                    </a:p>
                    <a:p>
                      <a:pPr indent="-279400" lvl="0" marL="457200" marR="0" rtl="0" algn="l">
                        <a:lnSpc>
                          <a:spcPct val="100000"/>
                        </a:lnSpc>
                        <a:spcBef>
                          <a:spcPts val="200"/>
                        </a:spcBef>
                        <a:spcAft>
                          <a:spcPts val="0"/>
                        </a:spcAft>
                        <a:buClr>
                          <a:srgbClr val="262626"/>
                        </a:buClr>
                        <a:buSzPts val="800"/>
                        <a:buFont typeface="Malgun Gothic"/>
                        <a:buChar char="-"/>
                      </a:pPr>
                      <a:r>
                        <a:rPr lang="ko-KR" sz="800">
                          <a:solidFill>
                            <a:srgbClr val="262626"/>
                          </a:solidFill>
                          <a:latin typeface="Malgun Gothic"/>
                          <a:ea typeface="Malgun Gothic"/>
                          <a:cs typeface="Malgun Gothic"/>
                          <a:sym typeface="Malgun Gothic"/>
                        </a:rPr>
                        <a:t>2-1 “추가 정보” 표기</a:t>
                      </a:r>
                      <a:endParaRPr sz="800">
                        <a:solidFill>
                          <a:srgbClr val="262626"/>
                        </a:solidFill>
                        <a:latin typeface="Malgun Gothic"/>
                        <a:ea typeface="Malgun Gothic"/>
                        <a:cs typeface="Malgun Gothic"/>
                        <a:sym typeface="Malgun Gothic"/>
                      </a:endParaRPr>
                    </a:p>
                    <a:p>
                      <a:pPr indent="-279400" lvl="0" marL="457200" marR="0" rtl="0" algn="l">
                        <a:lnSpc>
                          <a:spcPct val="100000"/>
                        </a:lnSpc>
                        <a:spcBef>
                          <a:spcPts val="0"/>
                        </a:spcBef>
                        <a:spcAft>
                          <a:spcPts val="0"/>
                        </a:spcAft>
                        <a:buClr>
                          <a:srgbClr val="262626"/>
                        </a:buClr>
                        <a:buSzPts val="800"/>
                        <a:buFont typeface="Malgun Gothic"/>
                        <a:buChar char="-"/>
                      </a:pPr>
                      <a:r>
                        <a:rPr lang="ko-KR" sz="800">
                          <a:solidFill>
                            <a:srgbClr val="262626"/>
                          </a:solidFill>
                          <a:latin typeface="Malgun Gothic"/>
                          <a:ea typeface="Malgun Gothic"/>
                          <a:cs typeface="Malgun Gothic"/>
                          <a:sym typeface="Malgun Gothic"/>
                        </a:rPr>
                        <a:t>개발사, 태그, 출시일, 구매수 표기</a:t>
                      </a:r>
                      <a:endParaRPr sz="800">
                        <a:solidFill>
                          <a:srgbClr val="262626"/>
                        </a:solidFill>
                        <a:latin typeface="Malgun Gothic"/>
                        <a:ea typeface="Malgun Gothic"/>
                        <a:cs typeface="Malgun Gothic"/>
                        <a:sym typeface="Malgun Gothic"/>
                      </a:endParaRPr>
                    </a:p>
                  </a:txBody>
                  <a:tcPr marT="45750" marB="45750" marR="0" marL="3600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bl>
          </a:graphicData>
        </a:graphic>
      </p:graphicFrame>
      <p:sp>
        <p:nvSpPr>
          <p:cNvPr id="1061" name="Google Shape;1061;p21"/>
          <p:cNvSpPr/>
          <p:nvPr/>
        </p:nvSpPr>
        <p:spPr>
          <a:xfrm>
            <a:off x="5066665" y="1459865"/>
            <a:ext cx="1470025" cy="288290"/>
          </a:xfrm>
          <a:prstGeom prst="rect">
            <a:avLst/>
          </a:prstGeom>
          <a:noFill/>
          <a:ln cap="flat" cmpd="sng" w="9525">
            <a:solidFill>
              <a:srgbClr val="7F7F7F"/>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l">
              <a:spcBef>
                <a:spcPts val="0"/>
              </a:spcBef>
              <a:spcAft>
                <a:spcPts val="0"/>
              </a:spcAft>
              <a:buNone/>
            </a:pPr>
            <a:r>
              <a:rPr lang="ko-KR" sz="900">
                <a:solidFill>
                  <a:srgbClr val="3F3F3F"/>
                </a:solidFill>
                <a:latin typeface="Malgun Gothic"/>
                <a:ea typeface="Malgun Gothic"/>
                <a:cs typeface="Malgun Gothic"/>
                <a:sym typeface="Malgun Gothic"/>
              </a:rPr>
              <a:t>        </a:t>
            </a:r>
            <a:r>
              <a:rPr lang="ko-KR" sz="900">
                <a:solidFill>
                  <a:schemeClr val="lt1"/>
                </a:solidFill>
                <a:latin typeface="Malgun Gothic"/>
                <a:ea typeface="Malgun Gothic"/>
                <a:cs typeface="Malgun Gothic"/>
                <a:sym typeface="Malgun Gothic"/>
              </a:rPr>
              <a:t>검색 :</a:t>
            </a:r>
            <a:endParaRPr sz="900">
              <a:solidFill>
                <a:schemeClr val="lt1"/>
              </a:solidFill>
              <a:latin typeface="Malgun Gothic"/>
              <a:ea typeface="Malgun Gothic"/>
              <a:cs typeface="Malgun Gothic"/>
              <a:sym typeface="Malgun Gothic"/>
            </a:endParaRPr>
          </a:p>
        </p:txBody>
      </p:sp>
      <p:pic>
        <p:nvPicPr>
          <p:cNvPr id="1062" name="Google Shape;1062;p21"/>
          <p:cNvPicPr preferRelativeResize="0"/>
          <p:nvPr/>
        </p:nvPicPr>
        <p:blipFill rotWithShape="1">
          <a:blip r:embed="rId3">
            <a:alphaModFix/>
          </a:blip>
          <a:srcRect b="0" l="0" r="0" t="0"/>
          <a:stretch/>
        </p:blipFill>
        <p:spPr>
          <a:xfrm>
            <a:off x="5138420" y="1534795"/>
            <a:ext cx="144780" cy="144780"/>
          </a:xfrm>
          <a:prstGeom prst="rect">
            <a:avLst/>
          </a:prstGeom>
          <a:solidFill>
            <a:schemeClr val="lt1"/>
          </a:solidFill>
          <a:ln>
            <a:noFill/>
          </a:ln>
        </p:spPr>
      </p:pic>
      <p:sp>
        <p:nvSpPr>
          <p:cNvPr id="1063" name="Google Shape;1063;p21"/>
          <p:cNvSpPr/>
          <p:nvPr/>
        </p:nvSpPr>
        <p:spPr>
          <a:xfrm>
            <a:off x="4413250" y="95250"/>
            <a:ext cx="2736215" cy="2159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ko-KR" sz="800">
                <a:solidFill>
                  <a:schemeClr val="dk1"/>
                </a:solidFill>
                <a:latin typeface="Malgun Gothic"/>
                <a:ea typeface="Malgun Gothic"/>
                <a:cs typeface="Malgun Gothic"/>
                <a:sym typeface="Malgun Gothic"/>
              </a:rPr>
              <a:t>서브 화면 (비 로그인)</a:t>
            </a:r>
            <a:endParaRPr sz="800">
              <a:solidFill>
                <a:schemeClr val="dk1"/>
              </a:solidFill>
              <a:latin typeface="Malgun Gothic"/>
              <a:ea typeface="Malgun Gothic"/>
              <a:cs typeface="Malgun Gothic"/>
              <a:sym typeface="Malgun Gothic"/>
            </a:endParaRPr>
          </a:p>
        </p:txBody>
      </p:sp>
      <p:sp>
        <p:nvSpPr>
          <p:cNvPr id="1064" name="Google Shape;1064;p21"/>
          <p:cNvSpPr/>
          <p:nvPr/>
        </p:nvSpPr>
        <p:spPr>
          <a:xfrm>
            <a:off x="956310" y="324485"/>
            <a:ext cx="2736215" cy="215900"/>
          </a:xfrm>
          <a:prstGeom prst="rect">
            <a:avLst/>
          </a:prstGeom>
          <a:noFill/>
          <a:ln>
            <a:noFill/>
          </a:ln>
        </p:spPr>
        <p:txBody>
          <a:bodyPr anchorCtr="0" anchor="ctr" bIns="72000" lIns="91425" spcFirstLastPara="1" rIns="91425" wrap="square" tIns="72000">
            <a:noAutofit/>
          </a:bodyPr>
          <a:lstStyle/>
          <a:p>
            <a:pPr indent="0" lvl="0" marL="0" marR="0" rtl="0" algn="l">
              <a:spcBef>
                <a:spcPts val="0"/>
              </a:spcBef>
              <a:spcAft>
                <a:spcPts val="0"/>
              </a:spcAft>
              <a:buNone/>
            </a:pPr>
            <a:r>
              <a:rPr lang="ko-KR" sz="800">
                <a:solidFill>
                  <a:schemeClr val="dk1"/>
                </a:solidFill>
                <a:latin typeface="Malgun Gothic"/>
                <a:ea typeface="Malgun Gothic"/>
                <a:cs typeface="Malgun Gothic"/>
                <a:sym typeface="Malgun Gothic"/>
              </a:rPr>
              <a:t>메인 화면 &gt; 서브화면 &gt; 상세화면</a:t>
            </a:r>
            <a:endParaRPr sz="800">
              <a:solidFill>
                <a:schemeClr val="dk1"/>
              </a:solidFill>
              <a:latin typeface="Malgun Gothic"/>
              <a:ea typeface="Malgun Gothic"/>
              <a:cs typeface="Malgun Gothic"/>
              <a:sym typeface="Malgun Gothic"/>
            </a:endParaRPr>
          </a:p>
        </p:txBody>
      </p:sp>
      <p:sp>
        <p:nvSpPr>
          <p:cNvPr id="1065" name="Google Shape;1065;p21"/>
          <p:cNvSpPr/>
          <p:nvPr/>
        </p:nvSpPr>
        <p:spPr>
          <a:xfrm>
            <a:off x="956310" y="95250"/>
            <a:ext cx="2736215" cy="2159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ko-KR" sz="800">
                <a:solidFill>
                  <a:schemeClr val="dk1"/>
                </a:solidFill>
                <a:latin typeface="Malgun Gothic"/>
                <a:ea typeface="Malgun Gothic"/>
                <a:cs typeface="Malgun Gothic"/>
                <a:sym typeface="Malgun Gothic"/>
              </a:rPr>
              <a:t>web_02</a:t>
            </a:r>
            <a:endParaRPr sz="800">
              <a:solidFill>
                <a:schemeClr val="dk1"/>
              </a:solidFill>
              <a:latin typeface="Malgun Gothic"/>
              <a:ea typeface="Malgun Gothic"/>
              <a:cs typeface="Malgun Gothic"/>
              <a:sym typeface="Malgun Gothic"/>
            </a:endParaRPr>
          </a:p>
        </p:txBody>
      </p:sp>
      <p:pic>
        <p:nvPicPr>
          <p:cNvPr id="1067" name="Google Shape;1067;p21"/>
          <p:cNvPicPr preferRelativeResize="0"/>
          <p:nvPr/>
        </p:nvPicPr>
        <p:blipFill rotWithShape="1">
          <a:blip r:embed="rId4">
            <a:alphaModFix/>
          </a:blip>
          <a:srcRect b="0" l="0" r="0" t="0"/>
          <a:stretch/>
        </p:blipFill>
        <p:spPr>
          <a:xfrm>
            <a:off x="4869815" y="3397885"/>
            <a:ext cx="786130" cy="170815"/>
          </a:xfrm>
          <a:prstGeom prst="rect">
            <a:avLst/>
          </a:prstGeom>
          <a:noFill/>
          <a:ln>
            <a:noFill/>
          </a:ln>
        </p:spPr>
      </p:pic>
      <p:pic>
        <p:nvPicPr>
          <p:cNvPr id="1068" name="Google Shape;1068;p21"/>
          <p:cNvPicPr preferRelativeResize="0"/>
          <p:nvPr/>
        </p:nvPicPr>
        <p:blipFill rotWithShape="1">
          <a:blip r:embed="rId4">
            <a:alphaModFix/>
          </a:blip>
          <a:srcRect b="0" l="0" r="0" t="0"/>
          <a:stretch/>
        </p:blipFill>
        <p:spPr>
          <a:xfrm>
            <a:off x="4905375" y="1854835"/>
            <a:ext cx="1746250" cy="942340"/>
          </a:xfrm>
          <a:prstGeom prst="rect">
            <a:avLst/>
          </a:prstGeom>
          <a:noFill/>
          <a:ln>
            <a:noFill/>
          </a:ln>
        </p:spPr>
      </p:pic>
      <p:sp>
        <p:nvSpPr>
          <p:cNvPr id="1069" name="Google Shape;1069;p21"/>
          <p:cNvSpPr txBox="1"/>
          <p:nvPr/>
        </p:nvSpPr>
        <p:spPr>
          <a:xfrm>
            <a:off x="5433060" y="2214880"/>
            <a:ext cx="607695" cy="2616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1100">
                <a:solidFill>
                  <a:schemeClr val="lt1"/>
                </a:solidFill>
                <a:latin typeface="Malgun Gothic"/>
                <a:ea typeface="Malgun Gothic"/>
                <a:cs typeface="Malgun Gothic"/>
                <a:sym typeface="Malgun Gothic"/>
              </a:rPr>
              <a:t>이미지</a:t>
            </a:r>
            <a:endParaRPr/>
          </a:p>
        </p:txBody>
      </p:sp>
      <p:sp>
        <p:nvSpPr>
          <p:cNvPr id="1070" name="Google Shape;1070;p21"/>
          <p:cNvSpPr txBox="1"/>
          <p:nvPr/>
        </p:nvSpPr>
        <p:spPr>
          <a:xfrm>
            <a:off x="4802505" y="2791460"/>
            <a:ext cx="1796415" cy="35369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1000">
                <a:solidFill>
                  <a:schemeClr val="lt1"/>
                </a:solidFill>
                <a:latin typeface="Malgun Gothic"/>
                <a:ea typeface="Malgun Gothic"/>
                <a:cs typeface="Malgun Gothic"/>
                <a:sym typeface="Malgun Gothic"/>
              </a:rPr>
              <a:t>기본 게임 {카테고리} </a:t>
            </a:r>
            <a:endParaRPr sz="1000">
              <a:solidFill>
                <a:schemeClr val="lt1"/>
              </a:solidFill>
              <a:latin typeface="Malgun Gothic"/>
              <a:ea typeface="Malgun Gothic"/>
              <a:cs typeface="Malgun Gothic"/>
              <a:sym typeface="Malgun Gothic"/>
            </a:endParaRPr>
          </a:p>
          <a:p>
            <a:pPr indent="0" lvl="0" marL="0" marR="0" rtl="0" algn="l">
              <a:spcBef>
                <a:spcPts val="0"/>
              </a:spcBef>
              <a:spcAft>
                <a:spcPts val="0"/>
              </a:spcAft>
              <a:buNone/>
            </a:pPr>
            <a:r>
              <a:rPr lang="ko-KR" sz="700">
                <a:solidFill>
                  <a:schemeClr val="lt1"/>
                </a:solidFill>
                <a:latin typeface="Malgun Gothic"/>
                <a:ea typeface="Malgun Gothic"/>
                <a:cs typeface="Malgun Gothic"/>
                <a:sym typeface="Malgun Gothic"/>
              </a:rPr>
              <a:t>게임 가격 (할인률)</a:t>
            </a:r>
            <a:endParaRPr sz="700">
              <a:solidFill>
                <a:schemeClr val="lt1"/>
              </a:solidFill>
              <a:latin typeface="Malgun Gothic"/>
              <a:ea typeface="Malgun Gothic"/>
              <a:cs typeface="Malgun Gothic"/>
              <a:sym typeface="Malgun Gothic"/>
            </a:endParaRPr>
          </a:p>
        </p:txBody>
      </p:sp>
      <p:sp>
        <p:nvSpPr>
          <p:cNvPr id="1071" name="Google Shape;1071;p21"/>
          <p:cNvSpPr txBox="1"/>
          <p:nvPr/>
        </p:nvSpPr>
        <p:spPr>
          <a:xfrm>
            <a:off x="4794885" y="3121025"/>
            <a:ext cx="1796415" cy="3079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700">
                <a:solidFill>
                  <a:schemeClr val="lt1"/>
                </a:solidFill>
                <a:latin typeface="Malgun Gothic"/>
                <a:ea typeface="Malgun Gothic"/>
                <a:cs typeface="Malgun Gothic"/>
                <a:sym typeface="Malgun Gothic"/>
              </a:rPr>
              <a:t>개발사 명</a:t>
            </a:r>
            <a:endParaRPr sz="700">
              <a:solidFill>
                <a:schemeClr val="lt1"/>
              </a:solidFill>
              <a:latin typeface="Malgun Gothic"/>
              <a:ea typeface="Malgun Gothic"/>
              <a:cs typeface="Malgun Gothic"/>
              <a:sym typeface="Malgun Gothic"/>
            </a:endParaRPr>
          </a:p>
          <a:p>
            <a:pPr indent="0" lvl="0" marL="0" marR="0" rtl="0" algn="l">
              <a:spcBef>
                <a:spcPts val="0"/>
              </a:spcBef>
              <a:spcAft>
                <a:spcPts val="0"/>
              </a:spcAft>
              <a:buNone/>
            </a:pPr>
            <a:r>
              <a:rPr lang="ko-KR" sz="700">
                <a:solidFill>
                  <a:schemeClr val="lt1"/>
                </a:solidFill>
                <a:latin typeface="Malgun Gothic"/>
                <a:ea typeface="Malgun Gothic"/>
                <a:cs typeface="Malgun Gothic"/>
                <a:sym typeface="Malgun Gothic"/>
              </a:rPr>
              <a:t>20201.6.18 할인 종료</a:t>
            </a:r>
            <a:endParaRPr sz="700">
              <a:solidFill>
                <a:schemeClr val="lt1"/>
              </a:solidFill>
              <a:latin typeface="Malgun Gothic"/>
              <a:ea typeface="Malgun Gothic"/>
              <a:cs typeface="Malgun Gothic"/>
              <a:sym typeface="Malgun Gothic"/>
            </a:endParaRPr>
          </a:p>
        </p:txBody>
      </p:sp>
      <p:sp>
        <p:nvSpPr>
          <p:cNvPr id="1072" name="Google Shape;1072;p21"/>
          <p:cNvSpPr txBox="1"/>
          <p:nvPr/>
        </p:nvSpPr>
        <p:spPr>
          <a:xfrm>
            <a:off x="4835525" y="3385185"/>
            <a:ext cx="576580" cy="2000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700">
                <a:solidFill>
                  <a:schemeClr val="lt1"/>
                </a:solidFill>
                <a:latin typeface="Malgun Gothic"/>
                <a:ea typeface="Malgun Gothic"/>
                <a:cs typeface="Malgun Gothic"/>
                <a:sym typeface="Malgun Gothic"/>
              </a:rPr>
              <a:t>몇 세 이상</a:t>
            </a:r>
            <a:endParaRPr sz="700">
              <a:solidFill>
                <a:schemeClr val="lt1"/>
              </a:solidFill>
              <a:latin typeface="Malgun Gothic"/>
              <a:ea typeface="Malgun Gothic"/>
              <a:cs typeface="Malgun Gothic"/>
              <a:sym typeface="Malgun Gothic"/>
            </a:endParaRPr>
          </a:p>
        </p:txBody>
      </p:sp>
      <p:sp>
        <p:nvSpPr>
          <p:cNvPr id="1073" name="Google Shape;1073;p21"/>
          <p:cNvSpPr/>
          <p:nvPr/>
        </p:nvSpPr>
        <p:spPr>
          <a:xfrm>
            <a:off x="4828540" y="3829050"/>
            <a:ext cx="1776095" cy="198120"/>
          </a:xfrm>
          <a:prstGeom prst="roundRect">
            <a:avLst>
              <a:gd fmla="val 16667" name="adj"/>
            </a:avLst>
          </a:prstGeom>
          <a:noFill/>
          <a:ln cap="flat" cmpd="sng" w="9525">
            <a:solidFill>
              <a:srgbClr val="7F7F7F"/>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ko-KR" sz="900">
                <a:solidFill>
                  <a:srgbClr val="A5A5A5"/>
                </a:solidFill>
                <a:latin typeface="Malgun Gothic"/>
                <a:ea typeface="Malgun Gothic"/>
                <a:cs typeface="Malgun Gothic"/>
                <a:sym typeface="Malgun Gothic"/>
              </a:rPr>
              <a:t>  +   위시 리스트 추가</a:t>
            </a:r>
            <a:endParaRPr/>
          </a:p>
        </p:txBody>
      </p:sp>
      <p:sp>
        <p:nvSpPr>
          <p:cNvPr id="1074" name="Google Shape;1074;p21"/>
          <p:cNvSpPr/>
          <p:nvPr/>
        </p:nvSpPr>
        <p:spPr>
          <a:xfrm>
            <a:off x="4859020" y="3606165"/>
            <a:ext cx="1739900" cy="156845"/>
          </a:xfrm>
          <a:prstGeom prst="roundRect">
            <a:avLst>
              <a:gd fmla="val 16667" name="adj"/>
            </a:avLst>
          </a:prstGeom>
          <a:noFill/>
          <a:ln cap="flat" cmpd="sng" w="9525">
            <a:solidFill>
              <a:srgbClr val="7F7F7F"/>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ko-KR" sz="900">
                <a:solidFill>
                  <a:srgbClr val="A5A5A5"/>
                </a:solidFill>
                <a:latin typeface="Malgun Gothic"/>
                <a:ea typeface="Malgun Gothic"/>
                <a:cs typeface="Malgun Gothic"/>
                <a:sym typeface="Malgun Gothic"/>
              </a:rPr>
              <a:t>구매</a:t>
            </a:r>
            <a:endParaRPr/>
          </a:p>
        </p:txBody>
      </p:sp>
      <p:sp>
        <p:nvSpPr>
          <p:cNvPr id="1075" name="Google Shape;1075;p21"/>
          <p:cNvSpPr/>
          <p:nvPr/>
        </p:nvSpPr>
        <p:spPr>
          <a:xfrm>
            <a:off x="5164455" y="3860165"/>
            <a:ext cx="180340" cy="167005"/>
          </a:xfrm>
          <a:prstGeom prst="ellipse">
            <a:avLst/>
          </a:prstGeom>
          <a:no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1076" name="Google Shape;1076;p21"/>
          <p:cNvSpPr txBox="1"/>
          <p:nvPr/>
        </p:nvSpPr>
        <p:spPr>
          <a:xfrm>
            <a:off x="1017270" y="1762760"/>
            <a:ext cx="3885565" cy="52324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700">
                <a:solidFill>
                  <a:schemeClr val="lt1"/>
                </a:solidFill>
                <a:latin typeface="Malgun Gothic"/>
                <a:ea typeface="Malgun Gothic"/>
                <a:cs typeface="Malgun Gothic"/>
                <a:sym typeface="Malgun Gothic"/>
              </a:rPr>
              <a:t>프리파이어는 궁극의 모바일 생존 슈팅 게임입니다. 이 게임은 10분 동안 당신을 외딴섬에 다른 49명의 사람과 가두고 생존하는지를 지켜보게 될 것입니다. 플레이어는 낙하산을 통해 자유롭게 시작 지점을 선택할 수 있고, 최대한 안전 지역 안에서 살아남기를 목표로 할 수 있습니다. 차량을 운전해 넓은 지역을 탐험할 수 있고, 풀에 몸을 숨길 수도 있습니다. 매복, 저격, 생존. 단 하나의 목표는 ""생존""하고 끝가지 살아남는 것입니다.</a:t>
            </a:r>
            <a:endParaRPr sz="700">
              <a:solidFill>
                <a:schemeClr val="lt1"/>
              </a:solidFill>
              <a:latin typeface="Malgun Gothic"/>
              <a:ea typeface="Malgun Gothic"/>
              <a:cs typeface="Malgun Gothic"/>
              <a:sym typeface="Malgun Gothic"/>
            </a:endParaRPr>
          </a:p>
        </p:txBody>
      </p:sp>
      <p:sp>
        <p:nvSpPr>
          <p:cNvPr id="1077" name="Google Shape;1077;p21"/>
          <p:cNvSpPr/>
          <p:nvPr/>
        </p:nvSpPr>
        <p:spPr>
          <a:xfrm>
            <a:off x="660400" y="1491615"/>
            <a:ext cx="301625" cy="301625"/>
          </a:xfrm>
          <a:prstGeom prst="ellipse">
            <a:avLst/>
          </a:prstGeom>
          <a:solidFill>
            <a:srgbClr val="F4B08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1078" name="Google Shape;1078;p21"/>
          <p:cNvSpPr/>
          <p:nvPr/>
        </p:nvSpPr>
        <p:spPr>
          <a:xfrm rot="-5400000">
            <a:off x="770890" y="1601470"/>
            <a:ext cx="80010" cy="143510"/>
          </a:xfrm>
          <a:prstGeom prst="flowChartDelay">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1079" name="Google Shape;1079;p21"/>
          <p:cNvSpPr/>
          <p:nvPr/>
        </p:nvSpPr>
        <p:spPr>
          <a:xfrm>
            <a:off x="775335" y="1541780"/>
            <a:ext cx="71755" cy="71755"/>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1080" name="Google Shape;1080;p21"/>
          <p:cNvSpPr txBox="1"/>
          <p:nvPr/>
        </p:nvSpPr>
        <p:spPr>
          <a:xfrm>
            <a:off x="1017270" y="1436370"/>
            <a:ext cx="702310" cy="2000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700">
                <a:solidFill>
                  <a:schemeClr val="lt1"/>
                </a:solidFill>
                <a:latin typeface="Malgun Gothic"/>
                <a:ea typeface="Malgun Gothic"/>
                <a:cs typeface="Malgun Gothic"/>
                <a:sym typeface="Malgun Gothic"/>
              </a:rPr>
              <a:t>선플러</a:t>
            </a:r>
            <a:endParaRPr b="1" sz="700">
              <a:solidFill>
                <a:schemeClr val="lt1"/>
              </a:solidFill>
              <a:latin typeface="Malgun Gothic"/>
              <a:ea typeface="Malgun Gothic"/>
              <a:cs typeface="Malgun Gothic"/>
              <a:sym typeface="Malgun Gothic"/>
            </a:endParaRPr>
          </a:p>
        </p:txBody>
      </p:sp>
      <p:sp>
        <p:nvSpPr>
          <p:cNvPr id="1081" name="Google Shape;1081;p21"/>
          <p:cNvSpPr/>
          <p:nvPr/>
        </p:nvSpPr>
        <p:spPr>
          <a:xfrm>
            <a:off x="1109345" y="1607820"/>
            <a:ext cx="104140" cy="104140"/>
          </a:xfrm>
          <a:prstGeom prst="star5">
            <a:avLst>
              <a:gd fmla="val 19098" name="adj"/>
              <a:gd fmla="val 105146" name="hf"/>
              <a:gd fmla="val 110557" name="vf"/>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00">
              <a:solidFill>
                <a:schemeClr val="lt1"/>
              </a:solidFill>
              <a:latin typeface="Malgun Gothic"/>
              <a:ea typeface="Malgun Gothic"/>
              <a:cs typeface="Malgun Gothic"/>
              <a:sym typeface="Malgun Gothic"/>
            </a:endParaRPr>
          </a:p>
        </p:txBody>
      </p:sp>
      <p:sp>
        <p:nvSpPr>
          <p:cNvPr id="1082" name="Google Shape;1082;p21"/>
          <p:cNvSpPr/>
          <p:nvPr/>
        </p:nvSpPr>
        <p:spPr>
          <a:xfrm>
            <a:off x="1224915" y="1607820"/>
            <a:ext cx="104140" cy="104140"/>
          </a:xfrm>
          <a:prstGeom prst="star5">
            <a:avLst>
              <a:gd fmla="val 19098" name="adj"/>
              <a:gd fmla="val 105146" name="hf"/>
              <a:gd fmla="val 110557" name="vf"/>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00">
              <a:solidFill>
                <a:schemeClr val="lt1"/>
              </a:solidFill>
              <a:latin typeface="Malgun Gothic"/>
              <a:ea typeface="Malgun Gothic"/>
              <a:cs typeface="Malgun Gothic"/>
              <a:sym typeface="Malgun Gothic"/>
            </a:endParaRPr>
          </a:p>
        </p:txBody>
      </p:sp>
      <p:sp>
        <p:nvSpPr>
          <p:cNvPr id="1083" name="Google Shape;1083;p21"/>
          <p:cNvSpPr/>
          <p:nvPr/>
        </p:nvSpPr>
        <p:spPr>
          <a:xfrm>
            <a:off x="1348740" y="1607820"/>
            <a:ext cx="104140" cy="104140"/>
          </a:xfrm>
          <a:prstGeom prst="star5">
            <a:avLst>
              <a:gd fmla="val 19098" name="adj"/>
              <a:gd fmla="val 105146" name="hf"/>
              <a:gd fmla="val 110557" name="vf"/>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00">
              <a:solidFill>
                <a:schemeClr val="lt1"/>
              </a:solidFill>
              <a:latin typeface="Malgun Gothic"/>
              <a:ea typeface="Malgun Gothic"/>
              <a:cs typeface="Malgun Gothic"/>
              <a:sym typeface="Malgun Gothic"/>
            </a:endParaRPr>
          </a:p>
        </p:txBody>
      </p:sp>
      <p:sp>
        <p:nvSpPr>
          <p:cNvPr id="1084" name="Google Shape;1084;p21"/>
          <p:cNvSpPr/>
          <p:nvPr/>
        </p:nvSpPr>
        <p:spPr>
          <a:xfrm>
            <a:off x="1473835" y="1607820"/>
            <a:ext cx="104140" cy="104140"/>
          </a:xfrm>
          <a:prstGeom prst="star5">
            <a:avLst>
              <a:gd fmla="val 19098" name="adj"/>
              <a:gd fmla="val 105146" name="hf"/>
              <a:gd fmla="val 110557" name="vf"/>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00">
              <a:solidFill>
                <a:schemeClr val="lt1"/>
              </a:solidFill>
              <a:latin typeface="Malgun Gothic"/>
              <a:ea typeface="Malgun Gothic"/>
              <a:cs typeface="Malgun Gothic"/>
              <a:sym typeface="Malgun Gothic"/>
            </a:endParaRPr>
          </a:p>
        </p:txBody>
      </p:sp>
      <p:sp>
        <p:nvSpPr>
          <p:cNvPr id="1085" name="Google Shape;1085;p21"/>
          <p:cNvSpPr/>
          <p:nvPr/>
        </p:nvSpPr>
        <p:spPr>
          <a:xfrm>
            <a:off x="1597660" y="1607820"/>
            <a:ext cx="104140" cy="104140"/>
          </a:xfrm>
          <a:prstGeom prst="star5">
            <a:avLst>
              <a:gd fmla="val 19098" name="adj"/>
              <a:gd fmla="val 105146" name="hf"/>
              <a:gd fmla="val 110557" name="vf"/>
            </a:avLst>
          </a:prstGeom>
          <a:solidFill>
            <a:schemeClr val="lt1">
              <a:alpha val="51764"/>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00">
              <a:solidFill>
                <a:schemeClr val="lt1"/>
              </a:solidFill>
              <a:latin typeface="Malgun Gothic"/>
              <a:ea typeface="Malgun Gothic"/>
              <a:cs typeface="Malgun Gothic"/>
              <a:sym typeface="Malgun Gothic"/>
            </a:endParaRPr>
          </a:p>
        </p:txBody>
      </p:sp>
      <p:sp>
        <p:nvSpPr>
          <p:cNvPr id="1086" name="Google Shape;1086;p21"/>
          <p:cNvSpPr txBox="1"/>
          <p:nvPr/>
        </p:nvSpPr>
        <p:spPr>
          <a:xfrm>
            <a:off x="1682115" y="1567815"/>
            <a:ext cx="762635" cy="2000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700">
                <a:solidFill>
                  <a:srgbClr val="7F7F7F"/>
                </a:solidFill>
                <a:latin typeface="Malgun Gothic"/>
                <a:ea typeface="Malgun Gothic"/>
                <a:cs typeface="Malgun Gothic"/>
                <a:sym typeface="Malgun Gothic"/>
              </a:rPr>
              <a:t>2021년 06월 10일</a:t>
            </a:r>
            <a:endParaRPr sz="700">
              <a:solidFill>
                <a:srgbClr val="7F7F7F"/>
              </a:solidFill>
              <a:latin typeface="Malgun Gothic"/>
              <a:ea typeface="Malgun Gothic"/>
              <a:cs typeface="Malgun Gothic"/>
              <a:sym typeface="Malgun Gothic"/>
            </a:endParaRPr>
          </a:p>
        </p:txBody>
      </p:sp>
      <p:pic>
        <p:nvPicPr>
          <p:cNvPr id="1087" name="Google Shape;1087;p21"/>
          <p:cNvPicPr preferRelativeResize="0"/>
          <p:nvPr/>
        </p:nvPicPr>
        <p:blipFill rotWithShape="1">
          <a:blip r:embed="rId5">
            <a:alphaModFix/>
          </a:blip>
          <a:srcRect b="0" l="0" r="0" t="0"/>
          <a:stretch/>
        </p:blipFill>
        <p:spPr>
          <a:xfrm>
            <a:off x="4235450" y="1509395"/>
            <a:ext cx="210820" cy="233680"/>
          </a:xfrm>
          <a:prstGeom prst="rect">
            <a:avLst/>
          </a:prstGeom>
          <a:noFill/>
          <a:ln>
            <a:noFill/>
          </a:ln>
        </p:spPr>
      </p:pic>
      <p:sp>
        <p:nvSpPr>
          <p:cNvPr id="1088" name="Google Shape;1088;p21"/>
          <p:cNvSpPr txBox="1"/>
          <p:nvPr/>
        </p:nvSpPr>
        <p:spPr>
          <a:xfrm>
            <a:off x="4538980" y="1445895"/>
            <a:ext cx="199390" cy="3232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500">
                <a:solidFill>
                  <a:schemeClr val="lt1"/>
                </a:solidFill>
                <a:latin typeface="Malgun Gothic"/>
                <a:ea typeface="Malgun Gothic"/>
                <a:cs typeface="Malgun Gothic"/>
                <a:sym typeface="Malgun Gothic"/>
              </a:rPr>
              <a:t>.</a:t>
            </a:r>
            <a:endParaRPr/>
          </a:p>
          <a:p>
            <a:pPr indent="0" lvl="0" marL="0" marR="0" rtl="0" algn="l">
              <a:spcBef>
                <a:spcPts val="0"/>
              </a:spcBef>
              <a:spcAft>
                <a:spcPts val="0"/>
              </a:spcAft>
              <a:buNone/>
            </a:pPr>
            <a:r>
              <a:rPr b="1" lang="ko-KR" sz="500">
                <a:solidFill>
                  <a:schemeClr val="lt1"/>
                </a:solidFill>
                <a:latin typeface="Malgun Gothic"/>
                <a:ea typeface="Malgun Gothic"/>
                <a:cs typeface="Malgun Gothic"/>
                <a:sym typeface="Malgun Gothic"/>
              </a:rPr>
              <a:t>.</a:t>
            </a:r>
            <a:endParaRPr/>
          </a:p>
          <a:p>
            <a:pPr indent="0" lvl="0" marL="0" marR="0" rtl="0" algn="l">
              <a:spcBef>
                <a:spcPts val="0"/>
              </a:spcBef>
              <a:spcAft>
                <a:spcPts val="0"/>
              </a:spcAft>
              <a:buNone/>
            </a:pPr>
            <a:r>
              <a:rPr b="1" lang="ko-KR" sz="500">
                <a:solidFill>
                  <a:schemeClr val="lt1"/>
                </a:solidFill>
                <a:latin typeface="Malgun Gothic"/>
                <a:ea typeface="Malgun Gothic"/>
                <a:cs typeface="Malgun Gothic"/>
                <a:sym typeface="Malgun Gothic"/>
              </a:rPr>
              <a:t>.</a:t>
            </a:r>
            <a:endParaRPr b="1" sz="500">
              <a:solidFill>
                <a:schemeClr val="lt1"/>
              </a:solidFill>
              <a:latin typeface="Malgun Gothic"/>
              <a:ea typeface="Malgun Gothic"/>
              <a:cs typeface="Malgun Gothic"/>
              <a:sym typeface="Malgun Gothic"/>
            </a:endParaRPr>
          </a:p>
        </p:txBody>
      </p:sp>
      <p:sp>
        <p:nvSpPr>
          <p:cNvPr id="1089" name="Google Shape;1089;p21"/>
          <p:cNvSpPr txBox="1"/>
          <p:nvPr/>
        </p:nvSpPr>
        <p:spPr>
          <a:xfrm>
            <a:off x="945515" y="2710180"/>
            <a:ext cx="2146935" cy="15005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1200">
                <a:solidFill>
                  <a:schemeClr val="lt1"/>
                </a:solidFill>
                <a:latin typeface="Malgun Gothic"/>
                <a:ea typeface="Malgun Gothic"/>
                <a:cs typeface="Malgun Gothic"/>
                <a:sym typeface="Malgun Gothic"/>
              </a:rPr>
              <a:t>추가 정보</a:t>
            </a:r>
            <a:endParaRPr sz="1200">
              <a:solidFill>
                <a:schemeClr val="lt1"/>
              </a:solidFill>
              <a:latin typeface="Malgun Gothic"/>
              <a:ea typeface="Malgun Gothic"/>
              <a:cs typeface="Malgun Gothic"/>
              <a:sym typeface="Malgun Gothic"/>
            </a:endParaRPr>
          </a:p>
          <a:p>
            <a:pPr indent="0" lvl="0" marL="0" marR="0" rtl="0" algn="l">
              <a:spcBef>
                <a:spcPts val="0"/>
              </a:spcBef>
              <a:spcAft>
                <a:spcPts val="0"/>
              </a:spcAft>
              <a:buNone/>
            </a:pPr>
            <a:r>
              <a:t/>
            </a:r>
            <a:endParaRPr sz="1200">
              <a:solidFill>
                <a:schemeClr val="lt1"/>
              </a:solidFill>
              <a:latin typeface="Malgun Gothic"/>
              <a:ea typeface="Malgun Gothic"/>
              <a:cs typeface="Malgun Gothic"/>
              <a:sym typeface="Malgun Gothic"/>
            </a:endParaRPr>
          </a:p>
          <a:p>
            <a:pPr indent="0" lvl="0" marL="0" marR="0" rtl="0" algn="l">
              <a:spcBef>
                <a:spcPts val="0"/>
              </a:spcBef>
              <a:spcAft>
                <a:spcPts val="0"/>
              </a:spcAft>
              <a:buNone/>
            </a:pPr>
            <a:r>
              <a:t/>
            </a:r>
            <a:endParaRPr sz="1200">
              <a:solidFill>
                <a:schemeClr val="lt1"/>
              </a:solidFill>
              <a:latin typeface="Malgun Gothic"/>
              <a:ea typeface="Malgun Gothic"/>
              <a:cs typeface="Malgun Gothic"/>
              <a:sym typeface="Malgun Gothic"/>
            </a:endParaRPr>
          </a:p>
          <a:p>
            <a:pPr indent="0" lvl="0" marL="0" marR="0" rtl="0" algn="l">
              <a:spcBef>
                <a:spcPts val="0"/>
              </a:spcBef>
              <a:spcAft>
                <a:spcPts val="0"/>
              </a:spcAft>
              <a:buNone/>
            </a:pPr>
            <a:r>
              <a:rPr lang="ko-KR" sz="1200">
                <a:solidFill>
                  <a:schemeClr val="lt1"/>
                </a:solidFill>
                <a:latin typeface="Malgun Gothic"/>
                <a:ea typeface="Malgun Gothic"/>
                <a:cs typeface="Malgun Gothic"/>
                <a:sym typeface="Malgun Gothic"/>
              </a:rPr>
              <a:t>개발사      태그      </a:t>
            </a:r>
            <a:endParaRPr sz="1200">
              <a:solidFill>
                <a:schemeClr val="lt1"/>
              </a:solidFill>
              <a:latin typeface="Malgun Gothic"/>
              <a:ea typeface="Malgun Gothic"/>
              <a:cs typeface="Malgun Gothic"/>
              <a:sym typeface="Malgun Gothic"/>
            </a:endParaRPr>
          </a:p>
          <a:p>
            <a:pPr indent="0" lvl="0" marL="0" marR="0" rtl="0" algn="l">
              <a:spcBef>
                <a:spcPts val="0"/>
              </a:spcBef>
              <a:spcAft>
                <a:spcPts val="0"/>
              </a:spcAft>
              <a:buNone/>
            </a:pPr>
            <a:r>
              <a:rPr lang="ko-KR" sz="1050">
                <a:solidFill>
                  <a:schemeClr val="lt1"/>
                </a:solidFill>
                <a:latin typeface="Malgun Gothic"/>
                <a:ea typeface="Malgun Gothic"/>
                <a:cs typeface="Malgun Gothic"/>
                <a:sym typeface="Malgun Gothic"/>
              </a:rPr>
              <a:t>개발사명    폭력, 어드벤쳐, 슈팅</a:t>
            </a:r>
            <a:endParaRPr sz="1050">
              <a:solidFill>
                <a:schemeClr val="lt1"/>
              </a:solidFill>
              <a:latin typeface="Malgun Gothic"/>
              <a:ea typeface="Malgun Gothic"/>
              <a:cs typeface="Malgun Gothic"/>
              <a:sym typeface="Malgun Gothic"/>
            </a:endParaRPr>
          </a:p>
          <a:p>
            <a:pPr indent="0" lvl="0" marL="0" marR="0" rtl="0" algn="l">
              <a:spcBef>
                <a:spcPts val="0"/>
              </a:spcBef>
              <a:spcAft>
                <a:spcPts val="0"/>
              </a:spcAft>
              <a:buNone/>
            </a:pPr>
            <a:r>
              <a:t/>
            </a:r>
            <a:endParaRPr sz="1050">
              <a:solidFill>
                <a:schemeClr val="lt1"/>
              </a:solidFill>
              <a:latin typeface="Malgun Gothic"/>
              <a:ea typeface="Malgun Gothic"/>
              <a:cs typeface="Malgun Gothic"/>
              <a:sym typeface="Malgun Gothic"/>
            </a:endParaRPr>
          </a:p>
          <a:p>
            <a:pPr indent="0" lvl="0" marL="0" marR="0" rtl="0" algn="l">
              <a:spcBef>
                <a:spcPts val="0"/>
              </a:spcBef>
              <a:spcAft>
                <a:spcPts val="0"/>
              </a:spcAft>
              <a:buNone/>
            </a:pPr>
            <a:r>
              <a:rPr lang="ko-KR" sz="1200">
                <a:solidFill>
                  <a:schemeClr val="lt1"/>
                </a:solidFill>
                <a:latin typeface="Malgun Gothic"/>
                <a:ea typeface="Malgun Gothic"/>
                <a:cs typeface="Malgun Gothic"/>
                <a:sym typeface="Malgun Gothic"/>
              </a:rPr>
              <a:t>출시일       구매 수</a:t>
            </a:r>
            <a:endParaRPr sz="1800">
              <a:solidFill>
                <a:schemeClr val="lt1"/>
              </a:solidFill>
              <a:latin typeface="Malgun Gothic"/>
              <a:ea typeface="Malgun Gothic"/>
              <a:cs typeface="Malgun Gothic"/>
              <a:sym typeface="Malgun Gothic"/>
            </a:endParaRPr>
          </a:p>
          <a:p>
            <a:pPr indent="0" lvl="0" marL="0" marR="0" rtl="0" algn="l">
              <a:spcBef>
                <a:spcPts val="0"/>
              </a:spcBef>
              <a:spcAft>
                <a:spcPts val="0"/>
              </a:spcAft>
              <a:buNone/>
            </a:pPr>
            <a:r>
              <a:rPr lang="ko-KR" sz="1050">
                <a:solidFill>
                  <a:schemeClr val="lt1"/>
                </a:solidFill>
                <a:latin typeface="Malgun Gothic"/>
                <a:ea typeface="Malgun Gothic"/>
                <a:cs typeface="Malgun Gothic"/>
                <a:sym typeface="Malgun Gothic"/>
              </a:rPr>
              <a:t>2021.6.13    500,000,000+</a:t>
            </a:r>
            <a:endParaRPr sz="1050">
              <a:solidFill>
                <a:schemeClr val="lt1"/>
              </a:solidFill>
              <a:latin typeface="Malgun Gothic"/>
              <a:ea typeface="Malgun Gothic"/>
              <a:cs typeface="Malgun Gothic"/>
              <a:sym typeface="Malgun Gothic"/>
            </a:endParaRPr>
          </a:p>
        </p:txBody>
      </p:sp>
      <p:sp>
        <p:nvSpPr>
          <p:cNvPr id="1090" name="Google Shape;1090;p21"/>
          <p:cNvSpPr/>
          <p:nvPr/>
        </p:nvSpPr>
        <p:spPr>
          <a:xfrm>
            <a:off x="522605" y="5776595"/>
            <a:ext cx="6156960" cy="532765"/>
          </a:xfrm>
          <a:prstGeom prst="rect">
            <a:avLst/>
          </a:prstGeom>
          <a:solidFill>
            <a:srgbClr val="3F3F3F"/>
          </a:solidFill>
          <a:ln cap="flat" cmpd="sng" w="9525">
            <a:solidFill>
              <a:srgbClr val="7F7F7F"/>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t/>
            </a:r>
            <a:endParaRPr sz="900">
              <a:solidFill>
                <a:srgbClr val="3F3F3F"/>
              </a:solidFill>
              <a:latin typeface="Malgun Gothic"/>
              <a:ea typeface="Malgun Gothic"/>
              <a:cs typeface="Malgun Gothic"/>
              <a:sym typeface="Malgun Gothic"/>
            </a:endParaRPr>
          </a:p>
        </p:txBody>
      </p:sp>
      <p:sp>
        <p:nvSpPr>
          <p:cNvPr id="1091" name="Google Shape;1091;p21"/>
          <p:cNvSpPr txBox="1"/>
          <p:nvPr/>
        </p:nvSpPr>
        <p:spPr>
          <a:xfrm>
            <a:off x="604520" y="5808980"/>
            <a:ext cx="5777230" cy="2000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700">
                <a:solidFill>
                  <a:srgbClr val="F2F2F2"/>
                </a:solidFill>
                <a:latin typeface="Malgun Gothic"/>
                <a:ea typeface="Malgun Gothic"/>
                <a:cs typeface="Malgun Gothic"/>
                <a:sym typeface="Malgun Gothic"/>
              </a:rPr>
              <a:t>회사소개</a:t>
            </a:r>
            <a:endParaRPr sz="700">
              <a:solidFill>
                <a:srgbClr val="F2F2F2"/>
              </a:solidFill>
              <a:latin typeface="Malgun Gothic"/>
              <a:ea typeface="Malgun Gothic"/>
              <a:cs typeface="Malgun Gothic"/>
              <a:sym typeface="Malgun Gothic"/>
            </a:endParaRPr>
          </a:p>
        </p:txBody>
      </p:sp>
      <p:sp>
        <p:nvSpPr>
          <p:cNvPr id="1092" name="Google Shape;1092;p21"/>
          <p:cNvSpPr txBox="1"/>
          <p:nvPr/>
        </p:nvSpPr>
        <p:spPr>
          <a:xfrm>
            <a:off x="563880" y="6042660"/>
            <a:ext cx="5777230" cy="2000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700">
                <a:solidFill>
                  <a:srgbClr val="F2F2F2"/>
                </a:solidFill>
                <a:latin typeface="Malgun Gothic"/>
                <a:ea typeface="Malgun Gothic"/>
                <a:cs typeface="Malgun Gothic"/>
                <a:sym typeface="Malgun Gothic"/>
              </a:rPr>
              <a:t>이용약관        개인정보처리방침  스토어 환불 정책</a:t>
            </a:r>
            <a:endParaRPr sz="700">
              <a:solidFill>
                <a:srgbClr val="F2F2F2"/>
              </a:solidFill>
              <a:latin typeface="Malgun Gothic"/>
              <a:ea typeface="Malgun Gothic"/>
              <a:cs typeface="Malgun Gothic"/>
              <a:sym typeface="Malgun Gothic"/>
            </a:endParaRPr>
          </a:p>
        </p:txBody>
      </p:sp>
      <p:sp>
        <p:nvSpPr>
          <p:cNvPr id="1093" name="Google Shape;1093;p21"/>
          <p:cNvSpPr/>
          <p:nvPr/>
        </p:nvSpPr>
        <p:spPr>
          <a:xfrm>
            <a:off x="1988185" y="2345690"/>
            <a:ext cx="1739900" cy="156845"/>
          </a:xfrm>
          <a:prstGeom prst="roundRect">
            <a:avLst>
              <a:gd fmla="val 16667" name="adj"/>
            </a:avLst>
          </a:prstGeom>
          <a:noFill/>
          <a:ln cap="flat" cmpd="sng" w="9525">
            <a:solidFill>
              <a:srgbClr val="7F7F7F"/>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ko-KR" sz="900">
                <a:solidFill>
                  <a:srgbClr val="A5A5A5"/>
                </a:solidFill>
                <a:latin typeface="Malgun Gothic"/>
                <a:ea typeface="Malgun Gothic"/>
                <a:cs typeface="Malgun Gothic"/>
                <a:sym typeface="Malgun Gothic"/>
              </a:rPr>
              <a:t>자세히 </a:t>
            </a:r>
            <a:r>
              <a:rPr lang="ko-KR" sz="900">
                <a:solidFill>
                  <a:srgbClr val="A5A5A5"/>
                </a:solidFill>
                <a:latin typeface="Malgun Gothic"/>
                <a:ea typeface="Malgun Gothic"/>
                <a:cs typeface="Malgun Gothic"/>
                <a:sym typeface="Malgun Gothic"/>
                <a:extLst>
                  <a:ext uri="http://customooxmlschemas.google.com/">
                    <go:slidesCustomData xmlns:go="http://customooxmlschemas.google.com/" textRoundtripDataId="1"/>
                  </a:ext>
                </a:extLst>
              </a:rPr>
              <a:t>보기</a:t>
            </a:r>
            <a:endParaRPr/>
          </a:p>
        </p:txBody>
      </p:sp>
      <p:sp>
        <p:nvSpPr>
          <p:cNvPr id="1094" name="Google Shape;1094;p21"/>
          <p:cNvSpPr/>
          <p:nvPr/>
        </p:nvSpPr>
        <p:spPr>
          <a:xfrm>
            <a:off x="1874520" y="2249170"/>
            <a:ext cx="179705" cy="179705"/>
          </a:xfrm>
          <a:prstGeom prst="ellipse">
            <a:avLst/>
          </a:prstGeom>
          <a:solidFill>
            <a:srgbClr val="FF5050"/>
          </a:solidFill>
          <a:ln>
            <a:noFill/>
          </a:ln>
        </p:spPr>
        <p:txBody>
          <a:bodyPr anchorCtr="0" anchor="ctr" bIns="45700" lIns="0" spcFirstLastPara="1" rIns="0" wrap="square" tIns="45700">
            <a:noAutofit/>
          </a:bodyPr>
          <a:lstStyle/>
          <a:p>
            <a:pPr indent="0" lvl="0" marL="0" marR="0" rtl="0" algn="ctr">
              <a:spcBef>
                <a:spcPts val="0"/>
              </a:spcBef>
              <a:spcAft>
                <a:spcPts val="0"/>
              </a:spcAft>
              <a:buNone/>
            </a:pPr>
            <a:r>
              <a:rPr lang="ko-KR" sz="800">
                <a:solidFill>
                  <a:schemeClr val="lt1"/>
                </a:solidFill>
                <a:latin typeface="Malgun Gothic"/>
                <a:ea typeface="Malgun Gothic"/>
                <a:cs typeface="Malgun Gothic"/>
                <a:sym typeface="Malgun Gothic"/>
              </a:rPr>
              <a:t>1</a:t>
            </a:r>
            <a:endParaRPr sz="800">
              <a:solidFill>
                <a:schemeClr val="lt1"/>
              </a:solidFill>
              <a:latin typeface="Malgun Gothic"/>
              <a:ea typeface="Malgun Gothic"/>
              <a:cs typeface="Malgun Gothic"/>
              <a:sym typeface="Malgun Gothic"/>
            </a:endParaRPr>
          </a:p>
        </p:txBody>
      </p:sp>
      <p:sp>
        <p:nvSpPr>
          <p:cNvPr id="1095" name="Google Shape;1095;p21"/>
          <p:cNvSpPr/>
          <p:nvPr/>
        </p:nvSpPr>
        <p:spPr>
          <a:xfrm>
            <a:off x="502920" y="2553970"/>
            <a:ext cx="179705" cy="179705"/>
          </a:xfrm>
          <a:prstGeom prst="ellipse">
            <a:avLst/>
          </a:prstGeom>
          <a:solidFill>
            <a:srgbClr val="FF5050"/>
          </a:solidFill>
          <a:ln>
            <a:noFill/>
          </a:ln>
        </p:spPr>
        <p:txBody>
          <a:bodyPr anchorCtr="0" anchor="ctr" bIns="45700" lIns="0" spcFirstLastPara="1" rIns="0" wrap="square" tIns="45700">
            <a:noAutofit/>
          </a:bodyPr>
          <a:lstStyle/>
          <a:p>
            <a:pPr indent="0" lvl="0" marL="0" marR="0" rtl="0" algn="ctr">
              <a:spcBef>
                <a:spcPts val="0"/>
              </a:spcBef>
              <a:spcAft>
                <a:spcPts val="0"/>
              </a:spcAft>
              <a:buNone/>
            </a:pPr>
            <a:r>
              <a:rPr lang="ko-KR" sz="800">
                <a:solidFill>
                  <a:schemeClr val="lt1"/>
                </a:solidFill>
                <a:latin typeface="Malgun Gothic"/>
                <a:ea typeface="Malgun Gothic"/>
                <a:cs typeface="Malgun Gothic"/>
                <a:sym typeface="Malgun Gothic"/>
              </a:rPr>
              <a:t>2</a:t>
            </a:r>
            <a:endParaRPr sz="800">
              <a:solidFill>
                <a:schemeClr val="lt1"/>
              </a:solidFill>
              <a:latin typeface="Malgun Gothic"/>
              <a:ea typeface="Malgun Gothic"/>
              <a:cs typeface="Malgun Gothic"/>
              <a:sym typeface="Malgun Gothic"/>
            </a:endParaRPr>
          </a:p>
        </p:txBody>
      </p:sp>
      <p:sp>
        <p:nvSpPr>
          <p:cNvPr id="1096" name="Google Shape;1096;p21"/>
          <p:cNvSpPr/>
          <p:nvPr/>
        </p:nvSpPr>
        <p:spPr>
          <a:xfrm>
            <a:off x="840105" y="2553970"/>
            <a:ext cx="179705" cy="179705"/>
          </a:xfrm>
          <a:prstGeom prst="ellipse">
            <a:avLst/>
          </a:prstGeom>
          <a:solidFill>
            <a:srgbClr val="FF5050"/>
          </a:solidFill>
          <a:ln>
            <a:noFill/>
          </a:ln>
        </p:spPr>
        <p:txBody>
          <a:bodyPr anchorCtr="0" anchor="ctr" bIns="45700" lIns="0" spcFirstLastPara="1" rIns="0" wrap="square" tIns="45700">
            <a:noAutofit/>
          </a:bodyPr>
          <a:lstStyle/>
          <a:p>
            <a:pPr indent="0" lvl="0" marL="0" marR="0" rtl="0" algn="ctr">
              <a:spcBef>
                <a:spcPts val="0"/>
              </a:spcBef>
              <a:spcAft>
                <a:spcPts val="0"/>
              </a:spcAft>
              <a:buNone/>
            </a:pPr>
            <a:r>
              <a:rPr lang="ko-KR" sz="800">
                <a:solidFill>
                  <a:schemeClr val="lt1"/>
                </a:solidFill>
                <a:latin typeface="Malgun Gothic"/>
                <a:ea typeface="Malgun Gothic"/>
                <a:cs typeface="Malgun Gothic"/>
                <a:sym typeface="Malgun Gothic"/>
              </a:rPr>
              <a:t>2-1</a:t>
            </a:r>
            <a:endParaRPr sz="800">
              <a:solidFill>
                <a:schemeClr val="lt1"/>
              </a:solidFill>
              <a:latin typeface="Malgun Gothic"/>
              <a:ea typeface="Malgun Gothic"/>
              <a:cs typeface="Malgun Gothic"/>
              <a:sym typeface="Malgun Gothic"/>
            </a:endParaRPr>
          </a:p>
        </p:txBody>
      </p:sp>
      <p:sp>
        <p:nvSpPr>
          <p:cNvPr id="1097" name="Google Shape;1097;p21"/>
          <p:cNvSpPr/>
          <p:nvPr/>
        </p:nvSpPr>
        <p:spPr>
          <a:xfrm>
            <a:off x="840105" y="3163570"/>
            <a:ext cx="179705" cy="179705"/>
          </a:xfrm>
          <a:prstGeom prst="ellipse">
            <a:avLst/>
          </a:prstGeom>
          <a:solidFill>
            <a:srgbClr val="FF5050"/>
          </a:solidFill>
          <a:ln>
            <a:noFill/>
          </a:ln>
        </p:spPr>
        <p:txBody>
          <a:bodyPr anchorCtr="0" anchor="ctr" bIns="45700" lIns="0" spcFirstLastPara="1" rIns="0" wrap="square" tIns="45700">
            <a:noAutofit/>
          </a:bodyPr>
          <a:lstStyle/>
          <a:p>
            <a:pPr indent="0" lvl="0" marL="0" marR="0" rtl="0" algn="ctr">
              <a:spcBef>
                <a:spcPts val="0"/>
              </a:spcBef>
              <a:spcAft>
                <a:spcPts val="0"/>
              </a:spcAft>
              <a:buNone/>
            </a:pPr>
            <a:r>
              <a:rPr lang="ko-KR" sz="800">
                <a:solidFill>
                  <a:schemeClr val="lt1"/>
                </a:solidFill>
                <a:latin typeface="Malgun Gothic"/>
                <a:ea typeface="Malgun Gothic"/>
                <a:cs typeface="Malgun Gothic"/>
                <a:sym typeface="Malgun Gothic"/>
              </a:rPr>
              <a:t>2-2</a:t>
            </a:r>
            <a:endParaRPr sz="800">
              <a:solidFill>
                <a:schemeClr val="lt1"/>
              </a:solidFill>
              <a:latin typeface="Malgun Gothic"/>
              <a:ea typeface="Malgun Gothic"/>
              <a:cs typeface="Malgun Gothic"/>
              <a:sym typeface="Malgun Gothic"/>
            </a:endParaRPr>
          </a:p>
        </p:txBody>
      </p:sp>
      <p:sp>
        <p:nvSpPr>
          <p:cNvPr id="1098" name="텍스트 상자 73"/>
          <p:cNvSpPr txBox="1">
            <a:spLocks/>
          </p:cNvSpPr>
          <p:nvPr/>
        </p:nvSpPr>
        <p:spPr>
          <a:xfrm rot="0">
            <a:off x="522605" y="926465"/>
            <a:ext cx="6157595" cy="303530"/>
          </a:xfrm>
          <a:prstGeom prst="rect"/>
          <a:solidFill>
            <a:srgbClr val="595959"/>
          </a:solidFill>
          <a:ln w="9525" cap="flat" cmpd="sng">
            <a:solidFill>
              <a:srgbClr val="595959">
                <a:alpha val="100000"/>
              </a:srgbClr>
            </a:solidFill>
            <a:prstDash val="solid"/>
            <a:round/>
          </a:ln>
        </p:spPr>
        <p:txBody>
          <a:bodyPr wrap="square" lIns="91440" tIns="45720" rIns="91440" bIns="45720" numCol="1" vert="horz" anchor="t">
            <a:spAutoFit/>
          </a:bodyPr>
          <a:lstStyle/>
          <a:p>
            <a:pPr marL="0" indent="0" rtl="0" algn="l" latinLnBrk="0">
              <a:spcBef>
                <a:spcPts val="0"/>
              </a:spcBef>
              <a:spcAft>
                <a:spcPts val="0"/>
              </a:spcAft>
              <a:buFontTx/>
              <a:buNone/>
            </a:pPr>
            <a:endParaRPr lang="ko-KR" altLang="en-US"/>
          </a:p>
        </p:txBody>
      </p:sp>
      <p:sp>
        <p:nvSpPr>
          <p:cNvPr id="1099" name="텍스트 상자 74"/>
          <p:cNvSpPr txBox="1">
            <a:spLocks/>
          </p:cNvSpPr>
          <p:nvPr/>
        </p:nvSpPr>
        <p:spPr>
          <a:xfrm rot="0">
            <a:off x="522605" y="926465"/>
            <a:ext cx="555625" cy="262255"/>
          </a:xfrm>
          <a:prstGeom prst="rect"/>
          <a:noFill/>
          <a:ln w="0">
            <a:noFill/>
            <a:prstDash/>
          </a:ln>
        </p:spPr>
        <p:txBody>
          <a:bodyPr wrap="square" lIns="91440" tIns="45720" rIns="91440" bIns="45720" numCol="1" vert="horz" anchor="t">
            <a:spAutoFit/>
          </a:bodyPr>
          <a:lstStyle/>
          <a:p>
            <a:pPr marL="0" indent="0" rtl="0" algn="ctr" latinLnBrk="0">
              <a:spcBef>
                <a:spcPts val="0"/>
              </a:spcBef>
              <a:spcAft>
                <a:spcPts val="0"/>
              </a:spcAft>
              <a:buFontTx/>
              <a:buNone/>
            </a:pPr>
            <a:r>
              <a:rPr lang="ko-KR" sz="1100">
                <a:solidFill>
                  <a:schemeClr val="lt1"/>
                </a:solidFill>
                <a:latin typeface="Malgun Gothic" charset="0"/>
                <a:ea typeface="Malgun Gothic" charset="0"/>
                <a:cs typeface="Malgun Gothic" charset="0"/>
              </a:rPr>
              <a:t>로고</a:t>
            </a:r>
            <a:endParaRPr lang="ko-KR" altLang="en-US" sz="1100">
              <a:solidFill>
                <a:schemeClr val="lt1"/>
              </a:solidFill>
              <a:latin typeface="Malgun Gothic" charset="0"/>
              <a:ea typeface="Malgun Gothic" charset="0"/>
              <a:cs typeface="Malgun Gothic" charset="0"/>
            </a:endParaRPr>
          </a:p>
        </p:txBody>
      </p:sp>
      <p:sp>
        <p:nvSpPr>
          <p:cNvPr id="1100" name="텍스트 상자 75"/>
          <p:cNvSpPr txBox="1">
            <a:spLocks/>
          </p:cNvSpPr>
          <p:nvPr/>
        </p:nvSpPr>
        <p:spPr>
          <a:xfrm rot="0">
            <a:off x="1664970" y="926465"/>
            <a:ext cx="555625" cy="262255"/>
          </a:xfrm>
          <a:prstGeom prst="rect"/>
          <a:noFill/>
          <a:ln w="0">
            <a:noFill/>
            <a:prstDash/>
          </a:ln>
        </p:spPr>
        <p:txBody>
          <a:bodyPr wrap="square" lIns="91440" tIns="45720" rIns="91440" bIns="45720" numCol="1" vert="horz" anchor="t">
            <a:spAutoFit/>
          </a:bodyPr>
          <a:lstStyle/>
          <a:p>
            <a:pPr marL="0" indent="0" rtl="0" algn="ctr" latinLnBrk="0">
              <a:spcBef>
                <a:spcPts val="0"/>
              </a:spcBef>
              <a:spcAft>
                <a:spcPts val="0"/>
              </a:spcAft>
              <a:buFontTx/>
              <a:buNone/>
            </a:pPr>
            <a:r>
              <a:rPr lang="ko-KR" sz="1100">
                <a:solidFill>
                  <a:schemeClr val="lt1"/>
                </a:solidFill>
                <a:latin typeface="Malgun Gothic" charset="0"/>
                <a:ea typeface="Malgun Gothic" charset="0"/>
                <a:cs typeface="Malgun Gothic" charset="0"/>
              </a:rPr>
              <a:t>뉴스</a:t>
            </a:r>
            <a:endParaRPr lang="ko-KR" altLang="en-US" sz="1100">
              <a:solidFill>
                <a:schemeClr val="lt1"/>
              </a:solidFill>
              <a:latin typeface="Malgun Gothic" charset="0"/>
              <a:ea typeface="Malgun Gothic" charset="0"/>
              <a:cs typeface="Malgun Gothic" charset="0"/>
            </a:endParaRPr>
          </a:p>
        </p:txBody>
      </p:sp>
      <p:sp>
        <p:nvSpPr>
          <p:cNvPr id="1101" name="텍스트 상자 76"/>
          <p:cNvSpPr txBox="1">
            <a:spLocks/>
          </p:cNvSpPr>
          <p:nvPr/>
        </p:nvSpPr>
        <p:spPr>
          <a:xfrm rot="0">
            <a:off x="2310130" y="930910"/>
            <a:ext cx="555625" cy="262255"/>
          </a:xfrm>
          <a:prstGeom prst="rect"/>
          <a:noFill/>
          <a:ln w="0">
            <a:noFill/>
            <a:prstDash/>
          </a:ln>
        </p:spPr>
        <p:txBody>
          <a:bodyPr wrap="square" lIns="91440" tIns="45720" rIns="91440" bIns="45720" numCol="1" vert="horz" anchor="t">
            <a:spAutoFit/>
          </a:bodyPr>
          <a:lstStyle/>
          <a:p>
            <a:pPr marL="0" indent="0" rtl="0" algn="ctr" latinLnBrk="0">
              <a:spcBef>
                <a:spcPts val="0"/>
              </a:spcBef>
              <a:spcAft>
                <a:spcPts val="0"/>
              </a:spcAft>
              <a:buFontTx/>
              <a:buNone/>
            </a:pPr>
            <a:r>
              <a:rPr lang="ko-KR" sz="1100">
                <a:solidFill>
                  <a:schemeClr val="lt1"/>
                </a:solidFill>
                <a:latin typeface="Malgun Gothic" charset="0"/>
                <a:ea typeface="Malgun Gothic" charset="0"/>
                <a:cs typeface="Malgun Gothic" charset="0"/>
              </a:rPr>
              <a:t>Q&amp;A</a:t>
            </a:r>
            <a:endParaRPr lang="ko-KR" altLang="en-US" sz="1100">
              <a:solidFill>
                <a:schemeClr val="lt1"/>
              </a:solidFill>
              <a:latin typeface="Malgun Gothic" charset="0"/>
              <a:ea typeface="Malgun Gothic" charset="0"/>
              <a:cs typeface="Malgun Gothic" charset="0"/>
            </a:endParaRPr>
          </a:p>
        </p:txBody>
      </p:sp>
      <p:sp>
        <p:nvSpPr>
          <p:cNvPr id="1102" name="텍스트 상자 77"/>
          <p:cNvSpPr txBox="1">
            <a:spLocks/>
          </p:cNvSpPr>
          <p:nvPr/>
        </p:nvSpPr>
        <p:spPr>
          <a:xfrm rot="0">
            <a:off x="6031230" y="926465"/>
            <a:ext cx="648970" cy="262255"/>
          </a:xfrm>
          <a:prstGeom prst="rect"/>
          <a:noFill/>
          <a:ln w="0">
            <a:noFill/>
            <a:prstDash/>
          </a:ln>
        </p:spPr>
        <p:txBody>
          <a:bodyPr wrap="square" lIns="91440" tIns="45720" rIns="91440" bIns="45720" numCol="1" vert="horz" anchor="t">
            <a:spAutoFit/>
          </a:bodyPr>
          <a:lstStyle/>
          <a:p>
            <a:pPr marL="0" indent="0" rtl="0" algn="ctr" latinLnBrk="0">
              <a:spcBef>
                <a:spcPts val="0"/>
              </a:spcBef>
              <a:spcAft>
                <a:spcPts val="0"/>
              </a:spcAft>
              <a:buFontTx/>
              <a:buNone/>
            </a:pPr>
            <a:r>
              <a:rPr lang="ko-KR" sz="1100">
                <a:solidFill>
                  <a:schemeClr val="lt1"/>
                </a:solidFill>
                <a:latin typeface="Malgun Gothic" charset="0"/>
                <a:ea typeface="Malgun Gothic" charset="0"/>
                <a:cs typeface="Malgun Gothic" charset="0"/>
              </a:rPr>
              <a:t>로그인</a:t>
            </a:r>
            <a:endParaRPr lang="ko-KR" altLang="en-US" sz="1100">
              <a:solidFill>
                <a:schemeClr val="lt1"/>
              </a:solidFill>
              <a:latin typeface="Malgun Gothic" charset="0"/>
              <a:ea typeface="Malgun Gothic" charset="0"/>
              <a:cs typeface="Malgun Gothic" charset="0"/>
            </a:endParaRPr>
          </a:p>
        </p:txBody>
      </p:sp>
      <p:sp>
        <p:nvSpPr>
          <p:cNvPr id="1103" name="텍스트 상자 78"/>
          <p:cNvSpPr txBox="1">
            <a:spLocks/>
          </p:cNvSpPr>
          <p:nvPr/>
        </p:nvSpPr>
        <p:spPr>
          <a:xfrm rot="0">
            <a:off x="1056005" y="926465"/>
            <a:ext cx="555625" cy="262255"/>
          </a:xfrm>
          <a:prstGeom prst="rect"/>
          <a:noFill/>
          <a:ln w="0">
            <a:noFill/>
            <a:prstDash/>
          </a:ln>
        </p:spPr>
        <p:txBody>
          <a:bodyPr wrap="square" lIns="91440" tIns="45720" rIns="91440" bIns="45720" numCol="1" vert="horz" anchor="t">
            <a:spAutoFit/>
          </a:bodyPr>
          <a:lstStyle/>
          <a:p>
            <a:pPr marL="0" indent="0" rtl="0" algn="ctr" latinLnBrk="0">
              <a:spcBef>
                <a:spcPts val="0"/>
              </a:spcBef>
              <a:spcAft>
                <a:spcPts val="0"/>
              </a:spcAft>
              <a:buFontTx/>
              <a:buNone/>
            </a:pPr>
            <a:r>
              <a:rPr lang="ko-KR" sz="1100">
                <a:solidFill>
                  <a:schemeClr val="lt1"/>
                </a:solidFill>
                <a:latin typeface="Malgun Gothic" charset="0"/>
                <a:ea typeface="Malgun Gothic" charset="0"/>
                <a:cs typeface="Malgun Gothic" charset="0"/>
              </a:rPr>
              <a:t>전체</a:t>
            </a:r>
            <a:endParaRPr lang="ko-KR" altLang="en-US" sz="1100">
              <a:solidFill>
                <a:schemeClr val="lt1"/>
              </a:solidFill>
              <a:latin typeface="Malgun Gothic" charset="0"/>
              <a:ea typeface="Malgun Gothic" charset="0"/>
              <a:cs typeface="Malgun Gothic"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1" name="Shape 1101"/>
        <p:cNvGrpSpPr/>
        <p:nvPr/>
      </p:nvGrpSpPr>
      <p:grpSpPr>
        <a:xfrm>
          <a:off x="0" y="0"/>
          <a:ext cx="0" cy="0"/>
          <a:chOff x="0" y="0"/>
          <a:chExt cx="0" cy="0"/>
        </a:xfrm>
      </p:grpSpPr>
      <p:sp>
        <p:nvSpPr>
          <p:cNvPr id="1102" name="Google Shape;1102;p22"/>
          <p:cNvSpPr/>
          <p:nvPr/>
        </p:nvSpPr>
        <p:spPr>
          <a:xfrm>
            <a:off x="522605" y="970915"/>
            <a:ext cx="6158865" cy="5271770"/>
          </a:xfrm>
          <a:prstGeom prst="rect">
            <a:avLst/>
          </a:prstGeom>
          <a:solidFill>
            <a:srgbClr val="262626"/>
          </a:solidFill>
          <a:ln cap="flat" cmpd="sng" w="9525">
            <a:solidFill>
              <a:srgbClr val="7F7F7F"/>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l">
              <a:spcBef>
                <a:spcPts val="0"/>
              </a:spcBef>
              <a:spcAft>
                <a:spcPts val="0"/>
              </a:spcAft>
              <a:buNone/>
            </a:pPr>
            <a:r>
              <a:t/>
            </a:r>
            <a:endParaRPr sz="900">
              <a:solidFill>
                <a:schemeClr val="lt1"/>
              </a:solidFill>
              <a:latin typeface="Malgun Gothic"/>
              <a:ea typeface="Malgun Gothic"/>
              <a:cs typeface="Malgun Gothic"/>
              <a:sym typeface="Malgun Gothic"/>
            </a:endParaRPr>
          </a:p>
        </p:txBody>
      </p:sp>
      <p:sp>
        <p:nvSpPr>
          <p:cNvPr id="1193" name="도형 50"/>
          <p:cNvSpPr>
            <a:spLocks/>
          </p:cNvSpPr>
          <p:nvPr/>
        </p:nvSpPr>
        <p:spPr>
          <a:xfrm rot="0">
            <a:off x="601980" y="1435735"/>
            <a:ext cx="4081780" cy="1305560"/>
          </a:xfrm>
          <a:prstGeom prst="rect"/>
          <a:no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endParaRPr lang="ko-KR" altLang="en-US" sz="1800">
              <a:latin typeface="맑은 고딕" charset="0"/>
              <a:ea typeface="맑은 고딕" charset="0"/>
            </a:endParaRPr>
          </a:p>
        </p:txBody>
      </p:sp>
      <p:sp>
        <p:nvSpPr>
          <p:cNvPr id="1104" name="Google Shape;1104;p22"/>
          <p:cNvSpPr/>
          <p:nvPr/>
        </p:nvSpPr>
        <p:spPr>
          <a:xfrm>
            <a:off x="8265160" y="95250"/>
            <a:ext cx="1574800" cy="2159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ko-KR" sz="800">
                <a:solidFill>
                  <a:schemeClr val="dk1"/>
                </a:solidFill>
                <a:latin typeface="Malgun Gothic"/>
                <a:ea typeface="Malgun Gothic"/>
                <a:cs typeface="Malgun Gothic"/>
                <a:sym typeface="Malgun Gothic"/>
              </a:rPr>
              <a:t>화면 </a:t>
            </a:r>
            <a:endParaRPr/>
          </a:p>
        </p:txBody>
      </p:sp>
      <p:graphicFrame>
        <p:nvGraphicFramePr>
          <p:cNvPr id="1105" name="Google Shape;1105;p22"/>
          <p:cNvGraphicFramePr>
            <a:graphicFrameLocks noGrp="1"/>
          </p:cNvGraphicFramePr>
          <p:nvPr/>
        </p:nvGraphicFramePr>
        <p:xfrm>
          <a:off x="7244080" y="872490"/>
          <a:ext cx="2588260" cy="2277110"/>
        </p:xfrm>
        <a:graphic>
          <a:graphicData uri="http://schemas.openxmlformats.org/drawingml/2006/table">
            <a:tbl>
              <a:tblPr>
                <a:tableStyleId>{00000000-0000-0000-0000-000000000000}</a:tableStyleId>
              </a:tblPr>
              <a:tblGrid>
                <a:gridCol w="278765"/>
                <a:gridCol w="2309495"/>
              </a:tblGrid>
              <a:tr h="1076960">
                <a:tc>
                  <a:txBody>
                    <a:bodyPr/>
                    <a:lstStyle/>
                    <a:p>
                      <a:pPr marL="0" indent="0" rtl="0" algn="ctr" latinLnBrk="0" lvl="1">
                        <a:lnSpc>
                          <a:spcPct val="100000"/>
                        </a:lnSpc>
                        <a:spcBef>
                          <a:spcPct val="0"/>
                        </a:spcBef>
                        <a:spcAft>
                          <a:spcPct val="0"/>
                        </a:spcAft>
                        <a:buFontTx/>
                        <a:buNone/>
                      </a:pPr>
                      <a:r>
                        <a:rPr lang="ko-KR" sz="800" kern="1200" cap="none" i="0" b="0" strike="noStrike">
                          <a:solidFill>
                            <a:srgbClr val="262626"/>
                          </a:solidFill>
                          <a:latin typeface="Malgun Gothic" charset="0"/>
                          <a:ea typeface="Malgun Gothic" charset="0"/>
                          <a:cs typeface="Malgun Gothic" charset="0"/>
                        </a:rPr>
                        <a:t>1</a:t>
                      </a:r>
                      <a:endParaRPr lang="ko-KR" altLang="en-US" sz="800" kern="1200" i="0" cap="none" b="0" strike="noStrike">
                        <a:solidFill>
                          <a:srgbClr val="262626"/>
                        </a:solidFill>
                        <a:latin typeface="Malgun Gothic" charset="0"/>
                        <a:ea typeface="Malgun Gothic" charset="0"/>
                        <a:cs typeface="Malgun Gothic" charset="0"/>
                      </a:endParaRPr>
                    </a:p>
                  </a:txBody>
                  <a:tcPr marL="0" marR="0" marT="45720" marB="4572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l" latinLnBrk="0" lvl="1">
                        <a:lnSpc>
                          <a:spcPct val="100000"/>
                        </a:lnSpc>
                        <a:spcBef>
                          <a:spcPct val="0"/>
                        </a:spcBef>
                        <a:spcAft>
                          <a:spcPct val="0"/>
                        </a:spcAft>
                        <a:buFontTx/>
                        <a:buNone/>
                      </a:pPr>
                      <a:r>
                        <a:rPr lang="ko-KR" sz="800" kern="1200">
                          <a:solidFill>
                            <a:srgbClr val="262626"/>
                          </a:solidFill>
                          <a:latin typeface="Malgun Gothic" charset="0"/>
                          <a:ea typeface="Malgun Gothic" charset="0"/>
                          <a:cs typeface="Malgun Gothic" charset="0"/>
                        </a:rPr>
                        <a:t>로그인 시 1항목 볼 수 있으며 리뷰를 작성했을 시에도 노출되지 않고 관리자도 노출되지 않음</a:t>
                      </a:r>
                      <a:endParaRPr lang="ko-KR" altLang="en-US" sz="800" kern="1200">
                        <a:solidFill>
                          <a:srgbClr val="262626"/>
                        </a:solidFill>
                        <a:latin typeface="Malgun Gothic" charset="0"/>
                        <a:ea typeface="Malgun Gothic" charset="0"/>
                        <a:cs typeface="Malgun Gothic" charset="0"/>
                      </a:endParaRPr>
                    </a:p>
                    <a:p>
                      <a:pPr marL="0" indent="0" rtl="0" algn="l" latinLnBrk="0" lvl="1">
                        <a:lnSpc>
                          <a:spcPct val="100000"/>
                        </a:lnSpc>
                        <a:spcBef>
                          <a:spcPct val="0"/>
                        </a:spcBef>
                        <a:spcAft>
                          <a:spcPct val="0"/>
                        </a:spcAft>
                        <a:buFontTx/>
                        <a:buNone/>
                      </a:pPr>
                      <a:endParaRPr lang="ko-KR" altLang="en-US" sz="800" kern="1200">
                        <a:solidFill>
                          <a:srgbClr val="262626"/>
                        </a:solidFill>
                        <a:latin typeface="Malgun Gothic" charset="0"/>
                        <a:ea typeface="Malgun Gothic" charset="0"/>
                        <a:cs typeface="Malgun Gothic" charset="0"/>
                      </a:endParaRPr>
                    </a:p>
                    <a:p>
                      <a:pPr marL="0" indent="0" rtl="0" algn="l" latinLnBrk="0" lvl="1">
                        <a:lnSpc>
                          <a:spcPct val="100000"/>
                        </a:lnSpc>
                        <a:spcBef>
                          <a:spcPct val="0"/>
                        </a:spcBef>
                        <a:spcAft>
                          <a:spcPct val="0"/>
                        </a:spcAft>
                        <a:buFontTx/>
                        <a:buNone/>
                      </a:pPr>
                      <a:r>
                        <a:rPr lang="ko-KR" sz="800" kern="1200">
                          <a:solidFill>
                            <a:srgbClr val="262626"/>
                          </a:solidFill>
                          <a:latin typeface="Malgun Gothic" charset="0"/>
                          <a:ea typeface="Malgun Gothic" charset="0"/>
                          <a:cs typeface="Malgun Gothic" charset="0"/>
                        </a:rPr>
                        <a:t>- 1-1 리뷰 작성하기(최대 200자)</a:t>
                      </a:r>
                      <a:endParaRPr lang="ko-KR" altLang="en-US" sz="800" kern="1200">
                        <a:solidFill>
                          <a:srgbClr val="262626"/>
                        </a:solidFill>
                        <a:latin typeface="Malgun Gothic" charset="0"/>
                        <a:ea typeface="Malgun Gothic" charset="0"/>
                        <a:cs typeface="Malgun Gothic" charset="0"/>
                      </a:endParaRPr>
                    </a:p>
                    <a:p>
                      <a:pPr marL="0" indent="0" rtl="0" algn="l" latinLnBrk="0" lvl="1">
                        <a:lnSpc>
                          <a:spcPct val="100000"/>
                        </a:lnSpc>
                        <a:spcBef>
                          <a:spcPct val="0"/>
                        </a:spcBef>
                        <a:spcAft>
                          <a:spcPct val="0"/>
                        </a:spcAft>
                        <a:buFontTx/>
                        <a:buNone/>
                      </a:pPr>
                      <a:r>
                        <a:rPr lang="ko-KR" sz="800" kern="1200">
                          <a:solidFill>
                            <a:srgbClr val="262626"/>
                          </a:solidFill>
                          <a:latin typeface="Malgun Gothic" charset="0"/>
                          <a:ea typeface="Malgun Gothic" charset="0"/>
                          <a:cs typeface="Malgun Gothic" charset="0"/>
                        </a:rPr>
                        <a:t>- 1-2 별점 </a:t>
                      </a:r>
                      <a:r>
                        <a:rPr lang="ko-KR" sz="800" kern="1200">
                          <a:solidFill>
                            <a:srgbClr val="262626"/>
                          </a:solidFill>
                          <a:latin typeface="Malgun Gothic" charset="0"/>
                          <a:ea typeface="Malgun Gothic" charset="0"/>
                          <a:cs typeface="Malgun Gothic" charset="0"/>
                        </a:rPr>
                        <a:t>버튼 클릭으로 별점 매길 수 있음.</a:t>
                      </a:r>
                      <a:endParaRPr lang="ko-KR" altLang="en-US" sz="800" kern="1200">
                        <a:solidFill>
                          <a:srgbClr val="262626"/>
                        </a:solidFill>
                        <a:latin typeface="Malgun Gothic" charset="0"/>
                        <a:ea typeface="Malgun Gothic" charset="0"/>
                        <a:cs typeface="Malgun Gothic" charset="0"/>
                      </a:endParaRPr>
                    </a:p>
                    <a:p>
                      <a:pPr marL="0" indent="0" rtl="0" algn="l" latinLnBrk="0" lvl="1">
                        <a:lnSpc>
                          <a:spcPct val="100000"/>
                        </a:lnSpc>
                        <a:spcBef>
                          <a:spcPct val="0"/>
                        </a:spcBef>
                        <a:spcAft>
                          <a:spcPct val="0"/>
                        </a:spcAft>
                        <a:buFontTx/>
                        <a:buNone/>
                      </a:pPr>
                      <a:r>
                        <a:rPr lang="ko-KR" sz="800" kern="1200">
                          <a:solidFill>
                            <a:srgbClr val="262626"/>
                          </a:solidFill>
                          <a:latin typeface="Malgun Gothic" charset="0"/>
                          <a:ea typeface="Malgun Gothic" charset="0"/>
                          <a:cs typeface="Malgun Gothic" charset="0"/>
                        </a:rPr>
                        <a:t>- 1-3 리뷰내용 작성 후 1-4의</a:t>
                      </a:r>
                      <a:r>
                        <a:rPr lang="ko-KR" sz="800" kern="1200">
                          <a:solidFill>
                            <a:srgbClr val="262626"/>
                          </a:solidFill>
                          <a:latin typeface="Malgun Gothic" charset="0"/>
                          <a:ea typeface="Malgun Gothic" charset="0"/>
                          <a:cs typeface="Malgun Gothic" charset="0"/>
                        </a:rPr>
                        <a:t> 작성 완료를 누르면 해당 내용이 리뷰리스트에 적용됨</a:t>
                      </a:r>
                      <a:endParaRPr lang="ko-KR" altLang="en-US" sz="800" kern="1200">
                        <a:solidFill>
                          <a:srgbClr val="262626"/>
                        </a:solidFill>
                        <a:latin typeface="Malgun Gothic" charset="0"/>
                        <a:ea typeface="Malgun Gothic" charset="0"/>
                        <a:cs typeface="Malgun Gothic" charset="0"/>
                      </a:endParaRPr>
                    </a:p>
                    <a:p>
                      <a:pPr marL="0" indent="0" rtl="0" algn="l" latinLnBrk="0" lvl="1">
                        <a:lnSpc>
                          <a:spcPct val="100000"/>
                        </a:lnSpc>
                        <a:spcBef>
                          <a:spcPct val="0"/>
                        </a:spcBef>
                        <a:spcAft>
                          <a:spcPct val="0"/>
                        </a:spcAft>
                        <a:buFontTx/>
                        <a:buNone/>
                      </a:pPr>
                      <a:endParaRPr lang="ko-KR" altLang="en-US" sz="800" kern="1200">
                        <a:solidFill>
                          <a:srgbClr val="262626"/>
                        </a:solidFill>
                        <a:latin typeface="Malgun Gothic" charset="0"/>
                        <a:ea typeface="Malgun Gothic" charset="0"/>
                        <a:cs typeface="Malgun Gothic" charset="0"/>
                      </a:endParaRPr>
                    </a:p>
                  </a:txBody>
                  <a:tcPr marL="35560" marR="0" marT="45720" marB="45720" anchor="t">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r>
              <a:tr h="1200150">
                <a:tc>
                  <a:txBody>
                    <a:bodyPr/>
                    <a:lstStyle/>
                    <a:p>
                      <a:pPr marL="0" indent="0" rtl="0" algn="ctr" latinLnBrk="0" lvl="1">
                        <a:lnSpc>
                          <a:spcPct val="100000"/>
                        </a:lnSpc>
                        <a:spcBef>
                          <a:spcPct val="0"/>
                        </a:spcBef>
                        <a:spcAft>
                          <a:spcPct val="0"/>
                        </a:spcAft>
                        <a:buFontTx/>
                        <a:buNone/>
                      </a:pPr>
                      <a:r>
                        <a:rPr lang="ko-KR" sz="800" kern="1200" cap="none" i="0" b="0" strike="noStrike">
                          <a:solidFill>
                            <a:srgbClr val="262626"/>
                          </a:solidFill>
                          <a:latin typeface="Malgun Gothic" charset="0"/>
                          <a:ea typeface="Malgun Gothic" charset="0"/>
                          <a:cs typeface="Malgun Gothic" charset="0"/>
                        </a:rPr>
                        <a:t>2</a:t>
                      </a:r>
                      <a:endParaRPr lang="ko-KR" altLang="en-US" sz="800" kern="1200" i="0" cap="none" b="0" strike="noStrike">
                        <a:solidFill>
                          <a:srgbClr val="262626"/>
                        </a:solidFill>
                        <a:latin typeface="Malgun Gothic" charset="0"/>
                        <a:ea typeface="Malgun Gothic" charset="0"/>
                        <a:cs typeface="Malgun Gothic" charset="0"/>
                      </a:endParaRPr>
                    </a:p>
                  </a:txBody>
                  <a:tcPr marL="0" marR="0" marT="45720" marB="4572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l" latinLnBrk="0" lvl="1">
                        <a:lnSpc>
                          <a:spcPct val="100000"/>
                        </a:lnSpc>
                        <a:spcBef>
                          <a:spcPct val="0"/>
                        </a:spcBef>
                        <a:spcAft>
                          <a:spcPct val="0"/>
                        </a:spcAft>
                        <a:buFontTx/>
                        <a:buNone/>
                      </a:pPr>
                      <a:r>
                        <a:rPr lang="ko-KR" sz="800" kern="1200">
                          <a:solidFill>
                            <a:srgbClr val="262626"/>
                          </a:solidFill>
                          <a:latin typeface="Malgun Gothic" charset="0"/>
                          <a:ea typeface="Malgun Gothic" charset="0"/>
                          <a:cs typeface="Malgun Gothic" charset="0"/>
                        </a:rPr>
                        <a:t>리뷰 정렬기준</a:t>
                      </a:r>
                      <a:endParaRPr lang="ko-KR" altLang="en-US" sz="800" kern="1200">
                        <a:solidFill>
                          <a:srgbClr val="262626"/>
                        </a:solidFill>
                        <a:latin typeface="Malgun Gothic" charset="0"/>
                        <a:ea typeface="Malgun Gothic" charset="0"/>
                        <a:cs typeface="Malgun Gothic" charset="0"/>
                      </a:endParaRPr>
                    </a:p>
                    <a:p>
                      <a:pPr marL="0" indent="0" rtl="0" algn="l" latinLnBrk="0" lvl="1">
                        <a:lnSpc>
                          <a:spcPct val="100000"/>
                        </a:lnSpc>
                        <a:spcBef>
                          <a:spcPct val="0"/>
                        </a:spcBef>
                        <a:spcAft>
                          <a:spcPct val="0"/>
                        </a:spcAft>
                        <a:buFontTx/>
                        <a:buNone/>
                      </a:pPr>
                      <a:r>
                        <a:rPr lang="ko-KR" sz="800" kern="1200">
                          <a:solidFill>
                            <a:srgbClr val="262626"/>
                          </a:solidFill>
                          <a:latin typeface="Malgun Gothic" charset="0"/>
                          <a:ea typeface="Malgun Gothic" charset="0"/>
                          <a:cs typeface="Malgun Gothic" charset="0"/>
                        </a:rPr>
                        <a:t>Default : 최신순</a:t>
                      </a:r>
                      <a:endParaRPr lang="ko-KR" altLang="en-US" sz="800" kern="1200">
                        <a:solidFill>
                          <a:srgbClr val="262626"/>
                        </a:solidFill>
                        <a:latin typeface="Malgun Gothic" charset="0"/>
                        <a:ea typeface="Malgun Gothic" charset="0"/>
                        <a:cs typeface="Malgun Gothic" charset="0"/>
                      </a:endParaRPr>
                    </a:p>
                    <a:p>
                      <a:pPr marL="0" indent="0" rtl="0" algn="l" latinLnBrk="0" lvl="1">
                        <a:lnSpc>
                          <a:spcPct val="100000"/>
                        </a:lnSpc>
                        <a:spcBef>
                          <a:spcPct val="0"/>
                        </a:spcBef>
                        <a:spcAft>
                          <a:spcPct val="0"/>
                        </a:spcAft>
                        <a:buFontTx/>
                        <a:buNone/>
                      </a:pPr>
                      <a:r>
                        <a:rPr lang="ko-KR" sz="800" kern="1200">
                          <a:solidFill>
                            <a:srgbClr val="262626"/>
                          </a:solidFill>
                          <a:latin typeface="Malgun Gothic" charset="0"/>
                          <a:ea typeface="Malgun Gothic" charset="0"/>
                          <a:cs typeface="Malgun Gothic" charset="0"/>
                        </a:rPr>
                        <a:t>Select option</a:t>
                      </a:r>
                      <a:endParaRPr lang="ko-KR" altLang="en-US" sz="800" kern="1200">
                        <a:solidFill>
                          <a:srgbClr val="262626"/>
                        </a:solidFill>
                        <a:latin typeface="Malgun Gothic" charset="0"/>
                        <a:ea typeface="Malgun Gothic" charset="0"/>
                        <a:cs typeface="Malgun Gothic" charset="0"/>
                      </a:endParaRPr>
                    </a:p>
                    <a:p>
                      <a:pPr marL="0" indent="0" rtl="0" algn="l" latinLnBrk="0" lvl="1">
                        <a:lnSpc>
                          <a:spcPct val="100000"/>
                        </a:lnSpc>
                        <a:spcBef>
                          <a:spcPct val="0"/>
                        </a:spcBef>
                        <a:spcAft>
                          <a:spcPct val="0"/>
                        </a:spcAft>
                        <a:buFontTx/>
                        <a:buNone/>
                      </a:pPr>
                      <a:r>
                        <a:rPr lang="ko-KR" sz="800" kern="1200">
                          <a:solidFill>
                            <a:srgbClr val="262626"/>
                          </a:solidFill>
                          <a:latin typeface="Malgun Gothic" charset="0"/>
                          <a:ea typeface="Malgun Gothic" charset="0"/>
                          <a:cs typeface="Malgun Gothic" charset="0"/>
                        </a:rPr>
                        <a:t>- 최신순</a:t>
                      </a:r>
                      <a:endParaRPr lang="ko-KR" altLang="en-US" sz="800" kern="1200">
                        <a:solidFill>
                          <a:srgbClr val="262626"/>
                        </a:solidFill>
                        <a:latin typeface="Malgun Gothic" charset="0"/>
                        <a:ea typeface="Malgun Gothic" charset="0"/>
                        <a:cs typeface="Malgun Gothic" charset="0"/>
                      </a:endParaRPr>
                    </a:p>
                    <a:p>
                      <a:pPr marL="0" indent="0" rtl="0" algn="l" latinLnBrk="0" lvl="1">
                        <a:lnSpc>
                          <a:spcPct val="100000"/>
                        </a:lnSpc>
                        <a:spcBef>
                          <a:spcPct val="0"/>
                        </a:spcBef>
                        <a:spcAft>
                          <a:spcPct val="0"/>
                        </a:spcAft>
                        <a:buFontTx/>
                        <a:buNone/>
                      </a:pPr>
                      <a:r>
                        <a:rPr lang="ko-KR" sz="800" kern="1200">
                          <a:solidFill>
                            <a:srgbClr val="262626"/>
                          </a:solidFill>
                          <a:latin typeface="Malgun Gothic" charset="0"/>
                          <a:ea typeface="Malgun Gothic" charset="0"/>
                          <a:cs typeface="Malgun Gothic" charset="0"/>
                        </a:rPr>
                        <a:t>- 별 5개</a:t>
                      </a:r>
                      <a:endParaRPr lang="ko-KR" altLang="en-US" sz="800" kern="1200">
                        <a:solidFill>
                          <a:srgbClr val="262626"/>
                        </a:solidFill>
                        <a:latin typeface="Malgun Gothic" charset="0"/>
                        <a:ea typeface="Malgun Gothic" charset="0"/>
                        <a:cs typeface="Malgun Gothic" charset="0"/>
                      </a:endParaRPr>
                    </a:p>
                    <a:p>
                      <a:pPr marL="0" indent="0" rtl="0" algn="l" latinLnBrk="0" lvl="1">
                        <a:lnSpc>
                          <a:spcPct val="100000"/>
                        </a:lnSpc>
                        <a:spcBef>
                          <a:spcPct val="0"/>
                        </a:spcBef>
                        <a:spcAft>
                          <a:spcPct val="0"/>
                        </a:spcAft>
                        <a:buFontTx/>
                        <a:buNone/>
                      </a:pPr>
                      <a:r>
                        <a:rPr lang="ko-KR" sz="800" kern="1200">
                          <a:solidFill>
                            <a:srgbClr val="262626"/>
                          </a:solidFill>
                          <a:latin typeface="Malgun Gothic" charset="0"/>
                          <a:ea typeface="Malgun Gothic" charset="0"/>
                          <a:cs typeface="Malgun Gothic" charset="0"/>
                        </a:rPr>
                        <a:t>- 별 4개</a:t>
                      </a:r>
                      <a:endParaRPr lang="ko-KR" altLang="en-US" sz="800" kern="1200">
                        <a:solidFill>
                          <a:srgbClr val="262626"/>
                        </a:solidFill>
                        <a:latin typeface="Malgun Gothic" charset="0"/>
                        <a:ea typeface="Malgun Gothic" charset="0"/>
                        <a:cs typeface="Malgun Gothic" charset="0"/>
                      </a:endParaRPr>
                    </a:p>
                    <a:p>
                      <a:pPr marL="0" indent="0" rtl="0" algn="l" latinLnBrk="0" lvl="1">
                        <a:lnSpc>
                          <a:spcPct val="100000"/>
                        </a:lnSpc>
                        <a:spcBef>
                          <a:spcPct val="0"/>
                        </a:spcBef>
                        <a:spcAft>
                          <a:spcPct val="0"/>
                        </a:spcAft>
                        <a:buFontTx/>
                        <a:buNone/>
                      </a:pPr>
                      <a:r>
                        <a:rPr lang="ko-KR" sz="800" kern="1200">
                          <a:solidFill>
                            <a:srgbClr val="262626"/>
                          </a:solidFill>
                          <a:latin typeface="Malgun Gothic" charset="0"/>
                          <a:ea typeface="Malgun Gothic" charset="0"/>
                          <a:cs typeface="Malgun Gothic" charset="0"/>
                        </a:rPr>
                        <a:t>- 별 3개</a:t>
                      </a:r>
                      <a:endParaRPr lang="ko-KR" altLang="en-US" sz="800" kern="1200">
                        <a:solidFill>
                          <a:srgbClr val="262626"/>
                        </a:solidFill>
                        <a:latin typeface="Malgun Gothic" charset="0"/>
                        <a:ea typeface="Malgun Gothic" charset="0"/>
                        <a:cs typeface="Malgun Gothic" charset="0"/>
                      </a:endParaRPr>
                    </a:p>
                    <a:p>
                      <a:pPr marL="0" indent="0" rtl="0" algn="l" latinLnBrk="0" lvl="1">
                        <a:lnSpc>
                          <a:spcPct val="100000"/>
                        </a:lnSpc>
                        <a:spcBef>
                          <a:spcPct val="0"/>
                        </a:spcBef>
                        <a:spcAft>
                          <a:spcPct val="0"/>
                        </a:spcAft>
                        <a:buFontTx/>
                        <a:buNone/>
                      </a:pPr>
                      <a:r>
                        <a:rPr lang="ko-KR" sz="800" kern="1200">
                          <a:solidFill>
                            <a:srgbClr val="262626"/>
                          </a:solidFill>
                          <a:latin typeface="Malgun Gothic" charset="0"/>
                          <a:ea typeface="Malgun Gothic" charset="0"/>
                          <a:cs typeface="Malgun Gothic" charset="0"/>
                        </a:rPr>
                        <a:t>- 별 2개</a:t>
                      </a:r>
                      <a:endParaRPr lang="ko-KR" altLang="en-US" sz="800" kern="1200">
                        <a:solidFill>
                          <a:srgbClr val="262626"/>
                        </a:solidFill>
                        <a:latin typeface="Malgun Gothic" charset="0"/>
                        <a:ea typeface="Malgun Gothic" charset="0"/>
                        <a:cs typeface="Malgun Gothic" charset="0"/>
                      </a:endParaRPr>
                    </a:p>
                    <a:p>
                      <a:pPr marL="0" indent="0" rtl="0" algn="l" latinLnBrk="0" lvl="1">
                        <a:lnSpc>
                          <a:spcPct val="100000"/>
                        </a:lnSpc>
                        <a:spcBef>
                          <a:spcPct val="0"/>
                        </a:spcBef>
                        <a:spcAft>
                          <a:spcPct val="0"/>
                        </a:spcAft>
                        <a:buFontTx/>
                        <a:buNone/>
                      </a:pPr>
                      <a:r>
                        <a:rPr lang="ko-KR" sz="800" kern="1200">
                          <a:solidFill>
                            <a:srgbClr val="262626"/>
                          </a:solidFill>
                          <a:latin typeface="Malgun Gothic" charset="0"/>
                          <a:ea typeface="Malgun Gothic" charset="0"/>
                          <a:cs typeface="Malgun Gothic" charset="0"/>
                        </a:rPr>
                        <a:t>- 별 1개</a:t>
                      </a:r>
                      <a:endParaRPr lang="ko-KR" altLang="en-US" sz="800" kern="1200">
                        <a:solidFill>
                          <a:srgbClr val="262626"/>
                        </a:solidFill>
                        <a:latin typeface="Malgun Gothic" charset="0"/>
                        <a:ea typeface="Malgun Gothic" charset="0"/>
                        <a:cs typeface="Malgun Gothic" charset="0"/>
                      </a:endParaRPr>
                    </a:p>
                  </a:txBody>
                  <a:tcPr marL="35560" marR="0" marT="45720" marB="45720" anchor="t">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r>
            </a:tbl>
          </a:graphicData>
        </a:graphic>
      </p:graphicFrame>
      <p:sp>
        <p:nvSpPr>
          <p:cNvPr id="1109" name="Google Shape;1109;p22"/>
          <p:cNvSpPr/>
          <p:nvPr/>
        </p:nvSpPr>
        <p:spPr>
          <a:xfrm>
            <a:off x="5066665" y="1459865"/>
            <a:ext cx="1470025" cy="288290"/>
          </a:xfrm>
          <a:prstGeom prst="rect">
            <a:avLst/>
          </a:prstGeom>
          <a:noFill/>
          <a:ln cap="flat" cmpd="sng" w="9525">
            <a:solidFill>
              <a:srgbClr val="7F7F7F"/>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l">
              <a:spcBef>
                <a:spcPts val="0"/>
              </a:spcBef>
              <a:spcAft>
                <a:spcPts val="0"/>
              </a:spcAft>
              <a:buNone/>
            </a:pPr>
            <a:r>
              <a:rPr lang="ko-KR" sz="900">
                <a:solidFill>
                  <a:srgbClr val="3F3F3F"/>
                </a:solidFill>
                <a:latin typeface="Malgun Gothic"/>
                <a:ea typeface="Malgun Gothic"/>
                <a:cs typeface="Malgun Gothic"/>
                <a:sym typeface="Malgun Gothic"/>
              </a:rPr>
              <a:t>        </a:t>
            </a:r>
            <a:r>
              <a:rPr lang="ko-KR" sz="900">
                <a:solidFill>
                  <a:schemeClr val="lt1"/>
                </a:solidFill>
                <a:latin typeface="Malgun Gothic"/>
                <a:ea typeface="Malgun Gothic"/>
                <a:cs typeface="Malgun Gothic"/>
                <a:sym typeface="Malgun Gothic"/>
              </a:rPr>
              <a:t>검색 :</a:t>
            </a:r>
            <a:endParaRPr sz="900">
              <a:solidFill>
                <a:schemeClr val="lt1"/>
              </a:solidFill>
              <a:latin typeface="Malgun Gothic"/>
              <a:ea typeface="Malgun Gothic"/>
              <a:cs typeface="Malgun Gothic"/>
              <a:sym typeface="Malgun Gothic"/>
            </a:endParaRPr>
          </a:p>
        </p:txBody>
      </p:sp>
      <p:pic>
        <p:nvPicPr>
          <p:cNvPr id="1110" name="Google Shape;1110;p22"/>
          <p:cNvPicPr preferRelativeResize="0"/>
          <p:nvPr/>
        </p:nvPicPr>
        <p:blipFill rotWithShape="1">
          <a:blip r:embed="rId3">
            <a:alphaModFix/>
          </a:blip>
          <a:srcRect b="0" l="0" r="0" t="0"/>
          <a:stretch/>
        </p:blipFill>
        <p:spPr>
          <a:xfrm>
            <a:off x="5138420" y="1534795"/>
            <a:ext cx="144780" cy="144780"/>
          </a:xfrm>
          <a:prstGeom prst="rect">
            <a:avLst/>
          </a:prstGeom>
          <a:solidFill>
            <a:schemeClr val="lt1"/>
          </a:solidFill>
          <a:ln>
            <a:noFill/>
          </a:ln>
        </p:spPr>
      </p:pic>
      <p:sp>
        <p:nvSpPr>
          <p:cNvPr id="1111" name="Google Shape;1111;p22"/>
          <p:cNvSpPr/>
          <p:nvPr/>
        </p:nvSpPr>
        <p:spPr>
          <a:xfrm>
            <a:off x="4413250" y="95250"/>
            <a:ext cx="2736215" cy="2159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ko-KR" sz="800">
                <a:solidFill>
                  <a:schemeClr val="dk1"/>
                </a:solidFill>
                <a:latin typeface="Malgun Gothic"/>
                <a:ea typeface="Malgun Gothic"/>
                <a:cs typeface="Malgun Gothic"/>
                <a:sym typeface="Malgun Gothic"/>
              </a:rPr>
              <a:t>리뷰 상세 화면 (로그인)</a:t>
            </a:r>
            <a:endParaRPr sz="800">
              <a:solidFill>
                <a:schemeClr val="dk1"/>
              </a:solidFill>
              <a:latin typeface="Malgun Gothic"/>
              <a:ea typeface="Malgun Gothic"/>
              <a:cs typeface="Malgun Gothic"/>
              <a:sym typeface="Malgun Gothic"/>
            </a:endParaRPr>
          </a:p>
        </p:txBody>
      </p:sp>
      <p:sp>
        <p:nvSpPr>
          <p:cNvPr id="1112" name="Google Shape;1112;p22"/>
          <p:cNvSpPr/>
          <p:nvPr/>
        </p:nvSpPr>
        <p:spPr>
          <a:xfrm>
            <a:off x="956310" y="324485"/>
            <a:ext cx="2736215" cy="215900"/>
          </a:xfrm>
          <a:prstGeom prst="rect">
            <a:avLst/>
          </a:prstGeom>
          <a:noFill/>
          <a:ln>
            <a:noFill/>
          </a:ln>
        </p:spPr>
        <p:txBody>
          <a:bodyPr anchorCtr="0" anchor="ctr" bIns="72000" lIns="91425" spcFirstLastPara="1" rIns="91425" wrap="square" tIns="72000">
            <a:noAutofit/>
          </a:bodyPr>
          <a:lstStyle/>
          <a:p>
            <a:pPr indent="0" lvl="0" marL="0" marR="0" rtl="0" algn="l">
              <a:spcBef>
                <a:spcPts val="0"/>
              </a:spcBef>
              <a:spcAft>
                <a:spcPts val="0"/>
              </a:spcAft>
              <a:buNone/>
            </a:pPr>
            <a:r>
              <a:rPr lang="ko-KR" sz="800">
                <a:solidFill>
                  <a:schemeClr val="dk1"/>
                </a:solidFill>
                <a:latin typeface="Malgun Gothic"/>
                <a:ea typeface="Malgun Gothic"/>
                <a:cs typeface="Malgun Gothic"/>
                <a:sym typeface="Malgun Gothic"/>
              </a:rPr>
              <a:t>메인 화면 &gt; 서브화면 &gt; 상세화면 &gt; 리뷰화면</a:t>
            </a:r>
            <a:endParaRPr sz="800">
              <a:solidFill>
                <a:schemeClr val="dk1"/>
              </a:solidFill>
              <a:latin typeface="Malgun Gothic"/>
              <a:ea typeface="Malgun Gothic"/>
              <a:cs typeface="Malgun Gothic"/>
              <a:sym typeface="Malgun Gothic"/>
            </a:endParaRPr>
          </a:p>
        </p:txBody>
      </p:sp>
      <p:sp>
        <p:nvSpPr>
          <p:cNvPr id="1113" name="Google Shape;1113;p22"/>
          <p:cNvSpPr/>
          <p:nvPr/>
        </p:nvSpPr>
        <p:spPr>
          <a:xfrm>
            <a:off x="956310" y="95250"/>
            <a:ext cx="2736215" cy="2159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ko-KR" sz="800">
                <a:solidFill>
                  <a:schemeClr val="dk1"/>
                </a:solidFill>
                <a:latin typeface="Malgun Gothic"/>
                <a:ea typeface="Malgun Gothic"/>
                <a:cs typeface="Malgun Gothic"/>
                <a:sym typeface="Malgun Gothic"/>
              </a:rPr>
              <a:t>web_02</a:t>
            </a:r>
            <a:endParaRPr sz="800">
              <a:solidFill>
                <a:schemeClr val="dk1"/>
              </a:solidFill>
              <a:latin typeface="Malgun Gothic"/>
              <a:ea typeface="Malgun Gothic"/>
              <a:cs typeface="Malgun Gothic"/>
              <a:sym typeface="Malgun Gothic"/>
            </a:endParaRPr>
          </a:p>
        </p:txBody>
      </p:sp>
      <p:sp>
        <p:nvSpPr>
          <p:cNvPr id="1114" name="Google Shape;1114;p22"/>
          <p:cNvSpPr txBox="1"/>
          <p:nvPr/>
        </p:nvSpPr>
        <p:spPr>
          <a:xfrm>
            <a:off x="1049655" y="3312795"/>
            <a:ext cx="3885565" cy="52324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700">
                <a:solidFill>
                  <a:schemeClr val="lt1"/>
                </a:solidFill>
                <a:latin typeface="Malgun Gothic"/>
                <a:ea typeface="Malgun Gothic"/>
                <a:cs typeface="Malgun Gothic"/>
                <a:sym typeface="Malgun Gothic"/>
              </a:rPr>
              <a:t>프리파이어는 궁극의 모바일 생존 슈팅 게임입니다. 이 게임은 10분 동안 당신을 외딴섬에 다른 49명의 사람과 가두고 생존하는지를 지켜보게 될 것입니다. 플레이어는 낙하산을 통해 자유롭게 시작 지점을 선택할 수 있고, 최대한 안전 지역 안에서 살아남기를 목표로 할 수 있습니다. 차량을 운전해 넓은 지역을 탐험할 수 있고, 풀에 몸을 숨길 수도 있습니다. 매복, 저격, 생존. 단 하나의 목표는 ""생존""하고 끝가지 살아남는 것입니다.</a:t>
            </a:r>
            <a:endParaRPr sz="700">
              <a:solidFill>
                <a:schemeClr val="lt1"/>
              </a:solidFill>
              <a:latin typeface="Malgun Gothic"/>
              <a:ea typeface="Malgun Gothic"/>
              <a:cs typeface="Malgun Gothic"/>
              <a:sym typeface="Malgun Gothic"/>
            </a:endParaRPr>
          </a:p>
        </p:txBody>
      </p:sp>
      <p:sp>
        <p:nvSpPr>
          <p:cNvPr id="1115" name="Google Shape;1115;p22"/>
          <p:cNvSpPr/>
          <p:nvPr/>
        </p:nvSpPr>
        <p:spPr>
          <a:xfrm>
            <a:off x="692785" y="3041650"/>
            <a:ext cx="301625" cy="301625"/>
          </a:xfrm>
          <a:prstGeom prst="ellipse">
            <a:avLst/>
          </a:prstGeom>
          <a:solidFill>
            <a:srgbClr val="C000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1116" name="Google Shape;1116;p22"/>
          <p:cNvSpPr/>
          <p:nvPr/>
        </p:nvSpPr>
        <p:spPr>
          <a:xfrm rot="-5400000">
            <a:off x="803275" y="3151505"/>
            <a:ext cx="80010" cy="143510"/>
          </a:xfrm>
          <a:prstGeom prst="flowChartDelay">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1117" name="Google Shape;1117;p22"/>
          <p:cNvSpPr/>
          <p:nvPr/>
        </p:nvSpPr>
        <p:spPr>
          <a:xfrm>
            <a:off x="807720" y="3091815"/>
            <a:ext cx="71755" cy="71755"/>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1118" name="Google Shape;1118;p22"/>
          <p:cNvSpPr txBox="1"/>
          <p:nvPr/>
        </p:nvSpPr>
        <p:spPr>
          <a:xfrm>
            <a:off x="1049655" y="2986405"/>
            <a:ext cx="702310" cy="2000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700">
                <a:solidFill>
                  <a:schemeClr val="lt1"/>
                </a:solidFill>
                <a:latin typeface="Malgun Gothic"/>
                <a:ea typeface="Malgun Gothic"/>
                <a:cs typeface="Malgun Gothic"/>
                <a:sym typeface="Malgun Gothic"/>
              </a:rPr>
              <a:t>프로악플러</a:t>
            </a:r>
            <a:endParaRPr b="1" sz="700">
              <a:solidFill>
                <a:schemeClr val="lt1"/>
              </a:solidFill>
              <a:latin typeface="Malgun Gothic"/>
              <a:ea typeface="Malgun Gothic"/>
              <a:cs typeface="Malgun Gothic"/>
              <a:sym typeface="Malgun Gothic"/>
            </a:endParaRPr>
          </a:p>
        </p:txBody>
      </p:sp>
      <p:sp>
        <p:nvSpPr>
          <p:cNvPr id="1119" name="Google Shape;1119;p22"/>
          <p:cNvSpPr/>
          <p:nvPr/>
        </p:nvSpPr>
        <p:spPr>
          <a:xfrm>
            <a:off x="1141730" y="3157855"/>
            <a:ext cx="104140" cy="104140"/>
          </a:xfrm>
          <a:prstGeom prst="star5">
            <a:avLst>
              <a:gd fmla="val 19098" name="adj"/>
              <a:gd fmla="val 105146" name="hf"/>
              <a:gd fmla="val 110557" name="vf"/>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00">
              <a:solidFill>
                <a:schemeClr val="lt1"/>
              </a:solidFill>
              <a:latin typeface="Malgun Gothic"/>
              <a:ea typeface="Malgun Gothic"/>
              <a:cs typeface="Malgun Gothic"/>
              <a:sym typeface="Malgun Gothic"/>
            </a:endParaRPr>
          </a:p>
        </p:txBody>
      </p:sp>
      <p:sp>
        <p:nvSpPr>
          <p:cNvPr id="1120" name="Google Shape;1120;p22"/>
          <p:cNvSpPr/>
          <p:nvPr/>
        </p:nvSpPr>
        <p:spPr>
          <a:xfrm>
            <a:off x="1257300" y="3157855"/>
            <a:ext cx="104140" cy="104140"/>
          </a:xfrm>
          <a:prstGeom prst="star5">
            <a:avLst>
              <a:gd fmla="val 19098" name="adj"/>
              <a:gd fmla="val 105146" name="hf"/>
              <a:gd fmla="val 110557" name="vf"/>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00">
              <a:solidFill>
                <a:schemeClr val="lt1"/>
              </a:solidFill>
              <a:latin typeface="Malgun Gothic"/>
              <a:ea typeface="Malgun Gothic"/>
              <a:cs typeface="Malgun Gothic"/>
              <a:sym typeface="Malgun Gothic"/>
            </a:endParaRPr>
          </a:p>
        </p:txBody>
      </p:sp>
      <p:sp>
        <p:nvSpPr>
          <p:cNvPr id="1121" name="Google Shape;1121;p22"/>
          <p:cNvSpPr/>
          <p:nvPr/>
        </p:nvSpPr>
        <p:spPr>
          <a:xfrm>
            <a:off x="1381125" y="3157855"/>
            <a:ext cx="104140" cy="104140"/>
          </a:xfrm>
          <a:prstGeom prst="star5">
            <a:avLst>
              <a:gd fmla="val 19098" name="adj"/>
              <a:gd fmla="val 105146" name="hf"/>
              <a:gd fmla="val 110557" name="vf"/>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00">
              <a:solidFill>
                <a:schemeClr val="lt1"/>
              </a:solidFill>
              <a:latin typeface="Malgun Gothic"/>
              <a:ea typeface="Malgun Gothic"/>
              <a:cs typeface="Malgun Gothic"/>
              <a:sym typeface="Malgun Gothic"/>
            </a:endParaRPr>
          </a:p>
        </p:txBody>
      </p:sp>
      <p:sp>
        <p:nvSpPr>
          <p:cNvPr id="1122" name="Google Shape;1122;p22"/>
          <p:cNvSpPr/>
          <p:nvPr/>
        </p:nvSpPr>
        <p:spPr>
          <a:xfrm>
            <a:off x="1506220" y="3157855"/>
            <a:ext cx="104140" cy="104140"/>
          </a:xfrm>
          <a:prstGeom prst="star5">
            <a:avLst>
              <a:gd fmla="val 19098" name="adj"/>
              <a:gd fmla="val 105146" name="hf"/>
              <a:gd fmla="val 110557" name="vf"/>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00">
              <a:solidFill>
                <a:schemeClr val="lt1"/>
              </a:solidFill>
              <a:latin typeface="Malgun Gothic"/>
              <a:ea typeface="Malgun Gothic"/>
              <a:cs typeface="Malgun Gothic"/>
              <a:sym typeface="Malgun Gothic"/>
            </a:endParaRPr>
          </a:p>
        </p:txBody>
      </p:sp>
      <p:sp>
        <p:nvSpPr>
          <p:cNvPr id="1123" name="Google Shape;1123;p22"/>
          <p:cNvSpPr/>
          <p:nvPr/>
        </p:nvSpPr>
        <p:spPr>
          <a:xfrm>
            <a:off x="1630045" y="3157855"/>
            <a:ext cx="104140" cy="104140"/>
          </a:xfrm>
          <a:prstGeom prst="star5">
            <a:avLst>
              <a:gd fmla="val 19098" name="adj"/>
              <a:gd fmla="val 105146" name="hf"/>
              <a:gd fmla="val 110557" name="vf"/>
            </a:avLst>
          </a:prstGeom>
          <a:solidFill>
            <a:schemeClr val="lt1">
              <a:alpha val="51764"/>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00">
              <a:solidFill>
                <a:schemeClr val="lt1"/>
              </a:solidFill>
              <a:latin typeface="Malgun Gothic"/>
              <a:ea typeface="Malgun Gothic"/>
              <a:cs typeface="Malgun Gothic"/>
              <a:sym typeface="Malgun Gothic"/>
            </a:endParaRPr>
          </a:p>
        </p:txBody>
      </p:sp>
      <p:sp>
        <p:nvSpPr>
          <p:cNvPr id="1124" name="Google Shape;1124;p22"/>
          <p:cNvSpPr txBox="1"/>
          <p:nvPr/>
        </p:nvSpPr>
        <p:spPr>
          <a:xfrm>
            <a:off x="1714500" y="3117850"/>
            <a:ext cx="762635" cy="2000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700">
                <a:solidFill>
                  <a:srgbClr val="7F7F7F"/>
                </a:solidFill>
                <a:latin typeface="Malgun Gothic"/>
                <a:ea typeface="Malgun Gothic"/>
                <a:cs typeface="Malgun Gothic"/>
                <a:sym typeface="Malgun Gothic"/>
              </a:rPr>
              <a:t>2021년 06월 10일</a:t>
            </a:r>
            <a:endParaRPr sz="700">
              <a:solidFill>
                <a:srgbClr val="7F7F7F"/>
              </a:solidFill>
              <a:latin typeface="Malgun Gothic"/>
              <a:ea typeface="Malgun Gothic"/>
              <a:cs typeface="Malgun Gothic"/>
              <a:sym typeface="Malgun Gothic"/>
            </a:endParaRPr>
          </a:p>
        </p:txBody>
      </p:sp>
      <p:pic>
        <p:nvPicPr>
          <p:cNvPr id="1125" name="Google Shape;1125;p22"/>
          <p:cNvPicPr preferRelativeResize="0"/>
          <p:nvPr/>
        </p:nvPicPr>
        <p:blipFill rotWithShape="1">
          <a:blip r:embed="rId4">
            <a:alphaModFix/>
          </a:blip>
          <a:srcRect b="0" l="0" r="0" t="0"/>
          <a:stretch/>
        </p:blipFill>
        <p:spPr>
          <a:xfrm>
            <a:off x="4869815" y="3397885"/>
            <a:ext cx="786130" cy="170815"/>
          </a:xfrm>
          <a:prstGeom prst="rect">
            <a:avLst/>
          </a:prstGeom>
          <a:noFill/>
          <a:ln>
            <a:noFill/>
          </a:ln>
        </p:spPr>
      </p:pic>
      <p:pic>
        <p:nvPicPr>
          <p:cNvPr id="1126" name="Google Shape;1126;p22"/>
          <p:cNvPicPr preferRelativeResize="0"/>
          <p:nvPr/>
        </p:nvPicPr>
        <p:blipFill rotWithShape="1">
          <a:blip r:embed="rId4">
            <a:alphaModFix/>
          </a:blip>
          <a:srcRect b="0" l="0" r="0" t="0"/>
          <a:stretch/>
        </p:blipFill>
        <p:spPr>
          <a:xfrm>
            <a:off x="4905375" y="1854835"/>
            <a:ext cx="1746250" cy="942340"/>
          </a:xfrm>
          <a:prstGeom prst="rect">
            <a:avLst/>
          </a:prstGeom>
          <a:noFill/>
          <a:ln>
            <a:noFill/>
          </a:ln>
        </p:spPr>
      </p:pic>
      <p:sp>
        <p:nvSpPr>
          <p:cNvPr id="1127" name="Google Shape;1127;p22"/>
          <p:cNvSpPr txBox="1"/>
          <p:nvPr/>
        </p:nvSpPr>
        <p:spPr>
          <a:xfrm>
            <a:off x="5433060" y="2214880"/>
            <a:ext cx="607695" cy="2616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1100">
                <a:solidFill>
                  <a:schemeClr val="lt1"/>
                </a:solidFill>
                <a:latin typeface="Malgun Gothic"/>
                <a:ea typeface="Malgun Gothic"/>
                <a:cs typeface="Malgun Gothic"/>
                <a:sym typeface="Malgun Gothic"/>
              </a:rPr>
              <a:t>이미지</a:t>
            </a:r>
            <a:endParaRPr/>
          </a:p>
        </p:txBody>
      </p:sp>
      <p:sp>
        <p:nvSpPr>
          <p:cNvPr id="1128" name="Google Shape;1128;p22"/>
          <p:cNvSpPr txBox="1"/>
          <p:nvPr/>
        </p:nvSpPr>
        <p:spPr>
          <a:xfrm>
            <a:off x="4802505" y="2791460"/>
            <a:ext cx="1796415" cy="35369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1000">
                <a:solidFill>
                  <a:schemeClr val="lt1"/>
                </a:solidFill>
                <a:latin typeface="Malgun Gothic"/>
                <a:ea typeface="Malgun Gothic"/>
                <a:cs typeface="Malgun Gothic"/>
                <a:sym typeface="Malgun Gothic"/>
              </a:rPr>
              <a:t>기본 게임 {카테고리} </a:t>
            </a:r>
            <a:endParaRPr sz="1000">
              <a:solidFill>
                <a:schemeClr val="lt1"/>
              </a:solidFill>
              <a:latin typeface="Malgun Gothic"/>
              <a:ea typeface="Malgun Gothic"/>
              <a:cs typeface="Malgun Gothic"/>
              <a:sym typeface="Malgun Gothic"/>
            </a:endParaRPr>
          </a:p>
          <a:p>
            <a:pPr indent="0" lvl="0" marL="0" marR="0" rtl="0" algn="l">
              <a:spcBef>
                <a:spcPts val="0"/>
              </a:spcBef>
              <a:spcAft>
                <a:spcPts val="0"/>
              </a:spcAft>
              <a:buNone/>
            </a:pPr>
            <a:r>
              <a:rPr lang="ko-KR" sz="700">
                <a:solidFill>
                  <a:schemeClr val="lt1"/>
                </a:solidFill>
                <a:latin typeface="Malgun Gothic"/>
                <a:ea typeface="Malgun Gothic"/>
                <a:cs typeface="Malgun Gothic"/>
                <a:sym typeface="Malgun Gothic"/>
              </a:rPr>
              <a:t>게임 가격 (할인률)</a:t>
            </a:r>
            <a:endParaRPr sz="700">
              <a:solidFill>
                <a:schemeClr val="lt1"/>
              </a:solidFill>
              <a:latin typeface="Malgun Gothic"/>
              <a:ea typeface="Malgun Gothic"/>
              <a:cs typeface="Malgun Gothic"/>
              <a:sym typeface="Malgun Gothic"/>
            </a:endParaRPr>
          </a:p>
        </p:txBody>
      </p:sp>
      <p:sp>
        <p:nvSpPr>
          <p:cNvPr id="1129" name="Google Shape;1129;p22"/>
          <p:cNvSpPr txBox="1"/>
          <p:nvPr/>
        </p:nvSpPr>
        <p:spPr>
          <a:xfrm>
            <a:off x="4794885" y="3121025"/>
            <a:ext cx="1796415" cy="3079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700">
                <a:solidFill>
                  <a:schemeClr val="lt1"/>
                </a:solidFill>
                <a:latin typeface="Malgun Gothic"/>
                <a:ea typeface="Malgun Gothic"/>
                <a:cs typeface="Malgun Gothic"/>
                <a:sym typeface="Malgun Gothic"/>
              </a:rPr>
              <a:t>개발사 명</a:t>
            </a:r>
            <a:endParaRPr sz="700">
              <a:solidFill>
                <a:schemeClr val="lt1"/>
              </a:solidFill>
              <a:latin typeface="Malgun Gothic"/>
              <a:ea typeface="Malgun Gothic"/>
              <a:cs typeface="Malgun Gothic"/>
              <a:sym typeface="Malgun Gothic"/>
            </a:endParaRPr>
          </a:p>
          <a:p>
            <a:pPr indent="0" lvl="0" marL="0" marR="0" rtl="0" algn="l">
              <a:spcBef>
                <a:spcPts val="0"/>
              </a:spcBef>
              <a:spcAft>
                <a:spcPts val="0"/>
              </a:spcAft>
              <a:buNone/>
            </a:pPr>
            <a:r>
              <a:rPr lang="ko-KR" sz="700">
                <a:solidFill>
                  <a:schemeClr val="lt1"/>
                </a:solidFill>
                <a:latin typeface="Malgun Gothic"/>
                <a:ea typeface="Malgun Gothic"/>
                <a:cs typeface="Malgun Gothic"/>
                <a:sym typeface="Malgun Gothic"/>
              </a:rPr>
              <a:t>20201.6.18 할인 종료</a:t>
            </a:r>
            <a:endParaRPr sz="700">
              <a:solidFill>
                <a:schemeClr val="lt1"/>
              </a:solidFill>
              <a:latin typeface="Malgun Gothic"/>
              <a:ea typeface="Malgun Gothic"/>
              <a:cs typeface="Malgun Gothic"/>
              <a:sym typeface="Malgun Gothic"/>
            </a:endParaRPr>
          </a:p>
        </p:txBody>
      </p:sp>
      <p:sp>
        <p:nvSpPr>
          <p:cNvPr id="1130" name="Google Shape;1130;p22"/>
          <p:cNvSpPr txBox="1"/>
          <p:nvPr/>
        </p:nvSpPr>
        <p:spPr>
          <a:xfrm>
            <a:off x="4835525" y="3385185"/>
            <a:ext cx="576580" cy="2000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700">
                <a:solidFill>
                  <a:schemeClr val="lt1"/>
                </a:solidFill>
                <a:latin typeface="Malgun Gothic"/>
                <a:ea typeface="Malgun Gothic"/>
                <a:cs typeface="Malgun Gothic"/>
                <a:sym typeface="Malgun Gothic"/>
              </a:rPr>
              <a:t>몇 세 이상</a:t>
            </a:r>
            <a:endParaRPr sz="700">
              <a:solidFill>
                <a:schemeClr val="lt1"/>
              </a:solidFill>
              <a:latin typeface="Malgun Gothic"/>
              <a:ea typeface="Malgun Gothic"/>
              <a:cs typeface="Malgun Gothic"/>
              <a:sym typeface="Malgun Gothic"/>
            </a:endParaRPr>
          </a:p>
        </p:txBody>
      </p:sp>
      <p:sp>
        <p:nvSpPr>
          <p:cNvPr id="1131" name="Google Shape;1131;p22"/>
          <p:cNvSpPr/>
          <p:nvPr/>
        </p:nvSpPr>
        <p:spPr>
          <a:xfrm>
            <a:off x="4869180" y="3829050"/>
            <a:ext cx="1734820" cy="198120"/>
          </a:xfrm>
          <a:prstGeom prst="roundRect">
            <a:avLst>
              <a:gd fmla="val 16667" name="adj"/>
            </a:avLst>
          </a:prstGeom>
          <a:noFill/>
          <a:ln cap="flat" cmpd="sng" w="9525">
            <a:solidFill>
              <a:srgbClr val="7F7F7F"/>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ko-KR" sz="900">
                <a:solidFill>
                  <a:srgbClr val="A5A5A5"/>
                </a:solidFill>
                <a:latin typeface="Malgun Gothic"/>
                <a:ea typeface="Malgun Gothic"/>
                <a:cs typeface="Malgun Gothic"/>
                <a:sym typeface="Malgun Gothic"/>
              </a:rPr>
              <a:t>  +   위시 리스트 추가</a:t>
            </a:r>
            <a:endParaRPr/>
          </a:p>
        </p:txBody>
      </p:sp>
      <p:sp>
        <p:nvSpPr>
          <p:cNvPr id="1132" name="Google Shape;1132;p22"/>
          <p:cNvSpPr/>
          <p:nvPr/>
        </p:nvSpPr>
        <p:spPr>
          <a:xfrm>
            <a:off x="4859020" y="3606165"/>
            <a:ext cx="1739900" cy="156845"/>
          </a:xfrm>
          <a:prstGeom prst="roundRect">
            <a:avLst>
              <a:gd fmla="val 16667" name="adj"/>
            </a:avLst>
          </a:prstGeom>
          <a:noFill/>
          <a:ln cap="flat" cmpd="sng" w="9525">
            <a:solidFill>
              <a:srgbClr val="7F7F7F"/>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ko-KR" sz="900">
                <a:solidFill>
                  <a:srgbClr val="A5A5A5"/>
                </a:solidFill>
                <a:latin typeface="Malgun Gothic"/>
                <a:ea typeface="Malgun Gothic"/>
                <a:cs typeface="Malgun Gothic"/>
                <a:sym typeface="Malgun Gothic"/>
              </a:rPr>
              <a:t>구매</a:t>
            </a:r>
            <a:endParaRPr/>
          </a:p>
        </p:txBody>
      </p:sp>
      <p:sp>
        <p:nvSpPr>
          <p:cNvPr id="1133" name="Google Shape;1133;p22"/>
          <p:cNvSpPr/>
          <p:nvPr/>
        </p:nvSpPr>
        <p:spPr>
          <a:xfrm>
            <a:off x="5164455" y="3860165"/>
            <a:ext cx="180340" cy="167005"/>
          </a:xfrm>
          <a:prstGeom prst="ellipse">
            <a:avLst/>
          </a:prstGeom>
          <a:no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1134" name="Google Shape;1134;p22"/>
          <p:cNvSpPr txBox="1"/>
          <p:nvPr/>
        </p:nvSpPr>
        <p:spPr>
          <a:xfrm>
            <a:off x="1051560" y="4161155"/>
            <a:ext cx="3885565" cy="52324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700">
                <a:solidFill>
                  <a:schemeClr val="lt1"/>
                </a:solidFill>
                <a:latin typeface="Malgun Gothic"/>
                <a:ea typeface="Malgun Gothic"/>
                <a:cs typeface="Malgun Gothic"/>
                <a:sym typeface="Malgun Gothic"/>
              </a:rPr>
              <a:t>프리파이어는 궁극의 모바일 생존 슈팅 게임입니다. 이 게임은 10분 동안 당신을 외딴섬에 다른 49명의 사람과 가두고 생존하는지를 지켜보게 될 것입니다. 플레이어는 낙하산을 통해 자유롭게 시작 지점을 선택할 수 있고, 최대한 안전 지역 안에서 살아남기를 목표로 할 수 있습니다. 차량을 운전해 넓은 지역을 탐험할 수 있고, 풀에 몸을 숨길 수도 있습니다. 매복, 저격, 생존. 단 하나의 목표는 ""생존""하고 끝가지 살아남는 것입니다.</a:t>
            </a:r>
            <a:endParaRPr sz="700">
              <a:solidFill>
                <a:schemeClr val="lt1"/>
              </a:solidFill>
              <a:latin typeface="Malgun Gothic"/>
              <a:ea typeface="Malgun Gothic"/>
              <a:cs typeface="Malgun Gothic"/>
              <a:sym typeface="Malgun Gothic"/>
            </a:endParaRPr>
          </a:p>
        </p:txBody>
      </p:sp>
      <p:sp>
        <p:nvSpPr>
          <p:cNvPr id="1135" name="Google Shape;1135;p22"/>
          <p:cNvSpPr/>
          <p:nvPr/>
        </p:nvSpPr>
        <p:spPr>
          <a:xfrm>
            <a:off x="695325" y="3890010"/>
            <a:ext cx="301625" cy="301625"/>
          </a:xfrm>
          <a:prstGeom prst="ellipse">
            <a:avLst/>
          </a:prstGeom>
          <a:solidFill>
            <a:srgbClr val="F4B08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1136" name="Google Shape;1136;p22"/>
          <p:cNvSpPr/>
          <p:nvPr/>
        </p:nvSpPr>
        <p:spPr>
          <a:xfrm rot="-5400000">
            <a:off x="805815" y="3999865"/>
            <a:ext cx="80010" cy="143510"/>
          </a:xfrm>
          <a:prstGeom prst="flowChartDelay">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1137" name="Google Shape;1137;p22"/>
          <p:cNvSpPr/>
          <p:nvPr/>
        </p:nvSpPr>
        <p:spPr>
          <a:xfrm>
            <a:off x="809625" y="3940175"/>
            <a:ext cx="71755" cy="71755"/>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1138" name="Google Shape;1138;p22"/>
          <p:cNvSpPr txBox="1"/>
          <p:nvPr/>
        </p:nvSpPr>
        <p:spPr>
          <a:xfrm>
            <a:off x="1051560" y="3834765"/>
            <a:ext cx="702310" cy="2000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700">
                <a:solidFill>
                  <a:schemeClr val="lt1"/>
                </a:solidFill>
                <a:latin typeface="Malgun Gothic"/>
                <a:ea typeface="Malgun Gothic"/>
                <a:cs typeface="Malgun Gothic"/>
                <a:sym typeface="Malgun Gothic"/>
              </a:rPr>
              <a:t>선플러</a:t>
            </a:r>
            <a:endParaRPr b="1" sz="700">
              <a:solidFill>
                <a:schemeClr val="lt1"/>
              </a:solidFill>
              <a:latin typeface="Malgun Gothic"/>
              <a:ea typeface="Malgun Gothic"/>
              <a:cs typeface="Malgun Gothic"/>
              <a:sym typeface="Malgun Gothic"/>
            </a:endParaRPr>
          </a:p>
        </p:txBody>
      </p:sp>
      <p:sp>
        <p:nvSpPr>
          <p:cNvPr id="1139" name="Google Shape;1139;p22"/>
          <p:cNvSpPr/>
          <p:nvPr/>
        </p:nvSpPr>
        <p:spPr>
          <a:xfrm>
            <a:off x="1144270" y="4006215"/>
            <a:ext cx="104140" cy="104140"/>
          </a:xfrm>
          <a:prstGeom prst="star5">
            <a:avLst>
              <a:gd fmla="val 19098" name="adj"/>
              <a:gd fmla="val 105146" name="hf"/>
              <a:gd fmla="val 110557" name="vf"/>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00">
              <a:solidFill>
                <a:schemeClr val="lt1"/>
              </a:solidFill>
              <a:latin typeface="Malgun Gothic"/>
              <a:ea typeface="Malgun Gothic"/>
              <a:cs typeface="Malgun Gothic"/>
              <a:sym typeface="Malgun Gothic"/>
            </a:endParaRPr>
          </a:p>
        </p:txBody>
      </p:sp>
      <p:sp>
        <p:nvSpPr>
          <p:cNvPr id="1140" name="Google Shape;1140;p22"/>
          <p:cNvSpPr/>
          <p:nvPr/>
        </p:nvSpPr>
        <p:spPr>
          <a:xfrm>
            <a:off x="1259840" y="4006215"/>
            <a:ext cx="104140" cy="104140"/>
          </a:xfrm>
          <a:prstGeom prst="star5">
            <a:avLst>
              <a:gd fmla="val 19098" name="adj"/>
              <a:gd fmla="val 105146" name="hf"/>
              <a:gd fmla="val 110557" name="vf"/>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00">
              <a:solidFill>
                <a:schemeClr val="lt1"/>
              </a:solidFill>
              <a:latin typeface="Malgun Gothic"/>
              <a:ea typeface="Malgun Gothic"/>
              <a:cs typeface="Malgun Gothic"/>
              <a:sym typeface="Malgun Gothic"/>
            </a:endParaRPr>
          </a:p>
        </p:txBody>
      </p:sp>
      <p:sp>
        <p:nvSpPr>
          <p:cNvPr id="1141" name="Google Shape;1141;p22"/>
          <p:cNvSpPr/>
          <p:nvPr/>
        </p:nvSpPr>
        <p:spPr>
          <a:xfrm>
            <a:off x="1383665" y="4006215"/>
            <a:ext cx="104140" cy="104140"/>
          </a:xfrm>
          <a:prstGeom prst="star5">
            <a:avLst>
              <a:gd fmla="val 19098" name="adj"/>
              <a:gd fmla="val 105146" name="hf"/>
              <a:gd fmla="val 110557" name="vf"/>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00">
              <a:solidFill>
                <a:schemeClr val="lt1"/>
              </a:solidFill>
              <a:latin typeface="Malgun Gothic"/>
              <a:ea typeface="Malgun Gothic"/>
              <a:cs typeface="Malgun Gothic"/>
              <a:sym typeface="Malgun Gothic"/>
            </a:endParaRPr>
          </a:p>
        </p:txBody>
      </p:sp>
      <p:sp>
        <p:nvSpPr>
          <p:cNvPr id="1142" name="Google Shape;1142;p22"/>
          <p:cNvSpPr/>
          <p:nvPr/>
        </p:nvSpPr>
        <p:spPr>
          <a:xfrm>
            <a:off x="1508760" y="4006215"/>
            <a:ext cx="104140" cy="104140"/>
          </a:xfrm>
          <a:prstGeom prst="star5">
            <a:avLst>
              <a:gd fmla="val 19098" name="adj"/>
              <a:gd fmla="val 105146" name="hf"/>
              <a:gd fmla="val 110557" name="vf"/>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00">
              <a:solidFill>
                <a:schemeClr val="lt1"/>
              </a:solidFill>
              <a:latin typeface="Malgun Gothic"/>
              <a:ea typeface="Malgun Gothic"/>
              <a:cs typeface="Malgun Gothic"/>
              <a:sym typeface="Malgun Gothic"/>
            </a:endParaRPr>
          </a:p>
        </p:txBody>
      </p:sp>
      <p:sp>
        <p:nvSpPr>
          <p:cNvPr id="1143" name="Google Shape;1143;p22"/>
          <p:cNvSpPr/>
          <p:nvPr/>
        </p:nvSpPr>
        <p:spPr>
          <a:xfrm>
            <a:off x="1632585" y="4006215"/>
            <a:ext cx="104140" cy="104140"/>
          </a:xfrm>
          <a:prstGeom prst="star5">
            <a:avLst>
              <a:gd fmla="val 19098" name="adj"/>
              <a:gd fmla="val 105146" name="hf"/>
              <a:gd fmla="val 110557" name="vf"/>
            </a:avLst>
          </a:prstGeom>
          <a:solidFill>
            <a:schemeClr val="lt1">
              <a:alpha val="51764"/>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00">
              <a:solidFill>
                <a:schemeClr val="lt1"/>
              </a:solidFill>
              <a:latin typeface="Malgun Gothic"/>
              <a:ea typeface="Malgun Gothic"/>
              <a:cs typeface="Malgun Gothic"/>
              <a:sym typeface="Malgun Gothic"/>
            </a:endParaRPr>
          </a:p>
        </p:txBody>
      </p:sp>
      <p:sp>
        <p:nvSpPr>
          <p:cNvPr id="1144" name="Google Shape;1144;p22"/>
          <p:cNvSpPr txBox="1"/>
          <p:nvPr/>
        </p:nvSpPr>
        <p:spPr>
          <a:xfrm>
            <a:off x="1717040" y="3966210"/>
            <a:ext cx="762635" cy="2000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700">
                <a:solidFill>
                  <a:srgbClr val="7F7F7F"/>
                </a:solidFill>
                <a:latin typeface="Malgun Gothic"/>
                <a:ea typeface="Malgun Gothic"/>
                <a:cs typeface="Malgun Gothic"/>
                <a:sym typeface="Malgun Gothic"/>
              </a:rPr>
              <a:t>2021년 06월 10일</a:t>
            </a:r>
            <a:endParaRPr sz="700">
              <a:solidFill>
                <a:srgbClr val="7F7F7F"/>
              </a:solidFill>
              <a:latin typeface="Malgun Gothic"/>
              <a:ea typeface="Malgun Gothic"/>
              <a:cs typeface="Malgun Gothic"/>
              <a:sym typeface="Malgun Gothic"/>
            </a:endParaRPr>
          </a:p>
        </p:txBody>
      </p:sp>
      <p:pic>
        <p:nvPicPr>
          <p:cNvPr id="1145" name="Google Shape;1145;p22"/>
          <p:cNvPicPr preferRelativeResize="0"/>
          <p:nvPr/>
        </p:nvPicPr>
        <p:blipFill rotWithShape="1">
          <a:blip r:embed="rId5">
            <a:alphaModFix/>
          </a:blip>
          <a:srcRect b="0" l="0" r="0" t="0"/>
          <a:stretch/>
        </p:blipFill>
        <p:spPr>
          <a:xfrm>
            <a:off x="4269740" y="3002280"/>
            <a:ext cx="210820" cy="233680"/>
          </a:xfrm>
          <a:prstGeom prst="rect">
            <a:avLst/>
          </a:prstGeom>
          <a:noFill/>
          <a:ln>
            <a:noFill/>
          </a:ln>
        </p:spPr>
      </p:pic>
      <p:sp>
        <p:nvSpPr>
          <p:cNvPr id="1146" name="Google Shape;1146;p22"/>
          <p:cNvSpPr txBox="1"/>
          <p:nvPr/>
        </p:nvSpPr>
        <p:spPr>
          <a:xfrm>
            <a:off x="4573905" y="2938780"/>
            <a:ext cx="199390" cy="3232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500">
                <a:solidFill>
                  <a:schemeClr val="lt1"/>
                </a:solidFill>
                <a:latin typeface="Malgun Gothic"/>
                <a:ea typeface="Malgun Gothic"/>
                <a:cs typeface="Malgun Gothic"/>
                <a:sym typeface="Malgun Gothic"/>
              </a:rPr>
              <a:t>.</a:t>
            </a:r>
            <a:endParaRPr/>
          </a:p>
          <a:p>
            <a:pPr indent="0" lvl="0" marL="0" marR="0" rtl="0" algn="l">
              <a:spcBef>
                <a:spcPts val="0"/>
              </a:spcBef>
              <a:spcAft>
                <a:spcPts val="0"/>
              </a:spcAft>
              <a:buNone/>
            </a:pPr>
            <a:r>
              <a:rPr b="1" lang="ko-KR" sz="500">
                <a:solidFill>
                  <a:schemeClr val="lt1"/>
                </a:solidFill>
                <a:latin typeface="Malgun Gothic"/>
                <a:ea typeface="Malgun Gothic"/>
                <a:cs typeface="Malgun Gothic"/>
                <a:sym typeface="Malgun Gothic"/>
              </a:rPr>
              <a:t>.</a:t>
            </a:r>
            <a:endParaRPr/>
          </a:p>
          <a:p>
            <a:pPr indent="0" lvl="0" marL="0" marR="0" rtl="0" algn="l">
              <a:spcBef>
                <a:spcPts val="0"/>
              </a:spcBef>
              <a:spcAft>
                <a:spcPts val="0"/>
              </a:spcAft>
              <a:buNone/>
            </a:pPr>
            <a:r>
              <a:rPr b="1" lang="ko-KR" sz="500">
                <a:solidFill>
                  <a:schemeClr val="lt1"/>
                </a:solidFill>
                <a:latin typeface="Malgun Gothic"/>
                <a:ea typeface="Malgun Gothic"/>
                <a:cs typeface="Malgun Gothic"/>
                <a:sym typeface="Malgun Gothic"/>
              </a:rPr>
              <a:t>.</a:t>
            </a:r>
            <a:endParaRPr b="1" sz="500">
              <a:solidFill>
                <a:schemeClr val="lt1"/>
              </a:solidFill>
              <a:latin typeface="Malgun Gothic"/>
              <a:ea typeface="Malgun Gothic"/>
              <a:cs typeface="Malgun Gothic"/>
              <a:sym typeface="Malgun Gothic"/>
            </a:endParaRPr>
          </a:p>
        </p:txBody>
      </p:sp>
      <p:pic>
        <p:nvPicPr>
          <p:cNvPr id="1147" name="Google Shape;1147;p22"/>
          <p:cNvPicPr preferRelativeResize="0"/>
          <p:nvPr/>
        </p:nvPicPr>
        <p:blipFill rotWithShape="1">
          <a:blip r:embed="rId5">
            <a:alphaModFix/>
          </a:blip>
          <a:srcRect b="0" l="0" r="0" t="0"/>
          <a:stretch/>
        </p:blipFill>
        <p:spPr>
          <a:xfrm>
            <a:off x="4269740" y="3907790"/>
            <a:ext cx="210820" cy="233680"/>
          </a:xfrm>
          <a:prstGeom prst="rect">
            <a:avLst/>
          </a:prstGeom>
          <a:noFill/>
          <a:ln>
            <a:noFill/>
          </a:ln>
        </p:spPr>
      </p:pic>
      <p:sp>
        <p:nvSpPr>
          <p:cNvPr id="1148" name="Google Shape;1148;p22"/>
          <p:cNvSpPr txBox="1"/>
          <p:nvPr/>
        </p:nvSpPr>
        <p:spPr>
          <a:xfrm>
            <a:off x="4573905" y="3844290"/>
            <a:ext cx="199390" cy="3232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500">
                <a:solidFill>
                  <a:schemeClr val="lt1"/>
                </a:solidFill>
                <a:latin typeface="Malgun Gothic"/>
                <a:ea typeface="Malgun Gothic"/>
                <a:cs typeface="Malgun Gothic"/>
                <a:sym typeface="Malgun Gothic"/>
              </a:rPr>
              <a:t>.</a:t>
            </a:r>
            <a:endParaRPr/>
          </a:p>
          <a:p>
            <a:pPr indent="0" lvl="0" marL="0" marR="0" rtl="0" algn="l">
              <a:spcBef>
                <a:spcPts val="0"/>
              </a:spcBef>
              <a:spcAft>
                <a:spcPts val="0"/>
              </a:spcAft>
              <a:buNone/>
            </a:pPr>
            <a:r>
              <a:rPr b="1" lang="ko-KR" sz="500">
                <a:solidFill>
                  <a:schemeClr val="lt1"/>
                </a:solidFill>
                <a:latin typeface="Malgun Gothic"/>
                <a:ea typeface="Malgun Gothic"/>
                <a:cs typeface="Malgun Gothic"/>
                <a:sym typeface="Malgun Gothic"/>
              </a:rPr>
              <a:t>.</a:t>
            </a:r>
            <a:endParaRPr/>
          </a:p>
          <a:p>
            <a:pPr indent="0" lvl="0" marL="0" marR="0" rtl="0" algn="l">
              <a:spcBef>
                <a:spcPts val="0"/>
              </a:spcBef>
              <a:spcAft>
                <a:spcPts val="0"/>
              </a:spcAft>
              <a:buNone/>
            </a:pPr>
            <a:r>
              <a:rPr b="1" lang="ko-KR" sz="500">
                <a:solidFill>
                  <a:schemeClr val="lt1"/>
                </a:solidFill>
                <a:latin typeface="Malgun Gothic"/>
                <a:ea typeface="Malgun Gothic"/>
                <a:cs typeface="Malgun Gothic"/>
                <a:sym typeface="Malgun Gothic"/>
              </a:rPr>
              <a:t>.</a:t>
            </a:r>
            <a:endParaRPr b="1" sz="500">
              <a:solidFill>
                <a:schemeClr val="lt1"/>
              </a:solidFill>
              <a:latin typeface="Malgun Gothic"/>
              <a:ea typeface="Malgun Gothic"/>
              <a:cs typeface="Malgun Gothic"/>
              <a:sym typeface="Malgun Gothic"/>
            </a:endParaRPr>
          </a:p>
        </p:txBody>
      </p:sp>
      <p:sp>
        <p:nvSpPr>
          <p:cNvPr id="1149" name="Google Shape;1149;p22"/>
          <p:cNvSpPr txBox="1"/>
          <p:nvPr/>
        </p:nvSpPr>
        <p:spPr>
          <a:xfrm>
            <a:off x="1049655" y="5066030"/>
            <a:ext cx="3885565" cy="52324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700">
                <a:solidFill>
                  <a:schemeClr val="lt1"/>
                </a:solidFill>
                <a:latin typeface="Malgun Gothic"/>
                <a:ea typeface="Malgun Gothic"/>
                <a:cs typeface="Malgun Gothic"/>
                <a:sym typeface="Malgun Gothic"/>
              </a:rPr>
              <a:t>프리파이어는 궁극의 모바일 생존 슈팅 게임입니다. 이 게임은 10분 동안 당신을 외딴섬에 다른 49명의 사람과 가두고 생존하는지를 지켜보게 될 것입니다. 플레이어는 낙하산을 통해 자유롭게 시작 지점을 선택할 수 있고, 최대한 안전 지역 안에서 살아남기를 목표로 할 수 있습니다. 차량을 운전해 넓은 지역을 탐험할 수 있고, 풀에 몸을 숨길 수도 있습니다. 매복, 저격, 생존. 단 하나의 목표는 ""생존""하고 끝가지 살아남는 것입니다.</a:t>
            </a:r>
            <a:endParaRPr sz="700">
              <a:solidFill>
                <a:schemeClr val="lt1"/>
              </a:solidFill>
              <a:latin typeface="Malgun Gothic"/>
              <a:ea typeface="Malgun Gothic"/>
              <a:cs typeface="Malgun Gothic"/>
              <a:sym typeface="Malgun Gothic"/>
            </a:endParaRPr>
          </a:p>
        </p:txBody>
      </p:sp>
      <p:sp>
        <p:nvSpPr>
          <p:cNvPr id="1150" name="Google Shape;1150;p22"/>
          <p:cNvSpPr/>
          <p:nvPr/>
        </p:nvSpPr>
        <p:spPr>
          <a:xfrm>
            <a:off x="692785" y="4794250"/>
            <a:ext cx="301625" cy="301625"/>
          </a:xfrm>
          <a:prstGeom prst="ellipse">
            <a:avLst/>
          </a:prstGeom>
          <a:solidFill>
            <a:srgbClr val="C000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1151" name="Google Shape;1151;p22"/>
          <p:cNvSpPr/>
          <p:nvPr/>
        </p:nvSpPr>
        <p:spPr>
          <a:xfrm rot="-5400000">
            <a:off x="803275" y="4904105"/>
            <a:ext cx="80010" cy="143510"/>
          </a:xfrm>
          <a:prstGeom prst="flowChartDelay">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1152" name="Google Shape;1152;p22"/>
          <p:cNvSpPr/>
          <p:nvPr/>
        </p:nvSpPr>
        <p:spPr>
          <a:xfrm>
            <a:off x="807720" y="4844415"/>
            <a:ext cx="71755" cy="71755"/>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1153" name="Google Shape;1153;p22"/>
          <p:cNvSpPr txBox="1"/>
          <p:nvPr/>
        </p:nvSpPr>
        <p:spPr>
          <a:xfrm>
            <a:off x="1049655" y="4739640"/>
            <a:ext cx="702310" cy="2000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700">
                <a:solidFill>
                  <a:schemeClr val="lt1"/>
                </a:solidFill>
                <a:latin typeface="Malgun Gothic"/>
                <a:ea typeface="Malgun Gothic"/>
                <a:cs typeface="Malgun Gothic"/>
                <a:sym typeface="Malgun Gothic"/>
              </a:rPr>
              <a:t>프로악플러</a:t>
            </a:r>
            <a:endParaRPr b="1" sz="700">
              <a:solidFill>
                <a:schemeClr val="lt1"/>
              </a:solidFill>
              <a:latin typeface="Malgun Gothic"/>
              <a:ea typeface="Malgun Gothic"/>
              <a:cs typeface="Malgun Gothic"/>
              <a:sym typeface="Malgun Gothic"/>
            </a:endParaRPr>
          </a:p>
        </p:txBody>
      </p:sp>
      <p:sp>
        <p:nvSpPr>
          <p:cNvPr id="1154" name="Google Shape;1154;p22"/>
          <p:cNvSpPr/>
          <p:nvPr/>
        </p:nvSpPr>
        <p:spPr>
          <a:xfrm>
            <a:off x="1141730" y="4911090"/>
            <a:ext cx="104140" cy="104140"/>
          </a:xfrm>
          <a:prstGeom prst="star5">
            <a:avLst>
              <a:gd fmla="val 19098" name="adj"/>
              <a:gd fmla="val 105146" name="hf"/>
              <a:gd fmla="val 110557" name="vf"/>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00">
              <a:solidFill>
                <a:schemeClr val="lt1"/>
              </a:solidFill>
              <a:latin typeface="Malgun Gothic"/>
              <a:ea typeface="Malgun Gothic"/>
              <a:cs typeface="Malgun Gothic"/>
              <a:sym typeface="Malgun Gothic"/>
            </a:endParaRPr>
          </a:p>
        </p:txBody>
      </p:sp>
      <p:sp>
        <p:nvSpPr>
          <p:cNvPr id="1155" name="Google Shape;1155;p22"/>
          <p:cNvSpPr/>
          <p:nvPr/>
        </p:nvSpPr>
        <p:spPr>
          <a:xfrm>
            <a:off x="1257300" y="4911090"/>
            <a:ext cx="104140" cy="104140"/>
          </a:xfrm>
          <a:prstGeom prst="star5">
            <a:avLst>
              <a:gd fmla="val 19098" name="adj"/>
              <a:gd fmla="val 105146" name="hf"/>
              <a:gd fmla="val 110557" name="vf"/>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00">
              <a:solidFill>
                <a:schemeClr val="lt1"/>
              </a:solidFill>
              <a:latin typeface="Malgun Gothic"/>
              <a:ea typeface="Malgun Gothic"/>
              <a:cs typeface="Malgun Gothic"/>
              <a:sym typeface="Malgun Gothic"/>
            </a:endParaRPr>
          </a:p>
        </p:txBody>
      </p:sp>
      <p:sp>
        <p:nvSpPr>
          <p:cNvPr id="1156" name="Google Shape;1156;p22"/>
          <p:cNvSpPr/>
          <p:nvPr/>
        </p:nvSpPr>
        <p:spPr>
          <a:xfrm>
            <a:off x="1381125" y="4911090"/>
            <a:ext cx="104140" cy="104140"/>
          </a:xfrm>
          <a:prstGeom prst="star5">
            <a:avLst>
              <a:gd fmla="val 19098" name="adj"/>
              <a:gd fmla="val 105146" name="hf"/>
              <a:gd fmla="val 110557" name="vf"/>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00">
              <a:solidFill>
                <a:schemeClr val="lt1"/>
              </a:solidFill>
              <a:latin typeface="Malgun Gothic"/>
              <a:ea typeface="Malgun Gothic"/>
              <a:cs typeface="Malgun Gothic"/>
              <a:sym typeface="Malgun Gothic"/>
            </a:endParaRPr>
          </a:p>
        </p:txBody>
      </p:sp>
      <p:sp>
        <p:nvSpPr>
          <p:cNvPr id="1157" name="Google Shape;1157;p22"/>
          <p:cNvSpPr/>
          <p:nvPr/>
        </p:nvSpPr>
        <p:spPr>
          <a:xfrm>
            <a:off x="1506220" y="4911090"/>
            <a:ext cx="104140" cy="104140"/>
          </a:xfrm>
          <a:prstGeom prst="star5">
            <a:avLst>
              <a:gd fmla="val 19098" name="adj"/>
              <a:gd fmla="val 105146" name="hf"/>
              <a:gd fmla="val 110557" name="vf"/>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00">
              <a:solidFill>
                <a:schemeClr val="lt1"/>
              </a:solidFill>
              <a:latin typeface="Malgun Gothic"/>
              <a:ea typeface="Malgun Gothic"/>
              <a:cs typeface="Malgun Gothic"/>
              <a:sym typeface="Malgun Gothic"/>
            </a:endParaRPr>
          </a:p>
        </p:txBody>
      </p:sp>
      <p:sp>
        <p:nvSpPr>
          <p:cNvPr id="1158" name="Google Shape;1158;p22"/>
          <p:cNvSpPr/>
          <p:nvPr/>
        </p:nvSpPr>
        <p:spPr>
          <a:xfrm>
            <a:off x="1630045" y="4911090"/>
            <a:ext cx="104140" cy="104140"/>
          </a:xfrm>
          <a:prstGeom prst="star5">
            <a:avLst>
              <a:gd fmla="val 19098" name="adj"/>
              <a:gd fmla="val 105146" name="hf"/>
              <a:gd fmla="val 110557" name="vf"/>
            </a:avLst>
          </a:prstGeom>
          <a:solidFill>
            <a:schemeClr val="lt1">
              <a:alpha val="51764"/>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00">
              <a:solidFill>
                <a:schemeClr val="lt1"/>
              </a:solidFill>
              <a:latin typeface="Malgun Gothic"/>
              <a:ea typeface="Malgun Gothic"/>
              <a:cs typeface="Malgun Gothic"/>
              <a:sym typeface="Malgun Gothic"/>
            </a:endParaRPr>
          </a:p>
        </p:txBody>
      </p:sp>
      <p:sp>
        <p:nvSpPr>
          <p:cNvPr id="1159" name="Google Shape;1159;p22"/>
          <p:cNvSpPr txBox="1"/>
          <p:nvPr/>
        </p:nvSpPr>
        <p:spPr>
          <a:xfrm>
            <a:off x="1714500" y="4871085"/>
            <a:ext cx="762635" cy="2000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700">
                <a:solidFill>
                  <a:srgbClr val="7F7F7F"/>
                </a:solidFill>
                <a:latin typeface="Malgun Gothic"/>
                <a:ea typeface="Malgun Gothic"/>
                <a:cs typeface="Malgun Gothic"/>
                <a:sym typeface="Malgun Gothic"/>
              </a:rPr>
              <a:t>2021년 06월 10일</a:t>
            </a:r>
            <a:endParaRPr sz="700">
              <a:solidFill>
                <a:srgbClr val="7F7F7F"/>
              </a:solidFill>
              <a:latin typeface="Malgun Gothic"/>
              <a:ea typeface="Malgun Gothic"/>
              <a:cs typeface="Malgun Gothic"/>
              <a:sym typeface="Malgun Gothic"/>
            </a:endParaRPr>
          </a:p>
        </p:txBody>
      </p:sp>
      <p:pic>
        <p:nvPicPr>
          <p:cNvPr id="1160" name="Google Shape;1160;p22"/>
          <p:cNvPicPr preferRelativeResize="0"/>
          <p:nvPr/>
        </p:nvPicPr>
        <p:blipFill rotWithShape="1">
          <a:blip r:embed="rId5">
            <a:alphaModFix/>
          </a:blip>
          <a:srcRect b="0" l="0" r="0" t="0"/>
          <a:stretch/>
        </p:blipFill>
        <p:spPr>
          <a:xfrm>
            <a:off x="4269740" y="4755515"/>
            <a:ext cx="210820" cy="233680"/>
          </a:xfrm>
          <a:prstGeom prst="rect">
            <a:avLst/>
          </a:prstGeom>
          <a:noFill/>
          <a:ln>
            <a:noFill/>
          </a:ln>
        </p:spPr>
      </p:pic>
      <p:sp>
        <p:nvSpPr>
          <p:cNvPr id="1161" name="Google Shape;1161;p22"/>
          <p:cNvSpPr txBox="1"/>
          <p:nvPr/>
        </p:nvSpPr>
        <p:spPr>
          <a:xfrm>
            <a:off x="4573905" y="4692015"/>
            <a:ext cx="199390" cy="3232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500">
                <a:solidFill>
                  <a:schemeClr val="lt1"/>
                </a:solidFill>
                <a:latin typeface="Malgun Gothic"/>
                <a:ea typeface="Malgun Gothic"/>
                <a:cs typeface="Malgun Gothic"/>
                <a:sym typeface="Malgun Gothic"/>
              </a:rPr>
              <a:t>.</a:t>
            </a:r>
            <a:endParaRPr/>
          </a:p>
          <a:p>
            <a:pPr indent="0" lvl="0" marL="0" marR="0" rtl="0" algn="l">
              <a:spcBef>
                <a:spcPts val="0"/>
              </a:spcBef>
              <a:spcAft>
                <a:spcPts val="0"/>
              </a:spcAft>
              <a:buNone/>
            </a:pPr>
            <a:r>
              <a:rPr b="1" lang="ko-KR" sz="500">
                <a:solidFill>
                  <a:schemeClr val="lt1"/>
                </a:solidFill>
                <a:latin typeface="Malgun Gothic"/>
                <a:ea typeface="Malgun Gothic"/>
                <a:cs typeface="Malgun Gothic"/>
                <a:sym typeface="Malgun Gothic"/>
              </a:rPr>
              <a:t>.</a:t>
            </a:r>
            <a:endParaRPr/>
          </a:p>
          <a:p>
            <a:pPr indent="0" lvl="0" marL="0" marR="0" rtl="0" algn="l">
              <a:spcBef>
                <a:spcPts val="0"/>
              </a:spcBef>
              <a:spcAft>
                <a:spcPts val="0"/>
              </a:spcAft>
              <a:buNone/>
            </a:pPr>
            <a:r>
              <a:rPr b="1" lang="ko-KR" sz="500">
                <a:solidFill>
                  <a:schemeClr val="lt1"/>
                </a:solidFill>
                <a:latin typeface="Malgun Gothic"/>
                <a:ea typeface="Malgun Gothic"/>
                <a:cs typeface="Malgun Gothic"/>
                <a:sym typeface="Malgun Gothic"/>
              </a:rPr>
              <a:t>.</a:t>
            </a:r>
            <a:endParaRPr b="1" sz="500">
              <a:solidFill>
                <a:schemeClr val="lt1"/>
              </a:solidFill>
              <a:latin typeface="Malgun Gothic"/>
              <a:ea typeface="Malgun Gothic"/>
              <a:cs typeface="Malgun Gothic"/>
              <a:sym typeface="Malgun Gothic"/>
            </a:endParaRPr>
          </a:p>
        </p:txBody>
      </p:sp>
      <p:sp>
        <p:nvSpPr>
          <p:cNvPr id="1162" name="Google Shape;1162;p22"/>
          <p:cNvSpPr txBox="1"/>
          <p:nvPr/>
        </p:nvSpPr>
        <p:spPr>
          <a:xfrm>
            <a:off x="3076575" y="5528310"/>
            <a:ext cx="1497330" cy="2768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1200">
                <a:solidFill>
                  <a:schemeClr val="lt1"/>
                </a:solidFill>
                <a:latin typeface="Malgun Gothic"/>
                <a:ea typeface="Malgun Gothic"/>
                <a:cs typeface="Malgun Gothic"/>
                <a:sym typeface="Malgun Gothic"/>
              </a:rPr>
              <a:t>&lt;&lt; &lt;1,2,3,4,5&gt; &gt;&gt;</a:t>
            </a:r>
            <a:endParaRPr sz="1200">
              <a:solidFill>
                <a:schemeClr val="lt1"/>
              </a:solidFill>
              <a:latin typeface="Malgun Gothic"/>
              <a:ea typeface="Malgun Gothic"/>
              <a:cs typeface="Malgun Gothic"/>
              <a:sym typeface="Malgun Gothic"/>
            </a:endParaRPr>
          </a:p>
        </p:txBody>
      </p:sp>
      <p:sp>
        <p:nvSpPr>
          <p:cNvPr id="1163" name="Google Shape;1163;p22"/>
          <p:cNvSpPr/>
          <p:nvPr/>
        </p:nvSpPr>
        <p:spPr>
          <a:xfrm>
            <a:off x="522605" y="5776595"/>
            <a:ext cx="6156960" cy="532765"/>
          </a:xfrm>
          <a:prstGeom prst="rect">
            <a:avLst/>
          </a:prstGeom>
          <a:solidFill>
            <a:srgbClr val="3F3F3F"/>
          </a:solidFill>
          <a:ln cap="flat" cmpd="sng" w="9525">
            <a:solidFill>
              <a:srgbClr val="7F7F7F"/>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t/>
            </a:r>
            <a:endParaRPr sz="900">
              <a:solidFill>
                <a:srgbClr val="3F3F3F"/>
              </a:solidFill>
              <a:latin typeface="Malgun Gothic"/>
              <a:ea typeface="Malgun Gothic"/>
              <a:cs typeface="Malgun Gothic"/>
              <a:sym typeface="Malgun Gothic"/>
            </a:endParaRPr>
          </a:p>
        </p:txBody>
      </p:sp>
      <p:sp>
        <p:nvSpPr>
          <p:cNvPr id="1164" name="Google Shape;1164;p22"/>
          <p:cNvSpPr txBox="1"/>
          <p:nvPr/>
        </p:nvSpPr>
        <p:spPr>
          <a:xfrm>
            <a:off x="604520" y="5808980"/>
            <a:ext cx="5777230" cy="2000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700">
                <a:solidFill>
                  <a:srgbClr val="F2F2F2"/>
                </a:solidFill>
                <a:latin typeface="Malgun Gothic"/>
                <a:ea typeface="Malgun Gothic"/>
                <a:cs typeface="Malgun Gothic"/>
                <a:sym typeface="Malgun Gothic"/>
              </a:rPr>
              <a:t>회사소개</a:t>
            </a:r>
            <a:endParaRPr sz="700">
              <a:solidFill>
                <a:srgbClr val="F2F2F2"/>
              </a:solidFill>
              <a:latin typeface="Malgun Gothic"/>
              <a:ea typeface="Malgun Gothic"/>
              <a:cs typeface="Malgun Gothic"/>
              <a:sym typeface="Malgun Gothic"/>
            </a:endParaRPr>
          </a:p>
        </p:txBody>
      </p:sp>
      <p:sp>
        <p:nvSpPr>
          <p:cNvPr id="1165" name="Google Shape;1165;p22"/>
          <p:cNvSpPr txBox="1"/>
          <p:nvPr/>
        </p:nvSpPr>
        <p:spPr>
          <a:xfrm>
            <a:off x="563880" y="6042660"/>
            <a:ext cx="5777230" cy="2000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700">
                <a:solidFill>
                  <a:srgbClr val="F2F2F2"/>
                </a:solidFill>
                <a:latin typeface="Malgun Gothic"/>
                <a:ea typeface="Malgun Gothic"/>
                <a:cs typeface="Malgun Gothic"/>
                <a:sym typeface="Malgun Gothic"/>
              </a:rPr>
              <a:t>이용약관        개인정보처리방침  스토어 환불 정책</a:t>
            </a:r>
            <a:endParaRPr sz="700">
              <a:solidFill>
                <a:srgbClr val="F2F2F2"/>
              </a:solidFill>
              <a:latin typeface="Malgun Gothic"/>
              <a:ea typeface="Malgun Gothic"/>
              <a:cs typeface="Malgun Gothic"/>
              <a:sym typeface="Malgun Gothic"/>
            </a:endParaRPr>
          </a:p>
        </p:txBody>
      </p:sp>
      <p:sp>
        <p:nvSpPr>
          <p:cNvPr id="1166" name="Google Shape;1166;p22"/>
          <p:cNvSpPr txBox="1"/>
          <p:nvPr/>
        </p:nvSpPr>
        <p:spPr>
          <a:xfrm>
            <a:off x="989965" y="1798320"/>
            <a:ext cx="3651250" cy="738505"/>
          </a:xfrm>
          <a:prstGeom prst="rect">
            <a:avLst/>
          </a:prstGeom>
          <a:noFill/>
          <a:ln cap="flat" cmpd="sng" w="9525">
            <a:solidFill>
              <a:srgbClr val="7F7F7F"/>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리뷰 작성하기</a:t>
            </a:r>
            <a:endParaRPr sz="800">
              <a:solidFill>
                <a:schemeClr val="lt1"/>
              </a:solidFill>
              <a:latin typeface="Malgun Gothic"/>
              <a:ea typeface="Malgun Gothic"/>
              <a:cs typeface="Malgun Gothic"/>
              <a:sym typeface="Malgun Gothic"/>
            </a:endParaRPr>
          </a:p>
          <a:p>
            <a:pPr indent="0" lvl="0" marL="0" marR="0" rtl="0" algn="l">
              <a:spcBef>
                <a:spcPts val="0"/>
              </a:spcBef>
              <a:spcAft>
                <a:spcPts val="0"/>
              </a:spcAft>
              <a:buNone/>
            </a:pPr>
            <a:r>
              <a:t/>
            </a:r>
            <a:endParaRPr sz="800">
              <a:solidFill>
                <a:schemeClr val="lt1"/>
              </a:solidFill>
              <a:latin typeface="Malgun Gothic"/>
              <a:ea typeface="Malgun Gothic"/>
              <a:cs typeface="Malgun Gothic"/>
              <a:sym typeface="Malgun Gothic"/>
            </a:endParaRPr>
          </a:p>
          <a:p>
            <a:pPr indent="0" lvl="0" marL="0" marR="0" rtl="0" algn="l">
              <a:spcBef>
                <a:spcPts val="0"/>
              </a:spcBef>
              <a:spcAft>
                <a:spcPts val="0"/>
              </a:spcAft>
              <a:buNone/>
            </a:pPr>
            <a:r>
              <a:t/>
            </a:r>
            <a:endParaRPr sz="800">
              <a:solidFill>
                <a:schemeClr val="lt1"/>
              </a:solidFill>
              <a:latin typeface="Malgun Gothic"/>
              <a:ea typeface="Malgun Gothic"/>
              <a:cs typeface="Malgun Gothic"/>
              <a:sym typeface="Malgun Gothic"/>
            </a:endParaRPr>
          </a:p>
          <a:p>
            <a:pPr indent="0" lvl="0" marL="0" marR="0" rtl="0" algn="l">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1167" name="Google Shape;1167;p22"/>
          <p:cNvSpPr/>
          <p:nvPr/>
        </p:nvSpPr>
        <p:spPr>
          <a:xfrm>
            <a:off x="697230" y="1528445"/>
            <a:ext cx="301625" cy="301625"/>
          </a:xfrm>
          <a:prstGeom prst="ellipse">
            <a:avLst/>
          </a:prstGeom>
          <a:solidFill>
            <a:srgbClr val="C000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1168" name="Google Shape;1168;p22"/>
          <p:cNvSpPr/>
          <p:nvPr/>
        </p:nvSpPr>
        <p:spPr>
          <a:xfrm rot="-5400000">
            <a:off x="807720" y="1638300"/>
            <a:ext cx="80010" cy="143510"/>
          </a:xfrm>
          <a:prstGeom prst="flowChartDelay">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1169" name="Google Shape;1169;p22"/>
          <p:cNvSpPr/>
          <p:nvPr/>
        </p:nvSpPr>
        <p:spPr>
          <a:xfrm>
            <a:off x="811530" y="1579245"/>
            <a:ext cx="71755" cy="71755"/>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1170" name="Google Shape;1170;p22"/>
          <p:cNvSpPr txBox="1"/>
          <p:nvPr/>
        </p:nvSpPr>
        <p:spPr>
          <a:xfrm>
            <a:off x="1053465" y="1473835"/>
            <a:ext cx="702310" cy="2000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700">
                <a:solidFill>
                  <a:schemeClr val="lt1"/>
                </a:solidFill>
                <a:latin typeface="Malgun Gothic"/>
                <a:ea typeface="Malgun Gothic"/>
                <a:cs typeface="Malgun Gothic"/>
                <a:sym typeface="Malgun Gothic"/>
              </a:rPr>
              <a:t>프로악플러</a:t>
            </a:r>
            <a:endParaRPr b="1" sz="700">
              <a:solidFill>
                <a:schemeClr val="lt1"/>
              </a:solidFill>
              <a:latin typeface="Malgun Gothic"/>
              <a:ea typeface="Malgun Gothic"/>
              <a:cs typeface="Malgun Gothic"/>
              <a:sym typeface="Malgun Gothic"/>
            </a:endParaRPr>
          </a:p>
        </p:txBody>
      </p:sp>
      <p:sp>
        <p:nvSpPr>
          <p:cNvPr id="1171" name="Google Shape;1171;p22"/>
          <p:cNvSpPr/>
          <p:nvPr/>
        </p:nvSpPr>
        <p:spPr>
          <a:xfrm>
            <a:off x="1146175" y="1645285"/>
            <a:ext cx="104140" cy="104140"/>
          </a:xfrm>
          <a:prstGeom prst="star5">
            <a:avLst>
              <a:gd fmla="val 19098" name="adj"/>
              <a:gd fmla="val 105146" name="hf"/>
              <a:gd fmla="val 110557" name="vf"/>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00">
              <a:solidFill>
                <a:schemeClr val="lt1"/>
              </a:solidFill>
              <a:latin typeface="Malgun Gothic"/>
              <a:ea typeface="Malgun Gothic"/>
              <a:cs typeface="Malgun Gothic"/>
              <a:sym typeface="Malgun Gothic"/>
            </a:endParaRPr>
          </a:p>
        </p:txBody>
      </p:sp>
      <p:sp>
        <p:nvSpPr>
          <p:cNvPr id="1172" name="Google Shape;1172;p22"/>
          <p:cNvSpPr/>
          <p:nvPr/>
        </p:nvSpPr>
        <p:spPr>
          <a:xfrm>
            <a:off x="1261745" y="1645285"/>
            <a:ext cx="104140" cy="104140"/>
          </a:xfrm>
          <a:prstGeom prst="star5">
            <a:avLst>
              <a:gd fmla="val 19098" name="adj"/>
              <a:gd fmla="val 105146" name="hf"/>
              <a:gd fmla="val 110557" name="vf"/>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00">
              <a:solidFill>
                <a:schemeClr val="lt1"/>
              </a:solidFill>
              <a:latin typeface="Malgun Gothic"/>
              <a:ea typeface="Malgun Gothic"/>
              <a:cs typeface="Malgun Gothic"/>
              <a:sym typeface="Malgun Gothic"/>
            </a:endParaRPr>
          </a:p>
        </p:txBody>
      </p:sp>
      <p:sp>
        <p:nvSpPr>
          <p:cNvPr id="1173" name="Google Shape;1173;p22"/>
          <p:cNvSpPr/>
          <p:nvPr/>
        </p:nvSpPr>
        <p:spPr>
          <a:xfrm>
            <a:off x="1385570" y="1645285"/>
            <a:ext cx="104140" cy="104140"/>
          </a:xfrm>
          <a:prstGeom prst="star5">
            <a:avLst>
              <a:gd fmla="val 19098" name="adj"/>
              <a:gd fmla="val 105146" name="hf"/>
              <a:gd fmla="val 110557" name="vf"/>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00">
              <a:solidFill>
                <a:schemeClr val="lt1"/>
              </a:solidFill>
              <a:latin typeface="Malgun Gothic"/>
              <a:ea typeface="Malgun Gothic"/>
              <a:cs typeface="Malgun Gothic"/>
              <a:sym typeface="Malgun Gothic"/>
            </a:endParaRPr>
          </a:p>
        </p:txBody>
      </p:sp>
      <p:sp>
        <p:nvSpPr>
          <p:cNvPr id="1174" name="Google Shape;1174;p22"/>
          <p:cNvSpPr/>
          <p:nvPr/>
        </p:nvSpPr>
        <p:spPr>
          <a:xfrm>
            <a:off x="1510665" y="1645285"/>
            <a:ext cx="104140" cy="104140"/>
          </a:xfrm>
          <a:prstGeom prst="star5">
            <a:avLst>
              <a:gd fmla="val 19098" name="adj"/>
              <a:gd fmla="val 105146" name="hf"/>
              <a:gd fmla="val 110557" name="vf"/>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00">
              <a:solidFill>
                <a:schemeClr val="lt1"/>
              </a:solidFill>
              <a:latin typeface="Malgun Gothic"/>
              <a:ea typeface="Malgun Gothic"/>
              <a:cs typeface="Malgun Gothic"/>
              <a:sym typeface="Malgun Gothic"/>
            </a:endParaRPr>
          </a:p>
        </p:txBody>
      </p:sp>
      <p:sp>
        <p:nvSpPr>
          <p:cNvPr id="1175" name="Google Shape;1175;p22"/>
          <p:cNvSpPr/>
          <p:nvPr/>
        </p:nvSpPr>
        <p:spPr>
          <a:xfrm>
            <a:off x="1634490" y="1645285"/>
            <a:ext cx="104140" cy="104140"/>
          </a:xfrm>
          <a:prstGeom prst="star5">
            <a:avLst>
              <a:gd fmla="val 19098" name="adj"/>
              <a:gd fmla="val 105146" name="hf"/>
              <a:gd fmla="val 110557" name="vf"/>
            </a:avLst>
          </a:prstGeom>
          <a:solidFill>
            <a:schemeClr val="lt1">
              <a:alpha val="51764"/>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00">
              <a:solidFill>
                <a:schemeClr val="lt1"/>
              </a:solidFill>
              <a:latin typeface="Malgun Gothic"/>
              <a:ea typeface="Malgun Gothic"/>
              <a:cs typeface="Malgun Gothic"/>
              <a:sym typeface="Malgun Gothic"/>
            </a:endParaRPr>
          </a:p>
        </p:txBody>
      </p:sp>
      <p:sp>
        <p:nvSpPr>
          <p:cNvPr id="1176" name="Google Shape;1176;p22"/>
          <p:cNvSpPr txBox="1"/>
          <p:nvPr/>
        </p:nvSpPr>
        <p:spPr>
          <a:xfrm>
            <a:off x="4204335" y="2562225"/>
            <a:ext cx="485140" cy="169545"/>
          </a:xfrm>
          <a:prstGeom prst="rect">
            <a:avLst/>
          </a:prstGeom>
          <a:noFill/>
          <a:ln cap="flat" cmpd="sng" w="9525">
            <a:solidFill>
              <a:schemeClr val="l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ko-KR" sz="500">
                <a:solidFill>
                  <a:schemeClr val="lt1"/>
                </a:solidFill>
                <a:latin typeface="Malgun Gothic"/>
                <a:ea typeface="Malgun Gothic"/>
                <a:cs typeface="Malgun Gothic"/>
                <a:sym typeface="Malgun Gothic"/>
              </a:rPr>
              <a:t>작성 완료</a:t>
            </a:r>
            <a:endParaRPr sz="500">
              <a:solidFill>
                <a:schemeClr val="lt1"/>
              </a:solidFill>
              <a:latin typeface="Malgun Gothic"/>
              <a:ea typeface="Malgun Gothic"/>
              <a:cs typeface="Malgun Gothic"/>
              <a:sym typeface="Malgun Gothic"/>
            </a:endParaRPr>
          </a:p>
        </p:txBody>
      </p:sp>
      <p:sp>
        <p:nvSpPr>
          <p:cNvPr id="1178" name="Google Shape;1178;p22"/>
          <p:cNvSpPr txBox="1">
            <a:spLocks/>
          </p:cNvSpPr>
          <p:nvPr/>
        </p:nvSpPr>
        <p:spPr>
          <a:xfrm rot="0">
            <a:off x="704215" y="2776855"/>
            <a:ext cx="1797050" cy="247015"/>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1000">
                <a:solidFill>
                  <a:srgbClr val="7F7F7F"/>
                </a:solidFill>
                <a:latin typeface="Malgun Gothic" charset="0"/>
                <a:ea typeface="Malgun Gothic" charset="0"/>
                <a:cs typeface="Malgun Gothic" charset="0"/>
              </a:rPr>
              <a:t>정렬기준 : </a:t>
            </a:r>
            <a:r>
              <a:rPr lang="ko-KR" sz="1000">
                <a:solidFill>
                  <a:srgbClr val="BFBFBF"/>
                </a:solidFill>
                <a:latin typeface="Malgun Gothic" charset="0"/>
                <a:ea typeface="Malgun Gothic" charset="0"/>
                <a:cs typeface="Malgun Gothic" charset="0"/>
              </a:rPr>
              <a:t>별4개</a:t>
            </a:r>
            <a:endParaRPr lang="ko-KR" altLang="en-US" sz="1000">
              <a:solidFill>
                <a:srgbClr val="BFBFBF"/>
              </a:solidFill>
              <a:latin typeface="Malgun Gothic" charset="0"/>
              <a:ea typeface="Malgun Gothic" charset="0"/>
              <a:cs typeface="Malgun Gothic" charset="0"/>
            </a:endParaRPr>
          </a:p>
        </p:txBody>
      </p:sp>
      <p:sp>
        <p:nvSpPr>
          <p:cNvPr id="1179" name="Google Shape;1179;p22"/>
          <p:cNvSpPr>
            <a:spLocks/>
          </p:cNvSpPr>
          <p:nvPr/>
        </p:nvSpPr>
        <p:spPr>
          <a:xfrm rot="13500000">
            <a:off x="1879600" y="2838450"/>
            <a:ext cx="120650" cy="112395"/>
          </a:xfrm>
          <a:prstGeom prst="halfFrame">
            <a:avLst>
              <a:gd name="adj1" fmla="val 4473"/>
              <a:gd name="adj2" fmla="val 6397"/>
            </a:avLst>
          </a:prstGeom>
          <a:solidFill>
            <a:schemeClr val="lt1"/>
          </a:solidFill>
          <a:ln w="0">
            <a:noFill/>
            <a:prstDash/>
          </a:ln>
        </p:spPr>
        <p:txBody>
          <a:bodyPr wrap="square" lIns="0" tIns="45720" rIns="0" bIns="45720" numCol="1" vert="horz" anchor="ctr">
            <a:noAutofit/>
          </a:bodyPr>
          <a:lstStyle/>
          <a:p>
            <a:pPr marL="0" indent="0" rtl="0" algn="ctr" latinLnBrk="0">
              <a:spcBef>
                <a:spcPts val="0"/>
              </a:spcBef>
              <a:spcAft>
                <a:spcPts val="0"/>
              </a:spcAft>
              <a:buFontTx/>
              <a:buNone/>
            </a:pPr>
            <a:endParaRPr lang="ko-KR" altLang="en-US"/>
          </a:p>
        </p:txBody>
      </p:sp>
      <p:sp>
        <p:nvSpPr>
          <p:cNvPr id="1180" name="Google Shape;1180;p22"/>
          <p:cNvSpPr>
            <a:spLocks/>
          </p:cNvSpPr>
          <p:nvPr/>
        </p:nvSpPr>
        <p:spPr>
          <a:xfrm rot="0">
            <a:off x="950595" y="1569085"/>
            <a:ext cx="180340" cy="180340"/>
          </a:xfrm>
          <a:prstGeom prst="ellipse"/>
          <a:solidFill>
            <a:srgbClr val="FF5050"/>
          </a:solidFill>
          <a:ln w="0">
            <a:noFill/>
            <a:prstDash/>
          </a:ln>
        </p:spPr>
        <p:txBody>
          <a:bodyPr wrap="square" lIns="0" tIns="45720" rIns="0" bIns="45720" numCol="1" vert="horz" anchor="ctr">
            <a:noAutofit/>
          </a:bodyPr>
          <a:lstStyle/>
          <a:p>
            <a:pPr marL="0" indent="0" rtl="0" algn="ctr" latinLnBrk="0">
              <a:spcBef>
                <a:spcPts val="0"/>
              </a:spcBef>
              <a:spcAft>
                <a:spcPts val="0"/>
              </a:spcAft>
              <a:buFontTx/>
              <a:buNone/>
            </a:pPr>
            <a:r>
              <a:rPr lang="ko-KR" sz="800">
                <a:solidFill>
                  <a:schemeClr val="lt1"/>
                </a:solidFill>
                <a:latin typeface="Malgun Gothic" charset="0"/>
                <a:ea typeface="Malgun Gothic" charset="0"/>
                <a:cs typeface="Malgun Gothic" charset="0"/>
              </a:rPr>
              <a:t>1-2</a:t>
            </a:r>
            <a:endParaRPr lang="ko-KR" altLang="en-US" sz="800">
              <a:solidFill>
                <a:schemeClr val="lt1"/>
              </a:solidFill>
              <a:latin typeface="Malgun Gothic" charset="0"/>
              <a:ea typeface="Malgun Gothic" charset="0"/>
              <a:cs typeface="Malgun Gothic" charset="0"/>
            </a:endParaRPr>
          </a:p>
        </p:txBody>
      </p:sp>
      <p:sp>
        <p:nvSpPr>
          <p:cNvPr id="1181" name="Google Shape;1181;p22"/>
          <p:cNvSpPr>
            <a:spLocks/>
          </p:cNvSpPr>
          <p:nvPr/>
        </p:nvSpPr>
        <p:spPr>
          <a:xfrm>
            <a:off x="56515" y="620395"/>
            <a:ext cx="4177665" cy="218440"/>
          </a:xfrm>
          <a:prstGeom prst="rect"/>
          <a:solidFill>
            <a:srgbClr val="FF5050"/>
          </a:solidFill>
          <a:ln w="9525" cap="flat" cmpd="sng">
            <a:solidFill>
              <a:srgbClr val="7F7F7F">
                <a:alpha val="100000"/>
              </a:srgbClr>
            </a:solidFill>
            <a:prstDash val="solid"/>
            <a:miter lim="800000"/>
          </a:ln>
        </p:spPr>
        <p:txBody>
          <a:bodyPr wrap="square" lIns="0" tIns="45720" rIns="0" bIns="45720" numCol="1" vert="horz" anchor="ctr">
            <a:noAutofit/>
          </a:bodyPr>
          <a:lstStyle/>
          <a:p>
            <a:pPr marL="0" indent="0" rtl="0" algn="ctr" latinLnBrk="0">
              <a:spcBef>
                <a:spcPts val="0"/>
              </a:spcBef>
              <a:spcAft>
                <a:spcPts val="0"/>
              </a:spcAft>
              <a:buFontTx/>
              <a:buNone/>
            </a:pPr>
            <a:r>
              <a:rPr lang="ko-KR" sz="900">
                <a:solidFill>
                  <a:schemeClr val="lt1"/>
                </a:solidFill>
                <a:latin typeface="Malgun Gothic" charset="0"/>
                <a:ea typeface="Malgun Gothic" charset="0"/>
                <a:cs typeface="Malgun Gothic" charset="0"/>
              </a:rPr>
              <a:t>로그인</a:t>
            </a:r>
            <a:r>
              <a:rPr lang="ko-KR" sz="900">
                <a:solidFill>
                  <a:schemeClr val="lt1"/>
                </a:solidFill>
                <a:latin typeface="Malgun Gothic" charset="0"/>
                <a:ea typeface="Malgun Gothic" charset="0"/>
                <a:cs typeface="Malgun Gothic" charset="0"/>
              </a:rPr>
              <a:t> </a:t>
            </a:r>
            <a:r>
              <a:rPr lang="ko-KR" sz="900">
                <a:solidFill>
                  <a:schemeClr val="lt1"/>
                </a:solidFill>
                <a:latin typeface="Malgun Gothic" charset="0"/>
                <a:ea typeface="Malgun Gothic" charset="0"/>
                <a:cs typeface="Malgun Gothic" charset="0"/>
              </a:rPr>
              <a:t>한</a:t>
            </a:r>
            <a:r>
              <a:rPr lang="ko-KR" sz="900">
                <a:solidFill>
                  <a:schemeClr val="lt1"/>
                </a:solidFill>
                <a:latin typeface="Malgun Gothic" charset="0"/>
                <a:ea typeface="Malgun Gothic" charset="0"/>
                <a:cs typeface="Malgun Gothic" charset="0"/>
              </a:rPr>
              <a:t> </a:t>
            </a:r>
            <a:r>
              <a:rPr lang="ko-KR" sz="900">
                <a:solidFill>
                  <a:schemeClr val="lt1"/>
                </a:solidFill>
                <a:latin typeface="Malgun Gothic" charset="0"/>
                <a:ea typeface="Malgun Gothic" charset="0"/>
                <a:cs typeface="Malgun Gothic" charset="0"/>
              </a:rPr>
              <a:t>사람만</a:t>
            </a:r>
            <a:r>
              <a:rPr lang="ko-KR" sz="900">
                <a:solidFill>
                  <a:schemeClr val="lt1"/>
                </a:solidFill>
                <a:latin typeface="Malgun Gothic" charset="0"/>
                <a:ea typeface="Malgun Gothic" charset="0"/>
                <a:cs typeface="Malgun Gothic" charset="0"/>
              </a:rPr>
              <a:t> </a:t>
            </a:r>
            <a:r>
              <a:rPr lang="ko-KR" sz="900">
                <a:solidFill>
                  <a:schemeClr val="lt1"/>
                </a:solidFill>
                <a:latin typeface="Malgun Gothic" charset="0"/>
                <a:ea typeface="Malgun Gothic" charset="0"/>
                <a:cs typeface="Malgun Gothic" charset="0"/>
              </a:rPr>
              <a:t>리뷰 작성 화면 볼 수 있음.</a:t>
            </a:r>
            <a:endParaRPr lang="ko-KR" altLang="en-US" sz="900">
              <a:solidFill>
                <a:schemeClr val="lt1"/>
              </a:solidFill>
              <a:latin typeface="Malgun Gothic" charset="0"/>
              <a:ea typeface="Malgun Gothic" charset="0"/>
              <a:cs typeface="Malgun Gothic" charset="0"/>
            </a:endParaRPr>
          </a:p>
        </p:txBody>
      </p:sp>
      <p:sp>
        <p:nvSpPr>
          <p:cNvPr id="1183" name="Google Shape;1183;p22"/>
          <p:cNvSpPr>
            <a:spLocks/>
          </p:cNvSpPr>
          <p:nvPr/>
        </p:nvSpPr>
        <p:spPr>
          <a:xfrm rot="0">
            <a:off x="516255" y="1331595"/>
            <a:ext cx="180340" cy="180340"/>
          </a:xfrm>
          <a:prstGeom prst="ellipse"/>
          <a:solidFill>
            <a:srgbClr val="FF5050"/>
          </a:solidFill>
          <a:ln w="0">
            <a:noFill/>
            <a:prstDash/>
          </a:ln>
        </p:spPr>
        <p:txBody>
          <a:bodyPr wrap="square" lIns="0" tIns="45720" rIns="0" bIns="45720" numCol="1" vert="horz" anchor="ctr">
            <a:noAutofit/>
          </a:bodyPr>
          <a:lstStyle/>
          <a:p>
            <a:pPr marL="0" indent="0" rtl="0" algn="ctr" latinLnBrk="0">
              <a:spcBef>
                <a:spcPts val="0"/>
              </a:spcBef>
              <a:spcAft>
                <a:spcPts val="0"/>
              </a:spcAft>
              <a:buFontTx/>
              <a:buNone/>
            </a:pPr>
            <a:r>
              <a:rPr lang="ko-KR" sz="800">
                <a:solidFill>
                  <a:schemeClr val="lt1"/>
                </a:solidFill>
                <a:latin typeface="Malgun Gothic" charset="0"/>
                <a:ea typeface="Malgun Gothic" charset="0"/>
                <a:cs typeface="Malgun Gothic" charset="0"/>
              </a:rPr>
              <a:t>1</a:t>
            </a:r>
            <a:endParaRPr lang="ko-KR" altLang="en-US" sz="800">
              <a:solidFill>
                <a:schemeClr val="lt1"/>
              </a:solidFill>
              <a:latin typeface="Malgun Gothic" charset="0"/>
              <a:ea typeface="Malgun Gothic" charset="0"/>
              <a:cs typeface="Malgun Gothic" charset="0"/>
            </a:endParaRPr>
          </a:p>
        </p:txBody>
      </p:sp>
      <p:sp>
        <p:nvSpPr>
          <p:cNvPr id="1184" name="Google Shape;1184;p22"/>
          <p:cNvSpPr/>
          <p:nvPr/>
        </p:nvSpPr>
        <p:spPr>
          <a:xfrm>
            <a:off x="4079875" y="2465070"/>
            <a:ext cx="180340" cy="180340"/>
          </a:xfrm>
          <a:prstGeom prst="ellipse">
            <a:avLst/>
          </a:prstGeom>
          <a:solidFill>
            <a:srgbClr val="FF5050"/>
          </a:solidFill>
          <a:ln>
            <a:noFill/>
          </a:ln>
        </p:spPr>
        <p:txBody>
          <a:bodyPr wrap="square" lIns="0" tIns="45720" rIns="0" bIns="45720" numCol="1" vert="horz" anchor="ctr">
            <a:noAutofit/>
          </a:bodyPr>
          <a:lstStyle/>
          <a:p>
            <a:pPr marL="0" indent="0" rtl="0" algn="ctr" latinLnBrk="0">
              <a:spcBef>
                <a:spcPts val="0"/>
              </a:spcBef>
              <a:spcAft>
                <a:spcPts val="0"/>
              </a:spcAft>
              <a:buFontTx/>
              <a:buNone/>
            </a:pPr>
            <a:r>
              <a:rPr lang="ko-KR" sz="800">
                <a:solidFill>
                  <a:schemeClr val="lt1"/>
                </a:solidFill>
                <a:latin typeface="Malgun Gothic" charset="0"/>
                <a:ea typeface="Malgun Gothic" charset="0"/>
                <a:cs typeface="Malgun Gothic" charset="0"/>
              </a:rPr>
              <a:t>1-4</a:t>
            </a:r>
            <a:endParaRPr lang="ko-KR" altLang="en-US" sz="800">
              <a:solidFill>
                <a:schemeClr val="lt1"/>
              </a:solidFill>
              <a:latin typeface="Malgun Gothic" charset="0"/>
              <a:ea typeface="Malgun Gothic" charset="0"/>
              <a:cs typeface="Malgun Gothic" charset="0"/>
            </a:endParaRPr>
          </a:p>
        </p:txBody>
      </p:sp>
      <p:sp>
        <p:nvSpPr>
          <p:cNvPr id="1185" name="텍스트 상자 79"/>
          <p:cNvSpPr txBox="1">
            <a:spLocks/>
          </p:cNvSpPr>
          <p:nvPr/>
        </p:nvSpPr>
        <p:spPr>
          <a:xfrm rot="0">
            <a:off x="522605" y="961390"/>
            <a:ext cx="6157595" cy="303530"/>
          </a:xfrm>
          <a:prstGeom prst="rect"/>
          <a:solidFill>
            <a:srgbClr val="595959"/>
          </a:solidFill>
          <a:ln w="9525" cap="flat" cmpd="sng">
            <a:solidFill>
              <a:srgbClr val="595959">
                <a:alpha val="100000"/>
              </a:srgbClr>
            </a:solidFill>
            <a:prstDash val="solid"/>
            <a:round/>
          </a:ln>
        </p:spPr>
        <p:txBody>
          <a:bodyPr wrap="square" lIns="91440" tIns="45720" rIns="91440" bIns="45720" numCol="1" vert="horz" anchor="t">
            <a:spAutoFit/>
          </a:bodyPr>
          <a:lstStyle/>
          <a:p>
            <a:pPr marL="0" indent="0" rtl="0" algn="l" latinLnBrk="0">
              <a:spcBef>
                <a:spcPts val="0"/>
              </a:spcBef>
              <a:spcAft>
                <a:spcPts val="0"/>
              </a:spcAft>
              <a:buFontTx/>
              <a:buNone/>
            </a:pPr>
            <a:endParaRPr lang="ko-KR" altLang="en-US"/>
          </a:p>
        </p:txBody>
      </p:sp>
      <p:sp>
        <p:nvSpPr>
          <p:cNvPr id="1186" name="텍스트 상자 80"/>
          <p:cNvSpPr txBox="1">
            <a:spLocks/>
          </p:cNvSpPr>
          <p:nvPr/>
        </p:nvSpPr>
        <p:spPr>
          <a:xfrm rot="0">
            <a:off x="540385" y="961390"/>
            <a:ext cx="555625" cy="262255"/>
          </a:xfrm>
          <a:prstGeom prst="rect"/>
          <a:noFill/>
          <a:ln w="0">
            <a:noFill/>
            <a:prstDash/>
          </a:ln>
        </p:spPr>
        <p:txBody>
          <a:bodyPr wrap="square" lIns="91440" tIns="45720" rIns="91440" bIns="45720" numCol="1" vert="horz" anchor="t">
            <a:spAutoFit/>
          </a:bodyPr>
          <a:lstStyle/>
          <a:p>
            <a:pPr marL="0" indent="0" rtl="0" algn="ctr" latinLnBrk="0">
              <a:spcBef>
                <a:spcPts val="0"/>
              </a:spcBef>
              <a:spcAft>
                <a:spcPts val="0"/>
              </a:spcAft>
              <a:buFontTx/>
              <a:buNone/>
            </a:pPr>
            <a:r>
              <a:rPr lang="ko-KR" sz="1100">
                <a:solidFill>
                  <a:schemeClr val="lt1"/>
                </a:solidFill>
                <a:latin typeface="Malgun Gothic" charset="0"/>
                <a:ea typeface="Malgun Gothic" charset="0"/>
                <a:cs typeface="Malgun Gothic" charset="0"/>
              </a:rPr>
              <a:t>로고</a:t>
            </a:r>
            <a:endParaRPr lang="ko-KR" altLang="en-US" sz="1100">
              <a:solidFill>
                <a:schemeClr val="lt1"/>
              </a:solidFill>
              <a:latin typeface="Malgun Gothic" charset="0"/>
              <a:ea typeface="Malgun Gothic" charset="0"/>
              <a:cs typeface="Malgun Gothic" charset="0"/>
            </a:endParaRPr>
          </a:p>
        </p:txBody>
      </p:sp>
      <p:sp>
        <p:nvSpPr>
          <p:cNvPr id="1187" name="텍스트 상자 81"/>
          <p:cNvSpPr txBox="1">
            <a:spLocks/>
          </p:cNvSpPr>
          <p:nvPr/>
        </p:nvSpPr>
        <p:spPr>
          <a:xfrm rot="0">
            <a:off x="1673860" y="961390"/>
            <a:ext cx="555625" cy="262255"/>
          </a:xfrm>
          <a:prstGeom prst="rect"/>
          <a:noFill/>
          <a:ln w="0">
            <a:noFill/>
            <a:prstDash/>
          </a:ln>
        </p:spPr>
        <p:txBody>
          <a:bodyPr wrap="square" lIns="91440" tIns="45720" rIns="91440" bIns="45720" numCol="1" vert="horz" anchor="t">
            <a:spAutoFit/>
          </a:bodyPr>
          <a:lstStyle/>
          <a:p>
            <a:pPr marL="0" indent="0" rtl="0" algn="ctr" latinLnBrk="0">
              <a:spcBef>
                <a:spcPts val="0"/>
              </a:spcBef>
              <a:spcAft>
                <a:spcPts val="0"/>
              </a:spcAft>
              <a:buFontTx/>
              <a:buNone/>
            </a:pPr>
            <a:r>
              <a:rPr lang="ko-KR" sz="1100">
                <a:solidFill>
                  <a:schemeClr val="lt1"/>
                </a:solidFill>
                <a:latin typeface="Malgun Gothic" charset="0"/>
                <a:ea typeface="Malgun Gothic" charset="0"/>
                <a:cs typeface="Malgun Gothic" charset="0"/>
              </a:rPr>
              <a:t>뉴스</a:t>
            </a:r>
            <a:endParaRPr lang="ko-KR" altLang="en-US" sz="1100">
              <a:solidFill>
                <a:schemeClr val="lt1"/>
              </a:solidFill>
              <a:latin typeface="Malgun Gothic" charset="0"/>
              <a:ea typeface="Malgun Gothic" charset="0"/>
              <a:cs typeface="Malgun Gothic" charset="0"/>
            </a:endParaRPr>
          </a:p>
        </p:txBody>
      </p:sp>
      <p:sp>
        <p:nvSpPr>
          <p:cNvPr id="1188" name="텍스트 상자 82"/>
          <p:cNvSpPr txBox="1">
            <a:spLocks/>
          </p:cNvSpPr>
          <p:nvPr/>
        </p:nvSpPr>
        <p:spPr>
          <a:xfrm rot="0">
            <a:off x="2319020" y="965835"/>
            <a:ext cx="555625" cy="262255"/>
          </a:xfrm>
          <a:prstGeom prst="rect"/>
          <a:noFill/>
          <a:ln w="0">
            <a:noFill/>
            <a:prstDash/>
          </a:ln>
        </p:spPr>
        <p:txBody>
          <a:bodyPr wrap="square" lIns="91440" tIns="45720" rIns="91440" bIns="45720" numCol="1" vert="horz" anchor="t">
            <a:spAutoFit/>
          </a:bodyPr>
          <a:lstStyle/>
          <a:p>
            <a:pPr marL="0" indent="0" rtl="0" algn="ctr" latinLnBrk="0">
              <a:spcBef>
                <a:spcPts val="0"/>
              </a:spcBef>
              <a:spcAft>
                <a:spcPts val="0"/>
              </a:spcAft>
              <a:buFontTx/>
              <a:buNone/>
            </a:pPr>
            <a:r>
              <a:rPr lang="ko-KR" sz="1100">
                <a:solidFill>
                  <a:schemeClr val="lt1"/>
                </a:solidFill>
                <a:latin typeface="Malgun Gothic" charset="0"/>
                <a:ea typeface="Malgun Gothic" charset="0"/>
                <a:cs typeface="Malgun Gothic" charset="0"/>
              </a:rPr>
              <a:t>Q&amp;A</a:t>
            </a:r>
            <a:endParaRPr lang="ko-KR" altLang="en-US" sz="1100">
              <a:solidFill>
                <a:schemeClr val="lt1"/>
              </a:solidFill>
              <a:latin typeface="Malgun Gothic" charset="0"/>
              <a:ea typeface="Malgun Gothic" charset="0"/>
              <a:cs typeface="Malgun Gothic" charset="0"/>
            </a:endParaRPr>
          </a:p>
        </p:txBody>
      </p:sp>
      <p:sp>
        <p:nvSpPr>
          <p:cNvPr id="1189" name="텍스트 상자 83"/>
          <p:cNvSpPr txBox="1">
            <a:spLocks/>
          </p:cNvSpPr>
          <p:nvPr/>
        </p:nvSpPr>
        <p:spPr>
          <a:xfrm rot="0">
            <a:off x="6031230" y="961390"/>
            <a:ext cx="648970" cy="262255"/>
          </a:xfrm>
          <a:prstGeom prst="rect"/>
          <a:noFill/>
          <a:ln w="0">
            <a:noFill/>
            <a:prstDash/>
          </a:ln>
        </p:spPr>
        <p:txBody>
          <a:bodyPr wrap="square" lIns="91440" tIns="45720" rIns="91440" bIns="45720" numCol="1" vert="horz" anchor="t">
            <a:spAutoFit/>
          </a:bodyPr>
          <a:lstStyle/>
          <a:p>
            <a:pPr marL="0" indent="0" rtl="0" algn="ctr" latinLnBrk="0">
              <a:spcBef>
                <a:spcPts val="0"/>
              </a:spcBef>
              <a:spcAft>
                <a:spcPts val="0"/>
              </a:spcAft>
              <a:buFontTx/>
              <a:buNone/>
            </a:pPr>
            <a:r>
              <a:rPr lang="ko-KR" sz="1100">
                <a:solidFill>
                  <a:schemeClr val="lt1"/>
                </a:solidFill>
                <a:latin typeface="Malgun Gothic" charset="0"/>
                <a:ea typeface="Malgun Gothic" charset="0"/>
                <a:cs typeface="Malgun Gothic" charset="0"/>
              </a:rPr>
              <a:t>홍길동</a:t>
            </a:r>
            <a:endParaRPr lang="ko-KR" altLang="en-US" sz="1100">
              <a:solidFill>
                <a:schemeClr val="lt1"/>
              </a:solidFill>
              <a:latin typeface="Malgun Gothic" charset="0"/>
              <a:ea typeface="Malgun Gothic" charset="0"/>
              <a:cs typeface="Malgun Gothic" charset="0"/>
            </a:endParaRPr>
          </a:p>
        </p:txBody>
      </p:sp>
      <p:sp>
        <p:nvSpPr>
          <p:cNvPr id="1190" name="텍스트 상자 84"/>
          <p:cNvSpPr txBox="1">
            <a:spLocks/>
          </p:cNvSpPr>
          <p:nvPr/>
        </p:nvSpPr>
        <p:spPr>
          <a:xfrm rot="0">
            <a:off x="1073785" y="961390"/>
            <a:ext cx="555625" cy="262255"/>
          </a:xfrm>
          <a:prstGeom prst="rect"/>
          <a:noFill/>
          <a:ln w="0">
            <a:noFill/>
            <a:prstDash/>
          </a:ln>
        </p:spPr>
        <p:txBody>
          <a:bodyPr wrap="square" lIns="91440" tIns="45720" rIns="91440" bIns="45720" numCol="1" vert="horz" anchor="t">
            <a:spAutoFit/>
          </a:bodyPr>
          <a:lstStyle/>
          <a:p>
            <a:pPr marL="0" indent="0" rtl="0" algn="ctr" latinLnBrk="0">
              <a:spcBef>
                <a:spcPts val="0"/>
              </a:spcBef>
              <a:spcAft>
                <a:spcPts val="0"/>
              </a:spcAft>
              <a:buFontTx/>
              <a:buNone/>
            </a:pPr>
            <a:r>
              <a:rPr lang="ko-KR" sz="1100">
                <a:solidFill>
                  <a:schemeClr val="lt1"/>
                </a:solidFill>
                <a:latin typeface="Malgun Gothic" charset="0"/>
                <a:ea typeface="Malgun Gothic" charset="0"/>
                <a:cs typeface="Malgun Gothic" charset="0"/>
              </a:rPr>
              <a:t>전체</a:t>
            </a:r>
            <a:endParaRPr lang="ko-KR" altLang="en-US" sz="1100">
              <a:solidFill>
                <a:schemeClr val="lt1"/>
              </a:solidFill>
              <a:latin typeface="Malgun Gothic" charset="0"/>
              <a:ea typeface="Malgun Gothic" charset="0"/>
              <a:cs typeface="Malgun Gothic" charset="0"/>
            </a:endParaRPr>
          </a:p>
        </p:txBody>
      </p:sp>
      <p:sp>
        <p:nvSpPr>
          <p:cNvPr id="1191" name="도형 85"/>
          <p:cNvSpPr>
            <a:spLocks/>
          </p:cNvSpPr>
          <p:nvPr/>
        </p:nvSpPr>
        <p:spPr>
          <a:xfrm rot="16200000">
            <a:off x="5930265" y="1079500"/>
            <a:ext cx="80645" cy="144145"/>
          </a:xfrm>
          <a:prstGeom prst="flowChartDelay"/>
          <a:solidFill>
            <a:srgbClr val="7F7F7F"/>
          </a:solidFill>
          <a:ln w="0">
            <a:noFill/>
            <a:prstDash/>
          </a:ln>
        </p:spPr>
        <p:txBody>
          <a:bodyPr wrap="square" lIns="91440" tIns="45720" rIns="91440" bIns="45720" numCol="1" vert="horz" anchor="ctr">
            <a:noAutofit/>
          </a:bodyPr>
          <a:lstStyle/>
          <a:p>
            <a:pPr marL="0" indent="0" rtl="0" algn="ctr" latinLnBrk="0">
              <a:spcBef>
                <a:spcPts val="0"/>
              </a:spcBef>
              <a:spcAft>
                <a:spcPts val="0"/>
              </a:spcAft>
              <a:buFontTx/>
              <a:buNone/>
            </a:pPr>
            <a:endParaRPr lang="ko-KR" altLang="en-US"/>
          </a:p>
        </p:txBody>
      </p:sp>
      <p:sp>
        <p:nvSpPr>
          <p:cNvPr id="1192" name="도형 86"/>
          <p:cNvSpPr>
            <a:spLocks/>
          </p:cNvSpPr>
          <p:nvPr/>
        </p:nvSpPr>
        <p:spPr>
          <a:xfrm rot="0">
            <a:off x="5934075" y="1019810"/>
            <a:ext cx="72390" cy="72390"/>
          </a:xfrm>
          <a:prstGeom prst="ellipse"/>
          <a:solidFill>
            <a:srgbClr val="7F7F7F"/>
          </a:solidFill>
          <a:ln w="0">
            <a:noFill/>
            <a:prstDash/>
          </a:ln>
        </p:spPr>
        <p:txBody>
          <a:bodyPr wrap="square" lIns="91440" tIns="45720" rIns="91440" bIns="45720" numCol="1" vert="horz" anchor="ctr">
            <a:noAutofit/>
          </a:bodyPr>
          <a:lstStyle/>
          <a:p>
            <a:pPr marL="0" indent="0" rtl="0" algn="ctr" latinLnBrk="0">
              <a:spcBef>
                <a:spcPts val="0"/>
              </a:spcBef>
              <a:spcAft>
                <a:spcPts val="0"/>
              </a:spcAft>
              <a:buFontTx/>
              <a:buNone/>
            </a:pPr>
            <a:endParaRPr lang="ko-KR" altLang="en-US"/>
          </a:p>
        </p:txBody>
      </p:sp>
      <p:sp>
        <p:nvSpPr>
          <p:cNvPr id="1194" name="도형 53"/>
          <p:cNvSpPr>
            <a:spLocks/>
          </p:cNvSpPr>
          <p:nvPr/>
        </p:nvSpPr>
        <p:spPr>
          <a:xfrm rot="0">
            <a:off x="891540" y="1960880"/>
            <a:ext cx="180340" cy="180340"/>
          </a:xfrm>
          <a:prstGeom prst="ellipse"/>
          <a:solidFill>
            <a:srgbClr val="FF5050"/>
          </a:solidFill>
          <a:ln w="0">
            <a:noFill/>
            <a:prstDash/>
          </a:ln>
        </p:spPr>
        <p:txBody>
          <a:bodyPr wrap="square" lIns="0" tIns="45720" rIns="0" bIns="45720" numCol="1" vert="horz" anchor="ctr">
            <a:noAutofit/>
          </a:bodyPr>
          <a:lstStyle/>
          <a:p>
            <a:pPr marL="0" indent="0" rtl="0" algn="ctr" latinLnBrk="0">
              <a:spcBef>
                <a:spcPts val="0"/>
              </a:spcBef>
              <a:spcAft>
                <a:spcPts val="0"/>
              </a:spcAft>
              <a:buFontTx/>
              <a:buNone/>
            </a:pPr>
            <a:r>
              <a:rPr lang="ko-KR" sz="800">
                <a:solidFill>
                  <a:schemeClr val="lt1"/>
                </a:solidFill>
                <a:latin typeface="Malgun Gothic" charset="0"/>
                <a:ea typeface="Malgun Gothic" charset="0"/>
                <a:cs typeface="Malgun Gothic" charset="0"/>
              </a:rPr>
              <a:t>1-3</a:t>
            </a:r>
            <a:endParaRPr lang="ko-KR" altLang="en-US" sz="800">
              <a:solidFill>
                <a:schemeClr val="lt1"/>
              </a:solidFill>
              <a:latin typeface="Malgun Gothic" charset="0"/>
              <a:ea typeface="Malgun Gothic" charset="0"/>
              <a:cs typeface="Malgun Gothic" charset="0"/>
            </a:endParaRPr>
          </a:p>
        </p:txBody>
      </p:sp>
      <p:sp>
        <p:nvSpPr>
          <p:cNvPr id="1195" name="도형 54"/>
          <p:cNvSpPr>
            <a:spLocks/>
          </p:cNvSpPr>
          <p:nvPr/>
        </p:nvSpPr>
        <p:spPr>
          <a:xfrm rot="0">
            <a:off x="600075" y="2827020"/>
            <a:ext cx="180340" cy="180340"/>
          </a:xfrm>
          <a:prstGeom prst="ellipse"/>
          <a:solidFill>
            <a:srgbClr val="FF5050"/>
          </a:solidFill>
          <a:ln w="0">
            <a:noFill/>
            <a:prstDash/>
          </a:ln>
        </p:spPr>
        <p:txBody>
          <a:bodyPr wrap="square" lIns="0" tIns="45720" rIns="0" bIns="45720" numCol="1" vert="horz" anchor="ctr">
            <a:noAutofit/>
          </a:bodyPr>
          <a:lstStyle/>
          <a:p>
            <a:pPr marL="0" indent="0" rtl="0" algn="ctr" latinLnBrk="0">
              <a:spcBef>
                <a:spcPts val="0"/>
              </a:spcBef>
              <a:spcAft>
                <a:spcPts val="0"/>
              </a:spcAft>
              <a:buFontTx/>
              <a:buNone/>
            </a:pPr>
            <a:r>
              <a:rPr lang="ko-KR" sz="800">
                <a:solidFill>
                  <a:schemeClr val="lt1"/>
                </a:solidFill>
                <a:latin typeface="Malgun Gothic" charset="0"/>
                <a:ea typeface="Malgun Gothic" charset="0"/>
                <a:cs typeface="Malgun Gothic" charset="0"/>
              </a:rPr>
              <a:t>2</a:t>
            </a:r>
            <a:endParaRPr lang="ko-KR" altLang="en-US" sz="800">
              <a:solidFill>
                <a:schemeClr val="lt1"/>
              </a:solidFill>
              <a:latin typeface="Malgun Gothic" charset="0"/>
              <a:ea typeface="Malgun Gothic" charset="0"/>
              <a:cs typeface="Malgun Gothic"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2" name="Shape 1292"/>
        <p:cNvGrpSpPr/>
        <p:nvPr/>
      </p:nvGrpSpPr>
      <p:grpSpPr>
        <a:xfrm>
          <a:off x="0" y="0"/>
          <a:ext cx="0" cy="0"/>
          <a:chOff x="0" y="0"/>
          <a:chExt cx="0" cy="0"/>
        </a:xfrm>
      </p:grpSpPr>
      <p:sp>
        <p:nvSpPr>
          <p:cNvPr id="1293" name="Google Shape;1293;p24"/>
          <p:cNvSpPr/>
          <p:nvPr/>
        </p:nvSpPr>
        <p:spPr>
          <a:xfrm>
            <a:off x="522605" y="970915"/>
            <a:ext cx="6158865" cy="5271770"/>
          </a:xfrm>
          <a:prstGeom prst="rect">
            <a:avLst/>
          </a:prstGeom>
          <a:solidFill>
            <a:srgbClr val="262626"/>
          </a:solidFill>
          <a:ln cap="flat" cmpd="sng" w="9525">
            <a:solidFill>
              <a:srgbClr val="7F7F7F"/>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l">
              <a:spcBef>
                <a:spcPts val="0"/>
              </a:spcBef>
              <a:spcAft>
                <a:spcPts val="0"/>
              </a:spcAft>
              <a:buNone/>
            </a:pPr>
            <a:r>
              <a:t/>
            </a:r>
            <a:endParaRPr sz="900">
              <a:solidFill>
                <a:schemeClr val="lt1"/>
              </a:solidFill>
              <a:latin typeface="Malgun Gothic"/>
              <a:ea typeface="Malgun Gothic"/>
              <a:cs typeface="Malgun Gothic"/>
              <a:sym typeface="Malgun Gothic"/>
            </a:endParaRPr>
          </a:p>
        </p:txBody>
      </p:sp>
      <p:sp>
        <p:nvSpPr>
          <p:cNvPr id="1295" name="Google Shape;1295;p24"/>
          <p:cNvSpPr/>
          <p:nvPr/>
        </p:nvSpPr>
        <p:spPr>
          <a:xfrm>
            <a:off x="8265160" y="95250"/>
            <a:ext cx="1574800" cy="2159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ko-KR" sz="800">
                <a:solidFill>
                  <a:schemeClr val="dk1"/>
                </a:solidFill>
                <a:latin typeface="Malgun Gothic"/>
                <a:ea typeface="Malgun Gothic"/>
                <a:cs typeface="Malgun Gothic"/>
                <a:sym typeface="Malgun Gothic"/>
              </a:rPr>
              <a:t>화면 </a:t>
            </a:r>
            <a:endParaRPr/>
          </a:p>
        </p:txBody>
      </p:sp>
      <p:graphicFrame>
        <p:nvGraphicFramePr>
          <p:cNvPr id="1296" name="Google Shape;1296;p24"/>
          <p:cNvGraphicFramePr>
            <a:graphicFrameLocks noGrp="1"/>
          </p:cNvGraphicFramePr>
          <p:nvPr/>
        </p:nvGraphicFramePr>
        <p:xfrm>
          <a:off x="7244080" y="872490"/>
          <a:ext cx="2588260" cy="1569720"/>
        </p:xfrm>
        <a:graphic>
          <a:graphicData uri="http://schemas.openxmlformats.org/drawingml/2006/table">
            <a:tbl>
              <a:tblPr>
                <a:tableStyleId>{00000000-0000-0000-0000-000000000000}</a:tableStyleId>
              </a:tblPr>
              <a:tblGrid>
                <a:gridCol w="278765"/>
                <a:gridCol w="2309495"/>
              </a:tblGrid>
              <a:tr h="1569720">
                <a:tc>
                  <a:txBody>
                    <a:bodyPr/>
                    <a:lstStyle/>
                    <a:p>
                      <a:pPr marL="0" indent="0" rtl="0" algn="ctr" latinLnBrk="0" lvl="1">
                        <a:lnSpc>
                          <a:spcPct val="100000"/>
                        </a:lnSpc>
                        <a:spcBef>
                          <a:spcPct val="0"/>
                        </a:spcBef>
                        <a:spcAft>
                          <a:spcPct val="0"/>
                        </a:spcAft>
                        <a:buFontTx/>
                        <a:buNone/>
                      </a:pPr>
                      <a:r>
                        <a:rPr lang="ko-KR" sz="800" kern="1200" cap="none" i="0" b="0" strike="noStrike">
                          <a:solidFill>
                            <a:srgbClr val="262626"/>
                          </a:solidFill>
                          <a:latin typeface="Malgun Gothic" charset="0"/>
                          <a:ea typeface="Malgun Gothic" charset="0"/>
                          <a:cs typeface="Malgun Gothic" charset="0"/>
                        </a:rPr>
                        <a:t>1</a:t>
                      </a:r>
                      <a:endParaRPr lang="ko-KR" altLang="en-US" sz="800" kern="1200" i="0" cap="none" b="0" strike="noStrike">
                        <a:solidFill>
                          <a:srgbClr val="262626"/>
                        </a:solidFill>
                        <a:latin typeface="Malgun Gothic" charset="0"/>
                        <a:ea typeface="Malgun Gothic" charset="0"/>
                        <a:cs typeface="Malgun Gothic" charset="0"/>
                      </a:endParaRPr>
                    </a:p>
                  </a:txBody>
                  <a:tcPr marL="0" marR="0" marT="45720" marB="4572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l" latinLnBrk="0" lvl="1">
                        <a:lnSpc>
                          <a:spcPct val="100000"/>
                        </a:lnSpc>
                        <a:spcBef>
                          <a:spcPct val="0"/>
                        </a:spcBef>
                        <a:spcAft>
                          <a:spcPct val="0"/>
                        </a:spcAft>
                        <a:buFontTx/>
                        <a:buNone/>
                      </a:pPr>
                      <a:r>
                        <a:rPr lang="ko-KR" sz="800" kern="1200">
                          <a:solidFill>
                            <a:srgbClr val="262626"/>
                          </a:solidFill>
                          <a:latin typeface="Malgun Gothic" charset="0"/>
                          <a:ea typeface="Malgun Gothic" charset="0"/>
                          <a:cs typeface="Malgun Gothic" charset="0"/>
                        </a:rPr>
                        <a:t>-댓글 수정, 댓글 삭제는 로그인(관리자포함) 된 사람만 볼 수 있음</a:t>
                      </a:r>
                      <a:endParaRPr lang="ko-KR" altLang="en-US" sz="800" kern="1200">
                        <a:solidFill>
                          <a:srgbClr val="262626"/>
                        </a:solidFill>
                        <a:latin typeface="Malgun Gothic" charset="0"/>
                        <a:ea typeface="Malgun Gothic" charset="0"/>
                        <a:cs typeface="Malgun Gothic" charset="0"/>
                      </a:endParaRPr>
                    </a:p>
                    <a:p>
                      <a:pPr marL="0" indent="0" rtl="0" algn="l" latinLnBrk="0" lvl="1">
                        <a:lnSpc>
                          <a:spcPct val="100000"/>
                        </a:lnSpc>
                        <a:spcBef>
                          <a:spcPct val="0"/>
                        </a:spcBef>
                        <a:spcAft>
                          <a:spcPct val="0"/>
                        </a:spcAft>
                        <a:buFontTx/>
                        <a:buNone/>
                      </a:pPr>
                      <a:r>
                        <a:rPr lang="ko-KR" sz="800" kern="1200">
                          <a:solidFill>
                            <a:srgbClr val="262626"/>
                          </a:solidFill>
                          <a:latin typeface="Malgun Gothic" charset="0"/>
                          <a:ea typeface="Malgun Gothic" charset="0"/>
                          <a:cs typeface="Malgun Gothic" charset="0"/>
                        </a:rPr>
                        <a:t>- 신고하기는 비로그인만 노출</a:t>
                      </a:r>
                      <a:r>
                        <a:rPr lang="ko-KR" sz="800" kern="1200">
                          <a:solidFill>
                            <a:srgbClr val="262626"/>
                          </a:solidFill>
                          <a:latin typeface="Malgun Gothic" charset="0"/>
                          <a:ea typeface="Malgun Gothic" charset="0"/>
                          <a:cs typeface="Malgun Gothic" charset="0"/>
                        </a:rPr>
                        <a:t>.</a:t>
                      </a:r>
                      <a:endParaRPr lang="ko-KR" altLang="en-US" sz="800" kern="1200">
                        <a:solidFill>
                          <a:srgbClr val="262626"/>
                        </a:solidFill>
                        <a:latin typeface="Malgun Gothic" charset="0"/>
                        <a:ea typeface="Malgun Gothic" charset="0"/>
                        <a:cs typeface="Malgun Gothic" charset="0"/>
                      </a:endParaRPr>
                    </a:p>
                    <a:p>
                      <a:pPr marL="0" indent="0" rtl="0" algn="l" latinLnBrk="0" lvl="1">
                        <a:lnSpc>
                          <a:spcPct val="100000"/>
                        </a:lnSpc>
                        <a:spcBef>
                          <a:spcPct val="0"/>
                        </a:spcBef>
                        <a:spcAft>
                          <a:spcPct val="0"/>
                        </a:spcAft>
                        <a:buFontTx/>
                        <a:buNone/>
                      </a:pPr>
                      <a:r>
                        <a:rPr lang="ko-KR" sz="800" kern="1200">
                          <a:solidFill>
                            <a:srgbClr val="262626"/>
                          </a:solidFill>
                          <a:latin typeface="Malgun Gothic" charset="0"/>
                          <a:ea typeface="Malgun Gothic" charset="0"/>
                          <a:cs typeface="Malgun Gothic" charset="0"/>
                        </a:rPr>
                        <a:t>- 1-1 댓글 수정을 누르면 좌측의 텍스트화면이 수정할 수 있도록 바뀜</a:t>
                      </a:r>
                      <a:endParaRPr lang="ko-KR" altLang="en-US" sz="800" kern="1200">
                        <a:solidFill>
                          <a:srgbClr val="262626"/>
                        </a:solidFill>
                        <a:latin typeface="Malgun Gothic" charset="0"/>
                        <a:ea typeface="Malgun Gothic" charset="0"/>
                        <a:cs typeface="Malgun Gothic" charset="0"/>
                      </a:endParaRPr>
                    </a:p>
                    <a:p>
                      <a:pPr marL="0" indent="0" rtl="0" algn="l" latinLnBrk="0" lvl="1">
                        <a:lnSpc>
                          <a:spcPct val="100000"/>
                        </a:lnSpc>
                        <a:spcBef>
                          <a:spcPct val="0"/>
                        </a:spcBef>
                        <a:spcAft>
                          <a:spcPct val="0"/>
                        </a:spcAft>
                        <a:buFontTx/>
                        <a:buNone/>
                      </a:pPr>
                      <a:r>
                        <a:rPr lang="ko-KR" sz="800" kern="1200">
                          <a:solidFill>
                            <a:srgbClr val="262626"/>
                          </a:solidFill>
                          <a:latin typeface="Malgun Gothic" charset="0"/>
                          <a:ea typeface="Malgun Gothic" charset="0"/>
                          <a:cs typeface="Malgun Gothic" charset="0"/>
                        </a:rPr>
                        <a:t>- 1-2 댓글 삭제 버튼을 누르면 팝업으로 확인이 뜬 후 삭제 가능</a:t>
                      </a:r>
                      <a:endParaRPr lang="ko-KR" altLang="en-US" sz="800" kern="1200">
                        <a:solidFill>
                          <a:srgbClr val="262626"/>
                        </a:solidFill>
                        <a:latin typeface="Malgun Gothic" charset="0"/>
                        <a:ea typeface="Malgun Gothic" charset="0"/>
                        <a:cs typeface="Malgun Gothic" charset="0"/>
                      </a:endParaRPr>
                    </a:p>
                    <a:p>
                      <a:pPr marL="0" indent="0" rtl="0" algn="l" latinLnBrk="0" lvl="1">
                        <a:lnSpc>
                          <a:spcPct val="100000"/>
                        </a:lnSpc>
                        <a:spcBef>
                          <a:spcPct val="0"/>
                        </a:spcBef>
                        <a:spcAft>
                          <a:spcPct val="0"/>
                        </a:spcAft>
                        <a:buFontTx/>
                        <a:buNone/>
                      </a:pPr>
                      <a:r>
                        <a:rPr lang="ko-KR" sz="800" kern="1200">
                          <a:solidFill>
                            <a:srgbClr val="262626"/>
                          </a:solidFill>
                          <a:latin typeface="Malgun Gothic" charset="0"/>
                          <a:ea typeface="Malgun Gothic" charset="0"/>
                          <a:cs typeface="Malgun Gothic" charset="0"/>
                        </a:rPr>
                        <a:t>- 1-3 신고하기 버튼을 누르면 신고할 수 있는 모달이 나옴</a:t>
                      </a:r>
                      <a:r>
                        <a:rPr lang="ko-KR" sz="800" kern="1200">
                          <a:solidFill>
                            <a:srgbClr val="262626"/>
                          </a:solidFill>
                          <a:latin typeface="Malgun Gothic" charset="0"/>
                          <a:ea typeface="Malgun Gothic" charset="0"/>
                          <a:cs typeface="Malgun Gothic" charset="0"/>
                        </a:rPr>
                        <a:t>.(비로그인일 시, 로그인이 필요하다는 알림이 나옴)</a:t>
                      </a:r>
                      <a:endParaRPr lang="ko-KR" altLang="en-US" sz="800" kern="1200">
                        <a:solidFill>
                          <a:srgbClr val="262626"/>
                        </a:solidFill>
                        <a:latin typeface="Malgun Gothic" charset="0"/>
                        <a:ea typeface="Malgun Gothic" charset="0"/>
                        <a:cs typeface="Malgun Gothic" charset="0"/>
                      </a:endParaRPr>
                    </a:p>
                    <a:p>
                      <a:pPr marL="0" indent="0" rtl="0" algn="l" latinLnBrk="0" lvl="1">
                        <a:lnSpc>
                          <a:spcPct val="100000"/>
                        </a:lnSpc>
                        <a:spcBef>
                          <a:spcPct val="0"/>
                        </a:spcBef>
                        <a:spcAft>
                          <a:spcPct val="0"/>
                        </a:spcAft>
                        <a:buFontTx/>
                        <a:buNone/>
                      </a:pPr>
                      <a:r>
                        <a:rPr lang="ko-KR" sz="800" kern="1200">
                          <a:solidFill>
                            <a:srgbClr val="262626"/>
                          </a:solidFill>
                          <a:latin typeface="Malgun Gothic" charset="0"/>
                          <a:ea typeface="Malgun Gothic" charset="0"/>
                          <a:cs typeface="Malgun Gothic" charset="0"/>
                        </a:rPr>
                        <a:t>로그인 상태에서만 신고할 수 있고, 리뷰 1개에 1회만 신고가 가능함.</a:t>
                      </a:r>
                      <a:endParaRPr lang="ko-KR" altLang="en-US" sz="800" kern="1200">
                        <a:solidFill>
                          <a:srgbClr val="262626"/>
                        </a:solidFill>
                        <a:latin typeface="Malgun Gothic" charset="0"/>
                        <a:ea typeface="Malgun Gothic" charset="0"/>
                        <a:cs typeface="Malgun Gothic" charset="0"/>
                      </a:endParaRPr>
                    </a:p>
                  </a:txBody>
                  <a:tcPr marL="35560" marR="0" marT="45720" marB="45720" anchor="t">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r>
            </a:tbl>
          </a:graphicData>
        </a:graphic>
      </p:graphicFrame>
      <p:sp>
        <p:nvSpPr>
          <p:cNvPr id="1300" name="Google Shape;1300;p24"/>
          <p:cNvSpPr/>
          <p:nvPr/>
        </p:nvSpPr>
        <p:spPr>
          <a:xfrm>
            <a:off x="5066665" y="1459865"/>
            <a:ext cx="1470025" cy="288290"/>
          </a:xfrm>
          <a:prstGeom prst="rect">
            <a:avLst/>
          </a:prstGeom>
          <a:noFill/>
          <a:ln cap="flat" cmpd="sng" w="9525">
            <a:solidFill>
              <a:srgbClr val="7F7F7F"/>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l">
              <a:spcBef>
                <a:spcPts val="0"/>
              </a:spcBef>
              <a:spcAft>
                <a:spcPts val="0"/>
              </a:spcAft>
              <a:buNone/>
            </a:pPr>
            <a:r>
              <a:rPr lang="ko-KR" sz="900">
                <a:solidFill>
                  <a:srgbClr val="3F3F3F"/>
                </a:solidFill>
                <a:latin typeface="Malgun Gothic"/>
                <a:ea typeface="Malgun Gothic"/>
                <a:cs typeface="Malgun Gothic"/>
                <a:sym typeface="Malgun Gothic"/>
              </a:rPr>
              <a:t>        </a:t>
            </a:r>
            <a:r>
              <a:rPr lang="ko-KR" sz="900">
                <a:solidFill>
                  <a:schemeClr val="lt1"/>
                </a:solidFill>
                <a:latin typeface="Malgun Gothic"/>
                <a:ea typeface="Malgun Gothic"/>
                <a:cs typeface="Malgun Gothic"/>
                <a:sym typeface="Malgun Gothic"/>
              </a:rPr>
              <a:t>검색 :</a:t>
            </a:r>
            <a:endParaRPr sz="900">
              <a:solidFill>
                <a:schemeClr val="lt1"/>
              </a:solidFill>
              <a:latin typeface="Malgun Gothic"/>
              <a:ea typeface="Malgun Gothic"/>
              <a:cs typeface="Malgun Gothic"/>
              <a:sym typeface="Malgun Gothic"/>
            </a:endParaRPr>
          </a:p>
        </p:txBody>
      </p:sp>
      <p:pic>
        <p:nvPicPr>
          <p:cNvPr id="1301" name="Google Shape;1301;p24"/>
          <p:cNvPicPr preferRelativeResize="0"/>
          <p:nvPr/>
        </p:nvPicPr>
        <p:blipFill rotWithShape="1">
          <a:blip r:embed="rId4">
            <a:alphaModFix/>
          </a:blip>
          <a:srcRect b="0" l="0" r="0" t="0"/>
          <a:stretch/>
        </p:blipFill>
        <p:spPr>
          <a:xfrm>
            <a:off x="5138420" y="1534795"/>
            <a:ext cx="144780" cy="144780"/>
          </a:xfrm>
          <a:prstGeom prst="rect">
            <a:avLst/>
          </a:prstGeom>
          <a:solidFill>
            <a:schemeClr val="lt1"/>
          </a:solidFill>
          <a:ln>
            <a:noFill/>
          </a:ln>
        </p:spPr>
      </p:pic>
      <p:sp>
        <p:nvSpPr>
          <p:cNvPr id="1302" name="Google Shape;1302;p24"/>
          <p:cNvSpPr/>
          <p:nvPr/>
        </p:nvSpPr>
        <p:spPr>
          <a:xfrm>
            <a:off x="4413250" y="95250"/>
            <a:ext cx="2736215" cy="2159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ko-KR" sz="800">
                <a:solidFill>
                  <a:schemeClr val="dk1"/>
                </a:solidFill>
                <a:latin typeface="Malgun Gothic"/>
                <a:ea typeface="Malgun Gothic"/>
                <a:cs typeface="Malgun Gothic"/>
                <a:sym typeface="Malgun Gothic"/>
              </a:rPr>
              <a:t>리뷰 상세 화면 (비 로그인)</a:t>
            </a:r>
            <a:endParaRPr sz="800">
              <a:solidFill>
                <a:schemeClr val="dk1"/>
              </a:solidFill>
              <a:latin typeface="Malgun Gothic"/>
              <a:ea typeface="Malgun Gothic"/>
              <a:cs typeface="Malgun Gothic"/>
              <a:sym typeface="Malgun Gothic"/>
            </a:endParaRPr>
          </a:p>
        </p:txBody>
      </p:sp>
      <p:sp>
        <p:nvSpPr>
          <p:cNvPr id="1303" name="Google Shape;1303;p24"/>
          <p:cNvSpPr/>
          <p:nvPr/>
        </p:nvSpPr>
        <p:spPr>
          <a:xfrm>
            <a:off x="956310" y="324485"/>
            <a:ext cx="2736215" cy="215900"/>
          </a:xfrm>
          <a:prstGeom prst="rect">
            <a:avLst/>
          </a:prstGeom>
          <a:noFill/>
          <a:ln>
            <a:noFill/>
          </a:ln>
        </p:spPr>
        <p:txBody>
          <a:bodyPr anchorCtr="0" anchor="ctr" bIns="72000" lIns="91425" spcFirstLastPara="1" rIns="91425" wrap="square" tIns="72000">
            <a:noAutofit/>
          </a:bodyPr>
          <a:lstStyle/>
          <a:p>
            <a:pPr indent="0" lvl="0" marL="0" marR="0" rtl="0" algn="l">
              <a:spcBef>
                <a:spcPts val="0"/>
              </a:spcBef>
              <a:spcAft>
                <a:spcPts val="0"/>
              </a:spcAft>
              <a:buNone/>
            </a:pPr>
            <a:r>
              <a:rPr lang="ko-KR" sz="800">
                <a:solidFill>
                  <a:schemeClr val="dk1"/>
                </a:solidFill>
                <a:latin typeface="Malgun Gothic"/>
                <a:ea typeface="Malgun Gothic"/>
                <a:cs typeface="Malgun Gothic"/>
                <a:sym typeface="Malgun Gothic"/>
              </a:rPr>
              <a:t>메인 화면 &gt; 서브화면 &gt; 상세화면 &gt; 리뷰화면</a:t>
            </a:r>
            <a:endParaRPr sz="800">
              <a:solidFill>
                <a:schemeClr val="dk1"/>
              </a:solidFill>
              <a:latin typeface="Malgun Gothic"/>
              <a:ea typeface="Malgun Gothic"/>
              <a:cs typeface="Malgun Gothic"/>
              <a:sym typeface="Malgun Gothic"/>
            </a:endParaRPr>
          </a:p>
        </p:txBody>
      </p:sp>
      <p:sp>
        <p:nvSpPr>
          <p:cNvPr id="1304" name="Google Shape;1304;p24"/>
          <p:cNvSpPr/>
          <p:nvPr/>
        </p:nvSpPr>
        <p:spPr>
          <a:xfrm>
            <a:off x="956310" y="95250"/>
            <a:ext cx="2736215" cy="2159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ko-KR" sz="800">
                <a:solidFill>
                  <a:schemeClr val="dk1"/>
                </a:solidFill>
                <a:latin typeface="Malgun Gothic"/>
                <a:ea typeface="Malgun Gothic"/>
                <a:cs typeface="Malgun Gothic"/>
                <a:sym typeface="Malgun Gothic"/>
              </a:rPr>
              <a:t>web_02</a:t>
            </a:r>
            <a:endParaRPr sz="800">
              <a:solidFill>
                <a:schemeClr val="dk1"/>
              </a:solidFill>
              <a:latin typeface="Malgun Gothic"/>
              <a:ea typeface="Malgun Gothic"/>
              <a:cs typeface="Malgun Gothic"/>
              <a:sym typeface="Malgun Gothic"/>
            </a:endParaRPr>
          </a:p>
        </p:txBody>
      </p:sp>
      <p:sp>
        <p:nvSpPr>
          <p:cNvPr id="1305" name="Google Shape;1305;p24"/>
          <p:cNvSpPr txBox="1"/>
          <p:nvPr/>
        </p:nvSpPr>
        <p:spPr>
          <a:xfrm>
            <a:off x="1049655" y="2081530"/>
            <a:ext cx="3885565" cy="52324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700">
                <a:solidFill>
                  <a:schemeClr val="lt1"/>
                </a:solidFill>
                <a:latin typeface="Malgun Gothic"/>
                <a:ea typeface="Malgun Gothic"/>
                <a:cs typeface="Malgun Gothic"/>
                <a:sym typeface="Malgun Gothic"/>
              </a:rPr>
              <a:t>프리파이어는 궁극의 모바일 생존 슈팅 게임입니다. 이 게임은 10분 동안 당신을 외딴섬에 다른 49명의 사람과 가두고 생존하는지를 지켜보게 될 것입니다. 플레이어는 낙하산을 통해 자유롭게 시작 지점을 선택할 수 있고, 최대한 안전 지역 안에서 살아남기를 목표로 할 수 있습니다. 차량을 운전해 넓은 지역을 탐험할 수 있고, 풀에 몸을 숨길 수도 있습니다. 매복, 저격, 생존. 단 하나의 목표는 ""생존""하고 끝가지 살아남는 것입니다.</a:t>
            </a:r>
            <a:endParaRPr sz="700">
              <a:solidFill>
                <a:schemeClr val="lt1"/>
              </a:solidFill>
              <a:latin typeface="Malgun Gothic"/>
              <a:ea typeface="Malgun Gothic"/>
              <a:cs typeface="Malgun Gothic"/>
              <a:sym typeface="Malgun Gothic"/>
            </a:endParaRPr>
          </a:p>
        </p:txBody>
      </p:sp>
      <p:sp>
        <p:nvSpPr>
          <p:cNvPr id="1306" name="Google Shape;1306;p24"/>
          <p:cNvSpPr/>
          <p:nvPr/>
        </p:nvSpPr>
        <p:spPr>
          <a:xfrm>
            <a:off x="692785" y="1809750"/>
            <a:ext cx="301625" cy="301625"/>
          </a:xfrm>
          <a:prstGeom prst="ellipse">
            <a:avLst/>
          </a:prstGeom>
          <a:solidFill>
            <a:srgbClr val="C000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1307" name="Google Shape;1307;p24"/>
          <p:cNvSpPr/>
          <p:nvPr/>
        </p:nvSpPr>
        <p:spPr>
          <a:xfrm rot="-5400000">
            <a:off x="803275" y="1919605"/>
            <a:ext cx="80010" cy="143510"/>
          </a:xfrm>
          <a:prstGeom prst="flowChartDelay">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1308" name="Google Shape;1308;p24"/>
          <p:cNvSpPr/>
          <p:nvPr/>
        </p:nvSpPr>
        <p:spPr>
          <a:xfrm>
            <a:off x="807720" y="1859915"/>
            <a:ext cx="71755" cy="71755"/>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1309" name="Google Shape;1309;p24"/>
          <p:cNvSpPr txBox="1"/>
          <p:nvPr/>
        </p:nvSpPr>
        <p:spPr>
          <a:xfrm>
            <a:off x="1049655" y="1755140"/>
            <a:ext cx="702310" cy="2000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700">
                <a:solidFill>
                  <a:schemeClr val="lt1"/>
                </a:solidFill>
                <a:latin typeface="Malgun Gothic"/>
                <a:ea typeface="Malgun Gothic"/>
                <a:cs typeface="Malgun Gothic"/>
                <a:sym typeface="Malgun Gothic"/>
              </a:rPr>
              <a:t>프로악플러</a:t>
            </a:r>
            <a:endParaRPr b="1" sz="700">
              <a:solidFill>
                <a:schemeClr val="lt1"/>
              </a:solidFill>
              <a:latin typeface="Malgun Gothic"/>
              <a:ea typeface="Malgun Gothic"/>
              <a:cs typeface="Malgun Gothic"/>
              <a:sym typeface="Malgun Gothic"/>
            </a:endParaRPr>
          </a:p>
        </p:txBody>
      </p:sp>
      <p:sp>
        <p:nvSpPr>
          <p:cNvPr id="1310" name="Google Shape;1310;p24"/>
          <p:cNvSpPr/>
          <p:nvPr/>
        </p:nvSpPr>
        <p:spPr>
          <a:xfrm>
            <a:off x="1141730" y="1926590"/>
            <a:ext cx="104140" cy="104140"/>
          </a:xfrm>
          <a:prstGeom prst="star5">
            <a:avLst>
              <a:gd fmla="val 19098" name="adj"/>
              <a:gd fmla="val 105146" name="hf"/>
              <a:gd fmla="val 110557" name="vf"/>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00">
              <a:solidFill>
                <a:schemeClr val="lt1"/>
              </a:solidFill>
              <a:latin typeface="Malgun Gothic"/>
              <a:ea typeface="Malgun Gothic"/>
              <a:cs typeface="Malgun Gothic"/>
              <a:sym typeface="Malgun Gothic"/>
            </a:endParaRPr>
          </a:p>
        </p:txBody>
      </p:sp>
      <p:sp>
        <p:nvSpPr>
          <p:cNvPr id="1311" name="Google Shape;1311;p24"/>
          <p:cNvSpPr/>
          <p:nvPr/>
        </p:nvSpPr>
        <p:spPr>
          <a:xfrm>
            <a:off x="1257300" y="1926590"/>
            <a:ext cx="104140" cy="104140"/>
          </a:xfrm>
          <a:prstGeom prst="star5">
            <a:avLst>
              <a:gd fmla="val 19098" name="adj"/>
              <a:gd fmla="val 105146" name="hf"/>
              <a:gd fmla="val 110557" name="vf"/>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00">
              <a:solidFill>
                <a:schemeClr val="lt1"/>
              </a:solidFill>
              <a:latin typeface="Malgun Gothic"/>
              <a:ea typeface="Malgun Gothic"/>
              <a:cs typeface="Malgun Gothic"/>
              <a:sym typeface="Malgun Gothic"/>
            </a:endParaRPr>
          </a:p>
        </p:txBody>
      </p:sp>
      <p:sp>
        <p:nvSpPr>
          <p:cNvPr id="1312" name="Google Shape;1312;p24"/>
          <p:cNvSpPr/>
          <p:nvPr/>
        </p:nvSpPr>
        <p:spPr>
          <a:xfrm>
            <a:off x="1381125" y="1926590"/>
            <a:ext cx="104140" cy="104140"/>
          </a:xfrm>
          <a:prstGeom prst="star5">
            <a:avLst>
              <a:gd fmla="val 19098" name="adj"/>
              <a:gd fmla="val 105146" name="hf"/>
              <a:gd fmla="val 110557" name="vf"/>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00">
              <a:solidFill>
                <a:schemeClr val="lt1"/>
              </a:solidFill>
              <a:latin typeface="Malgun Gothic"/>
              <a:ea typeface="Malgun Gothic"/>
              <a:cs typeface="Malgun Gothic"/>
              <a:sym typeface="Malgun Gothic"/>
            </a:endParaRPr>
          </a:p>
        </p:txBody>
      </p:sp>
      <p:sp>
        <p:nvSpPr>
          <p:cNvPr id="1313" name="Google Shape;1313;p24"/>
          <p:cNvSpPr/>
          <p:nvPr/>
        </p:nvSpPr>
        <p:spPr>
          <a:xfrm>
            <a:off x="1506220" y="1926590"/>
            <a:ext cx="104140" cy="104140"/>
          </a:xfrm>
          <a:prstGeom prst="star5">
            <a:avLst>
              <a:gd fmla="val 19098" name="adj"/>
              <a:gd fmla="val 105146" name="hf"/>
              <a:gd fmla="val 110557" name="vf"/>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00">
              <a:solidFill>
                <a:schemeClr val="lt1"/>
              </a:solidFill>
              <a:latin typeface="Malgun Gothic"/>
              <a:ea typeface="Malgun Gothic"/>
              <a:cs typeface="Malgun Gothic"/>
              <a:sym typeface="Malgun Gothic"/>
            </a:endParaRPr>
          </a:p>
        </p:txBody>
      </p:sp>
      <p:sp>
        <p:nvSpPr>
          <p:cNvPr id="1314" name="Google Shape;1314;p24"/>
          <p:cNvSpPr/>
          <p:nvPr/>
        </p:nvSpPr>
        <p:spPr>
          <a:xfrm>
            <a:off x="1630045" y="1926590"/>
            <a:ext cx="104140" cy="104140"/>
          </a:xfrm>
          <a:prstGeom prst="star5">
            <a:avLst>
              <a:gd fmla="val 19098" name="adj"/>
              <a:gd fmla="val 105146" name="hf"/>
              <a:gd fmla="val 110557" name="vf"/>
            </a:avLst>
          </a:prstGeom>
          <a:solidFill>
            <a:schemeClr val="lt1">
              <a:alpha val="51764"/>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00">
              <a:solidFill>
                <a:schemeClr val="lt1"/>
              </a:solidFill>
              <a:latin typeface="Malgun Gothic"/>
              <a:ea typeface="Malgun Gothic"/>
              <a:cs typeface="Malgun Gothic"/>
              <a:sym typeface="Malgun Gothic"/>
            </a:endParaRPr>
          </a:p>
        </p:txBody>
      </p:sp>
      <p:sp>
        <p:nvSpPr>
          <p:cNvPr id="1315" name="Google Shape;1315;p24"/>
          <p:cNvSpPr txBox="1"/>
          <p:nvPr/>
        </p:nvSpPr>
        <p:spPr>
          <a:xfrm>
            <a:off x="1714500" y="1886585"/>
            <a:ext cx="762635" cy="2000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700">
                <a:solidFill>
                  <a:srgbClr val="7F7F7F"/>
                </a:solidFill>
                <a:latin typeface="Malgun Gothic"/>
                <a:ea typeface="Malgun Gothic"/>
                <a:cs typeface="Malgun Gothic"/>
                <a:sym typeface="Malgun Gothic"/>
              </a:rPr>
              <a:t>2021년 06월 10일</a:t>
            </a:r>
            <a:endParaRPr sz="700">
              <a:solidFill>
                <a:srgbClr val="7F7F7F"/>
              </a:solidFill>
              <a:latin typeface="Malgun Gothic"/>
              <a:ea typeface="Malgun Gothic"/>
              <a:cs typeface="Malgun Gothic"/>
              <a:sym typeface="Malgun Gothic"/>
            </a:endParaRPr>
          </a:p>
        </p:txBody>
      </p:sp>
      <p:pic>
        <p:nvPicPr>
          <p:cNvPr id="1316" name="Google Shape;1316;p24"/>
          <p:cNvPicPr preferRelativeResize="0"/>
          <p:nvPr/>
        </p:nvPicPr>
        <p:blipFill rotWithShape="1">
          <a:blip r:embed="rId5">
            <a:alphaModFix/>
          </a:blip>
          <a:srcRect b="0" l="0" r="0" t="0"/>
          <a:stretch/>
        </p:blipFill>
        <p:spPr>
          <a:xfrm>
            <a:off x="4869815" y="3397885"/>
            <a:ext cx="786130" cy="170815"/>
          </a:xfrm>
          <a:prstGeom prst="rect">
            <a:avLst/>
          </a:prstGeom>
          <a:noFill/>
          <a:ln>
            <a:noFill/>
          </a:ln>
        </p:spPr>
      </p:pic>
      <p:pic>
        <p:nvPicPr>
          <p:cNvPr id="1317" name="Google Shape;1317;p24"/>
          <p:cNvPicPr preferRelativeResize="0"/>
          <p:nvPr/>
        </p:nvPicPr>
        <p:blipFill rotWithShape="1">
          <a:blip r:embed="rId5">
            <a:alphaModFix/>
          </a:blip>
          <a:srcRect b="0" l="0" r="0" t="0"/>
          <a:stretch/>
        </p:blipFill>
        <p:spPr>
          <a:xfrm>
            <a:off x="4905375" y="1854835"/>
            <a:ext cx="1746250" cy="942340"/>
          </a:xfrm>
          <a:prstGeom prst="rect">
            <a:avLst/>
          </a:prstGeom>
          <a:noFill/>
          <a:ln>
            <a:noFill/>
          </a:ln>
        </p:spPr>
      </p:pic>
      <p:sp>
        <p:nvSpPr>
          <p:cNvPr id="1318" name="Google Shape;1318;p24"/>
          <p:cNvSpPr txBox="1"/>
          <p:nvPr/>
        </p:nvSpPr>
        <p:spPr>
          <a:xfrm>
            <a:off x="5433060" y="2214880"/>
            <a:ext cx="607695" cy="2616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1100">
                <a:solidFill>
                  <a:schemeClr val="lt1"/>
                </a:solidFill>
                <a:latin typeface="Malgun Gothic"/>
                <a:ea typeface="Malgun Gothic"/>
                <a:cs typeface="Malgun Gothic"/>
                <a:sym typeface="Malgun Gothic"/>
              </a:rPr>
              <a:t>이미지</a:t>
            </a:r>
            <a:endParaRPr/>
          </a:p>
        </p:txBody>
      </p:sp>
      <p:sp>
        <p:nvSpPr>
          <p:cNvPr id="1319" name="Google Shape;1319;p24"/>
          <p:cNvSpPr txBox="1"/>
          <p:nvPr/>
        </p:nvSpPr>
        <p:spPr>
          <a:xfrm>
            <a:off x="4802505" y="2791460"/>
            <a:ext cx="1796415" cy="35369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1000">
                <a:solidFill>
                  <a:schemeClr val="lt1"/>
                </a:solidFill>
                <a:latin typeface="Malgun Gothic"/>
                <a:ea typeface="Malgun Gothic"/>
                <a:cs typeface="Malgun Gothic"/>
                <a:sym typeface="Malgun Gothic"/>
              </a:rPr>
              <a:t>기본 게임 {카테고리} </a:t>
            </a:r>
            <a:endParaRPr sz="1000">
              <a:solidFill>
                <a:schemeClr val="lt1"/>
              </a:solidFill>
              <a:latin typeface="Malgun Gothic"/>
              <a:ea typeface="Malgun Gothic"/>
              <a:cs typeface="Malgun Gothic"/>
              <a:sym typeface="Malgun Gothic"/>
            </a:endParaRPr>
          </a:p>
          <a:p>
            <a:pPr indent="0" lvl="0" marL="0" marR="0" rtl="0" algn="l">
              <a:spcBef>
                <a:spcPts val="0"/>
              </a:spcBef>
              <a:spcAft>
                <a:spcPts val="0"/>
              </a:spcAft>
              <a:buNone/>
            </a:pPr>
            <a:r>
              <a:rPr lang="ko-KR" sz="700">
                <a:solidFill>
                  <a:schemeClr val="lt1"/>
                </a:solidFill>
                <a:latin typeface="Malgun Gothic"/>
                <a:ea typeface="Malgun Gothic"/>
                <a:cs typeface="Malgun Gothic"/>
                <a:sym typeface="Malgun Gothic"/>
              </a:rPr>
              <a:t>게임 가격 (할인률)</a:t>
            </a:r>
            <a:endParaRPr sz="700">
              <a:solidFill>
                <a:schemeClr val="lt1"/>
              </a:solidFill>
              <a:latin typeface="Malgun Gothic"/>
              <a:ea typeface="Malgun Gothic"/>
              <a:cs typeface="Malgun Gothic"/>
              <a:sym typeface="Malgun Gothic"/>
            </a:endParaRPr>
          </a:p>
        </p:txBody>
      </p:sp>
      <p:sp>
        <p:nvSpPr>
          <p:cNvPr id="1320" name="Google Shape;1320;p24"/>
          <p:cNvSpPr txBox="1"/>
          <p:nvPr/>
        </p:nvSpPr>
        <p:spPr>
          <a:xfrm>
            <a:off x="4794885" y="3121025"/>
            <a:ext cx="1796415" cy="3079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700">
                <a:solidFill>
                  <a:schemeClr val="lt1"/>
                </a:solidFill>
                <a:latin typeface="Malgun Gothic"/>
                <a:ea typeface="Malgun Gothic"/>
                <a:cs typeface="Malgun Gothic"/>
                <a:sym typeface="Malgun Gothic"/>
              </a:rPr>
              <a:t>개발사 명</a:t>
            </a:r>
            <a:endParaRPr sz="700">
              <a:solidFill>
                <a:schemeClr val="lt1"/>
              </a:solidFill>
              <a:latin typeface="Malgun Gothic"/>
              <a:ea typeface="Malgun Gothic"/>
              <a:cs typeface="Malgun Gothic"/>
              <a:sym typeface="Malgun Gothic"/>
            </a:endParaRPr>
          </a:p>
          <a:p>
            <a:pPr indent="0" lvl="0" marL="0" marR="0" rtl="0" algn="l">
              <a:spcBef>
                <a:spcPts val="0"/>
              </a:spcBef>
              <a:spcAft>
                <a:spcPts val="0"/>
              </a:spcAft>
              <a:buNone/>
            </a:pPr>
            <a:r>
              <a:rPr lang="ko-KR" sz="700">
                <a:solidFill>
                  <a:schemeClr val="lt1"/>
                </a:solidFill>
                <a:latin typeface="Malgun Gothic"/>
                <a:ea typeface="Malgun Gothic"/>
                <a:cs typeface="Malgun Gothic"/>
                <a:sym typeface="Malgun Gothic"/>
              </a:rPr>
              <a:t>20201.6.18 할인 종료</a:t>
            </a:r>
            <a:endParaRPr sz="700">
              <a:solidFill>
                <a:schemeClr val="lt1"/>
              </a:solidFill>
              <a:latin typeface="Malgun Gothic"/>
              <a:ea typeface="Malgun Gothic"/>
              <a:cs typeface="Malgun Gothic"/>
              <a:sym typeface="Malgun Gothic"/>
            </a:endParaRPr>
          </a:p>
        </p:txBody>
      </p:sp>
      <p:sp>
        <p:nvSpPr>
          <p:cNvPr id="1321" name="Google Shape;1321;p24"/>
          <p:cNvSpPr txBox="1"/>
          <p:nvPr/>
        </p:nvSpPr>
        <p:spPr>
          <a:xfrm>
            <a:off x="4835525" y="3385185"/>
            <a:ext cx="576580" cy="2000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700">
                <a:solidFill>
                  <a:schemeClr val="lt1"/>
                </a:solidFill>
                <a:latin typeface="Malgun Gothic"/>
                <a:ea typeface="Malgun Gothic"/>
                <a:cs typeface="Malgun Gothic"/>
                <a:sym typeface="Malgun Gothic"/>
              </a:rPr>
              <a:t>몇 세 이상</a:t>
            </a:r>
            <a:endParaRPr sz="700">
              <a:solidFill>
                <a:schemeClr val="lt1"/>
              </a:solidFill>
              <a:latin typeface="Malgun Gothic"/>
              <a:ea typeface="Malgun Gothic"/>
              <a:cs typeface="Malgun Gothic"/>
              <a:sym typeface="Malgun Gothic"/>
            </a:endParaRPr>
          </a:p>
        </p:txBody>
      </p:sp>
      <p:sp>
        <p:nvSpPr>
          <p:cNvPr id="1322" name="Google Shape;1322;p24"/>
          <p:cNvSpPr/>
          <p:nvPr/>
        </p:nvSpPr>
        <p:spPr>
          <a:xfrm>
            <a:off x="4869180" y="3829050"/>
            <a:ext cx="1734820" cy="198120"/>
          </a:xfrm>
          <a:prstGeom prst="roundRect">
            <a:avLst>
              <a:gd fmla="val 16667" name="adj"/>
            </a:avLst>
          </a:prstGeom>
          <a:noFill/>
          <a:ln cap="flat" cmpd="sng" w="9525">
            <a:solidFill>
              <a:srgbClr val="7F7F7F"/>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ko-KR" sz="900">
                <a:solidFill>
                  <a:srgbClr val="A5A5A5"/>
                </a:solidFill>
                <a:latin typeface="Malgun Gothic"/>
                <a:ea typeface="Malgun Gothic"/>
                <a:cs typeface="Malgun Gothic"/>
                <a:sym typeface="Malgun Gothic"/>
              </a:rPr>
              <a:t>  +   위시 리스트 추가</a:t>
            </a:r>
            <a:endParaRPr/>
          </a:p>
        </p:txBody>
      </p:sp>
      <p:sp>
        <p:nvSpPr>
          <p:cNvPr id="1323" name="Google Shape;1323;p24"/>
          <p:cNvSpPr/>
          <p:nvPr/>
        </p:nvSpPr>
        <p:spPr>
          <a:xfrm>
            <a:off x="4859020" y="3606165"/>
            <a:ext cx="1739900" cy="156845"/>
          </a:xfrm>
          <a:prstGeom prst="roundRect">
            <a:avLst>
              <a:gd fmla="val 16667" name="adj"/>
            </a:avLst>
          </a:prstGeom>
          <a:noFill/>
          <a:ln cap="flat" cmpd="sng" w="9525">
            <a:solidFill>
              <a:srgbClr val="7F7F7F"/>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ko-KR" sz="900">
                <a:solidFill>
                  <a:srgbClr val="A5A5A5"/>
                </a:solidFill>
                <a:latin typeface="Malgun Gothic"/>
                <a:ea typeface="Malgun Gothic"/>
                <a:cs typeface="Malgun Gothic"/>
                <a:sym typeface="Malgun Gothic"/>
              </a:rPr>
              <a:t>구매</a:t>
            </a:r>
            <a:endParaRPr/>
          </a:p>
        </p:txBody>
      </p:sp>
      <p:sp>
        <p:nvSpPr>
          <p:cNvPr id="1324" name="Google Shape;1324;p24"/>
          <p:cNvSpPr/>
          <p:nvPr/>
        </p:nvSpPr>
        <p:spPr>
          <a:xfrm>
            <a:off x="5164455" y="3860165"/>
            <a:ext cx="180340" cy="167005"/>
          </a:xfrm>
          <a:prstGeom prst="ellipse">
            <a:avLst/>
          </a:prstGeom>
          <a:no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1325" name="Google Shape;1325;p24"/>
          <p:cNvSpPr txBox="1"/>
          <p:nvPr/>
        </p:nvSpPr>
        <p:spPr>
          <a:xfrm>
            <a:off x="1051560" y="2929890"/>
            <a:ext cx="3885565" cy="52324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700">
                <a:solidFill>
                  <a:schemeClr val="lt1"/>
                </a:solidFill>
                <a:latin typeface="Malgun Gothic"/>
                <a:ea typeface="Malgun Gothic"/>
                <a:cs typeface="Malgun Gothic"/>
                <a:sym typeface="Malgun Gothic"/>
              </a:rPr>
              <a:t>프리파이어는 궁극의 모바일 생존 슈팅 게임입니다. 이 게임은 10분 동안 당신을 외딴섬에 다른 49명의 사람과 가두고 생존하는지를 지켜보게 될 것입니다. 플레이어는 낙하산을 통해 자유롭게 시작 지점을 선택할 수 있고, 최대한 안전 지역 안에서 살아남기를 목표로 할 수 있습니다. 차량을 운전해 넓은 지역을 탐험할 수 있고, 풀에 몸을 숨길 수도 있습니다. 매복, 저격, 생존. 단 하나의 목표는 ""생존""하고 끝가지 살아남는 것입니다.</a:t>
            </a:r>
            <a:endParaRPr sz="700">
              <a:solidFill>
                <a:schemeClr val="lt1"/>
              </a:solidFill>
              <a:latin typeface="Malgun Gothic"/>
              <a:ea typeface="Malgun Gothic"/>
              <a:cs typeface="Malgun Gothic"/>
              <a:sym typeface="Malgun Gothic"/>
            </a:endParaRPr>
          </a:p>
        </p:txBody>
      </p:sp>
      <p:sp>
        <p:nvSpPr>
          <p:cNvPr id="1326" name="Google Shape;1326;p24"/>
          <p:cNvSpPr/>
          <p:nvPr/>
        </p:nvSpPr>
        <p:spPr>
          <a:xfrm>
            <a:off x="695325" y="2658110"/>
            <a:ext cx="301625" cy="301625"/>
          </a:xfrm>
          <a:prstGeom prst="ellipse">
            <a:avLst/>
          </a:prstGeom>
          <a:solidFill>
            <a:srgbClr val="F4B08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1327" name="Google Shape;1327;p24"/>
          <p:cNvSpPr/>
          <p:nvPr/>
        </p:nvSpPr>
        <p:spPr>
          <a:xfrm rot="-5400000">
            <a:off x="805815" y="2767965"/>
            <a:ext cx="80010" cy="143510"/>
          </a:xfrm>
          <a:prstGeom prst="flowChartDelay">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1328" name="Google Shape;1328;p24"/>
          <p:cNvSpPr/>
          <p:nvPr/>
        </p:nvSpPr>
        <p:spPr>
          <a:xfrm>
            <a:off x="809625" y="2708275"/>
            <a:ext cx="71755" cy="71755"/>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1329" name="Google Shape;1329;p24"/>
          <p:cNvSpPr txBox="1"/>
          <p:nvPr/>
        </p:nvSpPr>
        <p:spPr>
          <a:xfrm>
            <a:off x="1051560" y="2603500"/>
            <a:ext cx="702310" cy="2000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700">
                <a:solidFill>
                  <a:schemeClr val="lt1"/>
                </a:solidFill>
                <a:latin typeface="Malgun Gothic"/>
                <a:ea typeface="Malgun Gothic"/>
                <a:cs typeface="Malgun Gothic"/>
                <a:sym typeface="Malgun Gothic"/>
              </a:rPr>
              <a:t>선플러</a:t>
            </a:r>
            <a:endParaRPr b="1" sz="700">
              <a:solidFill>
                <a:schemeClr val="lt1"/>
              </a:solidFill>
              <a:latin typeface="Malgun Gothic"/>
              <a:ea typeface="Malgun Gothic"/>
              <a:cs typeface="Malgun Gothic"/>
              <a:sym typeface="Malgun Gothic"/>
            </a:endParaRPr>
          </a:p>
        </p:txBody>
      </p:sp>
      <p:sp>
        <p:nvSpPr>
          <p:cNvPr id="1330" name="Google Shape;1330;p24"/>
          <p:cNvSpPr/>
          <p:nvPr/>
        </p:nvSpPr>
        <p:spPr>
          <a:xfrm>
            <a:off x="1144270" y="2774315"/>
            <a:ext cx="104140" cy="104140"/>
          </a:xfrm>
          <a:prstGeom prst="star5">
            <a:avLst>
              <a:gd fmla="val 19098" name="adj"/>
              <a:gd fmla="val 105146" name="hf"/>
              <a:gd fmla="val 110557" name="vf"/>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00">
              <a:solidFill>
                <a:schemeClr val="lt1"/>
              </a:solidFill>
              <a:latin typeface="Malgun Gothic"/>
              <a:ea typeface="Malgun Gothic"/>
              <a:cs typeface="Malgun Gothic"/>
              <a:sym typeface="Malgun Gothic"/>
            </a:endParaRPr>
          </a:p>
        </p:txBody>
      </p:sp>
      <p:sp>
        <p:nvSpPr>
          <p:cNvPr id="1331" name="Google Shape;1331;p24"/>
          <p:cNvSpPr/>
          <p:nvPr/>
        </p:nvSpPr>
        <p:spPr>
          <a:xfrm>
            <a:off x="1259840" y="2774315"/>
            <a:ext cx="104140" cy="104140"/>
          </a:xfrm>
          <a:prstGeom prst="star5">
            <a:avLst>
              <a:gd fmla="val 19098" name="adj"/>
              <a:gd fmla="val 105146" name="hf"/>
              <a:gd fmla="val 110557" name="vf"/>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00">
              <a:solidFill>
                <a:schemeClr val="lt1"/>
              </a:solidFill>
              <a:latin typeface="Malgun Gothic"/>
              <a:ea typeface="Malgun Gothic"/>
              <a:cs typeface="Malgun Gothic"/>
              <a:sym typeface="Malgun Gothic"/>
            </a:endParaRPr>
          </a:p>
        </p:txBody>
      </p:sp>
      <p:sp>
        <p:nvSpPr>
          <p:cNvPr id="1332" name="Google Shape;1332;p24"/>
          <p:cNvSpPr/>
          <p:nvPr/>
        </p:nvSpPr>
        <p:spPr>
          <a:xfrm>
            <a:off x="1383665" y="2774315"/>
            <a:ext cx="104140" cy="104140"/>
          </a:xfrm>
          <a:prstGeom prst="star5">
            <a:avLst>
              <a:gd fmla="val 19098" name="adj"/>
              <a:gd fmla="val 105146" name="hf"/>
              <a:gd fmla="val 110557" name="vf"/>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00">
              <a:solidFill>
                <a:schemeClr val="lt1"/>
              </a:solidFill>
              <a:latin typeface="Malgun Gothic"/>
              <a:ea typeface="Malgun Gothic"/>
              <a:cs typeface="Malgun Gothic"/>
              <a:sym typeface="Malgun Gothic"/>
            </a:endParaRPr>
          </a:p>
        </p:txBody>
      </p:sp>
      <p:sp>
        <p:nvSpPr>
          <p:cNvPr id="1333" name="Google Shape;1333;p24"/>
          <p:cNvSpPr/>
          <p:nvPr/>
        </p:nvSpPr>
        <p:spPr>
          <a:xfrm>
            <a:off x="1508760" y="2774315"/>
            <a:ext cx="104140" cy="104140"/>
          </a:xfrm>
          <a:prstGeom prst="star5">
            <a:avLst>
              <a:gd fmla="val 19098" name="adj"/>
              <a:gd fmla="val 105146" name="hf"/>
              <a:gd fmla="val 110557" name="vf"/>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00">
              <a:solidFill>
                <a:schemeClr val="lt1"/>
              </a:solidFill>
              <a:latin typeface="Malgun Gothic"/>
              <a:ea typeface="Malgun Gothic"/>
              <a:cs typeface="Malgun Gothic"/>
              <a:sym typeface="Malgun Gothic"/>
            </a:endParaRPr>
          </a:p>
        </p:txBody>
      </p:sp>
      <p:sp>
        <p:nvSpPr>
          <p:cNvPr id="1334" name="Google Shape;1334;p24"/>
          <p:cNvSpPr/>
          <p:nvPr/>
        </p:nvSpPr>
        <p:spPr>
          <a:xfrm>
            <a:off x="1632585" y="2774315"/>
            <a:ext cx="104140" cy="104140"/>
          </a:xfrm>
          <a:prstGeom prst="star5">
            <a:avLst>
              <a:gd fmla="val 19098" name="adj"/>
              <a:gd fmla="val 105146" name="hf"/>
              <a:gd fmla="val 110557" name="vf"/>
            </a:avLst>
          </a:prstGeom>
          <a:solidFill>
            <a:schemeClr val="lt1">
              <a:alpha val="51764"/>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00">
              <a:solidFill>
                <a:schemeClr val="lt1"/>
              </a:solidFill>
              <a:latin typeface="Malgun Gothic"/>
              <a:ea typeface="Malgun Gothic"/>
              <a:cs typeface="Malgun Gothic"/>
              <a:sym typeface="Malgun Gothic"/>
            </a:endParaRPr>
          </a:p>
        </p:txBody>
      </p:sp>
      <p:sp>
        <p:nvSpPr>
          <p:cNvPr id="1335" name="Google Shape;1335;p24"/>
          <p:cNvSpPr txBox="1"/>
          <p:nvPr/>
        </p:nvSpPr>
        <p:spPr>
          <a:xfrm>
            <a:off x="1717040" y="2734945"/>
            <a:ext cx="762635" cy="2000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700">
                <a:solidFill>
                  <a:srgbClr val="7F7F7F"/>
                </a:solidFill>
                <a:latin typeface="Malgun Gothic"/>
                <a:ea typeface="Malgun Gothic"/>
                <a:cs typeface="Malgun Gothic"/>
                <a:sym typeface="Malgun Gothic"/>
              </a:rPr>
              <a:t>2021년 06월 10일</a:t>
            </a:r>
            <a:endParaRPr sz="700">
              <a:solidFill>
                <a:srgbClr val="7F7F7F"/>
              </a:solidFill>
              <a:latin typeface="Malgun Gothic"/>
              <a:ea typeface="Malgun Gothic"/>
              <a:cs typeface="Malgun Gothic"/>
              <a:sym typeface="Malgun Gothic"/>
            </a:endParaRPr>
          </a:p>
        </p:txBody>
      </p:sp>
      <p:pic>
        <p:nvPicPr>
          <p:cNvPr id="1336" name="Google Shape;1336;p24"/>
          <p:cNvPicPr preferRelativeResize="0"/>
          <p:nvPr/>
        </p:nvPicPr>
        <p:blipFill rotWithShape="1">
          <a:blip r:embed="rId6">
            <a:alphaModFix/>
          </a:blip>
          <a:srcRect b="0" l="0" r="0" t="0"/>
          <a:stretch/>
        </p:blipFill>
        <p:spPr>
          <a:xfrm>
            <a:off x="4269740" y="1771015"/>
            <a:ext cx="210820" cy="233680"/>
          </a:xfrm>
          <a:prstGeom prst="rect">
            <a:avLst/>
          </a:prstGeom>
          <a:noFill/>
          <a:ln>
            <a:noFill/>
          </a:ln>
        </p:spPr>
      </p:pic>
      <p:sp>
        <p:nvSpPr>
          <p:cNvPr id="1337" name="Google Shape;1337;p24"/>
          <p:cNvSpPr txBox="1"/>
          <p:nvPr/>
        </p:nvSpPr>
        <p:spPr>
          <a:xfrm>
            <a:off x="4573905" y="1707515"/>
            <a:ext cx="199390" cy="3232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500">
                <a:solidFill>
                  <a:schemeClr val="lt1"/>
                </a:solidFill>
                <a:latin typeface="Malgun Gothic"/>
                <a:ea typeface="Malgun Gothic"/>
                <a:cs typeface="Malgun Gothic"/>
                <a:sym typeface="Malgun Gothic"/>
              </a:rPr>
              <a:t>.</a:t>
            </a:r>
            <a:endParaRPr/>
          </a:p>
          <a:p>
            <a:pPr indent="0" lvl="0" marL="0" marR="0" rtl="0" algn="l">
              <a:spcBef>
                <a:spcPts val="0"/>
              </a:spcBef>
              <a:spcAft>
                <a:spcPts val="0"/>
              </a:spcAft>
              <a:buNone/>
            </a:pPr>
            <a:r>
              <a:rPr b="1" lang="ko-KR" sz="500">
                <a:solidFill>
                  <a:schemeClr val="lt1"/>
                </a:solidFill>
                <a:latin typeface="Malgun Gothic"/>
                <a:ea typeface="Malgun Gothic"/>
                <a:cs typeface="Malgun Gothic"/>
                <a:sym typeface="Malgun Gothic"/>
              </a:rPr>
              <a:t>.</a:t>
            </a:r>
            <a:endParaRPr/>
          </a:p>
          <a:p>
            <a:pPr indent="0" lvl="0" marL="0" marR="0" rtl="0" algn="l">
              <a:spcBef>
                <a:spcPts val="0"/>
              </a:spcBef>
              <a:spcAft>
                <a:spcPts val="0"/>
              </a:spcAft>
              <a:buNone/>
            </a:pPr>
            <a:r>
              <a:rPr b="1" lang="ko-KR" sz="500">
                <a:solidFill>
                  <a:schemeClr val="lt1"/>
                </a:solidFill>
                <a:latin typeface="Malgun Gothic"/>
                <a:ea typeface="Malgun Gothic"/>
                <a:cs typeface="Malgun Gothic"/>
                <a:sym typeface="Malgun Gothic"/>
              </a:rPr>
              <a:t>.</a:t>
            </a:r>
            <a:endParaRPr b="1" sz="500">
              <a:solidFill>
                <a:schemeClr val="lt1"/>
              </a:solidFill>
              <a:latin typeface="Malgun Gothic"/>
              <a:ea typeface="Malgun Gothic"/>
              <a:cs typeface="Malgun Gothic"/>
              <a:sym typeface="Malgun Gothic"/>
            </a:endParaRPr>
          </a:p>
        </p:txBody>
      </p:sp>
      <p:pic>
        <p:nvPicPr>
          <p:cNvPr id="1338" name="Google Shape;1338;p24"/>
          <p:cNvPicPr preferRelativeResize="0"/>
          <p:nvPr/>
        </p:nvPicPr>
        <p:blipFill rotWithShape="1">
          <a:blip r:embed="rId6">
            <a:alphaModFix/>
          </a:blip>
          <a:srcRect b="0" l="0" r="0" t="0"/>
          <a:stretch/>
        </p:blipFill>
        <p:spPr>
          <a:xfrm>
            <a:off x="4269740" y="2676525"/>
            <a:ext cx="210820" cy="233680"/>
          </a:xfrm>
          <a:prstGeom prst="rect">
            <a:avLst/>
          </a:prstGeom>
          <a:noFill/>
          <a:ln>
            <a:noFill/>
          </a:ln>
        </p:spPr>
      </p:pic>
      <p:sp>
        <p:nvSpPr>
          <p:cNvPr id="1339" name="Google Shape;1339;p24"/>
          <p:cNvSpPr txBox="1"/>
          <p:nvPr/>
        </p:nvSpPr>
        <p:spPr>
          <a:xfrm>
            <a:off x="4573905" y="2613025"/>
            <a:ext cx="199390" cy="3232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500">
                <a:solidFill>
                  <a:schemeClr val="lt1"/>
                </a:solidFill>
                <a:latin typeface="Malgun Gothic"/>
                <a:ea typeface="Malgun Gothic"/>
                <a:cs typeface="Malgun Gothic"/>
                <a:sym typeface="Malgun Gothic"/>
              </a:rPr>
              <a:t>.</a:t>
            </a:r>
            <a:endParaRPr/>
          </a:p>
          <a:p>
            <a:pPr indent="0" lvl="0" marL="0" marR="0" rtl="0" algn="l">
              <a:spcBef>
                <a:spcPts val="0"/>
              </a:spcBef>
              <a:spcAft>
                <a:spcPts val="0"/>
              </a:spcAft>
              <a:buNone/>
            </a:pPr>
            <a:r>
              <a:rPr b="1" lang="ko-KR" sz="500">
                <a:solidFill>
                  <a:schemeClr val="lt1"/>
                </a:solidFill>
                <a:latin typeface="Malgun Gothic"/>
                <a:ea typeface="Malgun Gothic"/>
                <a:cs typeface="Malgun Gothic"/>
                <a:sym typeface="Malgun Gothic"/>
              </a:rPr>
              <a:t>.</a:t>
            </a:r>
            <a:endParaRPr/>
          </a:p>
          <a:p>
            <a:pPr indent="0" lvl="0" marL="0" marR="0" rtl="0" algn="l">
              <a:spcBef>
                <a:spcPts val="0"/>
              </a:spcBef>
              <a:spcAft>
                <a:spcPts val="0"/>
              </a:spcAft>
              <a:buNone/>
            </a:pPr>
            <a:r>
              <a:rPr b="1" lang="ko-KR" sz="500">
                <a:solidFill>
                  <a:schemeClr val="lt1"/>
                </a:solidFill>
                <a:latin typeface="Malgun Gothic"/>
                <a:ea typeface="Malgun Gothic"/>
                <a:cs typeface="Malgun Gothic"/>
                <a:sym typeface="Malgun Gothic"/>
              </a:rPr>
              <a:t>.</a:t>
            </a:r>
            <a:endParaRPr b="1" sz="500">
              <a:solidFill>
                <a:schemeClr val="lt1"/>
              </a:solidFill>
              <a:latin typeface="Malgun Gothic"/>
              <a:ea typeface="Malgun Gothic"/>
              <a:cs typeface="Malgun Gothic"/>
              <a:sym typeface="Malgun Gothic"/>
            </a:endParaRPr>
          </a:p>
        </p:txBody>
      </p:sp>
      <p:sp>
        <p:nvSpPr>
          <p:cNvPr id="1340" name="Google Shape;1340;p24"/>
          <p:cNvSpPr txBox="1"/>
          <p:nvPr/>
        </p:nvSpPr>
        <p:spPr>
          <a:xfrm>
            <a:off x="1049655" y="3834765"/>
            <a:ext cx="3885565" cy="52324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700">
                <a:solidFill>
                  <a:schemeClr val="lt1"/>
                </a:solidFill>
                <a:latin typeface="Malgun Gothic"/>
                <a:ea typeface="Malgun Gothic"/>
                <a:cs typeface="Malgun Gothic"/>
                <a:sym typeface="Malgun Gothic"/>
              </a:rPr>
              <a:t>프리파이어는 궁극의 모바일 생존 슈팅 게임입니다. 이 게임은 10분 동안 당신을 외딴섬에 다른 49명의 사람과 가두고 생존하는지를 지켜보게 될 것입니다. 플레이어는 낙하산을 통해 자유롭게 시작 지점을 선택할 수 있고, 최대한 안전 지역 안에서 살아남기를 목표로 할 수 있습니다. 차량을 운전해 넓은 지역을 탐험할 수 있고, 풀에 몸을 숨길 수도 있습니다. 매복, 저격, 생존. 단 하나의 목표는 ""생존""하고 끝가지 살아남는 것입니다.</a:t>
            </a:r>
            <a:endParaRPr sz="700">
              <a:solidFill>
                <a:schemeClr val="lt1"/>
              </a:solidFill>
              <a:latin typeface="Malgun Gothic"/>
              <a:ea typeface="Malgun Gothic"/>
              <a:cs typeface="Malgun Gothic"/>
              <a:sym typeface="Malgun Gothic"/>
            </a:endParaRPr>
          </a:p>
        </p:txBody>
      </p:sp>
      <p:sp>
        <p:nvSpPr>
          <p:cNvPr id="1341" name="Google Shape;1341;p24"/>
          <p:cNvSpPr/>
          <p:nvPr/>
        </p:nvSpPr>
        <p:spPr>
          <a:xfrm>
            <a:off x="692785" y="3562985"/>
            <a:ext cx="301625" cy="301625"/>
          </a:xfrm>
          <a:prstGeom prst="ellipse">
            <a:avLst/>
          </a:prstGeom>
          <a:solidFill>
            <a:srgbClr val="C000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1342" name="Google Shape;1342;p24"/>
          <p:cNvSpPr/>
          <p:nvPr/>
        </p:nvSpPr>
        <p:spPr>
          <a:xfrm rot="-5400000">
            <a:off x="803275" y="3672840"/>
            <a:ext cx="80010" cy="143510"/>
          </a:xfrm>
          <a:prstGeom prst="flowChartDelay">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1343" name="Google Shape;1343;p24"/>
          <p:cNvSpPr/>
          <p:nvPr/>
        </p:nvSpPr>
        <p:spPr>
          <a:xfrm>
            <a:off x="807720" y="3613150"/>
            <a:ext cx="71755" cy="71755"/>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1344" name="Google Shape;1344;p24"/>
          <p:cNvSpPr txBox="1"/>
          <p:nvPr/>
        </p:nvSpPr>
        <p:spPr>
          <a:xfrm>
            <a:off x="1049655" y="3507740"/>
            <a:ext cx="702310" cy="2000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700">
                <a:solidFill>
                  <a:schemeClr val="lt1"/>
                </a:solidFill>
                <a:latin typeface="Malgun Gothic"/>
                <a:ea typeface="Malgun Gothic"/>
                <a:cs typeface="Malgun Gothic"/>
                <a:sym typeface="Malgun Gothic"/>
              </a:rPr>
              <a:t>프로악플러</a:t>
            </a:r>
            <a:endParaRPr b="1" sz="700">
              <a:solidFill>
                <a:schemeClr val="lt1"/>
              </a:solidFill>
              <a:latin typeface="Malgun Gothic"/>
              <a:ea typeface="Malgun Gothic"/>
              <a:cs typeface="Malgun Gothic"/>
              <a:sym typeface="Malgun Gothic"/>
            </a:endParaRPr>
          </a:p>
        </p:txBody>
      </p:sp>
      <p:sp>
        <p:nvSpPr>
          <p:cNvPr id="1345" name="Google Shape;1345;p24"/>
          <p:cNvSpPr/>
          <p:nvPr/>
        </p:nvSpPr>
        <p:spPr>
          <a:xfrm>
            <a:off x="1141730" y="3679190"/>
            <a:ext cx="104140" cy="104140"/>
          </a:xfrm>
          <a:prstGeom prst="star5">
            <a:avLst>
              <a:gd fmla="val 19098" name="adj"/>
              <a:gd fmla="val 105146" name="hf"/>
              <a:gd fmla="val 110557" name="vf"/>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00">
              <a:solidFill>
                <a:schemeClr val="lt1"/>
              </a:solidFill>
              <a:latin typeface="Malgun Gothic"/>
              <a:ea typeface="Malgun Gothic"/>
              <a:cs typeface="Malgun Gothic"/>
              <a:sym typeface="Malgun Gothic"/>
            </a:endParaRPr>
          </a:p>
        </p:txBody>
      </p:sp>
      <p:sp>
        <p:nvSpPr>
          <p:cNvPr id="1346" name="Google Shape;1346;p24"/>
          <p:cNvSpPr/>
          <p:nvPr/>
        </p:nvSpPr>
        <p:spPr>
          <a:xfrm>
            <a:off x="1257300" y="3679190"/>
            <a:ext cx="104140" cy="104140"/>
          </a:xfrm>
          <a:prstGeom prst="star5">
            <a:avLst>
              <a:gd fmla="val 19098" name="adj"/>
              <a:gd fmla="val 105146" name="hf"/>
              <a:gd fmla="val 110557" name="vf"/>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00">
              <a:solidFill>
                <a:schemeClr val="lt1"/>
              </a:solidFill>
              <a:latin typeface="Malgun Gothic"/>
              <a:ea typeface="Malgun Gothic"/>
              <a:cs typeface="Malgun Gothic"/>
              <a:sym typeface="Malgun Gothic"/>
            </a:endParaRPr>
          </a:p>
        </p:txBody>
      </p:sp>
      <p:sp>
        <p:nvSpPr>
          <p:cNvPr id="1347" name="Google Shape;1347;p24"/>
          <p:cNvSpPr/>
          <p:nvPr/>
        </p:nvSpPr>
        <p:spPr>
          <a:xfrm>
            <a:off x="1381125" y="3679190"/>
            <a:ext cx="104140" cy="104140"/>
          </a:xfrm>
          <a:prstGeom prst="star5">
            <a:avLst>
              <a:gd fmla="val 19098" name="adj"/>
              <a:gd fmla="val 105146" name="hf"/>
              <a:gd fmla="val 110557" name="vf"/>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00">
              <a:solidFill>
                <a:schemeClr val="lt1"/>
              </a:solidFill>
              <a:latin typeface="Malgun Gothic"/>
              <a:ea typeface="Malgun Gothic"/>
              <a:cs typeface="Malgun Gothic"/>
              <a:sym typeface="Malgun Gothic"/>
            </a:endParaRPr>
          </a:p>
        </p:txBody>
      </p:sp>
      <p:sp>
        <p:nvSpPr>
          <p:cNvPr id="1348" name="Google Shape;1348;p24"/>
          <p:cNvSpPr/>
          <p:nvPr/>
        </p:nvSpPr>
        <p:spPr>
          <a:xfrm>
            <a:off x="1506220" y="3679190"/>
            <a:ext cx="104140" cy="104140"/>
          </a:xfrm>
          <a:prstGeom prst="star5">
            <a:avLst>
              <a:gd fmla="val 19098" name="adj"/>
              <a:gd fmla="val 105146" name="hf"/>
              <a:gd fmla="val 110557" name="vf"/>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00">
              <a:solidFill>
                <a:schemeClr val="lt1"/>
              </a:solidFill>
              <a:latin typeface="Malgun Gothic"/>
              <a:ea typeface="Malgun Gothic"/>
              <a:cs typeface="Malgun Gothic"/>
              <a:sym typeface="Malgun Gothic"/>
            </a:endParaRPr>
          </a:p>
        </p:txBody>
      </p:sp>
      <p:sp>
        <p:nvSpPr>
          <p:cNvPr id="1349" name="Google Shape;1349;p24"/>
          <p:cNvSpPr/>
          <p:nvPr/>
        </p:nvSpPr>
        <p:spPr>
          <a:xfrm>
            <a:off x="1630045" y="3679190"/>
            <a:ext cx="104140" cy="104140"/>
          </a:xfrm>
          <a:prstGeom prst="star5">
            <a:avLst>
              <a:gd fmla="val 19098" name="adj"/>
              <a:gd fmla="val 105146" name="hf"/>
              <a:gd fmla="val 110557" name="vf"/>
            </a:avLst>
          </a:prstGeom>
          <a:solidFill>
            <a:schemeClr val="lt1">
              <a:alpha val="51764"/>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00">
              <a:solidFill>
                <a:schemeClr val="lt1"/>
              </a:solidFill>
              <a:latin typeface="Malgun Gothic"/>
              <a:ea typeface="Malgun Gothic"/>
              <a:cs typeface="Malgun Gothic"/>
              <a:sym typeface="Malgun Gothic"/>
            </a:endParaRPr>
          </a:p>
        </p:txBody>
      </p:sp>
      <p:sp>
        <p:nvSpPr>
          <p:cNvPr id="1350" name="Google Shape;1350;p24"/>
          <p:cNvSpPr txBox="1"/>
          <p:nvPr/>
        </p:nvSpPr>
        <p:spPr>
          <a:xfrm>
            <a:off x="1714500" y="3639185"/>
            <a:ext cx="762635" cy="2000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700">
                <a:solidFill>
                  <a:srgbClr val="7F7F7F"/>
                </a:solidFill>
                <a:latin typeface="Malgun Gothic"/>
                <a:ea typeface="Malgun Gothic"/>
                <a:cs typeface="Malgun Gothic"/>
                <a:sym typeface="Malgun Gothic"/>
              </a:rPr>
              <a:t>2021년 06월 10일</a:t>
            </a:r>
            <a:endParaRPr sz="700">
              <a:solidFill>
                <a:srgbClr val="7F7F7F"/>
              </a:solidFill>
              <a:latin typeface="Malgun Gothic"/>
              <a:ea typeface="Malgun Gothic"/>
              <a:cs typeface="Malgun Gothic"/>
              <a:sym typeface="Malgun Gothic"/>
            </a:endParaRPr>
          </a:p>
        </p:txBody>
      </p:sp>
      <p:sp>
        <p:nvSpPr>
          <p:cNvPr id="1351" name="Google Shape;1351;p24"/>
          <p:cNvSpPr txBox="1"/>
          <p:nvPr/>
        </p:nvSpPr>
        <p:spPr>
          <a:xfrm>
            <a:off x="1051560" y="4682490"/>
            <a:ext cx="3885565" cy="52324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700">
                <a:solidFill>
                  <a:schemeClr val="lt1"/>
                </a:solidFill>
                <a:latin typeface="Malgun Gothic"/>
                <a:ea typeface="Malgun Gothic"/>
                <a:cs typeface="Malgun Gothic"/>
                <a:sym typeface="Malgun Gothic"/>
              </a:rPr>
              <a:t>프리파이어는 궁극의 모바일 생존 슈팅 게임입니다. 이 게임은 10분 동안 당신을 외딴섬에 다른 49명의 사람과 가두고 생존하는지를 지켜보게 될 것입니다. 플레이어는 낙하산을 통해 자유롭게 시작 지점을 선택할 수 있고, 최대한 안전 지역 안에서 살아남기를 목표로 할 수 있습니다. 차량을 운전해 넓은 지역을 탐험할 수 있고, 풀에 몸을 숨길 수도 있습니다. 매복, 저격, 생존. 단 하나의 목표는 ""생존""하고 끝가지 살아남는 것입니다.</a:t>
            </a:r>
            <a:endParaRPr sz="700">
              <a:solidFill>
                <a:schemeClr val="lt1"/>
              </a:solidFill>
              <a:latin typeface="Malgun Gothic"/>
              <a:ea typeface="Malgun Gothic"/>
              <a:cs typeface="Malgun Gothic"/>
              <a:sym typeface="Malgun Gothic"/>
            </a:endParaRPr>
          </a:p>
        </p:txBody>
      </p:sp>
      <p:sp>
        <p:nvSpPr>
          <p:cNvPr id="1352" name="Google Shape;1352;p24"/>
          <p:cNvSpPr/>
          <p:nvPr/>
        </p:nvSpPr>
        <p:spPr>
          <a:xfrm>
            <a:off x="695325" y="4411345"/>
            <a:ext cx="301625" cy="301625"/>
          </a:xfrm>
          <a:prstGeom prst="ellipse">
            <a:avLst/>
          </a:prstGeom>
          <a:solidFill>
            <a:srgbClr val="F4B08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1353" name="Google Shape;1353;p24"/>
          <p:cNvSpPr/>
          <p:nvPr/>
        </p:nvSpPr>
        <p:spPr>
          <a:xfrm rot="-5400000">
            <a:off x="805815" y="4521200"/>
            <a:ext cx="80010" cy="143510"/>
          </a:xfrm>
          <a:prstGeom prst="flowChartDelay">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1354" name="Google Shape;1354;p24"/>
          <p:cNvSpPr/>
          <p:nvPr/>
        </p:nvSpPr>
        <p:spPr>
          <a:xfrm>
            <a:off x="809625" y="4461510"/>
            <a:ext cx="71755" cy="71755"/>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1355" name="Google Shape;1355;p24"/>
          <p:cNvSpPr txBox="1"/>
          <p:nvPr/>
        </p:nvSpPr>
        <p:spPr>
          <a:xfrm>
            <a:off x="1051560" y="4356100"/>
            <a:ext cx="702310" cy="2000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700">
                <a:solidFill>
                  <a:schemeClr val="lt1"/>
                </a:solidFill>
                <a:latin typeface="Malgun Gothic"/>
                <a:ea typeface="Malgun Gothic"/>
                <a:cs typeface="Malgun Gothic"/>
                <a:sym typeface="Malgun Gothic"/>
              </a:rPr>
              <a:t>선플러</a:t>
            </a:r>
            <a:endParaRPr b="1" sz="700">
              <a:solidFill>
                <a:schemeClr val="lt1"/>
              </a:solidFill>
              <a:latin typeface="Malgun Gothic"/>
              <a:ea typeface="Malgun Gothic"/>
              <a:cs typeface="Malgun Gothic"/>
              <a:sym typeface="Malgun Gothic"/>
            </a:endParaRPr>
          </a:p>
        </p:txBody>
      </p:sp>
      <p:sp>
        <p:nvSpPr>
          <p:cNvPr id="1356" name="Google Shape;1356;p24"/>
          <p:cNvSpPr/>
          <p:nvPr/>
        </p:nvSpPr>
        <p:spPr>
          <a:xfrm>
            <a:off x="1144270" y="4527550"/>
            <a:ext cx="104140" cy="104140"/>
          </a:xfrm>
          <a:prstGeom prst="star5">
            <a:avLst>
              <a:gd fmla="val 19098" name="adj"/>
              <a:gd fmla="val 105146" name="hf"/>
              <a:gd fmla="val 110557" name="vf"/>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00">
              <a:solidFill>
                <a:schemeClr val="lt1"/>
              </a:solidFill>
              <a:latin typeface="Malgun Gothic"/>
              <a:ea typeface="Malgun Gothic"/>
              <a:cs typeface="Malgun Gothic"/>
              <a:sym typeface="Malgun Gothic"/>
            </a:endParaRPr>
          </a:p>
        </p:txBody>
      </p:sp>
      <p:sp>
        <p:nvSpPr>
          <p:cNvPr id="1357" name="Google Shape;1357;p24"/>
          <p:cNvSpPr/>
          <p:nvPr/>
        </p:nvSpPr>
        <p:spPr>
          <a:xfrm>
            <a:off x="1259840" y="4527550"/>
            <a:ext cx="104140" cy="104140"/>
          </a:xfrm>
          <a:prstGeom prst="star5">
            <a:avLst>
              <a:gd fmla="val 19098" name="adj"/>
              <a:gd fmla="val 105146" name="hf"/>
              <a:gd fmla="val 110557" name="vf"/>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00">
              <a:solidFill>
                <a:schemeClr val="lt1"/>
              </a:solidFill>
              <a:latin typeface="Malgun Gothic"/>
              <a:ea typeface="Malgun Gothic"/>
              <a:cs typeface="Malgun Gothic"/>
              <a:sym typeface="Malgun Gothic"/>
            </a:endParaRPr>
          </a:p>
        </p:txBody>
      </p:sp>
      <p:sp>
        <p:nvSpPr>
          <p:cNvPr id="1358" name="Google Shape;1358;p24"/>
          <p:cNvSpPr/>
          <p:nvPr/>
        </p:nvSpPr>
        <p:spPr>
          <a:xfrm>
            <a:off x="1383665" y="4527550"/>
            <a:ext cx="104140" cy="104140"/>
          </a:xfrm>
          <a:prstGeom prst="star5">
            <a:avLst>
              <a:gd fmla="val 19098" name="adj"/>
              <a:gd fmla="val 105146" name="hf"/>
              <a:gd fmla="val 110557" name="vf"/>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00">
              <a:solidFill>
                <a:schemeClr val="lt1"/>
              </a:solidFill>
              <a:latin typeface="Malgun Gothic"/>
              <a:ea typeface="Malgun Gothic"/>
              <a:cs typeface="Malgun Gothic"/>
              <a:sym typeface="Malgun Gothic"/>
            </a:endParaRPr>
          </a:p>
        </p:txBody>
      </p:sp>
      <p:sp>
        <p:nvSpPr>
          <p:cNvPr id="1359" name="Google Shape;1359;p24"/>
          <p:cNvSpPr/>
          <p:nvPr/>
        </p:nvSpPr>
        <p:spPr>
          <a:xfrm>
            <a:off x="1508760" y="4527550"/>
            <a:ext cx="104140" cy="104140"/>
          </a:xfrm>
          <a:prstGeom prst="star5">
            <a:avLst>
              <a:gd fmla="val 19098" name="adj"/>
              <a:gd fmla="val 105146" name="hf"/>
              <a:gd fmla="val 110557" name="vf"/>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00">
              <a:solidFill>
                <a:schemeClr val="lt1"/>
              </a:solidFill>
              <a:latin typeface="Malgun Gothic"/>
              <a:ea typeface="Malgun Gothic"/>
              <a:cs typeface="Malgun Gothic"/>
              <a:sym typeface="Malgun Gothic"/>
            </a:endParaRPr>
          </a:p>
        </p:txBody>
      </p:sp>
      <p:sp>
        <p:nvSpPr>
          <p:cNvPr id="1360" name="Google Shape;1360;p24"/>
          <p:cNvSpPr/>
          <p:nvPr/>
        </p:nvSpPr>
        <p:spPr>
          <a:xfrm>
            <a:off x="1632585" y="4527550"/>
            <a:ext cx="104140" cy="104140"/>
          </a:xfrm>
          <a:prstGeom prst="star5">
            <a:avLst>
              <a:gd fmla="val 19098" name="adj"/>
              <a:gd fmla="val 105146" name="hf"/>
              <a:gd fmla="val 110557" name="vf"/>
            </a:avLst>
          </a:prstGeom>
          <a:solidFill>
            <a:schemeClr val="lt1">
              <a:alpha val="51764"/>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00">
              <a:solidFill>
                <a:schemeClr val="lt1"/>
              </a:solidFill>
              <a:latin typeface="Malgun Gothic"/>
              <a:ea typeface="Malgun Gothic"/>
              <a:cs typeface="Malgun Gothic"/>
              <a:sym typeface="Malgun Gothic"/>
            </a:endParaRPr>
          </a:p>
        </p:txBody>
      </p:sp>
      <p:sp>
        <p:nvSpPr>
          <p:cNvPr id="1361" name="Google Shape;1361;p24"/>
          <p:cNvSpPr txBox="1"/>
          <p:nvPr/>
        </p:nvSpPr>
        <p:spPr>
          <a:xfrm>
            <a:off x="1717040" y="4487545"/>
            <a:ext cx="762635" cy="2000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700">
                <a:solidFill>
                  <a:srgbClr val="7F7F7F"/>
                </a:solidFill>
                <a:latin typeface="Malgun Gothic"/>
                <a:ea typeface="Malgun Gothic"/>
                <a:cs typeface="Malgun Gothic"/>
                <a:sym typeface="Malgun Gothic"/>
              </a:rPr>
              <a:t>2021년 06월 10일</a:t>
            </a:r>
            <a:endParaRPr sz="700">
              <a:solidFill>
                <a:srgbClr val="7F7F7F"/>
              </a:solidFill>
              <a:latin typeface="Malgun Gothic"/>
              <a:ea typeface="Malgun Gothic"/>
              <a:cs typeface="Malgun Gothic"/>
              <a:sym typeface="Malgun Gothic"/>
            </a:endParaRPr>
          </a:p>
        </p:txBody>
      </p:sp>
      <p:pic>
        <p:nvPicPr>
          <p:cNvPr id="1362" name="Google Shape;1362;p24"/>
          <p:cNvPicPr preferRelativeResize="0"/>
          <p:nvPr/>
        </p:nvPicPr>
        <p:blipFill rotWithShape="1">
          <a:blip r:embed="rId6">
            <a:alphaModFix/>
          </a:blip>
          <a:srcRect b="0" l="0" r="0" t="0"/>
          <a:stretch/>
        </p:blipFill>
        <p:spPr>
          <a:xfrm>
            <a:off x="4269740" y="3523615"/>
            <a:ext cx="210820" cy="233680"/>
          </a:xfrm>
          <a:prstGeom prst="rect">
            <a:avLst/>
          </a:prstGeom>
          <a:noFill/>
          <a:ln>
            <a:noFill/>
          </a:ln>
        </p:spPr>
      </p:pic>
      <p:sp>
        <p:nvSpPr>
          <p:cNvPr id="1363" name="Google Shape;1363;p24"/>
          <p:cNvSpPr txBox="1"/>
          <p:nvPr/>
        </p:nvSpPr>
        <p:spPr>
          <a:xfrm>
            <a:off x="4573905" y="3460115"/>
            <a:ext cx="199390" cy="3232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500">
                <a:solidFill>
                  <a:schemeClr val="lt1"/>
                </a:solidFill>
                <a:latin typeface="Malgun Gothic"/>
                <a:ea typeface="Malgun Gothic"/>
                <a:cs typeface="Malgun Gothic"/>
                <a:sym typeface="Malgun Gothic"/>
              </a:rPr>
              <a:t>.</a:t>
            </a:r>
            <a:endParaRPr/>
          </a:p>
          <a:p>
            <a:pPr indent="0" lvl="0" marL="0" marR="0" rtl="0" algn="l">
              <a:spcBef>
                <a:spcPts val="0"/>
              </a:spcBef>
              <a:spcAft>
                <a:spcPts val="0"/>
              </a:spcAft>
              <a:buNone/>
            </a:pPr>
            <a:r>
              <a:rPr b="1" lang="ko-KR" sz="500">
                <a:solidFill>
                  <a:schemeClr val="lt1"/>
                </a:solidFill>
                <a:latin typeface="Malgun Gothic"/>
                <a:ea typeface="Malgun Gothic"/>
                <a:cs typeface="Malgun Gothic"/>
                <a:sym typeface="Malgun Gothic"/>
              </a:rPr>
              <a:t>.</a:t>
            </a:r>
            <a:endParaRPr/>
          </a:p>
          <a:p>
            <a:pPr indent="0" lvl="0" marL="0" marR="0" rtl="0" algn="l">
              <a:spcBef>
                <a:spcPts val="0"/>
              </a:spcBef>
              <a:spcAft>
                <a:spcPts val="0"/>
              </a:spcAft>
              <a:buNone/>
            </a:pPr>
            <a:r>
              <a:rPr b="1" lang="ko-KR" sz="500">
                <a:solidFill>
                  <a:schemeClr val="lt1"/>
                </a:solidFill>
                <a:latin typeface="Malgun Gothic"/>
                <a:ea typeface="Malgun Gothic"/>
                <a:cs typeface="Malgun Gothic"/>
                <a:sym typeface="Malgun Gothic"/>
              </a:rPr>
              <a:t>.</a:t>
            </a:r>
            <a:endParaRPr b="1" sz="500">
              <a:solidFill>
                <a:schemeClr val="lt1"/>
              </a:solidFill>
              <a:latin typeface="Malgun Gothic"/>
              <a:ea typeface="Malgun Gothic"/>
              <a:cs typeface="Malgun Gothic"/>
              <a:sym typeface="Malgun Gothic"/>
            </a:endParaRPr>
          </a:p>
        </p:txBody>
      </p:sp>
      <p:pic>
        <p:nvPicPr>
          <p:cNvPr id="1364" name="Google Shape;1364;p24"/>
          <p:cNvPicPr preferRelativeResize="0"/>
          <p:nvPr/>
        </p:nvPicPr>
        <p:blipFill rotWithShape="1">
          <a:blip r:embed="rId6">
            <a:alphaModFix/>
          </a:blip>
          <a:srcRect b="0" l="0" r="0" t="0"/>
          <a:stretch/>
        </p:blipFill>
        <p:spPr>
          <a:xfrm>
            <a:off x="4269740" y="4429760"/>
            <a:ext cx="210820" cy="233680"/>
          </a:xfrm>
          <a:prstGeom prst="rect">
            <a:avLst/>
          </a:prstGeom>
          <a:noFill/>
          <a:ln>
            <a:noFill/>
          </a:ln>
        </p:spPr>
      </p:pic>
      <p:sp>
        <p:nvSpPr>
          <p:cNvPr id="1365" name="Google Shape;1365;p24"/>
          <p:cNvSpPr txBox="1"/>
          <p:nvPr/>
        </p:nvSpPr>
        <p:spPr>
          <a:xfrm>
            <a:off x="4573905" y="4366260"/>
            <a:ext cx="199390" cy="3232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500">
                <a:solidFill>
                  <a:schemeClr val="lt1"/>
                </a:solidFill>
                <a:latin typeface="Malgun Gothic"/>
                <a:ea typeface="Malgun Gothic"/>
                <a:cs typeface="Malgun Gothic"/>
                <a:sym typeface="Malgun Gothic"/>
              </a:rPr>
              <a:t>.</a:t>
            </a:r>
            <a:endParaRPr/>
          </a:p>
          <a:p>
            <a:pPr indent="0" lvl="0" marL="0" marR="0" rtl="0" algn="l">
              <a:spcBef>
                <a:spcPts val="0"/>
              </a:spcBef>
              <a:spcAft>
                <a:spcPts val="0"/>
              </a:spcAft>
              <a:buNone/>
            </a:pPr>
            <a:r>
              <a:rPr b="1" lang="ko-KR" sz="500">
                <a:solidFill>
                  <a:schemeClr val="lt1"/>
                </a:solidFill>
                <a:latin typeface="Malgun Gothic"/>
                <a:ea typeface="Malgun Gothic"/>
                <a:cs typeface="Malgun Gothic"/>
                <a:sym typeface="Malgun Gothic"/>
              </a:rPr>
              <a:t>.</a:t>
            </a:r>
            <a:endParaRPr/>
          </a:p>
          <a:p>
            <a:pPr indent="0" lvl="0" marL="0" marR="0" rtl="0" algn="l">
              <a:spcBef>
                <a:spcPts val="0"/>
              </a:spcBef>
              <a:spcAft>
                <a:spcPts val="0"/>
              </a:spcAft>
              <a:buNone/>
            </a:pPr>
            <a:r>
              <a:rPr b="1" lang="ko-KR" sz="500">
                <a:solidFill>
                  <a:schemeClr val="lt1"/>
                </a:solidFill>
                <a:latin typeface="Malgun Gothic"/>
                <a:ea typeface="Malgun Gothic"/>
                <a:cs typeface="Malgun Gothic"/>
                <a:sym typeface="Malgun Gothic"/>
              </a:rPr>
              <a:t>.</a:t>
            </a:r>
            <a:endParaRPr b="1" sz="500">
              <a:solidFill>
                <a:schemeClr val="lt1"/>
              </a:solidFill>
              <a:latin typeface="Malgun Gothic"/>
              <a:ea typeface="Malgun Gothic"/>
              <a:cs typeface="Malgun Gothic"/>
              <a:sym typeface="Malgun Gothic"/>
            </a:endParaRPr>
          </a:p>
        </p:txBody>
      </p:sp>
      <p:sp>
        <p:nvSpPr>
          <p:cNvPr id="1366" name="Google Shape;1366;p24"/>
          <p:cNvSpPr txBox="1"/>
          <p:nvPr/>
        </p:nvSpPr>
        <p:spPr>
          <a:xfrm>
            <a:off x="3076575" y="5456555"/>
            <a:ext cx="1497330" cy="2768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1200">
                <a:solidFill>
                  <a:schemeClr val="lt1"/>
                </a:solidFill>
                <a:latin typeface="Malgun Gothic"/>
                <a:ea typeface="Malgun Gothic"/>
                <a:cs typeface="Malgun Gothic"/>
                <a:sym typeface="Malgun Gothic"/>
              </a:rPr>
              <a:t>&lt;&lt; &lt;1,2,3,4,5&gt; &gt;&gt;</a:t>
            </a:r>
            <a:endParaRPr sz="1200">
              <a:solidFill>
                <a:schemeClr val="lt1"/>
              </a:solidFill>
              <a:latin typeface="Malgun Gothic"/>
              <a:ea typeface="Malgun Gothic"/>
              <a:cs typeface="Malgun Gothic"/>
              <a:sym typeface="Malgun Gothic"/>
            </a:endParaRPr>
          </a:p>
        </p:txBody>
      </p:sp>
      <p:sp>
        <p:nvSpPr>
          <p:cNvPr id="1367" name="Google Shape;1367;p24"/>
          <p:cNvSpPr/>
          <p:nvPr/>
        </p:nvSpPr>
        <p:spPr>
          <a:xfrm>
            <a:off x="522605" y="5776595"/>
            <a:ext cx="6156960" cy="532765"/>
          </a:xfrm>
          <a:prstGeom prst="rect">
            <a:avLst/>
          </a:prstGeom>
          <a:solidFill>
            <a:srgbClr val="3F3F3F"/>
          </a:solidFill>
          <a:ln cap="flat" cmpd="sng" w="9525">
            <a:solidFill>
              <a:srgbClr val="7F7F7F"/>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t/>
            </a:r>
            <a:endParaRPr sz="900">
              <a:solidFill>
                <a:srgbClr val="3F3F3F"/>
              </a:solidFill>
              <a:latin typeface="Malgun Gothic"/>
              <a:ea typeface="Malgun Gothic"/>
              <a:cs typeface="Malgun Gothic"/>
              <a:sym typeface="Malgun Gothic"/>
            </a:endParaRPr>
          </a:p>
        </p:txBody>
      </p:sp>
      <p:sp>
        <p:nvSpPr>
          <p:cNvPr id="1368" name="Google Shape;1368;p24"/>
          <p:cNvSpPr txBox="1"/>
          <p:nvPr/>
        </p:nvSpPr>
        <p:spPr>
          <a:xfrm>
            <a:off x="604520" y="5808980"/>
            <a:ext cx="5777230" cy="2000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700">
                <a:solidFill>
                  <a:srgbClr val="F2F2F2"/>
                </a:solidFill>
                <a:latin typeface="Malgun Gothic"/>
                <a:ea typeface="Malgun Gothic"/>
                <a:cs typeface="Malgun Gothic"/>
                <a:sym typeface="Malgun Gothic"/>
              </a:rPr>
              <a:t>회사소개</a:t>
            </a:r>
            <a:endParaRPr sz="700">
              <a:solidFill>
                <a:srgbClr val="F2F2F2"/>
              </a:solidFill>
              <a:latin typeface="Malgun Gothic"/>
              <a:ea typeface="Malgun Gothic"/>
              <a:cs typeface="Malgun Gothic"/>
              <a:sym typeface="Malgun Gothic"/>
            </a:endParaRPr>
          </a:p>
        </p:txBody>
      </p:sp>
      <p:sp>
        <p:nvSpPr>
          <p:cNvPr id="1369" name="Google Shape;1369;p24"/>
          <p:cNvSpPr txBox="1"/>
          <p:nvPr/>
        </p:nvSpPr>
        <p:spPr>
          <a:xfrm>
            <a:off x="563880" y="6042660"/>
            <a:ext cx="5777230" cy="2000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700">
                <a:solidFill>
                  <a:srgbClr val="F2F2F2"/>
                </a:solidFill>
                <a:latin typeface="Malgun Gothic"/>
                <a:ea typeface="Malgun Gothic"/>
                <a:cs typeface="Malgun Gothic"/>
                <a:sym typeface="Malgun Gothic"/>
              </a:rPr>
              <a:t>이용약관        개인정보처리방침  스토어 환불 정책</a:t>
            </a:r>
            <a:endParaRPr sz="700">
              <a:solidFill>
                <a:srgbClr val="F2F2F2"/>
              </a:solidFill>
              <a:latin typeface="Malgun Gothic"/>
              <a:ea typeface="Malgun Gothic"/>
              <a:cs typeface="Malgun Gothic"/>
              <a:sym typeface="Malgun Gothic"/>
            </a:endParaRPr>
          </a:p>
        </p:txBody>
      </p:sp>
      <p:sp>
        <p:nvSpPr>
          <p:cNvPr id="1370" name="Google Shape;1370;p24"/>
          <p:cNvSpPr/>
          <p:nvPr/>
        </p:nvSpPr>
        <p:spPr>
          <a:xfrm>
            <a:off x="4689475" y="1679575"/>
            <a:ext cx="1341755" cy="985520"/>
          </a:xfrm>
          <a:prstGeom prst="rect">
            <a:avLst/>
          </a:prstGeom>
          <a:solidFill>
            <a:srgbClr val="FEE599">
              <a:alpha val="66666"/>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ko-KR" sz="900">
                <a:solidFill>
                  <a:schemeClr val="dk1"/>
                </a:solidFill>
                <a:latin typeface="Malgun Gothic"/>
                <a:ea typeface="Malgun Gothic"/>
                <a:cs typeface="Malgun Gothic"/>
                <a:sym typeface="Malgun Gothic"/>
              </a:rPr>
              <a:t>댓글 수정</a:t>
            </a:r>
            <a:endParaRPr sz="900">
              <a:solidFill>
                <a:schemeClr val="dk1"/>
              </a:solidFill>
              <a:latin typeface="Malgun Gothic"/>
              <a:ea typeface="Malgun Gothic"/>
              <a:cs typeface="Malgun Gothic"/>
              <a:sym typeface="Malgun Gothic"/>
            </a:endParaRPr>
          </a:p>
          <a:p>
            <a:pPr indent="0" lvl="0" marL="0" marR="0" rtl="0" algn="l">
              <a:spcBef>
                <a:spcPts val="0"/>
              </a:spcBef>
              <a:spcAft>
                <a:spcPts val="0"/>
              </a:spcAft>
              <a:buNone/>
            </a:pPr>
            <a:r>
              <a:t/>
            </a:r>
            <a:endParaRPr sz="900">
              <a:solidFill>
                <a:schemeClr val="lt1"/>
              </a:solidFill>
              <a:latin typeface="Malgun Gothic"/>
              <a:ea typeface="Malgun Gothic"/>
              <a:cs typeface="Malgun Gothic"/>
              <a:sym typeface="Malgun Gothic"/>
            </a:endParaRPr>
          </a:p>
          <a:p>
            <a:pPr indent="0" lvl="0" marL="0" marR="0" rtl="0" algn="l">
              <a:spcBef>
                <a:spcPts val="0"/>
              </a:spcBef>
              <a:spcAft>
                <a:spcPts val="0"/>
              </a:spcAft>
              <a:buNone/>
            </a:pPr>
            <a:r>
              <a:rPr lang="ko-KR" sz="900">
                <a:solidFill>
                  <a:schemeClr val="dk1"/>
                </a:solidFill>
                <a:latin typeface="Malgun Gothic"/>
                <a:ea typeface="Malgun Gothic"/>
                <a:cs typeface="Malgun Gothic"/>
                <a:sym typeface="Malgun Gothic"/>
              </a:rPr>
              <a:t>댓글 삭제</a:t>
            </a:r>
            <a:endParaRPr sz="900">
              <a:solidFill>
                <a:schemeClr val="dk1"/>
              </a:solidFill>
              <a:latin typeface="Malgun Gothic"/>
              <a:ea typeface="Malgun Gothic"/>
              <a:cs typeface="Malgun Gothic"/>
              <a:sym typeface="Malgun Gothic"/>
            </a:endParaRPr>
          </a:p>
          <a:p>
            <a:pPr indent="0" lvl="0" marL="0" marR="0" rtl="0" algn="l">
              <a:spcBef>
                <a:spcPts val="0"/>
              </a:spcBef>
              <a:spcAft>
                <a:spcPts val="0"/>
              </a:spcAft>
              <a:buNone/>
            </a:pPr>
            <a:r>
              <a:t/>
            </a:r>
            <a:endParaRPr sz="900">
              <a:solidFill>
                <a:schemeClr val="lt1"/>
              </a:solidFill>
              <a:latin typeface="Malgun Gothic"/>
              <a:ea typeface="Malgun Gothic"/>
              <a:cs typeface="Malgun Gothic"/>
              <a:sym typeface="Malgun Gothic"/>
            </a:endParaRPr>
          </a:p>
          <a:p>
            <a:pPr indent="0" lvl="0" marL="0" marR="0" rtl="0" algn="l">
              <a:spcBef>
                <a:spcPts val="0"/>
              </a:spcBef>
              <a:spcAft>
                <a:spcPts val="0"/>
              </a:spcAft>
              <a:buNone/>
            </a:pPr>
            <a:r>
              <a:rPr lang="ko-KR" sz="900">
                <a:solidFill>
                  <a:schemeClr val="dk1"/>
                </a:solidFill>
                <a:latin typeface="Malgun Gothic"/>
                <a:ea typeface="Malgun Gothic"/>
                <a:cs typeface="Malgun Gothic"/>
                <a:sym typeface="Malgun Gothic"/>
              </a:rPr>
              <a:t>신고하기</a:t>
            </a:r>
            <a:endParaRPr sz="900">
              <a:solidFill>
                <a:schemeClr val="dk1"/>
              </a:solidFill>
              <a:latin typeface="Malgun Gothic"/>
              <a:ea typeface="Malgun Gothic"/>
              <a:cs typeface="Malgun Gothic"/>
              <a:sym typeface="Malgun Gothic"/>
            </a:endParaRPr>
          </a:p>
        </p:txBody>
      </p:sp>
      <p:cxnSp>
        <p:nvCxnSpPr>
          <p:cNvPr id="1371" name="Google Shape;1371;p24"/>
          <p:cNvCxnSpPr/>
          <p:nvPr/>
        </p:nvCxnSpPr>
        <p:spPr>
          <a:xfrm>
            <a:off x="4689475" y="1988820"/>
            <a:ext cx="1351280" cy="0"/>
          </a:xfrm>
          <a:prstGeom prst="straightConnector1">
            <a:avLst/>
          </a:prstGeom>
          <a:noFill/>
          <a:ln cap="flat" cmpd="sng" w="9525">
            <a:solidFill>
              <a:srgbClr val="BF9000"/>
            </a:solidFill>
            <a:prstDash val="solid"/>
            <a:miter lim="800000"/>
            <a:headEnd len="sm" w="sm" type="none"/>
            <a:tailEnd len="sm" w="sm" type="none"/>
          </a:ln>
        </p:spPr>
      </p:cxnSp>
      <p:cxnSp>
        <p:nvCxnSpPr>
          <p:cNvPr id="1372" name="Google Shape;1372;p24"/>
          <p:cNvCxnSpPr/>
          <p:nvPr/>
        </p:nvCxnSpPr>
        <p:spPr>
          <a:xfrm>
            <a:off x="4679950" y="2352040"/>
            <a:ext cx="1351280" cy="0"/>
          </a:xfrm>
          <a:prstGeom prst="straightConnector1">
            <a:avLst/>
          </a:prstGeom>
          <a:noFill/>
          <a:ln cap="flat" cmpd="sng" w="9525">
            <a:solidFill>
              <a:srgbClr val="BF9000"/>
            </a:solidFill>
            <a:prstDash val="solid"/>
            <a:miter lim="800000"/>
            <a:headEnd len="sm" w="sm" type="none"/>
            <a:tailEnd len="sm" w="sm" type="none"/>
          </a:ln>
        </p:spPr>
      </p:cxnSp>
      <p:sp>
        <p:nvSpPr>
          <p:cNvPr id="1373" name="Google Shape;1373;p24"/>
          <p:cNvSpPr txBox="1"/>
          <p:nvPr/>
        </p:nvSpPr>
        <p:spPr>
          <a:xfrm>
            <a:off x="704215" y="1412875"/>
            <a:ext cx="1796415" cy="2463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1000">
                <a:solidFill>
                  <a:srgbClr val="7F7F7F"/>
                </a:solidFill>
                <a:latin typeface="Malgun Gothic"/>
                <a:ea typeface="Malgun Gothic"/>
                <a:cs typeface="Malgun Gothic"/>
                <a:sym typeface="Malgun Gothic"/>
              </a:rPr>
              <a:t>정렬기준 : </a:t>
            </a:r>
            <a:r>
              <a:rPr lang="ko-KR" sz="1000">
                <a:solidFill>
                  <a:srgbClr val="BFBFBF"/>
                </a:solidFill>
                <a:latin typeface="Malgun Gothic"/>
                <a:ea typeface="Malgun Gothic"/>
                <a:cs typeface="Malgun Gothic"/>
                <a:sym typeface="Malgun Gothic"/>
              </a:rPr>
              <a:t>별4개</a:t>
            </a:r>
            <a:endParaRPr sz="1000">
              <a:solidFill>
                <a:srgbClr val="BFBFBF"/>
              </a:solidFill>
              <a:latin typeface="Malgun Gothic"/>
              <a:ea typeface="Malgun Gothic"/>
              <a:cs typeface="Malgun Gothic"/>
              <a:sym typeface="Malgun Gothic"/>
            </a:endParaRPr>
          </a:p>
        </p:txBody>
      </p:sp>
      <p:sp>
        <p:nvSpPr>
          <p:cNvPr id="1374" name="Google Shape;1374;p24"/>
          <p:cNvSpPr/>
          <p:nvPr/>
        </p:nvSpPr>
        <p:spPr>
          <a:xfrm rot="-8140790">
            <a:off x="1879600" y="1473835"/>
            <a:ext cx="120015" cy="111760"/>
          </a:xfrm>
          <a:prstGeom prst="halfFrame">
            <a:avLst>
              <a:gd fmla="val 4473" name="adj1"/>
              <a:gd fmla="val 6397" name="adj2"/>
            </a:avLst>
          </a:prstGeom>
          <a:solidFill>
            <a:schemeClr val="lt1"/>
          </a:solidFill>
          <a:ln>
            <a:noFill/>
          </a:ln>
        </p:spPr>
        <p:txBody>
          <a:bodyPr anchorCtr="0" anchor="ctr" bIns="45700" lIns="0" spcFirstLastPara="1" rIns="0" wrap="square" tIns="45700">
            <a:noAutofit/>
          </a:bodyPr>
          <a:lstStyle/>
          <a:p>
            <a:pPr indent="0" lvl="0" marL="0" marR="0" rtl="0" algn="ctr">
              <a:spcBef>
                <a:spcPts val="0"/>
              </a:spcBef>
              <a:spcAft>
                <a:spcPts val="0"/>
              </a:spcAft>
              <a:buNone/>
            </a:pPr>
            <a:r>
              <a:t/>
            </a:r>
            <a:endParaRPr sz="900">
              <a:solidFill>
                <a:srgbClr val="3F3F3F"/>
              </a:solidFill>
              <a:latin typeface="Malgun Gothic"/>
              <a:ea typeface="Malgun Gothic"/>
              <a:cs typeface="Malgun Gothic"/>
              <a:sym typeface="Malgun Gothic"/>
            </a:endParaRPr>
          </a:p>
        </p:txBody>
      </p:sp>
      <p:sp>
        <p:nvSpPr>
          <p:cNvPr id="1375" name="Google Shape;1375;p24"/>
          <p:cNvSpPr/>
          <p:nvPr/>
        </p:nvSpPr>
        <p:spPr>
          <a:xfrm>
            <a:off x="4597400" y="1600835"/>
            <a:ext cx="179705" cy="179705"/>
          </a:xfrm>
          <a:prstGeom prst="ellipse">
            <a:avLst/>
          </a:prstGeom>
          <a:solidFill>
            <a:srgbClr val="FF5050"/>
          </a:solidFill>
          <a:ln>
            <a:noFill/>
          </a:ln>
        </p:spPr>
        <p:txBody>
          <a:bodyPr anchorCtr="0" anchor="ctr" bIns="45700" lIns="0" spcFirstLastPara="1" rIns="0" wrap="square" tIns="45700">
            <a:noAutofit/>
          </a:bodyPr>
          <a:lstStyle/>
          <a:p>
            <a:pPr indent="0" lvl="0" marL="0" marR="0" rtl="0" algn="ctr">
              <a:spcBef>
                <a:spcPts val="0"/>
              </a:spcBef>
              <a:spcAft>
                <a:spcPts val="0"/>
              </a:spcAft>
              <a:buNone/>
            </a:pPr>
            <a:r>
              <a:rPr lang="ko-KR" sz="800">
                <a:solidFill>
                  <a:schemeClr val="lt1"/>
                </a:solidFill>
                <a:latin typeface="Malgun Gothic"/>
                <a:ea typeface="Malgun Gothic"/>
                <a:cs typeface="Malgun Gothic"/>
                <a:sym typeface="Malgun Gothic"/>
              </a:rPr>
              <a:t>1</a:t>
            </a:r>
            <a:endParaRPr sz="800">
              <a:solidFill>
                <a:schemeClr val="lt1"/>
              </a:solidFill>
              <a:latin typeface="Malgun Gothic"/>
              <a:ea typeface="Malgun Gothic"/>
              <a:cs typeface="Malgun Gothic"/>
              <a:sym typeface="Malgun Gothic"/>
            </a:endParaRPr>
          </a:p>
        </p:txBody>
      </p:sp>
      <p:sp>
        <p:nvSpPr>
          <p:cNvPr id="1377" name="Google Shape;1377;p24"/>
          <p:cNvSpPr/>
          <p:nvPr/>
        </p:nvSpPr>
        <p:spPr>
          <a:xfrm>
            <a:off x="4480560" y="1807845"/>
            <a:ext cx="300990" cy="246380"/>
          </a:xfrm>
          <a:prstGeom prst="ellipse">
            <a:avLst/>
          </a:prstGeom>
          <a:solidFill>
            <a:srgbClr val="FF5050"/>
          </a:solidFill>
          <a:ln>
            <a:noFill/>
          </a:ln>
        </p:spPr>
        <p:txBody>
          <a:bodyPr anchorCtr="0" anchor="ctr" bIns="45700" lIns="0" spcFirstLastPara="1" rIns="0" wrap="square" tIns="45700">
            <a:noAutofit/>
          </a:bodyPr>
          <a:lstStyle/>
          <a:p>
            <a:pPr indent="0" lvl="0" marL="0" marR="0" rtl="0" algn="ctr">
              <a:spcBef>
                <a:spcPts val="0"/>
              </a:spcBef>
              <a:spcAft>
                <a:spcPts val="0"/>
              </a:spcAft>
              <a:buNone/>
            </a:pPr>
            <a:r>
              <a:rPr lang="ko-KR" sz="800">
                <a:solidFill>
                  <a:schemeClr val="lt1"/>
                </a:solidFill>
                <a:latin typeface="Malgun Gothic"/>
                <a:ea typeface="Malgun Gothic"/>
                <a:cs typeface="Malgun Gothic"/>
                <a:sym typeface="Malgun Gothic"/>
              </a:rPr>
              <a:t>1-1</a:t>
            </a:r>
            <a:endParaRPr sz="800">
              <a:solidFill>
                <a:schemeClr val="lt1"/>
              </a:solidFill>
              <a:latin typeface="Malgun Gothic"/>
              <a:ea typeface="Malgun Gothic"/>
              <a:cs typeface="Malgun Gothic"/>
              <a:sym typeface="Malgun Gothic"/>
            </a:endParaRPr>
          </a:p>
          <a:p>
            <a:pPr indent="0" lvl="0" marL="0" marR="0" rtl="0" algn="ctr">
              <a:spcBef>
                <a:spcPts val="0"/>
              </a:spcBef>
              <a:spcAft>
                <a:spcPts val="0"/>
              </a:spcAft>
              <a:buNone/>
            </a:pPr>
            <a:r>
              <a:t/>
            </a:r>
            <a:endParaRPr sz="800">
              <a:solidFill>
                <a:schemeClr val="lt1"/>
              </a:solidFill>
              <a:latin typeface="Malgun Gothic"/>
              <a:ea typeface="Malgun Gothic"/>
              <a:cs typeface="Malgun Gothic"/>
              <a:sym typeface="Malgun Gothic"/>
            </a:endParaRPr>
          </a:p>
        </p:txBody>
      </p:sp>
      <p:sp>
        <p:nvSpPr>
          <p:cNvPr id="1378" name="Google Shape;1378;p24"/>
          <p:cNvSpPr/>
          <p:nvPr/>
        </p:nvSpPr>
        <p:spPr>
          <a:xfrm>
            <a:off x="4480560" y="2068195"/>
            <a:ext cx="300990" cy="246380"/>
          </a:xfrm>
          <a:prstGeom prst="ellipse">
            <a:avLst/>
          </a:prstGeom>
          <a:solidFill>
            <a:srgbClr val="FF5050"/>
          </a:solidFill>
          <a:ln>
            <a:noFill/>
          </a:ln>
        </p:spPr>
        <p:txBody>
          <a:bodyPr anchorCtr="0" anchor="ctr" bIns="45700" lIns="0" spcFirstLastPara="1" rIns="0" wrap="square" tIns="45700">
            <a:noAutofit/>
          </a:bodyPr>
          <a:lstStyle/>
          <a:p>
            <a:pPr indent="0" lvl="0" marL="0" marR="0" rtl="0" algn="ctr">
              <a:spcBef>
                <a:spcPts val="0"/>
              </a:spcBef>
              <a:spcAft>
                <a:spcPts val="0"/>
              </a:spcAft>
              <a:buNone/>
            </a:pPr>
            <a:r>
              <a:rPr lang="ko-KR" sz="800">
                <a:solidFill>
                  <a:schemeClr val="lt1"/>
                </a:solidFill>
                <a:latin typeface="Malgun Gothic"/>
                <a:ea typeface="Malgun Gothic"/>
                <a:cs typeface="Malgun Gothic"/>
                <a:sym typeface="Malgun Gothic"/>
              </a:rPr>
              <a:t>1-2</a:t>
            </a:r>
            <a:endParaRPr sz="800">
              <a:solidFill>
                <a:schemeClr val="lt1"/>
              </a:solidFill>
              <a:latin typeface="Malgun Gothic"/>
              <a:ea typeface="Malgun Gothic"/>
              <a:cs typeface="Malgun Gothic"/>
              <a:sym typeface="Malgun Gothic"/>
            </a:endParaRPr>
          </a:p>
          <a:p>
            <a:pPr indent="0" lvl="0" marL="0" marR="0" rtl="0" algn="ctr">
              <a:spcBef>
                <a:spcPts val="0"/>
              </a:spcBef>
              <a:spcAft>
                <a:spcPts val="0"/>
              </a:spcAft>
              <a:buNone/>
            </a:pPr>
            <a:r>
              <a:t/>
            </a:r>
            <a:endParaRPr sz="800">
              <a:solidFill>
                <a:schemeClr val="lt1"/>
              </a:solidFill>
              <a:latin typeface="Malgun Gothic"/>
              <a:ea typeface="Malgun Gothic"/>
              <a:cs typeface="Malgun Gothic"/>
              <a:sym typeface="Malgun Gothic"/>
            </a:endParaRPr>
          </a:p>
        </p:txBody>
      </p:sp>
      <p:sp>
        <p:nvSpPr>
          <p:cNvPr id="1379" name="Google Shape;1379;p24"/>
          <p:cNvSpPr/>
          <p:nvPr/>
        </p:nvSpPr>
        <p:spPr>
          <a:xfrm>
            <a:off x="4523105" y="2368550"/>
            <a:ext cx="300990" cy="246380"/>
          </a:xfrm>
          <a:prstGeom prst="ellipse">
            <a:avLst/>
          </a:prstGeom>
          <a:solidFill>
            <a:srgbClr val="FF5050"/>
          </a:solidFill>
          <a:ln>
            <a:noFill/>
          </a:ln>
        </p:spPr>
        <p:txBody>
          <a:bodyPr anchorCtr="0" anchor="ctr" bIns="45700" lIns="0" spcFirstLastPara="1" rIns="0" wrap="square" tIns="45700">
            <a:noAutofit/>
          </a:bodyPr>
          <a:lstStyle/>
          <a:p>
            <a:pPr indent="0" lvl="0" marL="0" marR="0" rtl="0" algn="ctr">
              <a:spcBef>
                <a:spcPts val="0"/>
              </a:spcBef>
              <a:spcAft>
                <a:spcPts val="0"/>
              </a:spcAft>
              <a:buNone/>
            </a:pPr>
            <a:r>
              <a:rPr lang="ko-KR" sz="800">
                <a:solidFill>
                  <a:schemeClr val="lt1"/>
                </a:solidFill>
                <a:latin typeface="Malgun Gothic"/>
                <a:ea typeface="Malgun Gothic"/>
                <a:cs typeface="Malgun Gothic"/>
                <a:sym typeface="Malgun Gothic"/>
              </a:rPr>
              <a:t>1-3</a:t>
            </a:r>
            <a:endParaRPr sz="800">
              <a:solidFill>
                <a:schemeClr val="lt1"/>
              </a:solidFill>
              <a:latin typeface="Malgun Gothic"/>
              <a:ea typeface="Malgun Gothic"/>
              <a:cs typeface="Malgun Gothic"/>
              <a:sym typeface="Malgun Gothic"/>
            </a:endParaRPr>
          </a:p>
          <a:p>
            <a:pPr indent="0" lvl="0" marL="0" marR="0" rtl="0" algn="ctr">
              <a:spcBef>
                <a:spcPts val="0"/>
              </a:spcBef>
              <a:spcAft>
                <a:spcPts val="0"/>
              </a:spcAft>
              <a:buNone/>
            </a:pPr>
            <a:r>
              <a:t/>
            </a:r>
            <a:endParaRPr sz="800">
              <a:solidFill>
                <a:schemeClr val="lt1"/>
              </a:solidFill>
              <a:latin typeface="Malgun Gothic"/>
              <a:ea typeface="Malgun Gothic"/>
              <a:cs typeface="Malgun Gothic"/>
              <a:sym typeface="Malgun Gothic"/>
            </a:endParaRPr>
          </a:p>
        </p:txBody>
      </p:sp>
      <p:sp>
        <p:nvSpPr>
          <p:cNvPr id="1380" name="텍스트 상자 87"/>
          <p:cNvSpPr txBox="1">
            <a:spLocks/>
          </p:cNvSpPr>
          <p:nvPr/>
        </p:nvSpPr>
        <p:spPr>
          <a:xfrm rot="0">
            <a:off x="522605" y="964565"/>
            <a:ext cx="6157595" cy="303530"/>
          </a:xfrm>
          <a:prstGeom prst="rect"/>
          <a:solidFill>
            <a:srgbClr val="595959"/>
          </a:solidFill>
          <a:ln w="9525" cap="flat" cmpd="sng">
            <a:solidFill>
              <a:srgbClr val="595959">
                <a:alpha val="100000"/>
              </a:srgbClr>
            </a:solidFill>
            <a:prstDash val="solid"/>
            <a:round/>
          </a:ln>
        </p:spPr>
        <p:txBody>
          <a:bodyPr wrap="square" lIns="91440" tIns="45720" rIns="91440" bIns="45720" numCol="1" vert="horz" anchor="t">
            <a:spAutoFit/>
          </a:bodyPr>
          <a:lstStyle/>
          <a:p>
            <a:pPr marL="0" indent="0" rtl="0" algn="l" latinLnBrk="0">
              <a:spcBef>
                <a:spcPts val="0"/>
              </a:spcBef>
              <a:spcAft>
                <a:spcPts val="0"/>
              </a:spcAft>
              <a:buFontTx/>
              <a:buNone/>
            </a:pPr>
            <a:endParaRPr lang="ko-KR" altLang="en-US"/>
          </a:p>
        </p:txBody>
      </p:sp>
      <p:sp>
        <p:nvSpPr>
          <p:cNvPr id="1381" name="텍스트 상자 88"/>
          <p:cNvSpPr txBox="1">
            <a:spLocks/>
          </p:cNvSpPr>
          <p:nvPr/>
        </p:nvSpPr>
        <p:spPr>
          <a:xfrm rot="0">
            <a:off x="540385" y="964565"/>
            <a:ext cx="555625" cy="262255"/>
          </a:xfrm>
          <a:prstGeom prst="rect"/>
          <a:noFill/>
          <a:ln w="0">
            <a:noFill/>
            <a:prstDash/>
          </a:ln>
        </p:spPr>
        <p:txBody>
          <a:bodyPr wrap="square" lIns="91440" tIns="45720" rIns="91440" bIns="45720" numCol="1" vert="horz" anchor="t">
            <a:spAutoFit/>
          </a:bodyPr>
          <a:lstStyle/>
          <a:p>
            <a:pPr marL="0" indent="0" rtl="0" algn="ctr" latinLnBrk="0">
              <a:spcBef>
                <a:spcPts val="0"/>
              </a:spcBef>
              <a:spcAft>
                <a:spcPts val="0"/>
              </a:spcAft>
              <a:buFontTx/>
              <a:buNone/>
            </a:pPr>
            <a:r>
              <a:rPr lang="ko-KR" sz="1100">
                <a:solidFill>
                  <a:schemeClr val="lt1"/>
                </a:solidFill>
                <a:latin typeface="Malgun Gothic" charset="0"/>
                <a:ea typeface="Malgun Gothic" charset="0"/>
                <a:cs typeface="Malgun Gothic" charset="0"/>
              </a:rPr>
              <a:t>로고</a:t>
            </a:r>
            <a:endParaRPr lang="ko-KR" altLang="en-US" sz="1100">
              <a:solidFill>
                <a:schemeClr val="lt1"/>
              </a:solidFill>
              <a:latin typeface="Malgun Gothic" charset="0"/>
              <a:ea typeface="Malgun Gothic" charset="0"/>
              <a:cs typeface="Malgun Gothic" charset="0"/>
            </a:endParaRPr>
          </a:p>
        </p:txBody>
      </p:sp>
      <p:sp>
        <p:nvSpPr>
          <p:cNvPr id="1382" name="텍스트 상자 89"/>
          <p:cNvSpPr txBox="1">
            <a:spLocks/>
          </p:cNvSpPr>
          <p:nvPr/>
        </p:nvSpPr>
        <p:spPr>
          <a:xfrm rot="0">
            <a:off x="1673860" y="964565"/>
            <a:ext cx="555625" cy="262255"/>
          </a:xfrm>
          <a:prstGeom prst="rect"/>
          <a:noFill/>
          <a:ln w="0">
            <a:noFill/>
            <a:prstDash/>
          </a:ln>
        </p:spPr>
        <p:txBody>
          <a:bodyPr wrap="square" lIns="91440" tIns="45720" rIns="91440" bIns="45720" numCol="1" vert="horz" anchor="t">
            <a:spAutoFit/>
          </a:bodyPr>
          <a:lstStyle/>
          <a:p>
            <a:pPr marL="0" indent="0" rtl="0" algn="ctr" latinLnBrk="0">
              <a:spcBef>
                <a:spcPts val="0"/>
              </a:spcBef>
              <a:spcAft>
                <a:spcPts val="0"/>
              </a:spcAft>
              <a:buFontTx/>
              <a:buNone/>
            </a:pPr>
            <a:r>
              <a:rPr lang="ko-KR" sz="1100">
                <a:solidFill>
                  <a:schemeClr val="lt1"/>
                </a:solidFill>
                <a:latin typeface="Malgun Gothic" charset="0"/>
                <a:ea typeface="Malgun Gothic" charset="0"/>
                <a:cs typeface="Malgun Gothic" charset="0"/>
              </a:rPr>
              <a:t>뉴스</a:t>
            </a:r>
            <a:endParaRPr lang="ko-KR" altLang="en-US" sz="1100">
              <a:solidFill>
                <a:schemeClr val="lt1"/>
              </a:solidFill>
              <a:latin typeface="Malgun Gothic" charset="0"/>
              <a:ea typeface="Malgun Gothic" charset="0"/>
              <a:cs typeface="Malgun Gothic" charset="0"/>
            </a:endParaRPr>
          </a:p>
        </p:txBody>
      </p:sp>
      <p:sp>
        <p:nvSpPr>
          <p:cNvPr id="1383" name="텍스트 상자 90"/>
          <p:cNvSpPr txBox="1">
            <a:spLocks/>
          </p:cNvSpPr>
          <p:nvPr/>
        </p:nvSpPr>
        <p:spPr>
          <a:xfrm rot="0">
            <a:off x="2319020" y="969010"/>
            <a:ext cx="555625" cy="262255"/>
          </a:xfrm>
          <a:prstGeom prst="rect"/>
          <a:noFill/>
          <a:ln w="0">
            <a:noFill/>
            <a:prstDash/>
          </a:ln>
        </p:spPr>
        <p:txBody>
          <a:bodyPr wrap="square" lIns="91440" tIns="45720" rIns="91440" bIns="45720" numCol="1" vert="horz" anchor="t">
            <a:spAutoFit/>
          </a:bodyPr>
          <a:lstStyle/>
          <a:p>
            <a:pPr marL="0" indent="0" rtl="0" algn="ctr" latinLnBrk="0">
              <a:spcBef>
                <a:spcPts val="0"/>
              </a:spcBef>
              <a:spcAft>
                <a:spcPts val="0"/>
              </a:spcAft>
              <a:buFontTx/>
              <a:buNone/>
            </a:pPr>
            <a:r>
              <a:rPr lang="ko-KR" sz="1100">
                <a:solidFill>
                  <a:schemeClr val="lt1"/>
                </a:solidFill>
                <a:latin typeface="Malgun Gothic" charset="0"/>
                <a:ea typeface="Malgun Gothic" charset="0"/>
                <a:cs typeface="Malgun Gothic" charset="0"/>
              </a:rPr>
              <a:t>Q&amp;A</a:t>
            </a:r>
            <a:endParaRPr lang="ko-KR" altLang="en-US" sz="1100">
              <a:solidFill>
                <a:schemeClr val="lt1"/>
              </a:solidFill>
              <a:latin typeface="Malgun Gothic" charset="0"/>
              <a:ea typeface="Malgun Gothic" charset="0"/>
              <a:cs typeface="Malgun Gothic" charset="0"/>
            </a:endParaRPr>
          </a:p>
        </p:txBody>
      </p:sp>
      <p:sp>
        <p:nvSpPr>
          <p:cNvPr id="1384" name="텍스트 상자 91"/>
          <p:cNvSpPr txBox="1">
            <a:spLocks/>
          </p:cNvSpPr>
          <p:nvPr/>
        </p:nvSpPr>
        <p:spPr>
          <a:xfrm rot="0">
            <a:off x="6031230" y="964565"/>
            <a:ext cx="648970" cy="262255"/>
          </a:xfrm>
          <a:prstGeom prst="rect"/>
          <a:noFill/>
          <a:ln w="0">
            <a:noFill/>
            <a:prstDash/>
          </a:ln>
        </p:spPr>
        <p:txBody>
          <a:bodyPr wrap="square" lIns="91440" tIns="45720" rIns="91440" bIns="45720" numCol="1" vert="horz" anchor="t">
            <a:spAutoFit/>
          </a:bodyPr>
          <a:lstStyle/>
          <a:p>
            <a:pPr marL="0" indent="0" rtl="0" algn="ctr" latinLnBrk="0">
              <a:spcBef>
                <a:spcPts val="0"/>
              </a:spcBef>
              <a:spcAft>
                <a:spcPts val="0"/>
              </a:spcAft>
              <a:buFontTx/>
              <a:buNone/>
            </a:pPr>
            <a:r>
              <a:rPr lang="ko-KR" sz="1100">
                <a:solidFill>
                  <a:schemeClr val="lt1"/>
                </a:solidFill>
                <a:latin typeface="Malgun Gothic" charset="0"/>
                <a:ea typeface="Malgun Gothic" charset="0"/>
                <a:cs typeface="Malgun Gothic" charset="0"/>
              </a:rPr>
              <a:t>홍길동</a:t>
            </a:r>
            <a:endParaRPr lang="ko-KR" altLang="en-US" sz="1100">
              <a:solidFill>
                <a:schemeClr val="lt1"/>
              </a:solidFill>
              <a:latin typeface="Malgun Gothic" charset="0"/>
              <a:ea typeface="Malgun Gothic" charset="0"/>
              <a:cs typeface="Malgun Gothic" charset="0"/>
            </a:endParaRPr>
          </a:p>
        </p:txBody>
      </p:sp>
      <p:sp>
        <p:nvSpPr>
          <p:cNvPr id="1385" name="텍스트 상자 92"/>
          <p:cNvSpPr txBox="1">
            <a:spLocks/>
          </p:cNvSpPr>
          <p:nvPr/>
        </p:nvSpPr>
        <p:spPr>
          <a:xfrm rot="0">
            <a:off x="1073785" y="964565"/>
            <a:ext cx="555625" cy="262255"/>
          </a:xfrm>
          <a:prstGeom prst="rect"/>
          <a:noFill/>
          <a:ln w="0">
            <a:noFill/>
            <a:prstDash/>
          </a:ln>
        </p:spPr>
        <p:txBody>
          <a:bodyPr wrap="square" lIns="91440" tIns="45720" rIns="91440" bIns="45720" numCol="1" vert="horz" anchor="t">
            <a:spAutoFit/>
          </a:bodyPr>
          <a:lstStyle/>
          <a:p>
            <a:pPr marL="0" indent="0" rtl="0" algn="ctr" latinLnBrk="0">
              <a:spcBef>
                <a:spcPts val="0"/>
              </a:spcBef>
              <a:spcAft>
                <a:spcPts val="0"/>
              </a:spcAft>
              <a:buFontTx/>
              <a:buNone/>
            </a:pPr>
            <a:r>
              <a:rPr lang="ko-KR" sz="1100">
                <a:solidFill>
                  <a:schemeClr val="lt1"/>
                </a:solidFill>
                <a:latin typeface="Malgun Gothic" charset="0"/>
                <a:ea typeface="Malgun Gothic" charset="0"/>
                <a:cs typeface="Malgun Gothic" charset="0"/>
              </a:rPr>
              <a:t>전체</a:t>
            </a:r>
            <a:endParaRPr lang="ko-KR" altLang="en-US" sz="1100">
              <a:solidFill>
                <a:schemeClr val="lt1"/>
              </a:solidFill>
              <a:latin typeface="Malgun Gothic" charset="0"/>
              <a:ea typeface="Malgun Gothic" charset="0"/>
              <a:cs typeface="Malgun Gothic" charset="0"/>
            </a:endParaRPr>
          </a:p>
        </p:txBody>
      </p:sp>
      <p:sp>
        <p:nvSpPr>
          <p:cNvPr id="1386" name="도형 93"/>
          <p:cNvSpPr>
            <a:spLocks/>
          </p:cNvSpPr>
          <p:nvPr/>
        </p:nvSpPr>
        <p:spPr>
          <a:xfrm rot="16200000">
            <a:off x="5930265" y="1082675"/>
            <a:ext cx="80645" cy="144145"/>
          </a:xfrm>
          <a:prstGeom prst="flowChartDelay"/>
          <a:solidFill>
            <a:srgbClr val="7F7F7F"/>
          </a:solidFill>
          <a:ln w="0">
            <a:noFill/>
            <a:prstDash/>
          </a:ln>
        </p:spPr>
        <p:txBody>
          <a:bodyPr wrap="square" lIns="91440" tIns="45720" rIns="91440" bIns="45720" numCol="1" vert="horz" anchor="ctr">
            <a:noAutofit/>
          </a:bodyPr>
          <a:lstStyle/>
          <a:p>
            <a:pPr marL="0" indent="0" rtl="0" algn="ctr" latinLnBrk="0">
              <a:spcBef>
                <a:spcPts val="0"/>
              </a:spcBef>
              <a:spcAft>
                <a:spcPts val="0"/>
              </a:spcAft>
              <a:buFontTx/>
              <a:buNone/>
            </a:pPr>
            <a:endParaRPr lang="ko-KR" altLang="en-US"/>
          </a:p>
        </p:txBody>
      </p:sp>
      <p:sp>
        <p:nvSpPr>
          <p:cNvPr id="1387" name="도형 94"/>
          <p:cNvSpPr>
            <a:spLocks/>
          </p:cNvSpPr>
          <p:nvPr/>
        </p:nvSpPr>
        <p:spPr>
          <a:xfrm rot="0">
            <a:off x="5934075" y="1022985"/>
            <a:ext cx="72390" cy="72390"/>
          </a:xfrm>
          <a:prstGeom prst="ellipse"/>
          <a:solidFill>
            <a:srgbClr val="7F7F7F"/>
          </a:solidFill>
          <a:ln w="0">
            <a:noFill/>
            <a:prstDash/>
          </a:ln>
        </p:spPr>
        <p:txBody>
          <a:bodyPr wrap="square" lIns="91440" tIns="45720" rIns="91440" bIns="45720" numCol="1" vert="horz" anchor="ctr">
            <a:noAutofit/>
          </a:bodyPr>
          <a:lstStyle/>
          <a:p>
            <a:pPr marL="0" indent="0" rtl="0" algn="ctr" latinLnBrk="0">
              <a:spcBef>
                <a:spcPts val="0"/>
              </a:spcBef>
              <a:spcAft>
                <a:spcPts val="0"/>
              </a:spcAft>
              <a:buFontTx/>
              <a:buNone/>
            </a:pPr>
            <a:endParaRPr lang="ko-KR"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3" name="Rect 0"/>
          <p:cNvSpPr>
            <a:spLocks/>
          </p:cNvSpPr>
          <p:nvPr/>
        </p:nvSpPr>
        <p:spPr>
          <a:xfrm rot="0">
            <a:off x="522605" y="970915"/>
            <a:ext cx="6159500" cy="5272405"/>
          </a:xfrm>
          <a:prstGeom prst="rect"/>
          <a:solidFill>
            <a:srgbClr val="262626"/>
          </a:solidFill>
          <a:ln w="9525" cap="flat" cmpd="sng">
            <a:solidFill>
              <a:srgbClr val="7F7F7F">
                <a:alpha val="100000"/>
              </a:srgbClr>
            </a:solidFill>
            <a:prstDash val="solid"/>
            <a:miter lim="800000"/>
          </a:ln>
        </p:spPr>
        <p:txBody>
          <a:bodyPr wrap="square" lIns="0" tIns="45720" rIns="0" bIns="45720" numCol="1" vert="horz" anchor="ctr">
            <a:noAutofit/>
          </a:bodyPr>
          <a:lstStyle/>
          <a:p>
            <a:pPr marL="0" indent="0" rtl="0" algn="l" latinLnBrk="0">
              <a:spcBef>
                <a:spcPts val="0"/>
              </a:spcBef>
              <a:spcAft>
                <a:spcPts val="0"/>
              </a:spcAft>
              <a:buFontTx/>
              <a:buNone/>
            </a:pPr>
            <a:endParaRPr lang="ko-KR" altLang="en-US"/>
          </a:p>
        </p:txBody>
      </p:sp>
      <p:sp>
        <p:nvSpPr>
          <p:cNvPr id="1295" name="Rect 0"/>
          <p:cNvSpPr>
            <a:spLocks/>
          </p:cNvSpPr>
          <p:nvPr/>
        </p:nvSpPr>
        <p:spPr>
          <a:xfrm rot="0">
            <a:off x="8265160" y="95250"/>
            <a:ext cx="1575435" cy="216535"/>
          </a:xfrm>
          <a:prstGeom prst="rect"/>
          <a:noFill/>
          <a:ln w="0">
            <a:noFill/>
            <a:prstDash/>
          </a:ln>
        </p:spPr>
        <p:txBody>
          <a:bodyPr wrap="square" lIns="91440" tIns="45720" rIns="91440" bIns="45720" numCol="1" vert="horz" anchor="ctr">
            <a:noAutofit/>
          </a:bodyPr>
          <a:lstStyle/>
          <a:p>
            <a:pPr marL="0" indent="0" rtl="0" algn="l" latinLnBrk="0">
              <a:spcBef>
                <a:spcPts val="0"/>
              </a:spcBef>
              <a:spcAft>
                <a:spcPts val="0"/>
              </a:spcAft>
              <a:buFontTx/>
              <a:buNone/>
            </a:pPr>
            <a:r>
              <a:rPr lang="ko-KR" sz="800">
                <a:solidFill>
                  <a:schemeClr val="dk1"/>
                </a:solidFill>
                <a:latin typeface="Malgun Gothic" charset="0"/>
                <a:ea typeface="Malgun Gothic" charset="0"/>
                <a:cs typeface="Malgun Gothic" charset="0"/>
              </a:rPr>
              <a:t>화면 </a:t>
            </a:r>
            <a:endParaRPr lang="ko-KR" altLang="en-US" sz="800">
              <a:solidFill>
                <a:schemeClr val="dk1"/>
              </a:solidFill>
              <a:latin typeface="Malgun Gothic" charset="0"/>
              <a:ea typeface="Malgun Gothic" charset="0"/>
              <a:cs typeface="Malgun Gothic" charset="0"/>
            </a:endParaRPr>
          </a:p>
        </p:txBody>
      </p:sp>
      <p:graphicFrame>
        <p:nvGraphicFramePr>
          <p:cNvPr id="1296" name="Table 3"/>
          <p:cNvGraphicFramePr>
            <a:graphicFrameLocks noGrp="1"/>
          </p:cNvGraphicFramePr>
          <p:nvPr/>
        </p:nvGraphicFramePr>
        <p:xfrm>
          <a:off x="7244080" y="872490"/>
          <a:ext cx="2588260" cy="1502410"/>
        </p:xfrm>
        <a:graphic>
          <a:graphicData uri="http://schemas.openxmlformats.org/drawingml/2006/table">
            <a:tbl>
              <a:tblPr>
                <a:tableStyleId>{00000000-0000-0000-0000-000000000000}</a:tableStyleId>
              </a:tblPr>
              <a:tblGrid>
                <a:gridCol w="278765"/>
                <a:gridCol w="2309495"/>
              </a:tblGrid>
              <a:tr h="1502410">
                <a:tc>
                  <a:txBody>
                    <a:bodyPr/>
                    <a:lstStyle/>
                    <a:p>
                      <a:pPr marL="0" indent="0" rtl="0" algn="ctr" latinLnBrk="0" lvl="1">
                        <a:lnSpc>
                          <a:spcPct val="100000"/>
                        </a:lnSpc>
                        <a:spcBef>
                          <a:spcPct val="0"/>
                        </a:spcBef>
                        <a:spcAft>
                          <a:spcPct val="0"/>
                        </a:spcAft>
                        <a:buFontTx/>
                        <a:buNone/>
                      </a:pPr>
                      <a:r>
                        <a:rPr lang="ko-KR" sz="800" kern="1200" cap="none" i="0" b="0" strike="noStrike">
                          <a:solidFill>
                            <a:srgbClr val="262626"/>
                          </a:solidFill>
                          <a:latin typeface="Malgun Gothic" charset="0"/>
                          <a:ea typeface="Malgun Gothic" charset="0"/>
                          <a:cs typeface="Malgun Gothic" charset="0"/>
                        </a:rPr>
                        <a:t>1</a:t>
                      </a:r>
                      <a:endParaRPr lang="ko-KR" altLang="en-US" sz="800" kern="1200" i="0" cap="none" b="0" strike="noStrike">
                        <a:solidFill>
                          <a:srgbClr val="262626"/>
                        </a:solidFill>
                        <a:latin typeface="Malgun Gothic" charset="0"/>
                        <a:ea typeface="Malgun Gothic" charset="0"/>
                        <a:cs typeface="Malgun Gothic" charset="0"/>
                      </a:endParaRPr>
                    </a:p>
                  </a:txBody>
                  <a:tcPr marL="0" marR="0" marT="45720" marB="4572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l" latinLnBrk="0" lvl="1">
                        <a:lnSpc>
                          <a:spcPct val="100000"/>
                        </a:lnSpc>
                        <a:spcBef>
                          <a:spcPct val="0"/>
                        </a:spcBef>
                        <a:spcAft>
                          <a:spcPct val="0"/>
                        </a:spcAft>
                        <a:buFontTx/>
                        <a:buNone/>
                      </a:pPr>
                      <a:r>
                        <a:rPr lang="ko-KR" sz="800" kern="1200">
                          <a:solidFill>
                            <a:srgbClr val="262626"/>
                          </a:solidFill>
                          <a:latin typeface="Malgun Gothic" charset="0"/>
                          <a:ea typeface="Malgun Gothic" charset="0"/>
                          <a:cs typeface="Malgun Gothic" charset="0"/>
                        </a:rPr>
                        <a:t>댓글 신고하기 모달</a:t>
                      </a:r>
                      <a:endParaRPr lang="ko-KR" altLang="en-US" sz="800" kern="1200">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a:solidFill>
                            <a:srgbClr val="262626"/>
                          </a:solidFill>
                          <a:latin typeface="Malgun Gothic" charset="0"/>
                          <a:ea typeface="Malgun Gothic" charset="0"/>
                          <a:cs typeface="Malgun Gothic" charset="0"/>
                        </a:rPr>
                        <a:t>구성 : 모달 타이틀, 닫기 버튼</a:t>
                      </a:r>
                      <a:r>
                        <a:rPr lang="ko-KR" sz="800" kern="1200">
                          <a:solidFill>
                            <a:srgbClr val="262626"/>
                          </a:solidFill>
                          <a:latin typeface="Malgun Gothic" charset="0"/>
                          <a:ea typeface="Malgun Gothic" charset="0"/>
                          <a:cs typeface="Malgun Gothic" charset="0"/>
                        </a:rPr>
                        <a:t>, 신고할 내용 입력 창, 신고하기 버튼</a:t>
                      </a:r>
                      <a:endParaRPr lang="ko-KR" altLang="en-US" sz="800" kern="1200">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a:solidFill>
                            <a:srgbClr val="262626"/>
                          </a:solidFill>
                          <a:latin typeface="Malgun Gothic" charset="0"/>
                          <a:ea typeface="Malgun Gothic" charset="0"/>
                          <a:cs typeface="Malgun Gothic" charset="0"/>
                        </a:rPr>
                        <a:t>기능 :</a:t>
                      </a:r>
                      <a:endParaRPr lang="ko-KR" altLang="en-US" sz="800" kern="1200">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a:solidFill>
                            <a:srgbClr val="262626"/>
                          </a:solidFill>
                          <a:latin typeface="Malgun Gothic" charset="0"/>
                          <a:ea typeface="Malgun Gothic" charset="0"/>
                          <a:cs typeface="Malgun Gothic" charset="0"/>
                        </a:rPr>
                        <a:t>-1-1에 모달 타이틀 보여주며 1-2클릭 시 해당 모달 닫기</a:t>
                      </a:r>
                      <a:r>
                        <a:rPr lang="ko-KR" sz="800" kern="1200">
                          <a:solidFill>
                            <a:srgbClr val="262626"/>
                          </a:solidFill>
                          <a:latin typeface="Malgun Gothic" charset="0"/>
                          <a:ea typeface="Malgun Gothic" charset="0"/>
                          <a:cs typeface="Malgun Gothic" charset="0"/>
                        </a:rPr>
                        <a:t>.</a:t>
                      </a:r>
                      <a:endParaRPr lang="ko-KR" altLang="en-US" sz="800" kern="1200">
                        <a:solidFill>
                          <a:srgbClr val="262626"/>
                        </a:solidFill>
                        <a:latin typeface="Malgun Gothic" charset="0"/>
                        <a:ea typeface="Malgun Gothic" charset="0"/>
                        <a:cs typeface="Malgun Gothic" charset="0"/>
                      </a:endParaRPr>
                    </a:p>
                    <a:p>
                      <a:pPr marL="0" indent="0" rtl="0" algn="l" latinLnBrk="0" lvl="1">
                        <a:lnSpc>
                          <a:spcPct val="100000"/>
                        </a:lnSpc>
                        <a:spcBef>
                          <a:spcPct val="0"/>
                        </a:spcBef>
                        <a:spcAft>
                          <a:spcPct val="0"/>
                        </a:spcAft>
                        <a:buFontTx/>
                        <a:buNone/>
                      </a:pPr>
                      <a:r>
                        <a:rPr lang="ko-KR" sz="800" kern="1200">
                          <a:solidFill>
                            <a:srgbClr val="262626"/>
                          </a:solidFill>
                          <a:latin typeface="Malgun Gothic" charset="0"/>
                          <a:ea typeface="Malgun Gothic" charset="0"/>
                          <a:cs typeface="Malgun Gothic" charset="0"/>
                        </a:rPr>
                        <a:t>- 1-3에 신고할 내용 입력 후, 1-4 신고하기 버튼 클릭 시 해당 리뷰 신고 후 1 모달 닫힘.</a:t>
                      </a:r>
                      <a:endParaRPr lang="ko-KR" altLang="en-US" sz="800" kern="1200">
                        <a:solidFill>
                          <a:srgbClr val="262626"/>
                        </a:solidFill>
                        <a:latin typeface="Malgun Gothic" charset="0"/>
                        <a:ea typeface="Malgun Gothic" charset="0"/>
                        <a:cs typeface="Malgun Gothic" charset="0"/>
                      </a:endParaRPr>
                    </a:p>
                  </a:txBody>
                  <a:tcPr marL="35560" marR="0" marT="45720" marB="45720" anchor="t">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r>
            </a:tbl>
          </a:graphicData>
        </a:graphic>
      </p:graphicFrame>
      <p:sp>
        <p:nvSpPr>
          <p:cNvPr id="1300" name="Rect 0"/>
          <p:cNvSpPr>
            <a:spLocks/>
          </p:cNvSpPr>
          <p:nvPr/>
        </p:nvSpPr>
        <p:spPr>
          <a:xfrm rot="0">
            <a:off x="5066665" y="1459865"/>
            <a:ext cx="1470660" cy="288925"/>
          </a:xfrm>
          <a:prstGeom prst="rect"/>
          <a:noFill/>
          <a:ln w="9525" cap="flat" cmpd="sng">
            <a:solidFill>
              <a:srgbClr val="7F7F7F">
                <a:alpha val="100000"/>
              </a:srgbClr>
            </a:solidFill>
            <a:prstDash val="solid"/>
            <a:miter lim="800000"/>
          </a:ln>
        </p:spPr>
        <p:txBody>
          <a:bodyPr wrap="square" lIns="0" tIns="45720" rIns="0" bIns="45720" numCol="1" vert="horz" anchor="ctr">
            <a:noAutofit/>
          </a:bodyPr>
          <a:lstStyle/>
          <a:p>
            <a:pPr marL="0" indent="0" rtl="0" algn="l" latinLnBrk="0">
              <a:spcBef>
                <a:spcPts val="0"/>
              </a:spcBef>
              <a:spcAft>
                <a:spcPts val="0"/>
              </a:spcAft>
              <a:buFontTx/>
              <a:buNone/>
            </a:pPr>
            <a:r>
              <a:rPr lang="ko-KR" sz="900">
                <a:solidFill>
                  <a:srgbClr val="3F3F3F"/>
                </a:solidFill>
                <a:latin typeface="Malgun Gothic" charset="0"/>
                <a:ea typeface="Malgun Gothic" charset="0"/>
                <a:cs typeface="Malgun Gothic" charset="0"/>
              </a:rPr>
              <a:t>        </a:t>
            </a:r>
            <a:r>
              <a:rPr lang="ko-KR" sz="900">
                <a:solidFill>
                  <a:schemeClr val="lt1"/>
                </a:solidFill>
                <a:latin typeface="Malgun Gothic" charset="0"/>
                <a:ea typeface="Malgun Gothic" charset="0"/>
                <a:cs typeface="Malgun Gothic" charset="0"/>
              </a:rPr>
              <a:t>검색 :</a:t>
            </a:r>
            <a:endParaRPr lang="ko-KR" altLang="en-US" sz="900">
              <a:solidFill>
                <a:schemeClr val="lt1"/>
              </a:solidFill>
              <a:latin typeface="Malgun Gothic" charset="0"/>
              <a:ea typeface="Malgun Gothic" charset="0"/>
              <a:cs typeface="Malgun Gothic" charset="0"/>
            </a:endParaRPr>
          </a:p>
        </p:txBody>
      </p:sp>
      <p:pic>
        <p:nvPicPr>
          <p:cNvPr id="1301" name="Picture " descr="C:/Users/paro_/AppData/Roaming/PolarisOffice/ETemp/13276_15933728/image5.png"/>
          <p:cNvPicPr>
            <a:picLocks/>
          </p:cNvPicPr>
          <p:nvPr/>
        </p:nvPicPr>
        <p:blipFill rotWithShape="1">
          <a:blip r:embed="rId2" cstate="print">
            <a:extLst>
              <a:ext uri="{28A0092B-C50C-407E-A947-70E740481C1C}">
                <a14:useLocalDpi xmlns:a14="http://schemas.microsoft.com/office/drawing/2010/main" val="0"/>
              </a:ext>
            </a:extLst>
          </a:blip>
          <a:stretch>
            <a:fillRect/>
          </a:stretch>
        </p:blipFill>
        <p:spPr>
          <a:xfrm rot="0">
            <a:off x="5138420" y="1534795"/>
            <a:ext cx="145415" cy="145415"/>
          </a:xfrm>
          <a:prstGeom prst="rect"/>
          <a:solidFill>
            <a:schemeClr val="lt1"/>
          </a:solidFill>
          <a:ln w="0">
            <a:noFill/>
            <a:prstDash/>
          </a:ln>
        </p:spPr>
      </p:pic>
      <p:sp>
        <p:nvSpPr>
          <p:cNvPr id="1302" name="Rect 0"/>
          <p:cNvSpPr>
            <a:spLocks/>
          </p:cNvSpPr>
          <p:nvPr/>
        </p:nvSpPr>
        <p:spPr>
          <a:xfrm rot="0">
            <a:off x="4413250" y="95250"/>
            <a:ext cx="2736850" cy="216535"/>
          </a:xfrm>
          <a:prstGeom prst="rect"/>
          <a:noFill/>
          <a:ln w="0">
            <a:noFill/>
            <a:prstDash/>
          </a:ln>
        </p:spPr>
        <p:txBody>
          <a:bodyPr wrap="square" lIns="91440" tIns="45720" rIns="91440" bIns="45720" numCol="1" vert="horz" anchor="ctr">
            <a:noAutofit/>
          </a:bodyPr>
          <a:lstStyle/>
          <a:p>
            <a:pPr marL="0" indent="0" rtl="0" algn="l" latinLnBrk="0">
              <a:spcBef>
                <a:spcPts val="0"/>
              </a:spcBef>
              <a:spcAft>
                <a:spcPts val="0"/>
              </a:spcAft>
              <a:buFontTx/>
              <a:buNone/>
            </a:pPr>
            <a:r>
              <a:rPr lang="ko-KR" sz="800">
                <a:solidFill>
                  <a:schemeClr val="dk1"/>
                </a:solidFill>
                <a:latin typeface="Malgun Gothic" charset="0"/>
                <a:ea typeface="Malgun Gothic" charset="0"/>
                <a:cs typeface="Malgun Gothic" charset="0"/>
              </a:rPr>
              <a:t>댓글 신고하기 모달</a:t>
            </a:r>
            <a:endParaRPr lang="ko-KR" altLang="en-US" sz="800">
              <a:solidFill>
                <a:schemeClr val="dk1"/>
              </a:solidFill>
              <a:latin typeface="Malgun Gothic" charset="0"/>
              <a:ea typeface="Malgun Gothic" charset="0"/>
              <a:cs typeface="Malgun Gothic" charset="0"/>
            </a:endParaRPr>
          </a:p>
        </p:txBody>
      </p:sp>
      <p:sp>
        <p:nvSpPr>
          <p:cNvPr id="1303" name="Rect 0"/>
          <p:cNvSpPr>
            <a:spLocks/>
          </p:cNvSpPr>
          <p:nvPr/>
        </p:nvSpPr>
        <p:spPr>
          <a:xfrm rot="0">
            <a:off x="956310" y="324485"/>
            <a:ext cx="2736850" cy="216535"/>
          </a:xfrm>
          <a:prstGeom prst="rect"/>
          <a:noFill/>
          <a:ln w="0">
            <a:noFill/>
            <a:prstDash/>
          </a:ln>
        </p:spPr>
        <p:txBody>
          <a:bodyPr wrap="square" lIns="91440" tIns="71755" rIns="91440" bIns="71755" numCol="1" vert="horz" anchor="ctr">
            <a:noAutofit/>
          </a:bodyPr>
          <a:lstStyle/>
          <a:p>
            <a:pPr marL="0" indent="0" rtl="0" algn="l" latinLnBrk="0">
              <a:spcBef>
                <a:spcPts val="0"/>
              </a:spcBef>
              <a:spcAft>
                <a:spcPts val="0"/>
              </a:spcAft>
              <a:buFontTx/>
              <a:buNone/>
            </a:pPr>
            <a:r>
              <a:rPr lang="ko-KR" sz="800">
                <a:solidFill>
                  <a:schemeClr val="dk1"/>
                </a:solidFill>
                <a:latin typeface="Malgun Gothic" charset="0"/>
                <a:ea typeface="Malgun Gothic" charset="0"/>
                <a:cs typeface="Malgun Gothic" charset="0"/>
              </a:rPr>
              <a:t>메인 화면 &gt; 서브화면 &gt; 상세화면 &gt; 리뷰화면</a:t>
            </a:r>
            <a:endParaRPr lang="ko-KR" altLang="en-US" sz="800">
              <a:solidFill>
                <a:schemeClr val="dk1"/>
              </a:solidFill>
              <a:latin typeface="Malgun Gothic" charset="0"/>
              <a:ea typeface="Malgun Gothic" charset="0"/>
              <a:cs typeface="Malgun Gothic" charset="0"/>
            </a:endParaRPr>
          </a:p>
        </p:txBody>
      </p:sp>
      <p:sp>
        <p:nvSpPr>
          <p:cNvPr id="1304" name="Rect 0"/>
          <p:cNvSpPr>
            <a:spLocks/>
          </p:cNvSpPr>
          <p:nvPr/>
        </p:nvSpPr>
        <p:spPr>
          <a:xfrm rot="0">
            <a:off x="956310" y="95250"/>
            <a:ext cx="2736850" cy="216535"/>
          </a:xfrm>
          <a:prstGeom prst="rect"/>
          <a:noFill/>
          <a:ln w="0">
            <a:noFill/>
            <a:prstDash/>
          </a:ln>
        </p:spPr>
        <p:txBody>
          <a:bodyPr wrap="square" lIns="91440" tIns="45720" rIns="91440" bIns="45720" numCol="1" vert="horz" anchor="ctr">
            <a:noAutofit/>
          </a:bodyPr>
          <a:lstStyle/>
          <a:p>
            <a:pPr marL="0" indent="0" rtl="0" algn="l" latinLnBrk="0">
              <a:spcBef>
                <a:spcPts val="0"/>
              </a:spcBef>
              <a:spcAft>
                <a:spcPts val="0"/>
              </a:spcAft>
              <a:buFontTx/>
              <a:buNone/>
            </a:pPr>
            <a:r>
              <a:rPr lang="ko-KR" sz="800">
                <a:solidFill>
                  <a:schemeClr val="dk1"/>
                </a:solidFill>
                <a:latin typeface="Malgun Gothic" charset="0"/>
                <a:ea typeface="Malgun Gothic" charset="0"/>
                <a:cs typeface="Malgun Gothic" charset="0"/>
              </a:rPr>
              <a:t>web_02</a:t>
            </a:r>
            <a:endParaRPr lang="ko-KR" altLang="en-US" sz="800">
              <a:solidFill>
                <a:schemeClr val="dk1"/>
              </a:solidFill>
              <a:latin typeface="Malgun Gothic" charset="0"/>
              <a:ea typeface="Malgun Gothic" charset="0"/>
              <a:cs typeface="Malgun Gothic" charset="0"/>
            </a:endParaRPr>
          </a:p>
        </p:txBody>
      </p:sp>
      <p:sp>
        <p:nvSpPr>
          <p:cNvPr id="1305" name="Rect 0"/>
          <p:cNvSpPr txBox="1">
            <a:spLocks/>
          </p:cNvSpPr>
          <p:nvPr/>
        </p:nvSpPr>
        <p:spPr>
          <a:xfrm rot="0">
            <a:off x="1049655" y="2081530"/>
            <a:ext cx="3886200" cy="523875"/>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700">
                <a:solidFill>
                  <a:schemeClr val="lt1"/>
                </a:solidFill>
                <a:latin typeface="Malgun Gothic" charset="0"/>
                <a:ea typeface="Malgun Gothic" charset="0"/>
                <a:cs typeface="Malgun Gothic" charset="0"/>
              </a:rPr>
              <a:t>프리파이어는 궁극의 모바일 생존 슈팅 게임입니다. 이 게임은 10분 동안 당신을 외딴섬에 다른 49명의 사람과 가두고 생존하는지를 지켜보게 될 것입니다. 플레이어는 낙하산을 통해 자유롭게 시작 지점을 선택할 수 있고, 최대한 안전 지역 안에서 살아남기를 목표로 할 수 있습니다. 차량을 운전해 넓은 지역을 탐험할 수 있고, 풀에 몸을 숨길 수도 있습니다. 매복, 저격, 생존. 단 하나의 목표는 ""생존""하고 끝가지 살아남는 것입니다.</a:t>
            </a:r>
            <a:endParaRPr lang="ko-KR" altLang="en-US" sz="700">
              <a:solidFill>
                <a:schemeClr val="lt1"/>
              </a:solidFill>
              <a:latin typeface="Malgun Gothic" charset="0"/>
              <a:ea typeface="Malgun Gothic" charset="0"/>
              <a:cs typeface="Malgun Gothic" charset="0"/>
            </a:endParaRPr>
          </a:p>
        </p:txBody>
      </p:sp>
      <p:sp>
        <p:nvSpPr>
          <p:cNvPr id="1306" name="Rect 0"/>
          <p:cNvSpPr>
            <a:spLocks/>
          </p:cNvSpPr>
          <p:nvPr/>
        </p:nvSpPr>
        <p:spPr>
          <a:xfrm rot="0">
            <a:off x="692785" y="1809750"/>
            <a:ext cx="302260" cy="302260"/>
          </a:xfrm>
          <a:prstGeom prst="ellipse"/>
          <a:solidFill>
            <a:srgbClr val="C00000"/>
          </a:solidFill>
          <a:ln w="12700" cap="flat" cmpd="sng">
            <a:solidFill>
              <a:srgbClr val="42719B">
                <a:alpha val="100000"/>
              </a:srgbClr>
            </a:solidFill>
            <a:prstDash val="solid"/>
            <a:miter lim="800000"/>
          </a:ln>
        </p:spPr>
        <p:txBody>
          <a:bodyPr wrap="square" lIns="91440" tIns="45720" rIns="91440" bIns="45720" numCol="1" vert="horz" anchor="ctr">
            <a:noAutofit/>
          </a:bodyPr>
          <a:lstStyle/>
          <a:p>
            <a:pPr marL="0" indent="0" rtl="0" algn="ctr" latinLnBrk="0">
              <a:spcBef>
                <a:spcPts val="0"/>
              </a:spcBef>
              <a:spcAft>
                <a:spcPts val="0"/>
              </a:spcAft>
              <a:buFontTx/>
              <a:buNone/>
            </a:pPr>
            <a:endParaRPr lang="ko-KR" altLang="en-US"/>
          </a:p>
        </p:txBody>
      </p:sp>
      <p:sp>
        <p:nvSpPr>
          <p:cNvPr id="1307" name="Rect 0"/>
          <p:cNvSpPr>
            <a:spLocks/>
          </p:cNvSpPr>
          <p:nvPr/>
        </p:nvSpPr>
        <p:spPr>
          <a:xfrm rot="16200000">
            <a:off x="803275" y="1919605"/>
            <a:ext cx="80645" cy="144145"/>
          </a:xfrm>
          <a:prstGeom prst="flowChartDelay"/>
          <a:solidFill>
            <a:srgbClr val="7F7F7F"/>
          </a:solidFill>
          <a:ln w="0">
            <a:noFill/>
            <a:prstDash/>
          </a:ln>
        </p:spPr>
        <p:txBody>
          <a:bodyPr wrap="square" lIns="91440" tIns="45720" rIns="91440" bIns="45720" numCol="1" vert="horz" anchor="ctr">
            <a:noAutofit/>
          </a:bodyPr>
          <a:lstStyle/>
          <a:p>
            <a:pPr marL="0" indent="0" rtl="0" algn="ctr" latinLnBrk="0">
              <a:spcBef>
                <a:spcPts val="0"/>
              </a:spcBef>
              <a:spcAft>
                <a:spcPts val="0"/>
              </a:spcAft>
              <a:buFontTx/>
              <a:buNone/>
            </a:pPr>
            <a:endParaRPr lang="ko-KR" altLang="en-US"/>
          </a:p>
        </p:txBody>
      </p:sp>
      <p:sp>
        <p:nvSpPr>
          <p:cNvPr id="1308" name="Rect 0"/>
          <p:cNvSpPr>
            <a:spLocks/>
          </p:cNvSpPr>
          <p:nvPr/>
        </p:nvSpPr>
        <p:spPr>
          <a:xfrm rot="0">
            <a:off x="807720" y="1859915"/>
            <a:ext cx="72390" cy="72390"/>
          </a:xfrm>
          <a:prstGeom prst="ellipse"/>
          <a:solidFill>
            <a:srgbClr val="7F7F7F"/>
          </a:solidFill>
          <a:ln w="0">
            <a:noFill/>
            <a:prstDash/>
          </a:ln>
        </p:spPr>
        <p:txBody>
          <a:bodyPr wrap="square" lIns="91440" tIns="45720" rIns="91440" bIns="45720" numCol="1" vert="horz" anchor="ctr">
            <a:noAutofit/>
          </a:bodyPr>
          <a:lstStyle/>
          <a:p>
            <a:pPr marL="0" indent="0" rtl="0" algn="ctr" latinLnBrk="0">
              <a:spcBef>
                <a:spcPts val="0"/>
              </a:spcBef>
              <a:spcAft>
                <a:spcPts val="0"/>
              </a:spcAft>
              <a:buFontTx/>
              <a:buNone/>
            </a:pPr>
            <a:endParaRPr lang="ko-KR" altLang="en-US"/>
          </a:p>
        </p:txBody>
      </p:sp>
      <p:sp>
        <p:nvSpPr>
          <p:cNvPr id="1309" name="Rect 0"/>
          <p:cNvSpPr txBox="1">
            <a:spLocks/>
          </p:cNvSpPr>
          <p:nvPr/>
        </p:nvSpPr>
        <p:spPr>
          <a:xfrm rot="0">
            <a:off x="1049655" y="1755140"/>
            <a:ext cx="702945" cy="200660"/>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700" b="1">
                <a:solidFill>
                  <a:schemeClr val="lt1"/>
                </a:solidFill>
                <a:latin typeface="Malgun Gothic" charset="0"/>
                <a:ea typeface="Malgun Gothic" charset="0"/>
                <a:cs typeface="Malgun Gothic" charset="0"/>
              </a:rPr>
              <a:t>프로악플러</a:t>
            </a:r>
            <a:endParaRPr lang="ko-KR" altLang="en-US" sz="700" b="1">
              <a:solidFill>
                <a:schemeClr val="lt1"/>
              </a:solidFill>
              <a:latin typeface="Malgun Gothic" charset="0"/>
              <a:ea typeface="Malgun Gothic" charset="0"/>
              <a:cs typeface="Malgun Gothic" charset="0"/>
            </a:endParaRPr>
          </a:p>
        </p:txBody>
      </p:sp>
      <p:sp>
        <p:nvSpPr>
          <p:cNvPr id="1310" name="Rect 0"/>
          <p:cNvSpPr>
            <a:spLocks/>
          </p:cNvSpPr>
          <p:nvPr/>
        </p:nvSpPr>
        <p:spPr>
          <a:xfrm rot="0">
            <a:off x="1141730" y="1926590"/>
            <a:ext cx="104775" cy="104775"/>
          </a:xfrm>
          <a:prstGeom prst="star5">
            <a:avLst>
              <a:gd name="adj" fmla="val 19098"/>
              <a:gd name="hf" fmla="val 105146"/>
              <a:gd name="vf" fmla="val 110557"/>
            </a:avLst>
          </a:prstGeom>
          <a:solidFill>
            <a:schemeClr val="lt1"/>
          </a:solidFill>
          <a:ln w="0">
            <a:noFill/>
            <a:prstDash/>
          </a:ln>
        </p:spPr>
        <p:txBody>
          <a:bodyPr wrap="square" lIns="91440" tIns="45720" rIns="91440" bIns="45720" numCol="1" vert="horz" anchor="ctr">
            <a:noAutofit/>
          </a:bodyPr>
          <a:lstStyle/>
          <a:p>
            <a:pPr marL="0" indent="0" rtl="0" algn="ctr" latinLnBrk="0">
              <a:spcBef>
                <a:spcPts val="0"/>
              </a:spcBef>
              <a:spcAft>
                <a:spcPts val="0"/>
              </a:spcAft>
              <a:buFontTx/>
              <a:buNone/>
            </a:pPr>
            <a:endParaRPr lang="ko-KR" altLang="en-US"/>
          </a:p>
        </p:txBody>
      </p:sp>
      <p:sp>
        <p:nvSpPr>
          <p:cNvPr id="1311" name="Rect 0"/>
          <p:cNvSpPr>
            <a:spLocks/>
          </p:cNvSpPr>
          <p:nvPr/>
        </p:nvSpPr>
        <p:spPr>
          <a:xfrm rot="0">
            <a:off x="1257300" y="1926590"/>
            <a:ext cx="104775" cy="104775"/>
          </a:xfrm>
          <a:prstGeom prst="star5">
            <a:avLst>
              <a:gd name="adj" fmla="val 19098"/>
              <a:gd name="hf" fmla="val 105146"/>
              <a:gd name="vf" fmla="val 110557"/>
            </a:avLst>
          </a:prstGeom>
          <a:solidFill>
            <a:schemeClr val="lt1"/>
          </a:solidFill>
          <a:ln w="0">
            <a:noFill/>
            <a:prstDash/>
          </a:ln>
        </p:spPr>
        <p:txBody>
          <a:bodyPr wrap="square" lIns="91440" tIns="45720" rIns="91440" bIns="45720" numCol="1" vert="horz" anchor="ctr">
            <a:noAutofit/>
          </a:bodyPr>
          <a:lstStyle/>
          <a:p>
            <a:pPr marL="0" indent="0" rtl="0" algn="ctr" latinLnBrk="0">
              <a:spcBef>
                <a:spcPts val="0"/>
              </a:spcBef>
              <a:spcAft>
                <a:spcPts val="0"/>
              </a:spcAft>
              <a:buFontTx/>
              <a:buNone/>
            </a:pPr>
            <a:endParaRPr lang="ko-KR" altLang="en-US"/>
          </a:p>
        </p:txBody>
      </p:sp>
      <p:sp>
        <p:nvSpPr>
          <p:cNvPr id="1312" name="Rect 0"/>
          <p:cNvSpPr>
            <a:spLocks/>
          </p:cNvSpPr>
          <p:nvPr/>
        </p:nvSpPr>
        <p:spPr>
          <a:xfrm rot="0">
            <a:off x="1381125" y="1926590"/>
            <a:ext cx="104775" cy="104775"/>
          </a:xfrm>
          <a:prstGeom prst="star5">
            <a:avLst>
              <a:gd name="adj" fmla="val 19098"/>
              <a:gd name="hf" fmla="val 105146"/>
              <a:gd name="vf" fmla="val 110557"/>
            </a:avLst>
          </a:prstGeom>
          <a:solidFill>
            <a:schemeClr val="lt1"/>
          </a:solidFill>
          <a:ln w="0">
            <a:noFill/>
            <a:prstDash/>
          </a:ln>
        </p:spPr>
        <p:txBody>
          <a:bodyPr wrap="square" lIns="91440" tIns="45720" rIns="91440" bIns="45720" numCol="1" vert="horz" anchor="ctr">
            <a:noAutofit/>
          </a:bodyPr>
          <a:lstStyle/>
          <a:p>
            <a:pPr marL="0" indent="0" rtl="0" algn="ctr" latinLnBrk="0">
              <a:spcBef>
                <a:spcPts val="0"/>
              </a:spcBef>
              <a:spcAft>
                <a:spcPts val="0"/>
              </a:spcAft>
              <a:buFontTx/>
              <a:buNone/>
            </a:pPr>
            <a:endParaRPr lang="ko-KR" altLang="en-US"/>
          </a:p>
        </p:txBody>
      </p:sp>
      <p:sp>
        <p:nvSpPr>
          <p:cNvPr id="1313" name="Rect 0"/>
          <p:cNvSpPr>
            <a:spLocks/>
          </p:cNvSpPr>
          <p:nvPr/>
        </p:nvSpPr>
        <p:spPr>
          <a:xfrm rot="0">
            <a:off x="1506220" y="1926590"/>
            <a:ext cx="104775" cy="104775"/>
          </a:xfrm>
          <a:prstGeom prst="star5">
            <a:avLst>
              <a:gd name="adj" fmla="val 19098"/>
              <a:gd name="hf" fmla="val 105146"/>
              <a:gd name="vf" fmla="val 110557"/>
            </a:avLst>
          </a:prstGeom>
          <a:solidFill>
            <a:schemeClr val="lt1"/>
          </a:solidFill>
          <a:ln w="0">
            <a:noFill/>
            <a:prstDash/>
          </a:ln>
        </p:spPr>
        <p:txBody>
          <a:bodyPr wrap="square" lIns="91440" tIns="45720" rIns="91440" bIns="45720" numCol="1" vert="horz" anchor="ctr">
            <a:noAutofit/>
          </a:bodyPr>
          <a:lstStyle/>
          <a:p>
            <a:pPr marL="0" indent="0" rtl="0" algn="ctr" latinLnBrk="0">
              <a:spcBef>
                <a:spcPts val="0"/>
              </a:spcBef>
              <a:spcAft>
                <a:spcPts val="0"/>
              </a:spcAft>
              <a:buFontTx/>
              <a:buNone/>
            </a:pPr>
            <a:endParaRPr lang="ko-KR" altLang="en-US"/>
          </a:p>
        </p:txBody>
      </p:sp>
      <p:sp>
        <p:nvSpPr>
          <p:cNvPr id="1314" name="Rect 0"/>
          <p:cNvSpPr>
            <a:spLocks/>
          </p:cNvSpPr>
          <p:nvPr/>
        </p:nvSpPr>
        <p:spPr>
          <a:xfrm rot="0">
            <a:off x="1630045" y="1926590"/>
            <a:ext cx="104775" cy="104775"/>
          </a:xfrm>
          <a:prstGeom prst="star5">
            <a:avLst>
              <a:gd name="adj" fmla="val 19098"/>
              <a:gd name="hf" fmla="val 105146"/>
              <a:gd name="vf" fmla="val 110557"/>
            </a:avLst>
          </a:prstGeom>
          <a:solidFill>
            <a:schemeClr val="lt1">
              <a:alpha val="51025"/>
            </a:schemeClr>
          </a:solidFill>
          <a:ln w="0">
            <a:noFill/>
            <a:prstDash/>
          </a:ln>
        </p:spPr>
        <p:txBody>
          <a:bodyPr wrap="square" lIns="91440" tIns="45720" rIns="91440" bIns="45720" numCol="1" vert="horz" anchor="ctr">
            <a:noAutofit/>
          </a:bodyPr>
          <a:lstStyle/>
          <a:p>
            <a:pPr marL="0" indent="0" rtl="0" algn="ctr" latinLnBrk="0">
              <a:spcBef>
                <a:spcPts val="0"/>
              </a:spcBef>
              <a:spcAft>
                <a:spcPts val="0"/>
              </a:spcAft>
              <a:buFontTx/>
              <a:buNone/>
            </a:pPr>
            <a:endParaRPr lang="ko-KR" altLang="en-US"/>
          </a:p>
        </p:txBody>
      </p:sp>
      <p:sp>
        <p:nvSpPr>
          <p:cNvPr id="1315" name="Rect 0"/>
          <p:cNvSpPr txBox="1">
            <a:spLocks/>
          </p:cNvSpPr>
          <p:nvPr/>
        </p:nvSpPr>
        <p:spPr>
          <a:xfrm rot="0">
            <a:off x="1714500" y="1886585"/>
            <a:ext cx="763270" cy="200660"/>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700">
                <a:solidFill>
                  <a:srgbClr val="7F7F7F"/>
                </a:solidFill>
                <a:latin typeface="Malgun Gothic" charset="0"/>
                <a:ea typeface="Malgun Gothic" charset="0"/>
                <a:cs typeface="Malgun Gothic" charset="0"/>
              </a:rPr>
              <a:t>2021년 06월 10일</a:t>
            </a:r>
            <a:endParaRPr lang="ko-KR" altLang="en-US" sz="700">
              <a:solidFill>
                <a:srgbClr val="7F7F7F"/>
              </a:solidFill>
              <a:latin typeface="Malgun Gothic" charset="0"/>
              <a:ea typeface="Malgun Gothic" charset="0"/>
              <a:cs typeface="Malgun Gothic" charset="0"/>
            </a:endParaRPr>
          </a:p>
        </p:txBody>
      </p:sp>
      <p:pic>
        <p:nvPicPr>
          <p:cNvPr id="1316" name="Picture " descr="C:/Users/paro_/AppData/Roaming/PolarisOffice/ETemp/13276_15933728/image6.png"/>
          <p:cNvPicPr>
            <a:picLocks/>
          </p:cNvPicPr>
          <p:nvPr/>
        </p:nvPicPr>
        <p:blipFill rotWithShape="1">
          <a:blip r:embed="rId3" cstate="print">
            <a:extLst>
              <a:ext uri="{28A0092B-C50C-407E-A947-70E740481C1C}">
                <a14:useLocalDpi xmlns:a14="http://schemas.microsoft.com/office/drawing/2010/main" val="0"/>
              </a:ext>
            </a:extLst>
          </a:blip>
          <a:stretch>
            <a:fillRect/>
          </a:stretch>
        </p:blipFill>
        <p:spPr>
          <a:xfrm rot="0">
            <a:off x="4869815" y="3397885"/>
            <a:ext cx="786765" cy="171450"/>
          </a:xfrm>
          <a:prstGeom prst="rect"/>
          <a:noFill/>
          <a:ln w="0">
            <a:noFill/>
            <a:prstDash/>
          </a:ln>
        </p:spPr>
      </p:pic>
      <p:pic>
        <p:nvPicPr>
          <p:cNvPr id="1317" name="Picture " descr="C:/Users/paro_/AppData/Roaming/PolarisOffice/ETemp/13276_15933728/image6.png"/>
          <p:cNvPicPr>
            <a:picLocks/>
          </p:cNvPicPr>
          <p:nvPr/>
        </p:nvPicPr>
        <p:blipFill rotWithShape="1">
          <a:blip r:embed="rId3" cstate="print">
            <a:extLst>
              <a:ext uri="{28A0092B-C50C-407E-A947-70E740481C1C}">
                <a14:useLocalDpi xmlns:a14="http://schemas.microsoft.com/office/drawing/2010/main" val="0"/>
              </a:ext>
            </a:extLst>
          </a:blip>
          <a:stretch>
            <a:fillRect/>
          </a:stretch>
        </p:blipFill>
        <p:spPr>
          <a:xfrm rot="0">
            <a:off x="4905375" y="1854835"/>
            <a:ext cx="1746885" cy="942975"/>
          </a:xfrm>
          <a:prstGeom prst="rect"/>
          <a:noFill/>
          <a:ln w="0">
            <a:noFill/>
            <a:prstDash/>
          </a:ln>
        </p:spPr>
      </p:pic>
      <p:sp>
        <p:nvSpPr>
          <p:cNvPr id="1318" name="Rect 0"/>
          <p:cNvSpPr txBox="1">
            <a:spLocks/>
          </p:cNvSpPr>
          <p:nvPr/>
        </p:nvSpPr>
        <p:spPr>
          <a:xfrm rot="0">
            <a:off x="5433060" y="2214880"/>
            <a:ext cx="608330" cy="262255"/>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1100">
                <a:solidFill>
                  <a:schemeClr val="lt1"/>
                </a:solidFill>
                <a:latin typeface="Malgun Gothic" charset="0"/>
                <a:ea typeface="Malgun Gothic" charset="0"/>
                <a:cs typeface="Malgun Gothic" charset="0"/>
              </a:rPr>
              <a:t>이미지</a:t>
            </a:r>
            <a:endParaRPr lang="ko-KR" altLang="en-US" sz="1100">
              <a:solidFill>
                <a:schemeClr val="lt1"/>
              </a:solidFill>
              <a:latin typeface="Malgun Gothic" charset="0"/>
              <a:ea typeface="Malgun Gothic" charset="0"/>
              <a:cs typeface="Malgun Gothic" charset="0"/>
            </a:endParaRPr>
          </a:p>
        </p:txBody>
      </p:sp>
      <p:sp>
        <p:nvSpPr>
          <p:cNvPr id="1319" name="Rect 0"/>
          <p:cNvSpPr txBox="1">
            <a:spLocks/>
          </p:cNvSpPr>
          <p:nvPr/>
        </p:nvSpPr>
        <p:spPr>
          <a:xfrm rot="0">
            <a:off x="4802505" y="2791460"/>
            <a:ext cx="1797050" cy="354330"/>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1000">
                <a:solidFill>
                  <a:schemeClr val="lt1"/>
                </a:solidFill>
                <a:latin typeface="Malgun Gothic" charset="0"/>
                <a:ea typeface="Malgun Gothic" charset="0"/>
                <a:cs typeface="Malgun Gothic" charset="0"/>
              </a:rPr>
              <a:t>기본 게임 {카테고리} </a:t>
            </a:r>
            <a:endParaRPr lang="ko-KR" altLang="en-US" sz="1000">
              <a:solidFill>
                <a:schemeClr val="lt1"/>
              </a:solidFill>
              <a:latin typeface="Malgun Gothic" charset="0"/>
              <a:ea typeface="Malgun Gothic" charset="0"/>
              <a:cs typeface="Malgun Gothic" charset="0"/>
            </a:endParaRPr>
          </a:p>
          <a:p>
            <a:pPr marL="0" indent="0" rtl="0" algn="l" latinLnBrk="0">
              <a:spcBef>
                <a:spcPts val="0"/>
              </a:spcBef>
              <a:spcAft>
                <a:spcPts val="0"/>
              </a:spcAft>
              <a:buFontTx/>
              <a:buNone/>
            </a:pPr>
            <a:r>
              <a:rPr lang="ko-KR" sz="700">
                <a:solidFill>
                  <a:schemeClr val="lt1"/>
                </a:solidFill>
                <a:latin typeface="Malgun Gothic" charset="0"/>
                <a:ea typeface="Malgun Gothic" charset="0"/>
                <a:cs typeface="Malgun Gothic" charset="0"/>
              </a:rPr>
              <a:t>게임 가격 (할인률)</a:t>
            </a:r>
            <a:endParaRPr lang="ko-KR" altLang="en-US" sz="700">
              <a:solidFill>
                <a:schemeClr val="lt1"/>
              </a:solidFill>
              <a:latin typeface="Malgun Gothic" charset="0"/>
              <a:ea typeface="Malgun Gothic" charset="0"/>
              <a:cs typeface="Malgun Gothic" charset="0"/>
            </a:endParaRPr>
          </a:p>
        </p:txBody>
      </p:sp>
      <p:sp>
        <p:nvSpPr>
          <p:cNvPr id="1320" name="Rect 0"/>
          <p:cNvSpPr txBox="1">
            <a:spLocks/>
          </p:cNvSpPr>
          <p:nvPr/>
        </p:nvSpPr>
        <p:spPr>
          <a:xfrm rot="0">
            <a:off x="4794885" y="3121025"/>
            <a:ext cx="1797050" cy="308610"/>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700">
                <a:solidFill>
                  <a:schemeClr val="lt1"/>
                </a:solidFill>
                <a:latin typeface="Malgun Gothic" charset="0"/>
                <a:ea typeface="Malgun Gothic" charset="0"/>
                <a:cs typeface="Malgun Gothic" charset="0"/>
              </a:rPr>
              <a:t>개발사 명</a:t>
            </a:r>
            <a:endParaRPr lang="ko-KR" altLang="en-US" sz="700">
              <a:solidFill>
                <a:schemeClr val="lt1"/>
              </a:solidFill>
              <a:latin typeface="Malgun Gothic" charset="0"/>
              <a:ea typeface="Malgun Gothic" charset="0"/>
              <a:cs typeface="Malgun Gothic" charset="0"/>
            </a:endParaRPr>
          </a:p>
          <a:p>
            <a:pPr marL="0" indent="0" rtl="0" algn="l" latinLnBrk="0">
              <a:spcBef>
                <a:spcPts val="0"/>
              </a:spcBef>
              <a:spcAft>
                <a:spcPts val="0"/>
              </a:spcAft>
              <a:buFontTx/>
              <a:buNone/>
            </a:pPr>
            <a:r>
              <a:rPr lang="ko-KR" sz="700">
                <a:solidFill>
                  <a:schemeClr val="lt1"/>
                </a:solidFill>
                <a:latin typeface="Malgun Gothic" charset="0"/>
                <a:ea typeface="Malgun Gothic" charset="0"/>
                <a:cs typeface="Malgun Gothic" charset="0"/>
              </a:rPr>
              <a:t>20201.6.18 할인 종료</a:t>
            </a:r>
            <a:endParaRPr lang="ko-KR" altLang="en-US" sz="700">
              <a:solidFill>
                <a:schemeClr val="lt1"/>
              </a:solidFill>
              <a:latin typeface="Malgun Gothic" charset="0"/>
              <a:ea typeface="Malgun Gothic" charset="0"/>
              <a:cs typeface="Malgun Gothic" charset="0"/>
            </a:endParaRPr>
          </a:p>
        </p:txBody>
      </p:sp>
      <p:sp>
        <p:nvSpPr>
          <p:cNvPr id="1321" name="Rect 0"/>
          <p:cNvSpPr txBox="1">
            <a:spLocks/>
          </p:cNvSpPr>
          <p:nvPr/>
        </p:nvSpPr>
        <p:spPr>
          <a:xfrm rot="0">
            <a:off x="4835525" y="3385185"/>
            <a:ext cx="577215" cy="200660"/>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700">
                <a:solidFill>
                  <a:schemeClr val="lt1"/>
                </a:solidFill>
                <a:latin typeface="Malgun Gothic" charset="0"/>
                <a:ea typeface="Malgun Gothic" charset="0"/>
                <a:cs typeface="Malgun Gothic" charset="0"/>
              </a:rPr>
              <a:t>몇 세 이상</a:t>
            </a:r>
            <a:endParaRPr lang="ko-KR" altLang="en-US" sz="700">
              <a:solidFill>
                <a:schemeClr val="lt1"/>
              </a:solidFill>
              <a:latin typeface="Malgun Gothic" charset="0"/>
              <a:ea typeface="Malgun Gothic" charset="0"/>
              <a:cs typeface="Malgun Gothic" charset="0"/>
            </a:endParaRPr>
          </a:p>
        </p:txBody>
      </p:sp>
      <p:sp>
        <p:nvSpPr>
          <p:cNvPr id="1322" name="Rect 0"/>
          <p:cNvSpPr>
            <a:spLocks/>
          </p:cNvSpPr>
          <p:nvPr/>
        </p:nvSpPr>
        <p:spPr>
          <a:xfrm rot="0">
            <a:off x="4869180" y="3829050"/>
            <a:ext cx="1735455" cy="198755"/>
          </a:xfrm>
          <a:prstGeom prst="roundRect">
            <a:avLst>
              <a:gd name="adj" fmla="val 16667"/>
            </a:avLst>
          </a:prstGeom>
          <a:noFill/>
          <a:ln w="9525" cap="flat" cmpd="sng">
            <a:solidFill>
              <a:srgbClr val="7F7F7F">
                <a:alpha val="100000"/>
              </a:srgbClr>
            </a:solidFill>
            <a:prstDash val="solid"/>
            <a:miter lim="800000"/>
          </a:ln>
        </p:spPr>
        <p:txBody>
          <a:bodyPr wrap="square" lIns="0" tIns="45720" rIns="0" bIns="45720" numCol="1" vert="horz" anchor="ctr">
            <a:noAutofit/>
          </a:bodyPr>
          <a:lstStyle/>
          <a:p>
            <a:pPr marL="0" indent="0" rtl="0" algn="ctr" latinLnBrk="0">
              <a:spcBef>
                <a:spcPts val="0"/>
              </a:spcBef>
              <a:spcAft>
                <a:spcPts val="0"/>
              </a:spcAft>
              <a:buFontTx/>
              <a:buNone/>
            </a:pPr>
            <a:r>
              <a:rPr lang="ko-KR" sz="900">
                <a:solidFill>
                  <a:srgbClr val="A5A5A5"/>
                </a:solidFill>
                <a:latin typeface="Malgun Gothic" charset="0"/>
                <a:ea typeface="Malgun Gothic" charset="0"/>
                <a:cs typeface="Malgun Gothic" charset="0"/>
              </a:rPr>
              <a:t>  +   위시 리스트 추가</a:t>
            </a:r>
            <a:endParaRPr lang="ko-KR" altLang="en-US" sz="900">
              <a:solidFill>
                <a:srgbClr val="A5A5A5"/>
              </a:solidFill>
              <a:latin typeface="Malgun Gothic" charset="0"/>
              <a:ea typeface="Malgun Gothic" charset="0"/>
              <a:cs typeface="Malgun Gothic" charset="0"/>
            </a:endParaRPr>
          </a:p>
        </p:txBody>
      </p:sp>
      <p:sp>
        <p:nvSpPr>
          <p:cNvPr id="1323" name="Rect 0"/>
          <p:cNvSpPr>
            <a:spLocks/>
          </p:cNvSpPr>
          <p:nvPr/>
        </p:nvSpPr>
        <p:spPr>
          <a:xfrm rot="0">
            <a:off x="4859020" y="3606165"/>
            <a:ext cx="1740535" cy="157480"/>
          </a:xfrm>
          <a:prstGeom prst="roundRect">
            <a:avLst>
              <a:gd name="adj" fmla="val 16667"/>
            </a:avLst>
          </a:prstGeom>
          <a:noFill/>
          <a:ln w="9525" cap="flat" cmpd="sng">
            <a:solidFill>
              <a:srgbClr val="7F7F7F">
                <a:alpha val="100000"/>
              </a:srgbClr>
            </a:solidFill>
            <a:prstDash val="solid"/>
            <a:miter lim="800000"/>
          </a:ln>
        </p:spPr>
        <p:txBody>
          <a:bodyPr wrap="square" lIns="0" tIns="45720" rIns="0" bIns="45720" numCol="1" vert="horz" anchor="ctr">
            <a:noAutofit/>
          </a:bodyPr>
          <a:lstStyle/>
          <a:p>
            <a:pPr marL="0" indent="0" rtl="0" algn="ctr" latinLnBrk="0">
              <a:spcBef>
                <a:spcPts val="0"/>
              </a:spcBef>
              <a:spcAft>
                <a:spcPts val="0"/>
              </a:spcAft>
              <a:buFontTx/>
              <a:buNone/>
            </a:pPr>
            <a:r>
              <a:rPr lang="ko-KR" sz="900">
                <a:solidFill>
                  <a:srgbClr val="A5A5A5"/>
                </a:solidFill>
                <a:latin typeface="Malgun Gothic" charset="0"/>
                <a:ea typeface="Malgun Gothic" charset="0"/>
                <a:cs typeface="Malgun Gothic" charset="0"/>
              </a:rPr>
              <a:t>구매</a:t>
            </a:r>
            <a:endParaRPr lang="ko-KR" altLang="en-US" sz="900">
              <a:solidFill>
                <a:srgbClr val="A5A5A5"/>
              </a:solidFill>
              <a:latin typeface="Malgun Gothic" charset="0"/>
              <a:ea typeface="Malgun Gothic" charset="0"/>
              <a:cs typeface="Malgun Gothic" charset="0"/>
            </a:endParaRPr>
          </a:p>
        </p:txBody>
      </p:sp>
      <p:sp>
        <p:nvSpPr>
          <p:cNvPr id="1324" name="Rect 0"/>
          <p:cNvSpPr>
            <a:spLocks/>
          </p:cNvSpPr>
          <p:nvPr/>
        </p:nvSpPr>
        <p:spPr>
          <a:xfrm rot="0">
            <a:off x="5164455" y="3860165"/>
            <a:ext cx="180975" cy="167640"/>
          </a:xfrm>
          <a:prstGeom prst="ellipse"/>
          <a:noFill/>
          <a:ln w="12700" cap="flat" cmpd="sng">
            <a:solidFill>
              <a:schemeClr val="lt1">
                <a:alpha val="100000"/>
              </a:schemeClr>
            </a:solidFill>
            <a:prstDash val="solid"/>
            <a:miter lim="800000"/>
          </a:ln>
        </p:spPr>
        <p:txBody>
          <a:bodyPr wrap="square" lIns="91440" tIns="45720" rIns="91440" bIns="45720" numCol="1" vert="horz" anchor="ctr">
            <a:noAutofit/>
          </a:bodyPr>
          <a:lstStyle/>
          <a:p>
            <a:pPr marL="0" indent="0" rtl="0" algn="ctr" latinLnBrk="0">
              <a:spcBef>
                <a:spcPts val="0"/>
              </a:spcBef>
              <a:spcAft>
                <a:spcPts val="0"/>
              </a:spcAft>
              <a:buFontTx/>
              <a:buNone/>
            </a:pPr>
            <a:endParaRPr lang="ko-KR" altLang="en-US"/>
          </a:p>
        </p:txBody>
      </p:sp>
      <p:sp>
        <p:nvSpPr>
          <p:cNvPr id="1325" name="Rect 0"/>
          <p:cNvSpPr txBox="1">
            <a:spLocks/>
          </p:cNvSpPr>
          <p:nvPr/>
        </p:nvSpPr>
        <p:spPr>
          <a:xfrm rot="0">
            <a:off x="1051560" y="2929890"/>
            <a:ext cx="3886200" cy="523875"/>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700">
                <a:solidFill>
                  <a:schemeClr val="lt1"/>
                </a:solidFill>
                <a:latin typeface="Malgun Gothic" charset="0"/>
                <a:ea typeface="Malgun Gothic" charset="0"/>
                <a:cs typeface="Malgun Gothic" charset="0"/>
              </a:rPr>
              <a:t>프리파이어는 궁극의 모바일 생존 슈팅 게임입니다. 이 게임은 10분 동안 당신을 외딴섬에 다른 49명의 사람과 가두고 생존하는지를 지켜보게 될 것입니다. 플레이어는 낙하산을 통해 자유롭게 시작 지점을 선택할 수 있고, 최대한 안전 지역 안에서 살아남기를 목표로 할 수 있습니다. 차량을 운전해 넓은 지역을 탐험할 수 있고, 풀에 몸을 숨길 수도 있습니다. 매복, 저격, 생존. 단 하나의 목표는 ""생존""하고 끝가지 살아남는 것입니다.</a:t>
            </a:r>
            <a:endParaRPr lang="ko-KR" altLang="en-US" sz="700">
              <a:solidFill>
                <a:schemeClr val="lt1"/>
              </a:solidFill>
              <a:latin typeface="Malgun Gothic" charset="0"/>
              <a:ea typeface="Malgun Gothic" charset="0"/>
              <a:cs typeface="Malgun Gothic" charset="0"/>
            </a:endParaRPr>
          </a:p>
        </p:txBody>
      </p:sp>
      <p:sp>
        <p:nvSpPr>
          <p:cNvPr id="1326" name="Rect 0"/>
          <p:cNvSpPr>
            <a:spLocks/>
          </p:cNvSpPr>
          <p:nvPr/>
        </p:nvSpPr>
        <p:spPr>
          <a:xfrm rot="0">
            <a:off x="695325" y="2658110"/>
            <a:ext cx="302260" cy="302260"/>
          </a:xfrm>
          <a:prstGeom prst="ellipse"/>
          <a:solidFill>
            <a:srgbClr val="F4B081"/>
          </a:solidFill>
          <a:ln w="12700" cap="flat" cmpd="sng">
            <a:solidFill>
              <a:srgbClr val="42719B">
                <a:alpha val="100000"/>
              </a:srgbClr>
            </a:solidFill>
            <a:prstDash val="solid"/>
            <a:miter lim="800000"/>
          </a:ln>
        </p:spPr>
        <p:txBody>
          <a:bodyPr wrap="square" lIns="91440" tIns="45720" rIns="91440" bIns="45720" numCol="1" vert="horz" anchor="ctr">
            <a:noAutofit/>
          </a:bodyPr>
          <a:lstStyle/>
          <a:p>
            <a:pPr marL="0" indent="0" rtl="0" algn="ctr" latinLnBrk="0">
              <a:spcBef>
                <a:spcPts val="0"/>
              </a:spcBef>
              <a:spcAft>
                <a:spcPts val="0"/>
              </a:spcAft>
              <a:buFontTx/>
              <a:buNone/>
            </a:pPr>
            <a:endParaRPr lang="ko-KR" altLang="en-US"/>
          </a:p>
        </p:txBody>
      </p:sp>
      <p:sp>
        <p:nvSpPr>
          <p:cNvPr id="1327" name="Rect 0"/>
          <p:cNvSpPr>
            <a:spLocks/>
          </p:cNvSpPr>
          <p:nvPr/>
        </p:nvSpPr>
        <p:spPr>
          <a:xfrm rot="16200000">
            <a:off x="805815" y="2767965"/>
            <a:ext cx="80645" cy="144145"/>
          </a:xfrm>
          <a:prstGeom prst="flowChartDelay"/>
          <a:solidFill>
            <a:srgbClr val="7F7F7F"/>
          </a:solidFill>
          <a:ln w="0">
            <a:noFill/>
            <a:prstDash/>
          </a:ln>
        </p:spPr>
        <p:txBody>
          <a:bodyPr wrap="square" lIns="91440" tIns="45720" rIns="91440" bIns="45720" numCol="1" vert="horz" anchor="ctr">
            <a:noAutofit/>
          </a:bodyPr>
          <a:lstStyle/>
          <a:p>
            <a:pPr marL="0" indent="0" rtl="0" algn="ctr" latinLnBrk="0">
              <a:spcBef>
                <a:spcPts val="0"/>
              </a:spcBef>
              <a:spcAft>
                <a:spcPts val="0"/>
              </a:spcAft>
              <a:buFontTx/>
              <a:buNone/>
            </a:pPr>
            <a:endParaRPr lang="ko-KR" altLang="en-US"/>
          </a:p>
        </p:txBody>
      </p:sp>
      <p:sp>
        <p:nvSpPr>
          <p:cNvPr id="1328" name="Rect 0"/>
          <p:cNvSpPr>
            <a:spLocks/>
          </p:cNvSpPr>
          <p:nvPr/>
        </p:nvSpPr>
        <p:spPr>
          <a:xfrm rot="0">
            <a:off x="809625" y="2708275"/>
            <a:ext cx="72390" cy="72390"/>
          </a:xfrm>
          <a:prstGeom prst="ellipse"/>
          <a:solidFill>
            <a:srgbClr val="7F7F7F"/>
          </a:solidFill>
          <a:ln w="0">
            <a:noFill/>
            <a:prstDash/>
          </a:ln>
        </p:spPr>
        <p:txBody>
          <a:bodyPr wrap="square" lIns="91440" tIns="45720" rIns="91440" bIns="45720" numCol="1" vert="horz" anchor="ctr">
            <a:noAutofit/>
          </a:bodyPr>
          <a:lstStyle/>
          <a:p>
            <a:pPr marL="0" indent="0" rtl="0" algn="ctr" latinLnBrk="0">
              <a:spcBef>
                <a:spcPts val="0"/>
              </a:spcBef>
              <a:spcAft>
                <a:spcPts val="0"/>
              </a:spcAft>
              <a:buFontTx/>
              <a:buNone/>
            </a:pPr>
            <a:endParaRPr lang="ko-KR" altLang="en-US"/>
          </a:p>
        </p:txBody>
      </p:sp>
      <p:sp>
        <p:nvSpPr>
          <p:cNvPr id="1329" name="Rect 0"/>
          <p:cNvSpPr txBox="1">
            <a:spLocks/>
          </p:cNvSpPr>
          <p:nvPr/>
        </p:nvSpPr>
        <p:spPr>
          <a:xfrm rot="0">
            <a:off x="1051560" y="2603500"/>
            <a:ext cx="702945" cy="200660"/>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700" b="1">
                <a:solidFill>
                  <a:schemeClr val="lt1"/>
                </a:solidFill>
                <a:latin typeface="Malgun Gothic" charset="0"/>
                <a:ea typeface="Malgun Gothic" charset="0"/>
                <a:cs typeface="Malgun Gothic" charset="0"/>
              </a:rPr>
              <a:t>선플러</a:t>
            </a:r>
            <a:endParaRPr lang="ko-KR" altLang="en-US" sz="700" b="1">
              <a:solidFill>
                <a:schemeClr val="lt1"/>
              </a:solidFill>
              <a:latin typeface="Malgun Gothic" charset="0"/>
              <a:ea typeface="Malgun Gothic" charset="0"/>
              <a:cs typeface="Malgun Gothic" charset="0"/>
            </a:endParaRPr>
          </a:p>
        </p:txBody>
      </p:sp>
      <p:sp>
        <p:nvSpPr>
          <p:cNvPr id="1330" name="Rect 0"/>
          <p:cNvSpPr>
            <a:spLocks/>
          </p:cNvSpPr>
          <p:nvPr/>
        </p:nvSpPr>
        <p:spPr>
          <a:xfrm rot="0">
            <a:off x="1144270" y="2774315"/>
            <a:ext cx="104775" cy="104775"/>
          </a:xfrm>
          <a:prstGeom prst="star5">
            <a:avLst>
              <a:gd name="adj" fmla="val 19098"/>
              <a:gd name="hf" fmla="val 105146"/>
              <a:gd name="vf" fmla="val 110557"/>
            </a:avLst>
          </a:prstGeom>
          <a:solidFill>
            <a:schemeClr val="lt1"/>
          </a:solidFill>
          <a:ln w="0">
            <a:noFill/>
            <a:prstDash/>
          </a:ln>
        </p:spPr>
        <p:txBody>
          <a:bodyPr wrap="square" lIns="91440" tIns="45720" rIns="91440" bIns="45720" numCol="1" vert="horz" anchor="ctr">
            <a:noAutofit/>
          </a:bodyPr>
          <a:lstStyle/>
          <a:p>
            <a:pPr marL="0" indent="0" rtl="0" algn="ctr" latinLnBrk="0">
              <a:spcBef>
                <a:spcPts val="0"/>
              </a:spcBef>
              <a:spcAft>
                <a:spcPts val="0"/>
              </a:spcAft>
              <a:buFontTx/>
              <a:buNone/>
            </a:pPr>
            <a:endParaRPr lang="ko-KR" altLang="en-US"/>
          </a:p>
        </p:txBody>
      </p:sp>
      <p:sp>
        <p:nvSpPr>
          <p:cNvPr id="1331" name="Rect 0"/>
          <p:cNvSpPr>
            <a:spLocks/>
          </p:cNvSpPr>
          <p:nvPr/>
        </p:nvSpPr>
        <p:spPr>
          <a:xfrm rot="0">
            <a:off x="1259840" y="2774315"/>
            <a:ext cx="104775" cy="104775"/>
          </a:xfrm>
          <a:prstGeom prst="star5">
            <a:avLst>
              <a:gd name="adj" fmla="val 19098"/>
              <a:gd name="hf" fmla="val 105146"/>
              <a:gd name="vf" fmla="val 110557"/>
            </a:avLst>
          </a:prstGeom>
          <a:solidFill>
            <a:schemeClr val="lt1"/>
          </a:solidFill>
          <a:ln w="0">
            <a:noFill/>
            <a:prstDash/>
          </a:ln>
        </p:spPr>
        <p:txBody>
          <a:bodyPr wrap="square" lIns="91440" tIns="45720" rIns="91440" bIns="45720" numCol="1" vert="horz" anchor="ctr">
            <a:noAutofit/>
          </a:bodyPr>
          <a:lstStyle/>
          <a:p>
            <a:pPr marL="0" indent="0" rtl="0" algn="ctr" latinLnBrk="0">
              <a:spcBef>
                <a:spcPts val="0"/>
              </a:spcBef>
              <a:spcAft>
                <a:spcPts val="0"/>
              </a:spcAft>
              <a:buFontTx/>
              <a:buNone/>
            </a:pPr>
            <a:endParaRPr lang="ko-KR" altLang="en-US"/>
          </a:p>
        </p:txBody>
      </p:sp>
      <p:sp>
        <p:nvSpPr>
          <p:cNvPr id="1332" name="Rect 0"/>
          <p:cNvSpPr>
            <a:spLocks/>
          </p:cNvSpPr>
          <p:nvPr/>
        </p:nvSpPr>
        <p:spPr>
          <a:xfrm rot="0">
            <a:off x="1383665" y="2774315"/>
            <a:ext cx="104775" cy="104775"/>
          </a:xfrm>
          <a:prstGeom prst="star5">
            <a:avLst>
              <a:gd name="adj" fmla="val 19098"/>
              <a:gd name="hf" fmla="val 105146"/>
              <a:gd name="vf" fmla="val 110557"/>
            </a:avLst>
          </a:prstGeom>
          <a:solidFill>
            <a:schemeClr val="lt1"/>
          </a:solidFill>
          <a:ln w="0">
            <a:noFill/>
            <a:prstDash/>
          </a:ln>
        </p:spPr>
        <p:txBody>
          <a:bodyPr wrap="square" lIns="91440" tIns="45720" rIns="91440" bIns="45720" numCol="1" vert="horz" anchor="ctr">
            <a:noAutofit/>
          </a:bodyPr>
          <a:lstStyle/>
          <a:p>
            <a:pPr marL="0" indent="0" rtl="0" algn="ctr" latinLnBrk="0">
              <a:spcBef>
                <a:spcPts val="0"/>
              </a:spcBef>
              <a:spcAft>
                <a:spcPts val="0"/>
              </a:spcAft>
              <a:buFontTx/>
              <a:buNone/>
            </a:pPr>
            <a:endParaRPr lang="ko-KR" altLang="en-US"/>
          </a:p>
        </p:txBody>
      </p:sp>
      <p:sp>
        <p:nvSpPr>
          <p:cNvPr id="1333" name="Rect 0"/>
          <p:cNvSpPr>
            <a:spLocks/>
          </p:cNvSpPr>
          <p:nvPr/>
        </p:nvSpPr>
        <p:spPr>
          <a:xfrm rot="0">
            <a:off x="1508760" y="2774315"/>
            <a:ext cx="104775" cy="104775"/>
          </a:xfrm>
          <a:prstGeom prst="star5">
            <a:avLst>
              <a:gd name="adj" fmla="val 19098"/>
              <a:gd name="hf" fmla="val 105146"/>
              <a:gd name="vf" fmla="val 110557"/>
            </a:avLst>
          </a:prstGeom>
          <a:solidFill>
            <a:schemeClr val="lt1"/>
          </a:solidFill>
          <a:ln w="0">
            <a:noFill/>
            <a:prstDash/>
          </a:ln>
        </p:spPr>
        <p:txBody>
          <a:bodyPr wrap="square" lIns="91440" tIns="45720" rIns="91440" bIns="45720" numCol="1" vert="horz" anchor="ctr">
            <a:noAutofit/>
          </a:bodyPr>
          <a:lstStyle/>
          <a:p>
            <a:pPr marL="0" indent="0" rtl="0" algn="ctr" latinLnBrk="0">
              <a:spcBef>
                <a:spcPts val="0"/>
              </a:spcBef>
              <a:spcAft>
                <a:spcPts val="0"/>
              </a:spcAft>
              <a:buFontTx/>
              <a:buNone/>
            </a:pPr>
            <a:endParaRPr lang="ko-KR" altLang="en-US"/>
          </a:p>
        </p:txBody>
      </p:sp>
      <p:sp>
        <p:nvSpPr>
          <p:cNvPr id="1334" name="Rect 0"/>
          <p:cNvSpPr>
            <a:spLocks/>
          </p:cNvSpPr>
          <p:nvPr/>
        </p:nvSpPr>
        <p:spPr>
          <a:xfrm rot="0">
            <a:off x="1632585" y="2774315"/>
            <a:ext cx="104775" cy="104775"/>
          </a:xfrm>
          <a:prstGeom prst="star5">
            <a:avLst>
              <a:gd name="adj" fmla="val 19098"/>
              <a:gd name="hf" fmla="val 105146"/>
              <a:gd name="vf" fmla="val 110557"/>
            </a:avLst>
          </a:prstGeom>
          <a:solidFill>
            <a:schemeClr val="lt1">
              <a:alpha val="51025"/>
            </a:schemeClr>
          </a:solidFill>
          <a:ln w="0">
            <a:noFill/>
            <a:prstDash/>
          </a:ln>
        </p:spPr>
        <p:txBody>
          <a:bodyPr wrap="square" lIns="91440" tIns="45720" rIns="91440" bIns="45720" numCol="1" vert="horz" anchor="ctr">
            <a:noAutofit/>
          </a:bodyPr>
          <a:lstStyle/>
          <a:p>
            <a:pPr marL="0" indent="0" rtl="0" algn="ctr" latinLnBrk="0">
              <a:spcBef>
                <a:spcPts val="0"/>
              </a:spcBef>
              <a:spcAft>
                <a:spcPts val="0"/>
              </a:spcAft>
              <a:buFontTx/>
              <a:buNone/>
            </a:pPr>
            <a:endParaRPr lang="ko-KR" altLang="en-US"/>
          </a:p>
        </p:txBody>
      </p:sp>
      <p:sp>
        <p:nvSpPr>
          <p:cNvPr id="1335" name="Rect 0"/>
          <p:cNvSpPr txBox="1">
            <a:spLocks/>
          </p:cNvSpPr>
          <p:nvPr/>
        </p:nvSpPr>
        <p:spPr>
          <a:xfrm rot="0">
            <a:off x="1717040" y="2734945"/>
            <a:ext cx="763270" cy="200660"/>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700">
                <a:solidFill>
                  <a:srgbClr val="7F7F7F"/>
                </a:solidFill>
                <a:latin typeface="Malgun Gothic" charset="0"/>
                <a:ea typeface="Malgun Gothic" charset="0"/>
                <a:cs typeface="Malgun Gothic" charset="0"/>
              </a:rPr>
              <a:t>2021년 06월 10일</a:t>
            </a:r>
            <a:endParaRPr lang="ko-KR" altLang="en-US" sz="700">
              <a:solidFill>
                <a:srgbClr val="7F7F7F"/>
              </a:solidFill>
              <a:latin typeface="Malgun Gothic" charset="0"/>
              <a:ea typeface="Malgun Gothic" charset="0"/>
              <a:cs typeface="Malgun Gothic" charset="0"/>
            </a:endParaRPr>
          </a:p>
        </p:txBody>
      </p:sp>
      <p:pic>
        <p:nvPicPr>
          <p:cNvPr id="1336" name="Picture " descr="C:/Users/paro_/AppData/Roaming/PolarisOffice/ETemp/13276_15933728/image7.jpg"/>
          <p:cNvPicPr>
            <a:picLocks/>
          </p:cNvPicPr>
          <p:nvPr/>
        </p:nvPicPr>
        <p:blipFill rotWithShape="1">
          <a:blip r:embed="rId4" cstate="print">
            <a:extLst>
              <a:ext uri="{28A0092B-C50C-407E-A947-70E740481C1C}">
                <a14:useLocalDpi xmlns:a14="http://schemas.microsoft.com/office/drawing/2010/main" val="0"/>
              </a:ext>
            </a:extLst>
          </a:blip>
          <a:stretch>
            <a:fillRect/>
          </a:stretch>
        </p:blipFill>
        <p:spPr>
          <a:xfrm rot="0">
            <a:off x="4269740" y="1771015"/>
            <a:ext cx="211455" cy="234315"/>
          </a:xfrm>
          <a:prstGeom prst="rect"/>
          <a:noFill/>
          <a:ln w="0">
            <a:noFill/>
            <a:prstDash/>
          </a:ln>
        </p:spPr>
      </p:pic>
      <p:sp>
        <p:nvSpPr>
          <p:cNvPr id="1337" name="Rect 0"/>
          <p:cNvSpPr txBox="1">
            <a:spLocks/>
          </p:cNvSpPr>
          <p:nvPr/>
        </p:nvSpPr>
        <p:spPr>
          <a:xfrm rot="0">
            <a:off x="4573905" y="1707515"/>
            <a:ext cx="200025" cy="323850"/>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500" b="1">
                <a:solidFill>
                  <a:schemeClr val="lt1"/>
                </a:solidFill>
                <a:latin typeface="Malgun Gothic" charset="0"/>
                <a:ea typeface="Malgun Gothic" charset="0"/>
                <a:cs typeface="Malgun Gothic" charset="0"/>
              </a:rPr>
              <a:t>.</a:t>
            </a:r>
            <a:endParaRPr lang="ko-KR" altLang="en-US" sz="500" b="1">
              <a:solidFill>
                <a:schemeClr val="lt1"/>
              </a:solidFill>
              <a:latin typeface="Malgun Gothic" charset="0"/>
              <a:ea typeface="Malgun Gothic" charset="0"/>
              <a:cs typeface="Malgun Gothic" charset="0"/>
            </a:endParaRPr>
          </a:p>
          <a:p>
            <a:pPr marL="0" indent="0" rtl="0" algn="l" latinLnBrk="0">
              <a:spcBef>
                <a:spcPts val="0"/>
              </a:spcBef>
              <a:spcAft>
                <a:spcPts val="0"/>
              </a:spcAft>
              <a:buFontTx/>
              <a:buNone/>
            </a:pPr>
            <a:r>
              <a:rPr lang="ko-KR" sz="500" b="1">
                <a:solidFill>
                  <a:schemeClr val="lt1"/>
                </a:solidFill>
                <a:latin typeface="Malgun Gothic" charset="0"/>
                <a:ea typeface="Malgun Gothic" charset="0"/>
                <a:cs typeface="Malgun Gothic" charset="0"/>
              </a:rPr>
              <a:t>.</a:t>
            </a:r>
            <a:endParaRPr lang="ko-KR" altLang="en-US" sz="500" b="1">
              <a:solidFill>
                <a:schemeClr val="lt1"/>
              </a:solidFill>
              <a:latin typeface="Malgun Gothic" charset="0"/>
              <a:ea typeface="Malgun Gothic" charset="0"/>
              <a:cs typeface="Malgun Gothic" charset="0"/>
            </a:endParaRPr>
          </a:p>
          <a:p>
            <a:pPr marL="0" indent="0" rtl="0" algn="l" latinLnBrk="0">
              <a:spcBef>
                <a:spcPts val="0"/>
              </a:spcBef>
              <a:spcAft>
                <a:spcPts val="0"/>
              </a:spcAft>
              <a:buFontTx/>
              <a:buNone/>
            </a:pPr>
            <a:r>
              <a:rPr lang="ko-KR" sz="500" b="1">
                <a:solidFill>
                  <a:schemeClr val="lt1"/>
                </a:solidFill>
                <a:latin typeface="Malgun Gothic" charset="0"/>
                <a:ea typeface="Malgun Gothic" charset="0"/>
                <a:cs typeface="Malgun Gothic" charset="0"/>
              </a:rPr>
              <a:t>.</a:t>
            </a:r>
            <a:endParaRPr lang="ko-KR" altLang="en-US" sz="500" b="1">
              <a:solidFill>
                <a:schemeClr val="lt1"/>
              </a:solidFill>
              <a:latin typeface="Malgun Gothic" charset="0"/>
              <a:ea typeface="Malgun Gothic" charset="0"/>
              <a:cs typeface="Malgun Gothic" charset="0"/>
            </a:endParaRPr>
          </a:p>
        </p:txBody>
      </p:sp>
      <p:pic>
        <p:nvPicPr>
          <p:cNvPr id="1338" name="Picture " descr="C:/Users/paro_/AppData/Roaming/PolarisOffice/ETemp/13276_15933728/image7.jpg"/>
          <p:cNvPicPr>
            <a:picLocks/>
          </p:cNvPicPr>
          <p:nvPr/>
        </p:nvPicPr>
        <p:blipFill rotWithShape="1">
          <a:blip r:embed="rId4" cstate="print">
            <a:extLst>
              <a:ext uri="{28A0092B-C50C-407E-A947-70E740481C1C}">
                <a14:useLocalDpi xmlns:a14="http://schemas.microsoft.com/office/drawing/2010/main" val="0"/>
              </a:ext>
            </a:extLst>
          </a:blip>
          <a:stretch>
            <a:fillRect/>
          </a:stretch>
        </p:blipFill>
        <p:spPr>
          <a:xfrm rot="0">
            <a:off x="4269740" y="2676525"/>
            <a:ext cx="211455" cy="234315"/>
          </a:xfrm>
          <a:prstGeom prst="rect"/>
          <a:noFill/>
          <a:ln w="0">
            <a:noFill/>
            <a:prstDash/>
          </a:ln>
        </p:spPr>
      </p:pic>
      <p:sp>
        <p:nvSpPr>
          <p:cNvPr id="1339" name="Rect 0"/>
          <p:cNvSpPr txBox="1">
            <a:spLocks/>
          </p:cNvSpPr>
          <p:nvPr/>
        </p:nvSpPr>
        <p:spPr>
          <a:xfrm rot="0">
            <a:off x="4573905" y="2613025"/>
            <a:ext cx="200025" cy="323850"/>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500" b="1">
                <a:solidFill>
                  <a:schemeClr val="lt1"/>
                </a:solidFill>
                <a:latin typeface="Malgun Gothic" charset="0"/>
                <a:ea typeface="Malgun Gothic" charset="0"/>
                <a:cs typeface="Malgun Gothic" charset="0"/>
              </a:rPr>
              <a:t>.</a:t>
            </a:r>
            <a:endParaRPr lang="ko-KR" altLang="en-US" sz="500" b="1">
              <a:solidFill>
                <a:schemeClr val="lt1"/>
              </a:solidFill>
              <a:latin typeface="Malgun Gothic" charset="0"/>
              <a:ea typeface="Malgun Gothic" charset="0"/>
              <a:cs typeface="Malgun Gothic" charset="0"/>
            </a:endParaRPr>
          </a:p>
          <a:p>
            <a:pPr marL="0" indent="0" rtl="0" algn="l" latinLnBrk="0">
              <a:spcBef>
                <a:spcPts val="0"/>
              </a:spcBef>
              <a:spcAft>
                <a:spcPts val="0"/>
              </a:spcAft>
              <a:buFontTx/>
              <a:buNone/>
            </a:pPr>
            <a:r>
              <a:rPr lang="ko-KR" sz="500" b="1">
                <a:solidFill>
                  <a:schemeClr val="lt1"/>
                </a:solidFill>
                <a:latin typeface="Malgun Gothic" charset="0"/>
                <a:ea typeface="Malgun Gothic" charset="0"/>
                <a:cs typeface="Malgun Gothic" charset="0"/>
              </a:rPr>
              <a:t>.</a:t>
            </a:r>
            <a:endParaRPr lang="ko-KR" altLang="en-US" sz="500" b="1">
              <a:solidFill>
                <a:schemeClr val="lt1"/>
              </a:solidFill>
              <a:latin typeface="Malgun Gothic" charset="0"/>
              <a:ea typeface="Malgun Gothic" charset="0"/>
              <a:cs typeface="Malgun Gothic" charset="0"/>
            </a:endParaRPr>
          </a:p>
          <a:p>
            <a:pPr marL="0" indent="0" rtl="0" algn="l" latinLnBrk="0">
              <a:spcBef>
                <a:spcPts val="0"/>
              </a:spcBef>
              <a:spcAft>
                <a:spcPts val="0"/>
              </a:spcAft>
              <a:buFontTx/>
              <a:buNone/>
            </a:pPr>
            <a:r>
              <a:rPr lang="ko-KR" sz="500" b="1">
                <a:solidFill>
                  <a:schemeClr val="lt1"/>
                </a:solidFill>
                <a:latin typeface="Malgun Gothic" charset="0"/>
                <a:ea typeface="Malgun Gothic" charset="0"/>
                <a:cs typeface="Malgun Gothic" charset="0"/>
              </a:rPr>
              <a:t>.</a:t>
            </a:r>
            <a:endParaRPr lang="ko-KR" altLang="en-US" sz="500" b="1">
              <a:solidFill>
                <a:schemeClr val="lt1"/>
              </a:solidFill>
              <a:latin typeface="Malgun Gothic" charset="0"/>
              <a:ea typeface="Malgun Gothic" charset="0"/>
              <a:cs typeface="Malgun Gothic" charset="0"/>
            </a:endParaRPr>
          </a:p>
        </p:txBody>
      </p:sp>
      <p:sp>
        <p:nvSpPr>
          <p:cNvPr id="1340" name="Rect 0"/>
          <p:cNvSpPr txBox="1">
            <a:spLocks/>
          </p:cNvSpPr>
          <p:nvPr/>
        </p:nvSpPr>
        <p:spPr>
          <a:xfrm rot="0">
            <a:off x="1049655" y="3834765"/>
            <a:ext cx="3886200" cy="523875"/>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700">
                <a:solidFill>
                  <a:schemeClr val="lt1"/>
                </a:solidFill>
                <a:latin typeface="Malgun Gothic" charset="0"/>
                <a:ea typeface="Malgun Gothic" charset="0"/>
                <a:cs typeface="Malgun Gothic" charset="0"/>
              </a:rPr>
              <a:t>프리파이어는 궁극의 모바일 생존 슈팅 게임입니다. 이 게임은 10분 동안 당신을 외딴섬에 다른 49명의 사람과 가두고 생존하는지를 지켜보게 될 것입니다. 플레이어는 낙하산을 통해 자유롭게 시작 지점을 선택할 수 있고, 최대한 안전 지역 안에서 살아남기를 목표로 할 수 있습니다. 차량을 운전해 넓은 지역을 탐험할 수 있고, 풀에 몸을 숨길 수도 있습니다. 매복, 저격, 생존. 단 하나의 목표는 ""생존""하고 끝가지 살아남는 것입니다.</a:t>
            </a:r>
            <a:endParaRPr lang="ko-KR" altLang="en-US" sz="700">
              <a:solidFill>
                <a:schemeClr val="lt1"/>
              </a:solidFill>
              <a:latin typeface="Malgun Gothic" charset="0"/>
              <a:ea typeface="Malgun Gothic" charset="0"/>
              <a:cs typeface="Malgun Gothic" charset="0"/>
            </a:endParaRPr>
          </a:p>
        </p:txBody>
      </p:sp>
      <p:sp>
        <p:nvSpPr>
          <p:cNvPr id="1341" name="Rect 0"/>
          <p:cNvSpPr>
            <a:spLocks/>
          </p:cNvSpPr>
          <p:nvPr/>
        </p:nvSpPr>
        <p:spPr>
          <a:xfrm rot="0">
            <a:off x="692785" y="3562985"/>
            <a:ext cx="302260" cy="302260"/>
          </a:xfrm>
          <a:prstGeom prst="ellipse"/>
          <a:solidFill>
            <a:srgbClr val="C00000"/>
          </a:solidFill>
          <a:ln w="12700" cap="flat" cmpd="sng">
            <a:solidFill>
              <a:srgbClr val="42719B">
                <a:alpha val="100000"/>
              </a:srgbClr>
            </a:solidFill>
            <a:prstDash val="solid"/>
            <a:miter lim="800000"/>
          </a:ln>
        </p:spPr>
        <p:txBody>
          <a:bodyPr wrap="square" lIns="91440" tIns="45720" rIns="91440" bIns="45720" numCol="1" vert="horz" anchor="ctr">
            <a:noAutofit/>
          </a:bodyPr>
          <a:lstStyle/>
          <a:p>
            <a:pPr marL="0" indent="0" rtl="0" algn="ctr" latinLnBrk="0">
              <a:spcBef>
                <a:spcPts val="0"/>
              </a:spcBef>
              <a:spcAft>
                <a:spcPts val="0"/>
              </a:spcAft>
              <a:buFontTx/>
              <a:buNone/>
            </a:pPr>
            <a:endParaRPr lang="ko-KR" altLang="en-US"/>
          </a:p>
        </p:txBody>
      </p:sp>
      <p:sp>
        <p:nvSpPr>
          <p:cNvPr id="1342" name="Rect 0"/>
          <p:cNvSpPr>
            <a:spLocks/>
          </p:cNvSpPr>
          <p:nvPr/>
        </p:nvSpPr>
        <p:spPr>
          <a:xfrm rot="16200000">
            <a:off x="803275" y="3672840"/>
            <a:ext cx="80645" cy="144145"/>
          </a:xfrm>
          <a:prstGeom prst="flowChartDelay"/>
          <a:solidFill>
            <a:srgbClr val="7F7F7F"/>
          </a:solidFill>
          <a:ln w="0">
            <a:noFill/>
            <a:prstDash/>
          </a:ln>
        </p:spPr>
        <p:txBody>
          <a:bodyPr wrap="square" lIns="91440" tIns="45720" rIns="91440" bIns="45720" numCol="1" vert="horz" anchor="ctr">
            <a:noAutofit/>
          </a:bodyPr>
          <a:lstStyle/>
          <a:p>
            <a:pPr marL="0" indent="0" rtl="0" algn="ctr" latinLnBrk="0">
              <a:spcBef>
                <a:spcPts val="0"/>
              </a:spcBef>
              <a:spcAft>
                <a:spcPts val="0"/>
              </a:spcAft>
              <a:buFontTx/>
              <a:buNone/>
            </a:pPr>
            <a:endParaRPr lang="ko-KR" altLang="en-US"/>
          </a:p>
        </p:txBody>
      </p:sp>
      <p:sp>
        <p:nvSpPr>
          <p:cNvPr id="1343" name="Rect 0"/>
          <p:cNvSpPr>
            <a:spLocks/>
          </p:cNvSpPr>
          <p:nvPr/>
        </p:nvSpPr>
        <p:spPr>
          <a:xfrm rot="0">
            <a:off x="807720" y="3613150"/>
            <a:ext cx="72390" cy="72390"/>
          </a:xfrm>
          <a:prstGeom prst="ellipse"/>
          <a:solidFill>
            <a:srgbClr val="7F7F7F"/>
          </a:solidFill>
          <a:ln w="0">
            <a:noFill/>
            <a:prstDash/>
          </a:ln>
        </p:spPr>
        <p:txBody>
          <a:bodyPr wrap="square" lIns="91440" tIns="45720" rIns="91440" bIns="45720" numCol="1" vert="horz" anchor="ctr">
            <a:noAutofit/>
          </a:bodyPr>
          <a:lstStyle/>
          <a:p>
            <a:pPr marL="0" indent="0" rtl="0" algn="ctr" latinLnBrk="0">
              <a:spcBef>
                <a:spcPts val="0"/>
              </a:spcBef>
              <a:spcAft>
                <a:spcPts val="0"/>
              </a:spcAft>
              <a:buFontTx/>
              <a:buNone/>
            </a:pPr>
            <a:endParaRPr lang="ko-KR" altLang="en-US"/>
          </a:p>
        </p:txBody>
      </p:sp>
      <p:sp>
        <p:nvSpPr>
          <p:cNvPr id="1344" name="Rect 0"/>
          <p:cNvSpPr txBox="1">
            <a:spLocks/>
          </p:cNvSpPr>
          <p:nvPr/>
        </p:nvSpPr>
        <p:spPr>
          <a:xfrm rot="0">
            <a:off x="1049655" y="3507740"/>
            <a:ext cx="702945" cy="200660"/>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700" b="1">
                <a:solidFill>
                  <a:schemeClr val="lt1"/>
                </a:solidFill>
                <a:latin typeface="Malgun Gothic" charset="0"/>
                <a:ea typeface="Malgun Gothic" charset="0"/>
                <a:cs typeface="Malgun Gothic" charset="0"/>
              </a:rPr>
              <a:t>프로악플러</a:t>
            </a:r>
            <a:endParaRPr lang="ko-KR" altLang="en-US" sz="700" b="1">
              <a:solidFill>
                <a:schemeClr val="lt1"/>
              </a:solidFill>
              <a:latin typeface="Malgun Gothic" charset="0"/>
              <a:ea typeface="Malgun Gothic" charset="0"/>
              <a:cs typeface="Malgun Gothic" charset="0"/>
            </a:endParaRPr>
          </a:p>
        </p:txBody>
      </p:sp>
      <p:sp>
        <p:nvSpPr>
          <p:cNvPr id="1345" name="Rect 0"/>
          <p:cNvSpPr>
            <a:spLocks/>
          </p:cNvSpPr>
          <p:nvPr/>
        </p:nvSpPr>
        <p:spPr>
          <a:xfrm rot="0">
            <a:off x="1141730" y="3679190"/>
            <a:ext cx="104775" cy="104775"/>
          </a:xfrm>
          <a:prstGeom prst="star5">
            <a:avLst>
              <a:gd name="adj" fmla="val 19098"/>
              <a:gd name="hf" fmla="val 105146"/>
              <a:gd name="vf" fmla="val 110557"/>
            </a:avLst>
          </a:prstGeom>
          <a:solidFill>
            <a:schemeClr val="lt1"/>
          </a:solidFill>
          <a:ln w="0">
            <a:noFill/>
            <a:prstDash/>
          </a:ln>
        </p:spPr>
        <p:txBody>
          <a:bodyPr wrap="square" lIns="91440" tIns="45720" rIns="91440" bIns="45720" numCol="1" vert="horz" anchor="ctr">
            <a:noAutofit/>
          </a:bodyPr>
          <a:lstStyle/>
          <a:p>
            <a:pPr marL="0" indent="0" rtl="0" algn="ctr" latinLnBrk="0">
              <a:spcBef>
                <a:spcPts val="0"/>
              </a:spcBef>
              <a:spcAft>
                <a:spcPts val="0"/>
              </a:spcAft>
              <a:buFontTx/>
              <a:buNone/>
            </a:pPr>
            <a:endParaRPr lang="ko-KR" altLang="en-US"/>
          </a:p>
        </p:txBody>
      </p:sp>
      <p:sp>
        <p:nvSpPr>
          <p:cNvPr id="1346" name="Rect 0"/>
          <p:cNvSpPr>
            <a:spLocks/>
          </p:cNvSpPr>
          <p:nvPr/>
        </p:nvSpPr>
        <p:spPr>
          <a:xfrm rot="0">
            <a:off x="1257300" y="3679190"/>
            <a:ext cx="104775" cy="104775"/>
          </a:xfrm>
          <a:prstGeom prst="star5">
            <a:avLst>
              <a:gd name="adj" fmla="val 19098"/>
              <a:gd name="hf" fmla="val 105146"/>
              <a:gd name="vf" fmla="val 110557"/>
            </a:avLst>
          </a:prstGeom>
          <a:solidFill>
            <a:schemeClr val="lt1"/>
          </a:solidFill>
          <a:ln w="0">
            <a:noFill/>
            <a:prstDash/>
          </a:ln>
        </p:spPr>
        <p:txBody>
          <a:bodyPr wrap="square" lIns="91440" tIns="45720" rIns="91440" bIns="45720" numCol="1" vert="horz" anchor="ctr">
            <a:noAutofit/>
          </a:bodyPr>
          <a:lstStyle/>
          <a:p>
            <a:pPr marL="0" indent="0" rtl="0" algn="ctr" latinLnBrk="0">
              <a:spcBef>
                <a:spcPts val="0"/>
              </a:spcBef>
              <a:spcAft>
                <a:spcPts val="0"/>
              </a:spcAft>
              <a:buFontTx/>
              <a:buNone/>
            </a:pPr>
            <a:endParaRPr lang="ko-KR" altLang="en-US"/>
          </a:p>
        </p:txBody>
      </p:sp>
      <p:sp>
        <p:nvSpPr>
          <p:cNvPr id="1347" name="Rect 0"/>
          <p:cNvSpPr>
            <a:spLocks/>
          </p:cNvSpPr>
          <p:nvPr/>
        </p:nvSpPr>
        <p:spPr>
          <a:xfrm rot="0">
            <a:off x="1381125" y="3679190"/>
            <a:ext cx="104775" cy="104775"/>
          </a:xfrm>
          <a:prstGeom prst="star5">
            <a:avLst>
              <a:gd name="adj" fmla="val 19098"/>
              <a:gd name="hf" fmla="val 105146"/>
              <a:gd name="vf" fmla="val 110557"/>
            </a:avLst>
          </a:prstGeom>
          <a:solidFill>
            <a:schemeClr val="lt1"/>
          </a:solidFill>
          <a:ln w="0">
            <a:noFill/>
            <a:prstDash/>
          </a:ln>
        </p:spPr>
        <p:txBody>
          <a:bodyPr wrap="square" lIns="91440" tIns="45720" rIns="91440" bIns="45720" numCol="1" vert="horz" anchor="ctr">
            <a:noAutofit/>
          </a:bodyPr>
          <a:lstStyle/>
          <a:p>
            <a:pPr marL="0" indent="0" rtl="0" algn="ctr" latinLnBrk="0">
              <a:spcBef>
                <a:spcPts val="0"/>
              </a:spcBef>
              <a:spcAft>
                <a:spcPts val="0"/>
              </a:spcAft>
              <a:buFontTx/>
              <a:buNone/>
            </a:pPr>
            <a:endParaRPr lang="ko-KR" altLang="en-US"/>
          </a:p>
        </p:txBody>
      </p:sp>
      <p:sp>
        <p:nvSpPr>
          <p:cNvPr id="1348" name="Rect 0"/>
          <p:cNvSpPr>
            <a:spLocks/>
          </p:cNvSpPr>
          <p:nvPr/>
        </p:nvSpPr>
        <p:spPr>
          <a:xfrm rot="0">
            <a:off x="1506220" y="3679190"/>
            <a:ext cx="104775" cy="104775"/>
          </a:xfrm>
          <a:prstGeom prst="star5">
            <a:avLst>
              <a:gd name="adj" fmla="val 19098"/>
              <a:gd name="hf" fmla="val 105146"/>
              <a:gd name="vf" fmla="val 110557"/>
            </a:avLst>
          </a:prstGeom>
          <a:solidFill>
            <a:schemeClr val="lt1"/>
          </a:solidFill>
          <a:ln w="0">
            <a:noFill/>
            <a:prstDash/>
          </a:ln>
        </p:spPr>
        <p:txBody>
          <a:bodyPr wrap="square" lIns="91440" tIns="45720" rIns="91440" bIns="45720" numCol="1" vert="horz" anchor="ctr">
            <a:noAutofit/>
          </a:bodyPr>
          <a:lstStyle/>
          <a:p>
            <a:pPr marL="0" indent="0" rtl="0" algn="ctr" latinLnBrk="0">
              <a:spcBef>
                <a:spcPts val="0"/>
              </a:spcBef>
              <a:spcAft>
                <a:spcPts val="0"/>
              </a:spcAft>
              <a:buFontTx/>
              <a:buNone/>
            </a:pPr>
            <a:endParaRPr lang="ko-KR" altLang="en-US"/>
          </a:p>
        </p:txBody>
      </p:sp>
      <p:sp>
        <p:nvSpPr>
          <p:cNvPr id="1349" name="Rect 0"/>
          <p:cNvSpPr>
            <a:spLocks/>
          </p:cNvSpPr>
          <p:nvPr/>
        </p:nvSpPr>
        <p:spPr>
          <a:xfrm rot="0">
            <a:off x="1630045" y="3679190"/>
            <a:ext cx="104775" cy="104775"/>
          </a:xfrm>
          <a:prstGeom prst="star5">
            <a:avLst>
              <a:gd name="adj" fmla="val 19098"/>
              <a:gd name="hf" fmla="val 105146"/>
              <a:gd name="vf" fmla="val 110557"/>
            </a:avLst>
          </a:prstGeom>
          <a:solidFill>
            <a:schemeClr val="lt1">
              <a:alpha val="51025"/>
            </a:schemeClr>
          </a:solidFill>
          <a:ln w="0">
            <a:noFill/>
            <a:prstDash/>
          </a:ln>
        </p:spPr>
        <p:txBody>
          <a:bodyPr wrap="square" lIns="91440" tIns="45720" rIns="91440" bIns="45720" numCol="1" vert="horz" anchor="ctr">
            <a:noAutofit/>
          </a:bodyPr>
          <a:lstStyle/>
          <a:p>
            <a:pPr marL="0" indent="0" rtl="0" algn="ctr" latinLnBrk="0">
              <a:spcBef>
                <a:spcPts val="0"/>
              </a:spcBef>
              <a:spcAft>
                <a:spcPts val="0"/>
              </a:spcAft>
              <a:buFontTx/>
              <a:buNone/>
            </a:pPr>
            <a:endParaRPr lang="ko-KR" altLang="en-US"/>
          </a:p>
        </p:txBody>
      </p:sp>
      <p:sp>
        <p:nvSpPr>
          <p:cNvPr id="1350" name="Rect 0"/>
          <p:cNvSpPr txBox="1">
            <a:spLocks/>
          </p:cNvSpPr>
          <p:nvPr/>
        </p:nvSpPr>
        <p:spPr>
          <a:xfrm rot="0">
            <a:off x="1714500" y="3639185"/>
            <a:ext cx="763270" cy="200660"/>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700">
                <a:solidFill>
                  <a:srgbClr val="7F7F7F"/>
                </a:solidFill>
                <a:latin typeface="Malgun Gothic" charset="0"/>
                <a:ea typeface="Malgun Gothic" charset="0"/>
                <a:cs typeface="Malgun Gothic" charset="0"/>
              </a:rPr>
              <a:t>2021년 06월 10일</a:t>
            </a:r>
            <a:endParaRPr lang="ko-KR" altLang="en-US" sz="700">
              <a:solidFill>
                <a:srgbClr val="7F7F7F"/>
              </a:solidFill>
              <a:latin typeface="Malgun Gothic" charset="0"/>
              <a:ea typeface="Malgun Gothic" charset="0"/>
              <a:cs typeface="Malgun Gothic" charset="0"/>
            </a:endParaRPr>
          </a:p>
        </p:txBody>
      </p:sp>
      <p:sp>
        <p:nvSpPr>
          <p:cNvPr id="1351" name="Rect 0"/>
          <p:cNvSpPr txBox="1">
            <a:spLocks/>
          </p:cNvSpPr>
          <p:nvPr/>
        </p:nvSpPr>
        <p:spPr>
          <a:xfrm rot="0">
            <a:off x="1051560" y="4682490"/>
            <a:ext cx="3886200" cy="523875"/>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700">
                <a:solidFill>
                  <a:schemeClr val="lt1"/>
                </a:solidFill>
                <a:latin typeface="Malgun Gothic" charset="0"/>
                <a:ea typeface="Malgun Gothic" charset="0"/>
                <a:cs typeface="Malgun Gothic" charset="0"/>
              </a:rPr>
              <a:t>프리파이어는 궁극의 모바일 생존 슈팅 게임입니다. 이 게임은 10분 동안 당신을 외딴섬에 다른 49명의 사람과 가두고 생존하는지를 지켜보게 될 것입니다. 플레이어는 낙하산을 통해 자유롭게 시작 지점을 선택할 수 있고, 최대한 안전 지역 안에서 살아남기를 목표로 할 수 있습니다. 차량을 운전해 넓은 지역을 탐험할 수 있고, 풀에 몸을 숨길 수도 있습니다. 매복, 저격, 생존. 단 하나의 목표는 ""생존""하고 끝가지 살아남는 것입니다.</a:t>
            </a:r>
            <a:endParaRPr lang="ko-KR" altLang="en-US" sz="700">
              <a:solidFill>
                <a:schemeClr val="lt1"/>
              </a:solidFill>
              <a:latin typeface="Malgun Gothic" charset="0"/>
              <a:ea typeface="Malgun Gothic" charset="0"/>
              <a:cs typeface="Malgun Gothic" charset="0"/>
            </a:endParaRPr>
          </a:p>
        </p:txBody>
      </p:sp>
      <p:sp>
        <p:nvSpPr>
          <p:cNvPr id="1352" name="Rect 0"/>
          <p:cNvSpPr>
            <a:spLocks/>
          </p:cNvSpPr>
          <p:nvPr/>
        </p:nvSpPr>
        <p:spPr>
          <a:xfrm rot="0">
            <a:off x="695325" y="4411345"/>
            <a:ext cx="302260" cy="302260"/>
          </a:xfrm>
          <a:prstGeom prst="ellipse"/>
          <a:solidFill>
            <a:srgbClr val="F4B081"/>
          </a:solidFill>
          <a:ln w="12700" cap="flat" cmpd="sng">
            <a:solidFill>
              <a:srgbClr val="42719B">
                <a:alpha val="100000"/>
              </a:srgbClr>
            </a:solidFill>
            <a:prstDash val="solid"/>
            <a:miter lim="800000"/>
          </a:ln>
        </p:spPr>
        <p:txBody>
          <a:bodyPr wrap="square" lIns="91440" tIns="45720" rIns="91440" bIns="45720" numCol="1" vert="horz" anchor="ctr">
            <a:noAutofit/>
          </a:bodyPr>
          <a:lstStyle/>
          <a:p>
            <a:pPr marL="0" indent="0" rtl="0" algn="ctr" latinLnBrk="0">
              <a:spcBef>
                <a:spcPts val="0"/>
              </a:spcBef>
              <a:spcAft>
                <a:spcPts val="0"/>
              </a:spcAft>
              <a:buFontTx/>
              <a:buNone/>
            </a:pPr>
            <a:endParaRPr lang="ko-KR" altLang="en-US"/>
          </a:p>
        </p:txBody>
      </p:sp>
      <p:sp>
        <p:nvSpPr>
          <p:cNvPr id="1353" name="Rect 0"/>
          <p:cNvSpPr>
            <a:spLocks/>
          </p:cNvSpPr>
          <p:nvPr/>
        </p:nvSpPr>
        <p:spPr>
          <a:xfrm rot="16200000">
            <a:off x="805815" y="4521200"/>
            <a:ext cx="80645" cy="144145"/>
          </a:xfrm>
          <a:prstGeom prst="flowChartDelay"/>
          <a:solidFill>
            <a:srgbClr val="7F7F7F"/>
          </a:solidFill>
          <a:ln w="0">
            <a:noFill/>
            <a:prstDash/>
          </a:ln>
        </p:spPr>
        <p:txBody>
          <a:bodyPr wrap="square" lIns="91440" tIns="45720" rIns="91440" bIns="45720" numCol="1" vert="horz" anchor="ctr">
            <a:noAutofit/>
          </a:bodyPr>
          <a:lstStyle/>
          <a:p>
            <a:pPr marL="0" indent="0" rtl="0" algn="ctr" latinLnBrk="0">
              <a:spcBef>
                <a:spcPts val="0"/>
              </a:spcBef>
              <a:spcAft>
                <a:spcPts val="0"/>
              </a:spcAft>
              <a:buFontTx/>
              <a:buNone/>
            </a:pPr>
            <a:endParaRPr lang="ko-KR" altLang="en-US"/>
          </a:p>
        </p:txBody>
      </p:sp>
      <p:sp>
        <p:nvSpPr>
          <p:cNvPr id="1354" name="Rect 0"/>
          <p:cNvSpPr>
            <a:spLocks/>
          </p:cNvSpPr>
          <p:nvPr/>
        </p:nvSpPr>
        <p:spPr>
          <a:xfrm rot="0">
            <a:off x="809625" y="4461510"/>
            <a:ext cx="72390" cy="72390"/>
          </a:xfrm>
          <a:prstGeom prst="ellipse"/>
          <a:solidFill>
            <a:srgbClr val="7F7F7F"/>
          </a:solidFill>
          <a:ln w="0">
            <a:noFill/>
            <a:prstDash/>
          </a:ln>
        </p:spPr>
        <p:txBody>
          <a:bodyPr wrap="square" lIns="91440" tIns="45720" rIns="91440" bIns="45720" numCol="1" vert="horz" anchor="ctr">
            <a:noAutofit/>
          </a:bodyPr>
          <a:lstStyle/>
          <a:p>
            <a:pPr marL="0" indent="0" rtl="0" algn="ctr" latinLnBrk="0">
              <a:spcBef>
                <a:spcPts val="0"/>
              </a:spcBef>
              <a:spcAft>
                <a:spcPts val="0"/>
              </a:spcAft>
              <a:buFontTx/>
              <a:buNone/>
            </a:pPr>
            <a:endParaRPr lang="ko-KR" altLang="en-US"/>
          </a:p>
        </p:txBody>
      </p:sp>
      <p:sp>
        <p:nvSpPr>
          <p:cNvPr id="1355" name="Rect 0"/>
          <p:cNvSpPr txBox="1">
            <a:spLocks/>
          </p:cNvSpPr>
          <p:nvPr/>
        </p:nvSpPr>
        <p:spPr>
          <a:xfrm rot="0">
            <a:off x="1051560" y="4356100"/>
            <a:ext cx="702945" cy="200660"/>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700" b="1">
                <a:solidFill>
                  <a:schemeClr val="lt1"/>
                </a:solidFill>
                <a:latin typeface="Malgun Gothic" charset="0"/>
                <a:ea typeface="Malgun Gothic" charset="0"/>
                <a:cs typeface="Malgun Gothic" charset="0"/>
              </a:rPr>
              <a:t>선플러</a:t>
            </a:r>
            <a:endParaRPr lang="ko-KR" altLang="en-US" sz="700" b="1">
              <a:solidFill>
                <a:schemeClr val="lt1"/>
              </a:solidFill>
              <a:latin typeface="Malgun Gothic" charset="0"/>
              <a:ea typeface="Malgun Gothic" charset="0"/>
              <a:cs typeface="Malgun Gothic" charset="0"/>
            </a:endParaRPr>
          </a:p>
        </p:txBody>
      </p:sp>
      <p:sp>
        <p:nvSpPr>
          <p:cNvPr id="1356" name="Rect 0"/>
          <p:cNvSpPr>
            <a:spLocks/>
          </p:cNvSpPr>
          <p:nvPr/>
        </p:nvSpPr>
        <p:spPr>
          <a:xfrm rot="0">
            <a:off x="1144270" y="4527550"/>
            <a:ext cx="104775" cy="104775"/>
          </a:xfrm>
          <a:prstGeom prst="star5">
            <a:avLst>
              <a:gd name="adj" fmla="val 19098"/>
              <a:gd name="hf" fmla="val 105146"/>
              <a:gd name="vf" fmla="val 110557"/>
            </a:avLst>
          </a:prstGeom>
          <a:solidFill>
            <a:schemeClr val="lt1"/>
          </a:solidFill>
          <a:ln w="0">
            <a:noFill/>
            <a:prstDash/>
          </a:ln>
        </p:spPr>
        <p:txBody>
          <a:bodyPr wrap="square" lIns="91440" tIns="45720" rIns="91440" bIns="45720" numCol="1" vert="horz" anchor="ctr">
            <a:noAutofit/>
          </a:bodyPr>
          <a:lstStyle/>
          <a:p>
            <a:pPr marL="0" indent="0" rtl="0" algn="ctr" latinLnBrk="0">
              <a:spcBef>
                <a:spcPts val="0"/>
              </a:spcBef>
              <a:spcAft>
                <a:spcPts val="0"/>
              </a:spcAft>
              <a:buFontTx/>
              <a:buNone/>
            </a:pPr>
            <a:endParaRPr lang="ko-KR" altLang="en-US"/>
          </a:p>
        </p:txBody>
      </p:sp>
      <p:sp>
        <p:nvSpPr>
          <p:cNvPr id="1357" name="Rect 0"/>
          <p:cNvSpPr>
            <a:spLocks/>
          </p:cNvSpPr>
          <p:nvPr/>
        </p:nvSpPr>
        <p:spPr>
          <a:xfrm rot="0">
            <a:off x="1259840" y="4527550"/>
            <a:ext cx="104775" cy="104775"/>
          </a:xfrm>
          <a:prstGeom prst="star5">
            <a:avLst>
              <a:gd name="adj" fmla="val 19098"/>
              <a:gd name="hf" fmla="val 105146"/>
              <a:gd name="vf" fmla="val 110557"/>
            </a:avLst>
          </a:prstGeom>
          <a:solidFill>
            <a:schemeClr val="lt1"/>
          </a:solidFill>
          <a:ln w="0">
            <a:noFill/>
            <a:prstDash/>
          </a:ln>
        </p:spPr>
        <p:txBody>
          <a:bodyPr wrap="square" lIns="91440" tIns="45720" rIns="91440" bIns="45720" numCol="1" vert="horz" anchor="ctr">
            <a:noAutofit/>
          </a:bodyPr>
          <a:lstStyle/>
          <a:p>
            <a:pPr marL="0" indent="0" rtl="0" algn="ctr" latinLnBrk="0">
              <a:spcBef>
                <a:spcPts val="0"/>
              </a:spcBef>
              <a:spcAft>
                <a:spcPts val="0"/>
              </a:spcAft>
              <a:buFontTx/>
              <a:buNone/>
            </a:pPr>
            <a:endParaRPr lang="ko-KR" altLang="en-US"/>
          </a:p>
        </p:txBody>
      </p:sp>
      <p:sp>
        <p:nvSpPr>
          <p:cNvPr id="1358" name="Rect 0"/>
          <p:cNvSpPr>
            <a:spLocks/>
          </p:cNvSpPr>
          <p:nvPr/>
        </p:nvSpPr>
        <p:spPr>
          <a:xfrm rot="0">
            <a:off x="1383665" y="4527550"/>
            <a:ext cx="104775" cy="104775"/>
          </a:xfrm>
          <a:prstGeom prst="star5">
            <a:avLst>
              <a:gd name="adj" fmla="val 19098"/>
              <a:gd name="hf" fmla="val 105146"/>
              <a:gd name="vf" fmla="val 110557"/>
            </a:avLst>
          </a:prstGeom>
          <a:solidFill>
            <a:schemeClr val="lt1"/>
          </a:solidFill>
          <a:ln w="0">
            <a:noFill/>
            <a:prstDash/>
          </a:ln>
        </p:spPr>
        <p:txBody>
          <a:bodyPr wrap="square" lIns="91440" tIns="45720" rIns="91440" bIns="45720" numCol="1" vert="horz" anchor="ctr">
            <a:noAutofit/>
          </a:bodyPr>
          <a:lstStyle/>
          <a:p>
            <a:pPr marL="0" indent="0" rtl="0" algn="ctr" latinLnBrk="0">
              <a:spcBef>
                <a:spcPts val="0"/>
              </a:spcBef>
              <a:spcAft>
                <a:spcPts val="0"/>
              </a:spcAft>
              <a:buFontTx/>
              <a:buNone/>
            </a:pPr>
            <a:endParaRPr lang="ko-KR" altLang="en-US"/>
          </a:p>
        </p:txBody>
      </p:sp>
      <p:sp>
        <p:nvSpPr>
          <p:cNvPr id="1359" name="Rect 0"/>
          <p:cNvSpPr>
            <a:spLocks/>
          </p:cNvSpPr>
          <p:nvPr/>
        </p:nvSpPr>
        <p:spPr>
          <a:xfrm rot="0">
            <a:off x="1508760" y="4527550"/>
            <a:ext cx="104775" cy="104775"/>
          </a:xfrm>
          <a:prstGeom prst="star5">
            <a:avLst>
              <a:gd name="adj" fmla="val 19098"/>
              <a:gd name="hf" fmla="val 105146"/>
              <a:gd name="vf" fmla="val 110557"/>
            </a:avLst>
          </a:prstGeom>
          <a:solidFill>
            <a:schemeClr val="lt1"/>
          </a:solidFill>
          <a:ln w="0">
            <a:noFill/>
            <a:prstDash/>
          </a:ln>
        </p:spPr>
        <p:txBody>
          <a:bodyPr wrap="square" lIns="91440" tIns="45720" rIns="91440" bIns="45720" numCol="1" vert="horz" anchor="ctr">
            <a:noAutofit/>
          </a:bodyPr>
          <a:lstStyle/>
          <a:p>
            <a:pPr marL="0" indent="0" rtl="0" algn="ctr" latinLnBrk="0">
              <a:spcBef>
                <a:spcPts val="0"/>
              </a:spcBef>
              <a:spcAft>
                <a:spcPts val="0"/>
              </a:spcAft>
              <a:buFontTx/>
              <a:buNone/>
            </a:pPr>
            <a:endParaRPr lang="ko-KR" altLang="en-US"/>
          </a:p>
        </p:txBody>
      </p:sp>
      <p:sp>
        <p:nvSpPr>
          <p:cNvPr id="1360" name="Rect 0"/>
          <p:cNvSpPr>
            <a:spLocks/>
          </p:cNvSpPr>
          <p:nvPr/>
        </p:nvSpPr>
        <p:spPr>
          <a:xfrm rot="0">
            <a:off x="1632585" y="4527550"/>
            <a:ext cx="104775" cy="104775"/>
          </a:xfrm>
          <a:prstGeom prst="star5">
            <a:avLst>
              <a:gd name="adj" fmla="val 19098"/>
              <a:gd name="hf" fmla="val 105146"/>
              <a:gd name="vf" fmla="val 110557"/>
            </a:avLst>
          </a:prstGeom>
          <a:solidFill>
            <a:schemeClr val="lt1">
              <a:alpha val="51025"/>
            </a:schemeClr>
          </a:solidFill>
          <a:ln w="0">
            <a:noFill/>
            <a:prstDash/>
          </a:ln>
        </p:spPr>
        <p:txBody>
          <a:bodyPr wrap="square" lIns="91440" tIns="45720" rIns="91440" bIns="45720" numCol="1" vert="horz" anchor="ctr">
            <a:noAutofit/>
          </a:bodyPr>
          <a:lstStyle/>
          <a:p>
            <a:pPr marL="0" indent="0" rtl="0" algn="ctr" latinLnBrk="0">
              <a:spcBef>
                <a:spcPts val="0"/>
              </a:spcBef>
              <a:spcAft>
                <a:spcPts val="0"/>
              </a:spcAft>
              <a:buFontTx/>
              <a:buNone/>
            </a:pPr>
            <a:endParaRPr lang="ko-KR" altLang="en-US"/>
          </a:p>
        </p:txBody>
      </p:sp>
      <p:sp>
        <p:nvSpPr>
          <p:cNvPr id="1361" name="Rect 0"/>
          <p:cNvSpPr txBox="1">
            <a:spLocks/>
          </p:cNvSpPr>
          <p:nvPr/>
        </p:nvSpPr>
        <p:spPr>
          <a:xfrm rot="0">
            <a:off x="1717040" y="4487545"/>
            <a:ext cx="763270" cy="200660"/>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700">
                <a:solidFill>
                  <a:srgbClr val="7F7F7F"/>
                </a:solidFill>
                <a:latin typeface="Malgun Gothic" charset="0"/>
                <a:ea typeface="Malgun Gothic" charset="0"/>
                <a:cs typeface="Malgun Gothic" charset="0"/>
              </a:rPr>
              <a:t>2021년 06월 10일</a:t>
            </a:r>
            <a:endParaRPr lang="ko-KR" altLang="en-US" sz="700">
              <a:solidFill>
                <a:srgbClr val="7F7F7F"/>
              </a:solidFill>
              <a:latin typeface="Malgun Gothic" charset="0"/>
              <a:ea typeface="Malgun Gothic" charset="0"/>
              <a:cs typeface="Malgun Gothic" charset="0"/>
            </a:endParaRPr>
          </a:p>
        </p:txBody>
      </p:sp>
      <p:pic>
        <p:nvPicPr>
          <p:cNvPr id="1362" name="Picture " descr="C:/Users/paro_/AppData/Roaming/PolarisOffice/ETemp/13276_15933728/image7.jpg"/>
          <p:cNvPicPr>
            <a:picLocks/>
          </p:cNvPicPr>
          <p:nvPr/>
        </p:nvPicPr>
        <p:blipFill rotWithShape="1">
          <a:blip r:embed="rId4" cstate="print">
            <a:extLst>
              <a:ext uri="{28A0092B-C50C-407E-A947-70E740481C1C}">
                <a14:useLocalDpi xmlns:a14="http://schemas.microsoft.com/office/drawing/2010/main" val="0"/>
              </a:ext>
            </a:extLst>
          </a:blip>
          <a:stretch>
            <a:fillRect/>
          </a:stretch>
        </p:blipFill>
        <p:spPr>
          <a:xfrm rot="0">
            <a:off x="4269740" y="3523615"/>
            <a:ext cx="211455" cy="234315"/>
          </a:xfrm>
          <a:prstGeom prst="rect"/>
          <a:noFill/>
          <a:ln w="0">
            <a:noFill/>
            <a:prstDash/>
          </a:ln>
        </p:spPr>
      </p:pic>
      <p:sp>
        <p:nvSpPr>
          <p:cNvPr id="1363" name="Rect 0"/>
          <p:cNvSpPr txBox="1">
            <a:spLocks/>
          </p:cNvSpPr>
          <p:nvPr/>
        </p:nvSpPr>
        <p:spPr>
          <a:xfrm rot="0">
            <a:off x="4573905" y="3460115"/>
            <a:ext cx="200025" cy="323850"/>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500" b="1">
                <a:solidFill>
                  <a:schemeClr val="lt1"/>
                </a:solidFill>
                <a:latin typeface="Malgun Gothic" charset="0"/>
                <a:ea typeface="Malgun Gothic" charset="0"/>
                <a:cs typeface="Malgun Gothic" charset="0"/>
              </a:rPr>
              <a:t>.</a:t>
            </a:r>
            <a:endParaRPr lang="ko-KR" altLang="en-US" sz="500" b="1">
              <a:solidFill>
                <a:schemeClr val="lt1"/>
              </a:solidFill>
              <a:latin typeface="Malgun Gothic" charset="0"/>
              <a:ea typeface="Malgun Gothic" charset="0"/>
              <a:cs typeface="Malgun Gothic" charset="0"/>
            </a:endParaRPr>
          </a:p>
          <a:p>
            <a:pPr marL="0" indent="0" rtl="0" algn="l" latinLnBrk="0">
              <a:spcBef>
                <a:spcPts val="0"/>
              </a:spcBef>
              <a:spcAft>
                <a:spcPts val="0"/>
              </a:spcAft>
              <a:buFontTx/>
              <a:buNone/>
            </a:pPr>
            <a:r>
              <a:rPr lang="ko-KR" sz="500" b="1">
                <a:solidFill>
                  <a:schemeClr val="lt1"/>
                </a:solidFill>
                <a:latin typeface="Malgun Gothic" charset="0"/>
                <a:ea typeface="Malgun Gothic" charset="0"/>
                <a:cs typeface="Malgun Gothic" charset="0"/>
              </a:rPr>
              <a:t>.</a:t>
            </a:r>
            <a:endParaRPr lang="ko-KR" altLang="en-US" sz="500" b="1">
              <a:solidFill>
                <a:schemeClr val="lt1"/>
              </a:solidFill>
              <a:latin typeface="Malgun Gothic" charset="0"/>
              <a:ea typeface="Malgun Gothic" charset="0"/>
              <a:cs typeface="Malgun Gothic" charset="0"/>
            </a:endParaRPr>
          </a:p>
          <a:p>
            <a:pPr marL="0" indent="0" rtl="0" algn="l" latinLnBrk="0">
              <a:spcBef>
                <a:spcPts val="0"/>
              </a:spcBef>
              <a:spcAft>
                <a:spcPts val="0"/>
              </a:spcAft>
              <a:buFontTx/>
              <a:buNone/>
            </a:pPr>
            <a:r>
              <a:rPr lang="ko-KR" sz="500" b="1">
                <a:solidFill>
                  <a:schemeClr val="lt1"/>
                </a:solidFill>
                <a:latin typeface="Malgun Gothic" charset="0"/>
                <a:ea typeface="Malgun Gothic" charset="0"/>
                <a:cs typeface="Malgun Gothic" charset="0"/>
              </a:rPr>
              <a:t>.</a:t>
            </a:r>
            <a:endParaRPr lang="ko-KR" altLang="en-US" sz="500" b="1">
              <a:solidFill>
                <a:schemeClr val="lt1"/>
              </a:solidFill>
              <a:latin typeface="Malgun Gothic" charset="0"/>
              <a:ea typeface="Malgun Gothic" charset="0"/>
              <a:cs typeface="Malgun Gothic" charset="0"/>
            </a:endParaRPr>
          </a:p>
        </p:txBody>
      </p:sp>
      <p:pic>
        <p:nvPicPr>
          <p:cNvPr id="1364" name="Picture " descr="C:/Users/paro_/AppData/Roaming/PolarisOffice/ETemp/13276_15933728/image7.jpg"/>
          <p:cNvPicPr>
            <a:picLocks/>
          </p:cNvPicPr>
          <p:nvPr/>
        </p:nvPicPr>
        <p:blipFill rotWithShape="1">
          <a:blip r:embed="rId4" cstate="print">
            <a:extLst>
              <a:ext uri="{28A0092B-C50C-407E-A947-70E740481C1C}">
                <a14:useLocalDpi xmlns:a14="http://schemas.microsoft.com/office/drawing/2010/main" val="0"/>
              </a:ext>
            </a:extLst>
          </a:blip>
          <a:stretch>
            <a:fillRect/>
          </a:stretch>
        </p:blipFill>
        <p:spPr>
          <a:xfrm rot="0">
            <a:off x="4269740" y="4429760"/>
            <a:ext cx="211455" cy="234315"/>
          </a:xfrm>
          <a:prstGeom prst="rect"/>
          <a:noFill/>
          <a:ln w="0">
            <a:noFill/>
            <a:prstDash/>
          </a:ln>
        </p:spPr>
      </p:pic>
      <p:sp>
        <p:nvSpPr>
          <p:cNvPr id="1365" name="Rect 0"/>
          <p:cNvSpPr txBox="1">
            <a:spLocks/>
          </p:cNvSpPr>
          <p:nvPr/>
        </p:nvSpPr>
        <p:spPr>
          <a:xfrm rot="0">
            <a:off x="4573905" y="4366260"/>
            <a:ext cx="200025" cy="323850"/>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500" b="1">
                <a:solidFill>
                  <a:schemeClr val="lt1"/>
                </a:solidFill>
                <a:latin typeface="Malgun Gothic" charset="0"/>
                <a:ea typeface="Malgun Gothic" charset="0"/>
                <a:cs typeface="Malgun Gothic" charset="0"/>
              </a:rPr>
              <a:t>.</a:t>
            </a:r>
            <a:endParaRPr lang="ko-KR" altLang="en-US" sz="500" b="1">
              <a:solidFill>
                <a:schemeClr val="lt1"/>
              </a:solidFill>
              <a:latin typeface="Malgun Gothic" charset="0"/>
              <a:ea typeface="Malgun Gothic" charset="0"/>
              <a:cs typeface="Malgun Gothic" charset="0"/>
            </a:endParaRPr>
          </a:p>
          <a:p>
            <a:pPr marL="0" indent="0" rtl="0" algn="l" latinLnBrk="0">
              <a:spcBef>
                <a:spcPts val="0"/>
              </a:spcBef>
              <a:spcAft>
                <a:spcPts val="0"/>
              </a:spcAft>
              <a:buFontTx/>
              <a:buNone/>
            </a:pPr>
            <a:r>
              <a:rPr lang="ko-KR" sz="500" b="1">
                <a:solidFill>
                  <a:schemeClr val="lt1"/>
                </a:solidFill>
                <a:latin typeface="Malgun Gothic" charset="0"/>
                <a:ea typeface="Malgun Gothic" charset="0"/>
                <a:cs typeface="Malgun Gothic" charset="0"/>
              </a:rPr>
              <a:t>.</a:t>
            </a:r>
            <a:endParaRPr lang="ko-KR" altLang="en-US" sz="500" b="1">
              <a:solidFill>
                <a:schemeClr val="lt1"/>
              </a:solidFill>
              <a:latin typeface="Malgun Gothic" charset="0"/>
              <a:ea typeface="Malgun Gothic" charset="0"/>
              <a:cs typeface="Malgun Gothic" charset="0"/>
            </a:endParaRPr>
          </a:p>
          <a:p>
            <a:pPr marL="0" indent="0" rtl="0" algn="l" latinLnBrk="0">
              <a:spcBef>
                <a:spcPts val="0"/>
              </a:spcBef>
              <a:spcAft>
                <a:spcPts val="0"/>
              </a:spcAft>
              <a:buFontTx/>
              <a:buNone/>
            </a:pPr>
            <a:r>
              <a:rPr lang="ko-KR" sz="500" b="1">
                <a:solidFill>
                  <a:schemeClr val="lt1"/>
                </a:solidFill>
                <a:latin typeface="Malgun Gothic" charset="0"/>
                <a:ea typeface="Malgun Gothic" charset="0"/>
                <a:cs typeface="Malgun Gothic" charset="0"/>
              </a:rPr>
              <a:t>.</a:t>
            </a:r>
            <a:endParaRPr lang="ko-KR" altLang="en-US" sz="500" b="1">
              <a:solidFill>
                <a:schemeClr val="lt1"/>
              </a:solidFill>
              <a:latin typeface="Malgun Gothic" charset="0"/>
              <a:ea typeface="Malgun Gothic" charset="0"/>
              <a:cs typeface="Malgun Gothic" charset="0"/>
            </a:endParaRPr>
          </a:p>
        </p:txBody>
      </p:sp>
      <p:sp>
        <p:nvSpPr>
          <p:cNvPr id="1366" name="Rect 0"/>
          <p:cNvSpPr txBox="1">
            <a:spLocks/>
          </p:cNvSpPr>
          <p:nvPr/>
        </p:nvSpPr>
        <p:spPr>
          <a:xfrm rot="0">
            <a:off x="3076575" y="5456555"/>
            <a:ext cx="1497965" cy="277495"/>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1200">
                <a:solidFill>
                  <a:schemeClr val="lt1"/>
                </a:solidFill>
                <a:latin typeface="Malgun Gothic" charset="0"/>
                <a:ea typeface="Malgun Gothic" charset="0"/>
                <a:cs typeface="Malgun Gothic" charset="0"/>
              </a:rPr>
              <a:t>&lt;&lt; &lt;1,2,3,4,5&gt; &gt;&gt;</a:t>
            </a:r>
            <a:endParaRPr lang="ko-KR" altLang="en-US" sz="1200">
              <a:solidFill>
                <a:schemeClr val="lt1"/>
              </a:solidFill>
              <a:latin typeface="Malgun Gothic" charset="0"/>
              <a:ea typeface="Malgun Gothic" charset="0"/>
              <a:cs typeface="Malgun Gothic" charset="0"/>
            </a:endParaRPr>
          </a:p>
        </p:txBody>
      </p:sp>
      <p:sp>
        <p:nvSpPr>
          <p:cNvPr id="1367" name="Rect 0"/>
          <p:cNvSpPr>
            <a:spLocks/>
          </p:cNvSpPr>
          <p:nvPr/>
        </p:nvSpPr>
        <p:spPr>
          <a:xfrm rot="0">
            <a:off x="522605" y="5776595"/>
            <a:ext cx="6157595" cy="533400"/>
          </a:xfrm>
          <a:prstGeom prst="rect"/>
          <a:solidFill>
            <a:srgbClr val="3F3F3F"/>
          </a:solidFill>
          <a:ln w="9525" cap="flat" cmpd="sng">
            <a:solidFill>
              <a:srgbClr val="7F7F7F">
                <a:alpha val="100000"/>
              </a:srgbClr>
            </a:solidFill>
            <a:prstDash val="solid"/>
            <a:miter lim="800000"/>
          </a:ln>
        </p:spPr>
        <p:txBody>
          <a:bodyPr wrap="square" lIns="0" tIns="45720" rIns="0" bIns="45720" numCol="1" vert="horz" anchor="ctr">
            <a:noAutofit/>
          </a:bodyPr>
          <a:lstStyle/>
          <a:p>
            <a:pPr marL="0" indent="0" rtl="0" algn="ctr" latinLnBrk="0">
              <a:spcBef>
                <a:spcPts val="0"/>
              </a:spcBef>
              <a:spcAft>
                <a:spcPts val="0"/>
              </a:spcAft>
              <a:buFontTx/>
              <a:buNone/>
            </a:pPr>
            <a:endParaRPr lang="ko-KR" altLang="en-US"/>
          </a:p>
        </p:txBody>
      </p:sp>
      <p:sp>
        <p:nvSpPr>
          <p:cNvPr id="1368" name="Rect 0"/>
          <p:cNvSpPr txBox="1">
            <a:spLocks/>
          </p:cNvSpPr>
          <p:nvPr/>
        </p:nvSpPr>
        <p:spPr>
          <a:xfrm rot="0">
            <a:off x="604520" y="5808980"/>
            <a:ext cx="5777865" cy="200660"/>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700">
                <a:solidFill>
                  <a:srgbClr val="F2F2F2"/>
                </a:solidFill>
                <a:latin typeface="Malgun Gothic" charset="0"/>
                <a:ea typeface="Malgun Gothic" charset="0"/>
                <a:cs typeface="Malgun Gothic" charset="0"/>
              </a:rPr>
              <a:t>회사소개</a:t>
            </a:r>
            <a:endParaRPr lang="ko-KR" altLang="en-US" sz="700">
              <a:solidFill>
                <a:srgbClr val="F2F2F2"/>
              </a:solidFill>
              <a:latin typeface="Malgun Gothic" charset="0"/>
              <a:ea typeface="Malgun Gothic" charset="0"/>
              <a:cs typeface="Malgun Gothic" charset="0"/>
            </a:endParaRPr>
          </a:p>
        </p:txBody>
      </p:sp>
      <p:sp>
        <p:nvSpPr>
          <p:cNvPr id="1369" name="Rect 0"/>
          <p:cNvSpPr txBox="1">
            <a:spLocks/>
          </p:cNvSpPr>
          <p:nvPr/>
        </p:nvSpPr>
        <p:spPr>
          <a:xfrm rot="0">
            <a:off x="563880" y="6042660"/>
            <a:ext cx="5777865" cy="200660"/>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700">
                <a:solidFill>
                  <a:srgbClr val="F2F2F2"/>
                </a:solidFill>
                <a:latin typeface="Malgun Gothic" charset="0"/>
                <a:ea typeface="Malgun Gothic" charset="0"/>
                <a:cs typeface="Malgun Gothic" charset="0"/>
              </a:rPr>
              <a:t>이용약관        개인정보처리방침  스토어 환불 정책</a:t>
            </a:r>
            <a:endParaRPr lang="ko-KR" altLang="en-US" sz="700">
              <a:solidFill>
                <a:srgbClr val="F2F2F2"/>
              </a:solidFill>
              <a:latin typeface="Malgun Gothic" charset="0"/>
              <a:ea typeface="Malgun Gothic" charset="0"/>
              <a:cs typeface="Malgun Gothic" charset="0"/>
            </a:endParaRPr>
          </a:p>
        </p:txBody>
      </p:sp>
      <p:sp>
        <p:nvSpPr>
          <p:cNvPr id="1370" name="Rect 0"/>
          <p:cNvSpPr>
            <a:spLocks/>
          </p:cNvSpPr>
          <p:nvPr/>
        </p:nvSpPr>
        <p:spPr>
          <a:xfrm rot="0">
            <a:off x="4689475" y="1679575"/>
            <a:ext cx="1342390" cy="986155"/>
          </a:xfrm>
          <a:prstGeom prst="rect"/>
          <a:solidFill>
            <a:srgbClr val="FEE599">
              <a:alpha val="65940"/>
            </a:srgbClr>
          </a:solidFill>
          <a:ln w="0">
            <a:noFill/>
            <a:prstDash/>
          </a:ln>
        </p:spPr>
        <p:txBody>
          <a:bodyPr wrap="square" lIns="91440" tIns="45720" rIns="91440" bIns="45720" numCol="1" vert="horz" anchor="ctr">
            <a:noAutofit/>
          </a:bodyPr>
          <a:lstStyle/>
          <a:p>
            <a:pPr marL="0" indent="0" rtl="0" algn="l" latinLnBrk="0">
              <a:spcBef>
                <a:spcPts val="0"/>
              </a:spcBef>
              <a:spcAft>
                <a:spcPts val="0"/>
              </a:spcAft>
              <a:buFontTx/>
              <a:buNone/>
            </a:pPr>
            <a:r>
              <a:rPr lang="ko-KR" sz="900">
                <a:solidFill>
                  <a:schemeClr val="dk1"/>
                </a:solidFill>
                <a:latin typeface="Malgun Gothic" charset="0"/>
                <a:ea typeface="Malgun Gothic" charset="0"/>
                <a:cs typeface="Malgun Gothic" charset="0"/>
              </a:rPr>
              <a:t>댓글</a:t>
            </a:r>
            <a:r>
              <a:rPr lang="ko-KR" sz="900">
                <a:solidFill>
                  <a:schemeClr val="dk1"/>
                </a:solidFill>
                <a:latin typeface="Malgun Gothic" charset="0"/>
                <a:ea typeface="Malgun Gothic" charset="0"/>
                <a:cs typeface="Malgun Gothic" charset="0"/>
              </a:rPr>
              <a:t> </a:t>
            </a:r>
            <a:r>
              <a:rPr lang="ko-KR" sz="900">
                <a:solidFill>
                  <a:schemeClr val="dk1"/>
                </a:solidFill>
                <a:latin typeface="Malgun Gothic" charset="0"/>
                <a:ea typeface="Malgun Gothic" charset="0"/>
                <a:cs typeface="Malgun Gothic" charset="0"/>
              </a:rPr>
              <a:t>수정</a:t>
            </a:r>
            <a:endParaRPr lang="ko-KR" altLang="en-US" sz="900">
              <a:solidFill>
                <a:schemeClr val="dk1"/>
              </a:solidFill>
              <a:latin typeface="Malgun Gothic" charset="0"/>
              <a:ea typeface="Malgun Gothic" charset="0"/>
              <a:cs typeface="Malgun Gothic" charset="0"/>
            </a:endParaRPr>
          </a:p>
          <a:p>
            <a:pPr marL="0" indent="0" rtl="0" algn="l" latinLnBrk="0">
              <a:spcBef>
                <a:spcPts val="0"/>
              </a:spcBef>
              <a:spcAft>
                <a:spcPts val="0"/>
              </a:spcAft>
              <a:buFontTx/>
              <a:buNone/>
            </a:pPr>
            <a:endParaRPr lang="ko-KR" altLang="en-US" sz="900">
              <a:solidFill>
                <a:schemeClr val="dk1"/>
              </a:solidFill>
              <a:latin typeface="Malgun Gothic" charset="0"/>
              <a:ea typeface="Malgun Gothic" charset="0"/>
              <a:cs typeface="Malgun Gothic" charset="0"/>
            </a:endParaRPr>
          </a:p>
          <a:p>
            <a:pPr marL="0" indent="0" rtl="0" algn="l" latinLnBrk="0">
              <a:spcBef>
                <a:spcPts val="0"/>
              </a:spcBef>
              <a:spcAft>
                <a:spcPts val="0"/>
              </a:spcAft>
              <a:buFontTx/>
              <a:buNone/>
            </a:pPr>
            <a:r>
              <a:rPr lang="ko-KR" sz="900">
                <a:solidFill>
                  <a:schemeClr val="dk1"/>
                </a:solidFill>
                <a:latin typeface="Malgun Gothic" charset="0"/>
                <a:ea typeface="Malgun Gothic" charset="0"/>
                <a:cs typeface="Malgun Gothic" charset="0"/>
              </a:rPr>
              <a:t>댓글 삭제</a:t>
            </a:r>
            <a:endParaRPr lang="ko-KR" altLang="en-US" sz="900">
              <a:solidFill>
                <a:schemeClr val="dk1"/>
              </a:solidFill>
              <a:latin typeface="Malgun Gothic" charset="0"/>
              <a:ea typeface="Malgun Gothic" charset="0"/>
              <a:cs typeface="Malgun Gothic" charset="0"/>
            </a:endParaRPr>
          </a:p>
          <a:p>
            <a:pPr marL="0" indent="0" rtl="0" algn="l" latinLnBrk="0">
              <a:spcBef>
                <a:spcPts val="0"/>
              </a:spcBef>
              <a:spcAft>
                <a:spcPts val="0"/>
              </a:spcAft>
              <a:buFontTx/>
              <a:buNone/>
            </a:pPr>
            <a:endParaRPr lang="ko-KR" altLang="en-US" sz="900">
              <a:solidFill>
                <a:schemeClr val="dk1"/>
              </a:solidFill>
              <a:latin typeface="Malgun Gothic" charset="0"/>
              <a:ea typeface="Malgun Gothic" charset="0"/>
              <a:cs typeface="Malgun Gothic" charset="0"/>
            </a:endParaRPr>
          </a:p>
          <a:p>
            <a:pPr marL="0" indent="0" rtl="0" algn="l" latinLnBrk="0">
              <a:spcBef>
                <a:spcPts val="0"/>
              </a:spcBef>
              <a:spcAft>
                <a:spcPts val="0"/>
              </a:spcAft>
              <a:buFontTx/>
              <a:buNone/>
            </a:pPr>
            <a:r>
              <a:rPr lang="ko-KR" sz="900">
                <a:solidFill>
                  <a:schemeClr val="dk1"/>
                </a:solidFill>
                <a:latin typeface="Malgun Gothic" charset="0"/>
                <a:ea typeface="Malgun Gothic" charset="0"/>
                <a:cs typeface="Malgun Gothic" charset="0"/>
              </a:rPr>
              <a:t>신고하기</a:t>
            </a:r>
            <a:endParaRPr lang="ko-KR" altLang="en-US" sz="900">
              <a:solidFill>
                <a:schemeClr val="dk1"/>
              </a:solidFill>
              <a:latin typeface="Malgun Gothic" charset="0"/>
              <a:ea typeface="Malgun Gothic" charset="0"/>
              <a:cs typeface="Malgun Gothic" charset="0"/>
            </a:endParaRPr>
          </a:p>
        </p:txBody>
      </p:sp>
      <p:cxnSp>
        <p:nvCxnSpPr>
          <p:cNvPr id="1371" name="Rect 0"/>
          <p:cNvCxnSpPr/>
          <p:nvPr/>
        </p:nvCxnSpPr>
        <p:spPr>
          <a:xfrm rot="0">
            <a:off x="4689475" y="1988820"/>
            <a:ext cx="1351915" cy="635"/>
          </a:xfrm>
          <a:prstGeom prst="straightConnector1"/>
          <a:noFill/>
          <a:ln w="9525" cap="flat" cmpd="sng">
            <a:solidFill>
              <a:srgbClr val="BF9000">
                <a:alpha val="100000"/>
              </a:srgbClr>
            </a:solidFill>
            <a:prstDash val="solid"/>
            <a:miter lim="800000"/>
          </a:ln>
        </p:spPr>
        <p:style>
          <a:lnRef idx="1">
            <a:schemeClr val="accent1"/>
          </a:lnRef>
          <a:fillRef idx="0">
            <a:schemeClr val="accent1"/>
          </a:fillRef>
          <a:effectRef idx="0">
            <a:schemeClr val="accent1"/>
          </a:effectRef>
          <a:fontRef idx="minor">
            <a:schemeClr val="tx1"/>
          </a:fontRef>
        </p:style>
      </p:cxnSp>
      <p:cxnSp>
        <p:nvCxnSpPr>
          <p:cNvPr id="1372" name="Rect 0"/>
          <p:cNvCxnSpPr/>
          <p:nvPr/>
        </p:nvCxnSpPr>
        <p:spPr>
          <a:xfrm rot="0">
            <a:off x="4679950" y="2352040"/>
            <a:ext cx="1351915" cy="635"/>
          </a:xfrm>
          <a:prstGeom prst="straightConnector1"/>
          <a:noFill/>
          <a:ln w="9525" cap="flat" cmpd="sng">
            <a:solidFill>
              <a:srgbClr val="BF9000">
                <a:alpha val="100000"/>
              </a:srgbClr>
            </a:solidFill>
            <a:prstDash val="solid"/>
            <a:miter lim="800000"/>
          </a:ln>
        </p:spPr>
        <p:style>
          <a:lnRef idx="1">
            <a:schemeClr val="accent1"/>
          </a:lnRef>
          <a:fillRef idx="0">
            <a:schemeClr val="accent1"/>
          </a:fillRef>
          <a:effectRef idx="0">
            <a:schemeClr val="accent1"/>
          </a:effectRef>
          <a:fontRef idx="minor">
            <a:schemeClr val="tx1"/>
          </a:fontRef>
        </p:style>
      </p:cxnSp>
      <p:sp>
        <p:nvSpPr>
          <p:cNvPr id="1373" name="Rect 0"/>
          <p:cNvSpPr txBox="1">
            <a:spLocks/>
          </p:cNvSpPr>
          <p:nvPr/>
        </p:nvSpPr>
        <p:spPr>
          <a:xfrm rot="0">
            <a:off x="704215" y="1412875"/>
            <a:ext cx="1797050" cy="247015"/>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1000">
                <a:solidFill>
                  <a:srgbClr val="7F7F7F"/>
                </a:solidFill>
                <a:latin typeface="Malgun Gothic" charset="0"/>
                <a:ea typeface="Malgun Gothic" charset="0"/>
                <a:cs typeface="Malgun Gothic" charset="0"/>
              </a:rPr>
              <a:t>정렬기준 : </a:t>
            </a:r>
            <a:r>
              <a:rPr lang="ko-KR" sz="1000">
                <a:solidFill>
                  <a:srgbClr val="BFBFBF"/>
                </a:solidFill>
                <a:latin typeface="Malgun Gothic" charset="0"/>
                <a:ea typeface="Malgun Gothic" charset="0"/>
                <a:cs typeface="Malgun Gothic" charset="0"/>
              </a:rPr>
              <a:t>별4개</a:t>
            </a:r>
            <a:endParaRPr lang="ko-KR" altLang="en-US" sz="1000">
              <a:solidFill>
                <a:srgbClr val="BFBFBF"/>
              </a:solidFill>
              <a:latin typeface="Malgun Gothic" charset="0"/>
              <a:ea typeface="Malgun Gothic" charset="0"/>
              <a:cs typeface="Malgun Gothic" charset="0"/>
            </a:endParaRPr>
          </a:p>
        </p:txBody>
      </p:sp>
      <p:sp>
        <p:nvSpPr>
          <p:cNvPr id="1374" name="Rect 0"/>
          <p:cNvSpPr>
            <a:spLocks/>
          </p:cNvSpPr>
          <p:nvPr/>
        </p:nvSpPr>
        <p:spPr>
          <a:xfrm rot="13500000">
            <a:off x="1879600" y="1473835"/>
            <a:ext cx="120650" cy="112395"/>
          </a:xfrm>
          <a:prstGeom prst="halfFrame">
            <a:avLst>
              <a:gd name="adj1" fmla="val 4473"/>
              <a:gd name="adj2" fmla="val 6397"/>
            </a:avLst>
          </a:prstGeom>
          <a:solidFill>
            <a:schemeClr val="lt1"/>
          </a:solidFill>
          <a:ln w="0">
            <a:noFill/>
            <a:prstDash/>
          </a:ln>
        </p:spPr>
        <p:txBody>
          <a:bodyPr wrap="square" lIns="0" tIns="45720" rIns="0" bIns="45720" numCol="1" vert="horz" anchor="ctr">
            <a:noAutofit/>
          </a:bodyPr>
          <a:lstStyle/>
          <a:p>
            <a:pPr marL="0" indent="0" rtl="0" algn="ctr" latinLnBrk="0">
              <a:spcBef>
                <a:spcPts val="0"/>
              </a:spcBef>
              <a:spcAft>
                <a:spcPts val="0"/>
              </a:spcAft>
              <a:buFontTx/>
              <a:buNone/>
            </a:pPr>
            <a:endParaRPr lang="ko-KR" altLang="en-US"/>
          </a:p>
        </p:txBody>
      </p:sp>
      <p:sp>
        <p:nvSpPr>
          <p:cNvPr id="1380" name="Rect 0"/>
          <p:cNvSpPr txBox="1">
            <a:spLocks/>
          </p:cNvSpPr>
          <p:nvPr/>
        </p:nvSpPr>
        <p:spPr>
          <a:xfrm rot="0">
            <a:off x="522605" y="964565"/>
            <a:ext cx="6158230" cy="304165"/>
          </a:xfrm>
          <a:prstGeom prst="rect"/>
          <a:solidFill>
            <a:srgbClr val="595959"/>
          </a:solidFill>
          <a:ln w="9525" cap="flat" cmpd="sng">
            <a:solidFill>
              <a:srgbClr val="595959">
                <a:alpha val="100000"/>
              </a:srgbClr>
            </a:solidFill>
            <a:prstDash val="solid"/>
            <a:round/>
          </a:ln>
        </p:spPr>
        <p:txBody>
          <a:bodyPr wrap="square" lIns="91440" tIns="45720" rIns="91440" bIns="45720" numCol="1" vert="horz" anchor="t">
            <a:spAutoFit/>
          </a:bodyPr>
          <a:lstStyle/>
          <a:p>
            <a:pPr marL="0" indent="0" rtl="0" algn="l" latinLnBrk="0">
              <a:spcBef>
                <a:spcPts val="0"/>
              </a:spcBef>
              <a:spcAft>
                <a:spcPts val="0"/>
              </a:spcAft>
              <a:buFontTx/>
              <a:buNone/>
            </a:pPr>
            <a:endParaRPr lang="ko-KR" altLang="en-US"/>
          </a:p>
        </p:txBody>
      </p:sp>
      <p:sp>
        <p:nvSpPr>
          <p:cNvPr id="1381" name="Rect 0"/>
          <p:cNvSpPr txBox="1">
            <a:spLocks/>
          </p:cNvSpPr>
          <p:nvPr/>
        </p:nvSpPr>
        <p:spPr>
          <a:xfrm rot="0">
            <a:off x="540385" y="964565"/>
            <a:ext cx="556260" cy="262890"/>
          </a:xfrm>
          <a:prstGeom prst="rect"/>
          <a:noFill/>
          <a:ln w="0">
            <a:noFill/>
            <a:prstDash/>
          </a:ln>
        </p:spPr>
        <p:txBody>
          <a:bodyPr wrap="square" lIns="91440" tIns="45720" rIns="91440" bIns="45720" numCol="1" vert="horz" anchor="t">
            <a:spAutoFit/>
          </a:bodyPr>
          <a:lstStyle/>
          <a:p>
            <a:pPr marL="0" indent="0" rtl="0" algn="ctr" latinLnBrk="0">
              <a:spcBef>
                <a:spcPts val="0"/>
              </a:spcBef>
              <a:spcAft>
                <a:spcPts val="0"/>
              </a:spcAft>
              <a:buFontTx/>
              <a:buNone/>
            </a:pPr>
            <a:r>
              <a:rPr lang="ko-KR" sz="1100">
                <a:solidFill>
                  <a:schemeClr val="lt1"/>
                </a:solidFill>
                <a:latin typeface="Malgun Gothic" charset="0"/>
                <a:ea typeface="Malgun Gothic" charset="0"/>
                <a:cs typeface="Malgun Gothic" charset="0"/>
              </a:rPr>
              <a:t>로고</a:t>
            </a:r>
            <a:endParaRPr lang="ko-KR" altLang="en-US" sz="1100">
              <a:solidFill>
                <a:schemeClr val="lt1"/>
              </a:solidFill>
              <a:latin typeface="Malgun Gothic" charset="0"/>
              <a:ea typeface="Malgun Gothic" charset="0"/>
              <a:cs typeface="Malgun Gothic" charset="0"/>
            </a:endParaRPr>
          </a:p>
        </p:txBody>
      </p:sp>
      <p:sp>
        <p:nvSpPr>
          <p:cNvPr id="1382" name="Rect 0"/>
          <p:cNvSpPr txBox="1">
            <a:spLocks/>
          </p:cNvSpPr>
          <p:nvPr/>
        </p:nvSpPr>
        <p:spPr>
          <a:xfrm rot="0">
            <a:off x="1673860" y="964565"/>
            <a:ext cx="556260" cy="262890"/>
          </a:xfrm>
          <a:prstGeom prst="rect"/>
          <a:noFill/>
          <a:ln w="0">
            <a:noFill/>
            <a:prstDash/>
          </a:ln>
        </p:spPr>
        <p:txBody>
          <a:bodyPr wrap="square" lIns="91440" tIns="45720" rIns="91440" bIns="45720" numCol="1" vert="horz" anchor="t">
            <a:spAutoFit/>
          </a:bodyPr>
          <a:lstStyle/>
          <a:p>
            <a:pPr marL="0" indent="0" rtl="0" algn="ctr" latinLnBrk="0">
              <a:spcBef>
                <a:spcPts val="0"/>
              </a:spcBef>
              <a:spcAft>
                <a:spcPts val="0"/>
              </a:spcAft>
              <a:buFontTx/>
              <a:buNone/>
            </a:pPr>
            <a:r>
              <a:rPr lang="ko-KR" sz="1100">
                <a:solidFill>
                  <a:schemeClr val="lt1"/>
                </a:solidFill>
                <a:latin typeface="Malgun Gothic" charset="0"/>
                <a:ea typeface="Malgun Gothic" charset="0"/>
                <a:cs typeface="Malgun Gothic" charset="0"/>
              </a:rPr>
              <a:t>뉴스</a:t>
            </a:r>
            <a:endParaRPr lang="ko-KR" altLang="en-US" sz="1100">
              <a:solidFill>
                <a:schemeClr val="lt1"/>
              </a:solidFill>
              <a:latin typeface="Malgun Gothic" charset="0"/>
              <a:ea typeface="Malgun Gothic" charset="0"/>
              <a:cs typeface="Malgun Gothic" charset="0"/>
            </a:endParaRPr>
          </a:p>
        </p:txBody>
      </p:sp>
      <p:sp>
        <p:nvSpPr>
          <p:cNvPr id="1383" name="Rect 0"/>
          <p:cNvSpPr txBox="1">
            <a:spLocks/>
          </p:cNvSpPr>
          <p:nvPr/>
        </p:nvSpPr>
        <p:spPr>
          <a:xfrm rot="0">
            <a:off x="2319020" y="969010"/>
            <a:ext cx="556260" cy="262890"/>
          </a:xfrm>
          <a:prstGeom prst="rect"/>
          <a:noFill/>
          <a:ln w="0">
            <a:noFill/>
            <a:prstDash/>
          </a:ln>
        </p:spPr>
        <p:txBody>
          <a:bodyPr wrap="square" lIns="91440" tIns="45720" rIns="91440" bIns="45720" numCol="1" vert="horz" anchor="t">
            <a:spAutoFit/>
          </a:bodyPr>
          <a:lstStyle/>
          <a:p>
            <a:pPr marL="0" indent="0" rtl="0" algn="ctr" latinLnBrk="0">
              <a:spcBef>
                <a:spcPts val="0"/>
              </a:spcBef>
              <a:spcAft>
                <a:spcPts val="0"/>
              </a:spcAft>
              <a:buFontTx/>
              <a:buNone/>
            </a:pPr>
            <a:r>
              <a:rPr lang="ko-KR" sz="1100">
                <a:solidFill>
                  <a:schemeClr val="lt1"/>
                </a:solidFill>
                <a:latin typeface="Malgun Gothic" charset="0"/>
                <a:ea typeface="Malgun Gothic" charset="0"/>
                <a:cs typeface="Malgun Gothic" charset="0"/>
              </a:rPr>
              <a:t>Q&amp;A</a:t>
            </a:r>
            <a:endParaRPr lang="ko-KR" altLang="en-US" sz="1100">
              <a:solidFill>
                <a:schemeClr val="lt1"/>
              </a:solidFill>
              <a:latin typeface="Malgun Gothic" charset="0"/>
              <a:ea typeface="Malgun Gothic" charset="0"/>
              <a:cs typeface="Malgun Gothic" charset="0"/>
            </a:endParaRPr>
          </a:p>
        </p:txBody>
      </p:sp>
      <p:sp>
        <p:nvSpPr>
          <p:cNvPr id="1384" name="Rect 0"/>
          <p:cNvSpPr txBox="1">
            <a:spLocks/>
          </p:cNvSpPr>
          <p:nvPr/>
        </p:nvSpPr>
        <p:spPr>
          <a:xfrm rot="0">
            <a:off x="6031230" y="964565"/>
            <a:ext cx="649605" cy="262890"/>
          </a:xfrm>
          <a:prstGeom prst="rect"/>
          <a:noFill/>
          <a:ln w="0">
            <a:noFill/>
            <a:prstDash/>
          </a:ln>
        </p:spPr>
        <p:txBody>
          <a:bodyPr wrap="square" lIns="91440" tIns="45720" rIns="91440" bIns="45720" numCol="1" vert="horz" anchor="t">
            <a:spAutoFit/>
          </a:bodyPr>
          <a:lstStyle/>
          <a:p>
            <a:pPr marL="0" indent="0" rtl="0" algn="ctr" latinLnBrk="0">
              <a:spcBef>
                <a:spcPts val="0"/>
              </a:spcBef>
              <a:spcAft>
                <a:spcPts val="0"/>
              </a:spcAft>
              <a:buFontTx/>
              <a:buNone/>
            </a:pPr>
            <a:r>
              <a:rPr lang="ko-KR" sz="1100">
                <a:solidFill>
                  <a:schemeClr val="lt1"/>
                </a:solidFill>
                <a:latin typeface="Malgun Gothic" charset="0"/>
                <a:ea typeface="Malgun Gothic" charset="0"/>
                <a:cs typeface="Malgun Gothic" charset="0"/>
              </a:rPr>
              <a:t>홍길동</a:t>
            </a:r>
            <a:endParaRPr lang="ko-KR" altLang="en-US" sz="1100">
              <a:solidFill>
                <a:schemeClr val="lt1"/>
              </a:solidFill>
              <a:latin typeface="Malgun Gothic" charset="0"/>
              <a:ea typeface="Malgun Gothic" charset="0"/>
              <a:cs typeface="Malgun Gothic" charset="0"/>
            </a:endParaRPr>
          </a:p>
        </p:txBody>
      </p:sp>
      <p:sp>
        <p:nvSpPr>
          <p:cNvPr id="1385" name="Rect 0"/>
          <p:cNvSpPr txBox="1">
            <a:spLocks/>
          </p:cNvSpPr>
          <p:nvPr/>
        </p:nvSpPr>
        <p:spPr>
          <a:xfrm rot="0">
            <a:off x="1073785" y="964565"/>
            <a:ext cx="556260" cy="262890"/>
          </a:xfrm>
          <a:prstGeom prst="rect"/>
          <a:noFill/>
          <a:ln w="0">
            <a:noFill/>
            <a:prstDash/>
          </a:ln>
        </p:spPr>
        <p:txBody>
          <a:bodyPr wrap="square" lIns="91440" tIns="45720" rIns="91440" bIns="45720" numCol="1" vert="horz" anchor="t">
            <a:spAutoFit/>
          </a:bodyPr>
          <a:lstStyle/>
          <a:p>
            <a:pPr marL="0" indent="0" rtl="0" algn="ctr" latinLnBrk="0">
              <a:spcBef>
                <a:spcPts val="0"/>
              </a:spcBef>
              <a:spcAft>
                <a:spcPts val="0"/>
              </a:spcAft>
              <a:buFontTx/>
              <a:buNone/>
            </a:pPr>
            <a:r>
              <a:rPr lang="ko-KR" sz="1100">
                <a:solidFill>
                  <a:schemeClr val="lt1"/>
                </a:solidFill>
                <a:latin typeface="Malgun Gothic" charset="0"/>
                <a:ea typeface="Malgun Gothic" charset="0"/>
                <a:cs typeface="Malgun Gothic" charset="0"/>
              </a:rPr>
              <a:t>전체</a:t>
            </a:r>
            <a:endParaRPr lang="ko-KR" altLang="en-US" sz="1100">
              <a:solidFill>
                <a:schemeClr val="lt1"/>
              </a:solidFill>
              <a:latin typeface="Malgun Gothic" charset="0"/>
              <a:ea typeface="Malgun Gothic" charset="0"/>
              <a:cs typeface="Malgun Gothic" charset="0"/>
            </a:endParaRPr>
          </a:p>
        </p:txBody>
      </p:sp>
      <p:sp>
        <p:nvSpPr>
          <p:cNvPr id="1386" name="Rect 0"/>
          <p:cNvSpPr>
            <a:spLocks/>
          </p:cNvSpPr>
          <p:nvPr/>
        </p:nvSpPr>
        <p:spPr>
          <a:xfrm rot="16200000">
            <a:off x="5930265" y="1082675"/>
            <a:ext cx="81280" cy="144780"/>
          </a:xfrm>
          <a:prstGeom prst="flowChartDelay"/>
          <a:solidFill>
            <a:srgbClr val="7F7F7F"/>
          </a:solidFill>
          <a:ln w="0">
            <a:noFill/>
            <a:prstDash/>
          </a:ln>
        </p:spPr>
        <p:txBody>
          <a:bodyPr wrap="square" lIns="91440" tIns="45720" rIns="91440" bIns="45720" numCol="1" vert="horz" anchor="ctr">
            <a:noAutofit/>
          </a:bodyPr>
          <a:lstStyle/>
          <a:p>
            <a:pPr marL="0" indent="0" rtl="0" algn="ctr" latinLnBrk="0">
              <a:spcBef>
                <a:spcPts val="0"/>
              </a:spcBef>
              <a:spcAft>
                <a:spcPts val="0"/>
              </a:spcAft>
              <a:buFontTx/>
              <a:buNone/>
            </a:pPr>
            <a:endParaRPr lang="ko-KR" altLang="en-US"/>
          </a:p>
        </p:txBody>
      </p:sp>
      <p:sp>
        <p:nvSpPr>
          <p:cNvPr id="1387" name="Rect 0"/>
          <p:cNvSpPr>
            <a:spLocks/>
          </p:cNvSpPr>
          <p:nvPr/>
        </p:nvSpPr>
        <p:spPr>
          <a:xfrm rot="0">
            <a:off x="5934075" y="1022985"/>
            <a:ext cx="73025" cy="73025"/>
          </a:xfrm>
          <a:prstGeom prst="ellipse"/>
          <a:solidFill>
            <a:srgbClr val="7F7F7F"/>
          </a:solidFill>
          <a:ln w="0">
            <a:noFill/>
            <a:prstDash/>
          </a:ln>
        </p:spPr>
        <p:txBody>
          <a:bodyPr wrap="square" lIns="91440" tIns="45720" rIns="91440" bIns="45720" numCol="1" vert="horz" anchor="ctr">
            <a:noAutofit/>
          </a:bodyPr>
          <a:lstStyle/>
          <a:p>
            <a:pPr marL="0" indent="0" rtl="0" algn="ctr" latinLnBrk="0">
              <a:spcBef>
                <a:spcPts val="0"/>
              </a:spcBef>
              <a:spcAft>
                <a:spcPts val="0"/>
              </a:spcAft>
              <a:buFontTx/>
              <a:buNone/>
            </a:pPr>
            <a:endParaRPr lang="ko-KR" altLang="en-US"/>
          </a:p>
        </p:txBody>
      </p:sp>
      <p:sp>
        <p:nvSpPr>
          <p:cNvPr id="1388" name="도형 34"/>
          <p:cNvSpPr>
            <a:spLocks/>
          </p:cNvSpPr>
          <p:nvPr/>
        </p:nvSpPr>
        <p:spPr>
          <a:xfrm rot="0">
            <a:off x="514350" y="965835"/>
            <a:ext cx="6160135" cy="5344795"/>
          </a:xfrm>
          <a:prstGeom prst="rect"/>
          <a:solidFill>
            <a:schemeClr val="dk1">
              <a:alpha val="48670"/>
            </a:schemeClr>
          </a:solidFill>
          <a:ln w="9525" cap="flat" cmpd="sng">
            <a:solidFill>
              <a:srgbClr val="7F7F7F">
                <a:alpha val="13725"/>
              </a:srgbClr>
            </a:solidFill>
            <a:prstDash val="solid"/>
            <a:round/>
          </a:ln>
        </p:spPr>
        <p:txBody>
          <a:bodyPr wrap="square" lIns="0" tIns="45720" rIns="0" bIns="45720" numCol="1" vert="horz" anchor="ctr">
            <a:noAutofit/>
          </a:bodyPr>
          <a:lstStyle/>
          <a:p>
            <a:pPr marL="0" indent="0" rtl="0" algn="l" latinLnBrk="0">
              <a:spcBef>
                <a:spcPts val="0"/>
              </a:spcBef>
              <a:spcAft>
                <a:spcPts val="0"/>
              </a:spcAft>
              <a:buFontTx/>
              <a:buNone/>
            </a:pPr>
            <a:endParaRPr lang="ko-KR" altLang="en-US"/>
          </a:p>
        </p:txBody>
      </p:sp>
      <p:sp>
        <p:nvSpPr>
          <p:cNvPr id="1389" name="도형 35"/>
          <p:cNvSpPr>
            <a:spLocks/>
          </p:cNvSpPr>
          <p:nvPr/>
        </p:nvSpPr>
        <p:spPr>
          <a:xfrm rot="0">
            <a:off x="2008505" y="2278380"/>
            <a:ext cx="3305810" cy="2174875"/>
          </a:xfrm>
          <a:prstGeom prst="rect"/>
          <a:solidFill>
            <a:schemeClr val="lt1"/>
          </a:solidFill>
          <a:ln w="9525" cap="flat" cmpd="sng">
            <a:solidFill>
              <a:srgbClr val="7F7F7F">
                <a:alpha val="13725"/>
              </a:srgbClr>
            </a:solidFill>
            <a:prstDash val="solid"/>
            <a:miter lim="800000"/>
          </a:ln>
        </p:spPr>
        <p:txBody>
          <a:bodyPr wrap="square" lIns="0" tIns="45720" rIns="0" bIns="45720" numCol="1" vert="horz" anchor="ctr">
            <a:noAutofit/>
          </a:bodyPr>
          <a:lstStyle/>
          <a:p>
            <a:pPr marL="0" indent="0" rtl="0" algn="l" latinLnBrk="0">
              <a:spcBef>
                <a:spcPts val="0"/>
              </a:spcBef>
              <a:spcAft>
                <a:spcPts val="0"/>
              </a:spcAft>
              <a:buFontTx/>
              <a:buNone/>
            </a:pPr>
            <a:endParaRPr lang="ko-KR" altLang="en-US"/>
          </a:p>
        </p:txBody>
      </p:sp>
      <p:sp>
        <p:nvSpPr>
          <p:cNvPr id="1390" name="도형 36"/>
          <p:cNvSpPr>
            <a:spLocks/>
          </p:cNvSpPr>
          <p:nvPr/>
        </p:nvSpPr>
        <p:spPr>
          <a:xfrm rot="0">
            <a:off x="1972945" y="2155190"/>
            <a:ext cx="180975" cy="180975"/>
          </a:xfrm>
          <a:prstGeom prst="ellipse"/>
          <a:solidFill>
            <a:srgbClr val="FF5050"/>
          </a:solidFill>
          <a:ln w="0">
            <a:noFill/>
            <a:prstDash/>
          </a:ln>
        </p:spPr>
        <p:txBody>
          <a:bodyPr wrap="square" lIns="0" tIns="45720" rIns="0" bIns="45720" numCol="1" vert="horz" anchor="ctr">
            <a:noAutofit/>
          </a:bodyPr>
          <a:lstStyle/>
          <a:p>
            <a:pPr marL="0" indent="0" rtl="0" algn="ctr" latinLnBrk="0">
              <a:spcBef>
                <a:spcPts val="0"/>
              </a:spcBef>
              <a:spcAft>
                <a:spcPts val="0"/>
              </a:spcAft>
              <a:buFontTx/>
              <a:buNone/>
            </a:pPr>
            <a:r>
              <a:rPr lang="ko-KR" sz="800">
                <a:solidFill>
                  <a:schemeClr val="lt1"/>
                </a:solidFill>
                <a:latin typeface="Malgun Gothic" charset="0"/>
                <a:ea typeface="Malgun Gothic" charset="0"/>
                <a:cs typeface="Malgun Gothic" charset="0"/>
              </a:rPr>
              <a:t>1</a:t>
            </a:r>
            <a:endParaRPr lang="ko-KR" altLang="en-US" sz="800">
              <a:solidFill>
                <a:schemeClr val="lt1"/>
              </a:solidFill>
              <a:latin typeface="Malgun Gothic" charset="0"/>
              <a:ea typeface="Malgun Gothic" charset="0"/>
              <a:cs typeface="Malgun Gothic" charset="0"/>
            </a:endParaRPr>
          </a:p>
        </p:txBody>
      </p:sp>
      <p:sp>
        <p:nvSpPr>
          <p:cNvPr id="1391" name="텍스트 상자 37"/>
          <p:cNvSpPr txBox="1">
            <a:spLocks/>
          </p:cNvSpPr>
          <p:nvPr/>
        </p:nvSpPr>
        <p:spPr>
          <a:xfrm rot="0">
            <a:off x="2020570" y="2312670"/>
            <a:ext cx="3305810" cy="307340"/>
          </a:xfrm>
          <a:prstGeom prst="rect"/>
          <a:noFill/>
          <a:ln w="0">
            <a:noFill/>
            <a:prstDash/>
          </a:ln>
        </p:spPr>
        <p:txBody>
          <a:bodyPr wrap="square" lIns="91440" tIns="45720" rIns="91440" bIns="45720" numCol="1" vert="horz" anchor="t">
            <a:spAutoFit/>
          </a:bodyPr>
          <a:lstStyle/>
          <a:p>
            <a:pPr marL="0" indent="0" rtl="0" algn="ctr" latinLnBrk="0">
              <a:spcBef>
                <a:spcPts val="0"/>
              </a:spcBef>
              <a:spcAft>
                <a:spcPts val="0"/>
              </a:spcAft>
              <a:buFontTx/>
              <a:buNone/>
            </a:pPr>
            <a:r>
              <a:rPr lang="ko-KR" sz="1400" b="1">
                <a:solidFill>
                  <a:srgbClr val="0C0C0C"/>
                </a:solidFill>
                <a:latin typeface="Malgun Gothic" charset="0"/>
                <a:ea typeface="Malgun Gothic" charset="0"/>
                <a:cs typeface="Malgun Gothic" charset="0"/>
              </a:rPr>
              <a:t>댓글 신고하기</a:t>
            </a:r>
            <a:endParaRPr lang="ko-KR" altLang="en-US" sz="1400" b="1">
              <a:solidFill>
                <a:srgbClr val="0C0C0C"/>
              </a:solidFill>
              <a:latin typeface="Malgun Gothic" charset="0"/>
              <a:ea typeface="Malgun Gothic" charset="0"/>
              <a:cs typeface="Malgun Gothic" charset="0"/>
            </a:endParaRPr>
          </a:p>
        </p:txBody>
      </p:sp>
      <p:sp>
        <p:nvSpPr>
          <p:cNvPr id="1392" name="도형 38"/>
          <p:cNvSpPr>
            <a:spLocks/>
          </p:cNvSpPr>
          <p:nvPr/>
        </p:nvSpPr>
        <p:spPr>
          <a:xfrm rot="0">
            <a:off x="2017395" y="4173855"/>
            <a:ext cx="3298190" cy="289560"/>
          </a:xfrm>
          <a:prstGeom prst="rect"/>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latinLnBrk="0" hangingPunct="1"/>
            <a:r>
              <a:rPr lang="ko-KR" sz="1100">
                <a:solidFill>
                  <a:schemeClr val="bg1"/>
                </a:solidFill>
                <a:latin typeface="맑은 고딕" charset="0"/>
                <a:ea typeface="맑은 고딕" charset="0"/>
              </a:rPr>
              <a:t>신고하기</a:t>
            </a:r>
            <a:endParaRPr lang="ko-KR" altLang="en-US" sz="1100">
              <a:solidFill>
                <a:schemeClr val="bg1"/>
              </a:solidFill>
              <a:latin typeface="맑은 고딕" charset="0"/>
              <a:ea typeface="맑은 고딕" charset="0"/>
            </a:endParaRPr>
          </a:p>
        </p:txBody>
      </p:sp>
      <p:sp>
        <p:nvSpPr>
          <p:cNvPr id="1393" name="도형 39"/>
          <p:cNvSpPr>
            <a:spLocks/>
          </p:cNvSpPr>
          <p:nvPr/>
        </p:nvSpPr>
        <p:spPr>
          <a:xfrm rot="0">
            <a:off x="2066290" y="4112895"/>
            <a:ext cx="180975" cy="180975"/>
          </a:xfrm>
          <a:prstGeom prst="ellipse"/>
          <a:solidFill>
            <a:srgbClr val="FF5050"/>
          </a:solidFill>
          <a:ln w="0">
            <a:noFill/>
            <a:prstDash/>
          </a:ln>
        </p:spPr>
        <p:txBody>
          <a:bodyPr wrap="square" lIns="0" tIns="45720" rIns="0" bIns="45720" numCol="1" vert="horz" anchor="ctr">
            <a:noAutofit/>
          </a:bodyPr>
          <a:lstStyle/>
          <a:p>
            <a:pPr marL="0" indent="0" rtl="0" algn="ctr" latinLnBrk="0">
              <a:spcBef>
                <a:spcPts val="0"/>
              </a:spcBef>
              <a:spcAft>
                <a:spcPts val="0"/>
              </a:spcAft>
              <a:buFontTx/>
              <a:buNone/>
            </a:pPr>
            <a:r>
              <a:rPr lang="ko-KR" sz="800">
                <a:solidFill>
                  <a:schemeClr val="lt1"/>
                </a:solidFill>
                <a:latin typeface="Malgun Gothic" charset="0"/>
                <a:ea typeface="Malgun Gothic" charset="0"/>
                <a:cs typeface="Malgun Gothic" charset="0"/>
              </a:rPr>
              <a:t>1-4</a:t>
            </a:r>
            <a:endParaRPr lang="ko-KR" altLang="en-US" sz="800">
              <a:solidFill>
                <a:schemeClr val="lt1"/>
              </a:solidFill>
              <a:latin typeface="Malgun Gothic" charset="0"/>
              <a:ea typeface="Malgun Gothic" charset="0"/>
              <a:cs typeface="Malgun Gothic" charset="0"/>
            </a:endParaRPr>
          </a:p>
        </p:txBody>
      </p:sp>
      <p:sp>
        <p:nvSpPr>
          <p:cNvPr id="1394" name="텍스트 상자 40"/>
          <p:cNvSpPr txBox="1">
            <a:spLocks/>
          </p:cNvSpPr>
          <p:nvPr/>
        </p:nvSpPr>
        <p:spPr>
          <a:xfrm rot="0">
            <a:off x="2196465" y="2827020"/>
            <a:ext cx="2953385" cy="1167765"/>
          </a:xfrm>
          <a:prstGeom prst="rect"/>
          <a:solidFill>
            <a:schemeClr val="lt1"/>
          </a:solidFill>
          <a:ln w="9525" cap="flat" cmpd="sng">
            <a:solidFill>
              <a:schemeClr val="dk1">
                <a:alpha val="100000"/>
              </a:schemeClr>
            </a:solidFill>
            <a:prstDash val="solid"/>
            <a:round/>
          </a:ln>
        </p:spPr>
        <p:txBody>
          <a:bodyPr wrap="square" lIns="91440" tIns="45720" rIns="91440" bIns="45720" numCol="1" vert="horz" anchor="t">
            <a:spAutoFit/>
          </a:bodyPr>
          <a:lstStyle/>
          <a:p>
            <a:pPr marL="0" indent="0" rtl="0" algn="l" latinLnBrk="0">
              <a:spcBef>
                <a:spcPts val="0"/>
              </a:spcBef>
              <a:spcAft>
                <a:spcPts val="0"/>
              </a:spcAft>
              <a:buFontTx/>
              <a:buNone/>
            </a:pPr>
            <a:r>
              <a:rPr lang="ko-KR" altLang="en-US" sz="1000">
                <a:solidFill>
                  <a:schemeClr val="tx1">
                    <a:lumMod val="50000"/>
                    <a:lumOff val="50000"/>
                  </a:schemeClr>
                </a:solidFill>
                <a:latin typeface="Malgun Gothic" charset="0"/>
                <a:ea typeface="Malgun Gothic" charset="0"/>
                <a:cs typeface="Malgun Gothic" charset="0"/>
              </a:rPr>
              <a:t>신고할 내용...</a:t>
            </a:r>
            <a:endParaRPr lang="ko-KR" altLang="en-US" sz="1000">
              <a:solidFill>
                <a:schemeClr val="tx1">
                  <a:lumMod val="50000"/>
                  <a:lumOff val="50000"/>
                </a:schemeClr>
              </a:solidFill>
              <a:latin typeface="Malgun Gothic" charset="0"/>
              <a:ea typeface="Malgun Gothic" charset="0"/>
              <a:cs typeface="Malgun Gothic" charset="0"/>
            </a:endParaRPr>
          </a:p>
          <a:p>
            <a:pPr marL="0" indent="0" rtl="0" algn="l" latinLnBrk="0">
              <a:spcBef>
                <a:spcPts val="0"/>
              </a:spcBef>
              <a:spcAft>
                <a:spcPts val="0"/>
              </a:spcAft>
              <a:buFontTx/>
              <a:buNone/>
            </a:pPr>
            <a:endParaRPr lang="ko-KR" altLang="en-US" sz="1000">
              <a:solidFill>
                <a:schemeClr val="tx1">
                  <a:lumMod val="50000"/>
                  <a:lumOff val="50000"/>
                </a:schemeClr>
              </a:solidFill>
              <a:latin typeface="Malgun Gothic" charset="0"/>
              <a:ea typeface="Malgun Gothic" charset="0"/>
              <a:cs typeface="Malgun Gothic" charset="0"/>
            </a:endParaRPr>
          </a:p>
          <a:p>
            <a:pPr marL="0" indent="0" rtl="0" algn="l" latinLnBrk="0">
              <a:spcBef>
                <a:spcPts val="0"/>
              </a:spcBef>
              <a:spcAft>
                <a:spcPts val="0"/>
              </a:spcAft>
              <a:buFontTx/>
              <a:buNone/>
            </a:pPr>
            <a:endParaRPr lang="ko-KR" altLang="en-US" sz="1000">
              <a:solidFill>
                <a:schemeClr val="tx1">
                  <a:lumMod val="50000"/>
                  <a:lumOff val="50000"/>
                </a:schemeClr>
              </a:solidFill>
              <a:latin typeface="Malgun Gothic" charset="0"/>
              <a:ea typeface="Malgun Gothic" charset="0"/>
              <a:cs typeface="Malgun Gothic" charset="0"/>
            </a:endParaRPr>
          </a:p>
          <a:p>
            <a:pPr marL="0" indent="0" rtl="0" algn="l" latinLnBrk="0">
              <a:spcBef>
                <a:spcPts val="0"/>
              </a:spcBef>
              <a:spcAft>
                <a:spcPts val="0"/>
              </a:spcAft>
              <a:buFontTx/>
              <a:buNone/>
            </a:pPr>
            <a:endParaRPr lang="ko-KR" altLang="en-US" sz="1000">
              <a:solidFill>
                <a:schemeClr val="tx1">
                  <a:lumMod val="50000"/>
                  <a:lumOff val="50000"/>
                </a:schemeClr>
              </a:solidFill>
              <a:latin typeface="Malgun Gothic" charset="0"/>
              <a:ea typeface="Malgun Gothic" charset="0"/>
              <a:cs typeface="Malgun Gothic" charset="0"/>
            </a:endParaRPr>
          </a:p>
          <a:p>
            <a:pPr marL="0" indent="0" rtl="0" algn="l" latinLnBrk="0">
              <a:spcBef>
                <a:spcPts val="0"/>
              </a:spcBef>
              <a:spcAft>
                <a:spcPts val="0"/>
              </a:spcAft>
              <a:buFontTx/>
              <a:buNone/>
            </a:pPr>
            <a:endParaRPr lang="ko-KR" altLang="en-US" sz="1000">
              <a:solidFill>
                <a:schemeClr val="tx1">
                  <a:lumMod val="50000"/>
                  <a:lumOff val="50000"/>
                </a:schemeClr>
              </a:solidFill>
              <a:latin typeface="Malgun Gothic" charset="0"/>
              <a:ea typeface="Malgun Gothic" charset="0"/>
              <a:cs typeface="Malgun Gothic" charset="0"/>
            </a:endParaRPr>
          </a:p>
          <a:p>
            <a:pPr marL="0" indent="0" rtl="0" algn="l" latinLnBrk="0">
              <a:spcBef>
                <a:spcPts val="0"/>
              </a:spcBef>
              <a:spcAft>
                <a:spcPts val="0"/>
              </a:spcAft>
              <a:buFontTx/>
              <a:buNone/>
            </a:pPr>
            <a:endParaRPr lang="ko-KR" altLang="en-US" sz="1000">
              <a:solidFill>
                <a:schemeClr val="tx1">
                  <a:lumMod val="50000"/>
                  <a:lumOff val="50000"/>
                </a:schemeClr>
              </a:solidFill>
              <a:latin typeface="Malgun Gothic" charset="0"/>
              <a:ea typeface="Malgun Gothic" charset="0"/>
              <a:cs typeface="Malgun Gothic" charset="0"/>
            </a:endParaRPr>
          </a:p>
          <a:p>
            <a:pPr marL="0" indent="0" rtl="0" algn="l" latinLnBrk="0">
              <a:spcBef>
                <a:spcPts val="0"/>
              </a:spcBef>
              <a:spcAft>
                <a:spcPts val="0"/>
              </a:spcAft>
              <a:buFontTx/>
              <a:buNone/>
            </a:pPr>
            <a:endParaRPr lang="ko-KR" altLang="en-US" sz="1000">
              <a:solidFill>
                <a:schemeClr val="tx1">
                  <a:lumMod val="50000"/>
                  <a:lumOff val="50000"/>
                </a:schemeClr>
              </a:solidFill>
              <a:latin typeface="Malgun Gothic" charset="0"/>
              <a:ea typeface="Malgun Gothic" charset="0"/>
              <a:cs typeface="Malgun Gothic" charset="0"/>
            </a:endParaRPr>
          </a:p>
        </p:txBody>
      </p:sp>
      <p:cxnSp>
        <p:nvCxnSpPr>
          <p:cNvPr id="1395" name="도형 41"/>
          <p:cNvCxnSpPr/>
          <p:nvPr/>
        </p:nvCxnSpPr>
        <p:spPr>
          <a:xfrm rot="0">
            <a:off x="5022850" y="2386965"/>
            <a:ext cx="216535" cy="216535"/>
          </a:xfrm>
          <a:prstGeom prst="straightConnector1"/>
          <a:noFill/>
          <a:ln w="9525" cap="flat" cmpd="sng">
            <a:solidFill>
              <a:schemeClr val="dk1">
                <a:alpha val="100000"/>
              </a:schemeClr>
            </a:solidFill>
            <a:prstDash val="solid"/>
            <a:miter lim="800000"/>
          </a:ln>
        </p:spPr>
        <p:style>
          <a:lnRef idx="1">
            <a:schemeClr val="accent1"/>
          </a:lnRef>
          <a:fillRef idx="0">
            <a:schemeClr val="accent1"/>
          </a:fillRef>
          <a:effectRef idx="0">
            <a:schemeClr val="accent1"/>
          </a:effectRef>
          <a:fontRef idx="minor">
            <a:schemeClr val="tx1"/>
          </a:fontRef>
        </p:style>
      </p:cxnSp>
      <p:cxnSp>
        <p:nvCxnSpPr>
          <p:cNvPr id="1396" name="도형 42"/>
          <p:cNvCxnSpPr/>
          <p:nvPr/>
        </p:nvCxnSpPr>
        <p:spPr>
          <a:xfrm rot="0" flipH="1">
            <a:off x="5035550" y="2387600"/>
            <a:ext cx="216535" cy="216535"/>
          </a:xfrm>
          <a:prstGeom prst="straightConnector1"/>
          <a:noFill/>
          <a:ln w="9525" cap="flat" cmpd="sng">
            <a:solidFill>
              <a:schemeClr val="dk1">
                <a:alpha val="100000"/>
              </a:schemeClr>
            </a:solidFill>
            <a:prstDash val="solid"/>
            <a:miter lim="800000"/>
          </a:ln>
        </p:spPr>
        <p:style>
          <a:lnRef idx="1">
            <a:schemeClr val="accent1"/>
          </a:lnRef>
          <a:fillRef idx="0">
            <a:schemeClr val="accent1"/>
          </a:fillRef>
          <a:effectRef idx="0">
            <a:schemeClr val="accent1"/>
          </a:effectRef>
          <a:fontRef idx="minor">
            <a:schemeClr val="tx1"/>
          </a:fontRef>
        </p:style>
      </p:cxnSp>
      <p:sp>
        <p:nvSpPr>
          <p:cNvPr id="1397" name="도형 43"/>
          <p:cNvSpPr>
            <a:spLocks/>
          </p:cNvSpPr>
          <p:nvPr/>
        </p:nvSpPr>
        <p:spPr>
          <a:xfrm rot="0">
            <a:off x="4879340" y="2303780"/>
            <a:ext cx="180340" cy="180340"/>
          </a:xfrm>
          <a:prstGeom prst="ellipse"/>
          <a:solidFill>
            <a:srgbClr val="FF5050"/>
          </a:solidFill>
          <a:ln w="0">
            <a:noFill/>
            <a:prstDash/>
          </a:ln>
        </p:spPr>
        <p:txBody>
          <a:bodyPr wrap="square" lIns="0" tIns="45720" rIns="0" bIns="45720" numCol="1" vert="horz" anchor="ctr">
            <a:noAutofit/>
          </a:bodyPr>
          <a:lstStyle/>
          <a:p>
            <a:pPr marL="0" indent="0" rtl="0" algn="ctr" latinLnBrk="0">
              <a:spcBef>
                <a:spcPts val="0"/>
              </a:spcBef>
              <a:spcAft>
                <a:spcPts val="0"/>
              </a:spcAft>
              <a:buFontTx/>
              <a:buNone/>
            </a:pPr>
            <a:r>
              <a:rPr lang="ko-KR" sz="800">
                <a:solidFill>
                  <a:schemeClr val="lt1"/>
                </a:solidFill>
                <a:latin typeface="Malgun Gothic" charset="0"/>
                <a:ea typeface="Malgun Gothic" charset="0"/>
                <a:cs typeface="Malgun Gothic" charset="0"/>
              </a:rPr>
              <a:t>1-2</a:t>
            </a:r>
            <a:endParaRPr lang="ko-KR" altLang="en-US" sz="800">
              <a:solidFill>
                <a:schemeClr val="lt1"/>
              </a:solidFill>
              <a:latin typeface="Malgun Gothic" charset="0"/>
              <a:ea typeface="Malgun Gothic" charset="0"/>
              <a:cs typeface="Malgun Gothic" charset="0"/>
            </a:endParaRPr>
          </a:p>
        </p:txBody>
      </p:sp>
      <p:sp>
        <p:nvSpPr>
          <p:cNvPr id="1398" name="도형 44"/>
          <p:cNvSpPr>
            <a:spLocks/>
          </p:cNvSpPr>
          <p:nvPr/>
        </p:nvSpPr>
        <p:spPr>
          <a:xfrm rot="0">
            <a:off x="2886075" y="2339340"/>
            <a:ext cx="180340" cy="180340"/>
          </a:xfrm>
          <a:prstGeom prst="ellipse"/>
          <a:solidFill>
            <a:srgbClr val="FF5050"/>
          </a:solidFill>
          <a:ln w="0">
            <a:noFill/>
            <a:prstDash/>
          </a:ln>
        </p:spPr>
        <p:txBody>
          <a:bodyPr wrap="square" lIns="0" tIns="45720" rIns="0" bIns="45720" numCol="1" vert="horz" anchor="ctr">
            <a:noAutofit/>
          </a:bodyPr>
          <a:lstStyle/>
          <a:p>
            <a:pPr marL="0" indent="0" rtl="0" algn="ctr" latinLnBrk="0">
              <a:spcBef>
                <a:spcPts val="0"/>
              </a:spcBef>
              <a:spcAft>
                <a:spcPts val="0"/>
              </a:spcAft>
              <a:buFontTx/>
              <a:buNone/>
            </a:pPr>
            <a:r>
              <a:rPr lang="ko-KR" sz="800">
                <a:solidFill>
                  <a:schemeClr val="lt1"/>
                </a:solidFill>
                <a:latin typeface="Malgun Gothic" charset="0"/>
                <a:ea typeface="Malgun Gothic" charset="0"/>
                <a:cs typeface="Malgun Gothic" charset="0"/>
              </a:rPr>
              <a:t>1-1</a:t>
            </a:r>
            <a:endParaRPr lang="ko-KR" altLang="en-US" sz="800">
              <a:solidFill>
                <a:schemeClr val="lt1"/>
              </a:solidFill>
              <a:latin typeface="Malgun Gothic" charset="0"/>
              <a:ea typeface="Malgun Gothic" charset="0"/>
              <a:cs typeface="Malgun Gothic" charset="0"/>
            </a:endParaRPr>
          </a:p>
        </p:txBody>
      </p:sp>
      <p:sp>
        <p:nvSpPr>
          <p:cNvPr id="1399" name="도형 45"/>
          <p:cNvSpPr>
            <a:spLocks/>
          </p:cNvSpPr>
          <p:nvPr/>
        </p:nvSpPr>
        <p:spPr>
          <a:xfrm rot="0">
            <a:off x="2103120" y="2766695"/>
            <a:ext cx="180340" cy="180340"/>
          </a:xfrm>
          <a:prstGeom prst="ellipse"/>
          <a:solidFill>
            <a:srgbClr val="FF5050"/>
          </a:solidFill>
          <a:ln w="0">
            <a:noFill/>
            <a:prstDash/>
          </a:ln>
        </p:spPr>
        <p:txBody>
          <a:bodyPr wrap="square" lIns="0" tIns="45720" rIns="0" bIns="45720" numCol="1" vert="horz" anchor="ctr">
            <a:noAutofit/>
          </a:bodyPr>
          <a:lstStyle/>
          <a:p>
            <a:pPr marL="0" indent="0" rtl="0" algn="ctr" latinLnBrk="0">
              <a:spcBef>
                <a:spcPts val="0"/>
              </a:spcBef>
              <a:spcAft>
                <a:spcPts val="0"/>
              </a:spcAft>
              <a:buFontTx/>
              <a:buNone/>
            </a:pPr>
            <a:r>
              <a:rPr lang="ko-KR" sz="800">
                <a:solidFill>
                  <a:schemeClr val="lt1"/>
                </a:solidFill>
                <a:latin typeface="Malgun Gothic" charset="0"/>
                <a:ea typeface="Malgun Gothic" charset="0"/>
                <a:cs typeface="Malgun Gothic" charset="0"/>
              </a:rPr>
              <a:t>1-3</a:t>
            </a:r>
            <a:endParaRPr lang="ko-KR" altLang="en-US" sz="800">
              <a:solidFill>
                <a:schemeClr val="lt1"/>
              </a:solidFill>
              <a:latin typeface="Malgun Gothic" charset="0"/>
              <a:ea typeface="Malgun Gothic" charset="0"/>
              <a:cs typeface="Malgun Gothic" charset="0"/>
            </a:endParaRPr>
          </a:p>
        </p:txBody>
      </p:sp>
      <p:sp>
        <p:nvSpPr>
          <p:cNvPr id="1400" name="도형 47"/>
          <p:cNvSpPr>
            <a:spLocks/>
          </p:cNvSpPr>
          <p:nvPr/>
        </p:nvSpPr>
        <p:spPr>
          <a:xfrm rot="0">
            <a:off x="56515" y="620395"/>
            <a:ext cx="4177030" cy="217805"/>
          </a:xfrm>
          <a:prstGeom prst="rect"/>
          <a:solidFill>
            <a:srgbClr val="FF5050"/>
          </a:solidFill>
          <a:ln w="9525" cap="flat" cmpd="sng">
            <a:solidFill>
              <a:srgbClr val="7F7F7F">
                <a:alpha val="100000"/>
              </a:srgbClr>
            </a:solidFill>
            <a:prstDash val="solid"/>
            <a:miter lim="800000"/>
          </a:ln>
        </p:spPr>
        <p:txBody>
          <a:bodyPr wrap="square" lIns="0" tIns="45720" rIns="0" bIns="45720" numCol="1" vert="horz" anchor="ctr">
            <a:noAutofit/>
          </a:bodyPr>
          <a:lstStyle/>
          <a:p>
            <a:pPr marL="0" indent="0" rtl="0" algn="ctr" latinLnBrk="0">
              <a:spcBef>
                <a:spcPts val="0"/>
              </a:spcBef>
              <a:spcAft>
                <a:spcPts val="0"/>
              </a:spcAft>
              <a:buFontTx/>
              <a:buNone/>
            </a:pPr>
            <a:r>
              <a:rPr lang="ko-KR" sz="900">
                <a:solidFill>
                  <a:schemeClr val="lt1"/>
                </a:solidFill>
                <a:latin typeface="Malgun Gothic" charset="0"/>
                <a:ea typeface="Malgun Gothic" charset="0"/>
                <a:cs typeface="Malgun Gothic" charset="0"/>
              </a:rPr>
              <a:t>로그인 한 사람만 내부데이터 볼 수 있음</a:t>
            </a:r>
            <a:endParaRPr lang="ko-KR" altLang="en-US" sz="900">
              <a:solidFill>
                <a:schemeClr val="lt1"/>
              </a:solidFill>
              <a:latin typeface="Malgun Gothic" charset="0"/>
              <a:ea typeface="Malgun Gothic" charset="0"/>
              <a:cs typeface="Malgun Gothic"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6" name="Rect 0"/>
          <p:cNvSpPr>
            <a:spLocks/>
          </p:cNvSpPr>
          <p:nvPr/>
        </p:nvSpPr>
        <p:spPr>
          <a:xfrm rot="0">
            <a:off x="8265160" y="95250"/>
            <a:ext cx="1575435" cy="216535"/>
          </a:xfrm>
          <a:prstGeom prst="rect"/>
          <a:noFill/>
          <a:ln w="0">
            <a:noFill/>
            <a:prstDash/>
          </a:ln>
        </p:spPr>
        <p:txBody>
          <a:bodyPr wrap="square" lIns="91440" tIns="45720" rIns="91440" bIns="45720" vert="horz" anchor="ctr">
            <a:noAutofit/>
          </a:bodyPr>
          <a:lstStyle/>
          <a:p>
            <a:pPr marL="0" indent="0" rtl="0" algn="l" latinLnBrk="0">
              <a:buFontTx/>
              <a:buNone/>
            </a:pPr>
            <a:r>
              <a:rPr sz="800" cap="none" i="0" b="0" strike="noStrike">
                <a:solidFill>
                  <a:schemeClr val="dk1"/>
                </a:solidFill>
                <a:latin typeface="Malgun Gothic" charset="0"/>
                <a:ea typeface="Malgun Gothic" charset="0"/>
              </a:rPr>
              <a:t>화면 </a:t>
            </a:r>
            <a:endParaRPr lang="ko-KR" altLang="en-US" sz="800" cap="none" i="0" b="0" strike="noStrike">
              <a:solidFill>
                <a:schemeClr val="dk1"/>
              </a:solidFill>
              <a:latin typeface="Malgun Gothic" charset="0"/>
              <a:ea typeface="Malgun Gothic" charset="0"/>
            </a:endParaRPr>
          </a:p>
        </p:txBody>
      </p:sp>
      <p:graphicFrame>
        <p:nvGraphicFramePr>
          <p:cNvPr id="2027" name="Table 3"/>
          <p:cNvGraphicFramePr>
            <a:graphicFrameLocks noGrp="1"/>
          </p:cNvGraphicFramePr>
          <p:nvPr/>
        </p:nvGraphicFramePr>
        <p:xfrm>
          <a:off x="7244080" y="872490"/>
          <a:ext cx="2588260" cy="3846830"/>
        </p:xfrm>
        <a:graphic>
          <a:graphicData uri="http://schemas.openxmlformats.org/drawingml/2006/table">
            <a:tbl>
              <a:tblPr>
                <a:tableStyleId>{00000000-0000-0000-0000-000000000000}</a:tableStyleId>
              </a:tblPr>
              <a:tblGrid>
                <a:gridCol w="278765"/>
                <a:gridCol w="2309495"/>
              </a:tblGrid>
              <a:tr h="337820">
                <a:tc>
                  <a:txBody>
                    <a:bodyPr/>
                    <a:lstStyle/>
                    <a:p>
                      <a:pPr marL="0" indent="0" rtl="0" algn="ctr" latinLnBrk="0">
                        <a:buFontTx/>
                        <a:buNone/>
                      </a:pPr>
                      <a:r>
                        <a:rPr sz="800" kern="1200" cap="none" i="0" b="0" strike="noStrike">
                          <a:solidFill>
                            <a:srgbClr val="262626"/>
                          </a:solidFill>
                          <a:latin typeface="Malgun Gothic" charset="0"/>
                          <a:ea typeface="Malgun Gothic" charset="0"/>
                        </a:rPr>
                        <a:t>1</a:t>
                      </a:r>
                      <a:endParaRPr lang="ko-KR" altLang="en-US" sz="800" kern="1200" i="0" cap="none" b="0" strike="noStrike">
                        <a:solidFill>
                          <a:srgbClr val="262626"/>
                        </a:solidFill>
                        <a:latin typeface="Malgun Gothic" charset="0"/>
                        <a:ea typeface="Malgun Gothic" charset="0"/>
                      </a:endParaRPr>
                    </a:p>
                  </a:txBody>
                  <a:tcPr marL="0" marR="0" marT="45720" marB="4572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l" latinLnBrk="0">
                        <a:buFontTx/>
                        <a:buNone/>
                      </a:pPr>
                      <a:r>
                        <a:rPr sz="800" kern="1200" i="0" b="0">
                          <a:solidFill>
                            <a:srgbClr val="262626"/>
                          </a:solidFill>
                          <a:latin typeface="Malgun Gothic" charset="0"/>
                          <a:ea typeface="Malgun Gothic" charset="0"/>
                        </a:rPr>
                        <a:t>로그인 화면</a:t>
                      </a:r>
                      <a:r>
                        <a:rPr sz="800" kern="1200" i="0" b="0">
                          <a:solidFill>
                            <a:srgbClr val="262626"/>
                          </a:solidFill>
                          <a:latin typeface="Malgun Gothic" charset="0"/>
                          <a:ea typeface="Malgun Gothic" charset="0"/>
                        </a:rPr>
                        <a:t/>
                      </a:r>
                      <a:br>
                        <a:rPr sz="800" kern="1200" i="0" b="0">
                          <a:solidFill>
                            <a:srgbClr val="262626"/>
                          </a:solidFill>
                          <a:latin typeface="Malgun Gothic" charset="0"/>
                          <a:ea typeface="Malgun Gothic" charset="0"/>
                        </a:rPr>
                      </a:br>
                      <a:r>
                        <a:rPr sz="800" kern="1200" i="0" b="0">
                          <a:solidFill>
                            <a:srgbClr val="262626"/>
                          </a:solidFill>
                          <a:latin typeface="Malgun Gothic" charset="0"/>
                          <a:ea typeface="Malgun Gothic" charset="0"/>
                        </a:rPr>
                        <a:t>구성 : 타이틀, 로그인 컨테이너</a:t>
                      </a:r>
                      <a:endParaRPr lang="ko-KR" altLang="en-US" sz="800" kern="1200" i="0" b="0">
                        <a:solidFill>
                          <a:srgbClr val="262626"/>
                        </a:solidFill>
                        <a:latin typeface="Malgun Gothic" charset="0"/>
                        <a:ea typeface="Malgun Gothic" charset="0"/>
                      </a:endParaRPr>
                    </a:p>
                  </a:txBody>
                  <a:tcPr marL="35560" marR="0" marT="45720" marB="45720" anchor="t">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r>
              <a:tr h="214630">
                <a:tc>
                  <a:txBody>
                    <a:bodyPr/>
                    <a:lstStyle/>
                    <a:p>
                      <a:pPr marL="0" indent="0" rtl="0" algn="ctr" latinLnBrk="0">
                        <a:buFontTx/>
                        <a:buNone/>
                      </a:pPr>
                      <a:r>
                        <a:rPr sz="800" kern="1200" cap="none" i="0" b="0" strike="noStrike">
                          <a:solidFill>
                            <a:srgbClr val="262626"/>
                          </a:solidFill>
                          <a:latin typeface="Malgun Gothic" charset="0"/>
                          <a:ea typeface="Malgun Gothic" charset="0"/>
                        </a:rPr>
                        <a:t>2</a:t>
                      </a:r>
                      <a:endParaRPr lang="ko-KR" altLang="en-US" sz="800" kern="1200" i="0" cap="none" b="0" strike="noStrike">
                        <a:solidFill>
                          <a:srgbClr val="262626"/>
                        </a:solidFill>
                        <a:latin typeface="Malgun Gothic" charset="0"/>
                        <a:ea typeface="Malgun Gothic" charset="0"/>
                      </a:endParaRPr>
                    </a:p>
                  </a:txBody>
                  <a:tcPr marL="0" marR="0" marT="45720" marB="4572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l" latinLnBrk="0">
                        <a:buFontTx/>
                        <a:buNone/>
                      </a:pPr>
                      <a:r>
                        <a:rPr sz="800" kern="1200" i="0" b="0">
                          <a:solidFill>
                            <a:srgbClr val="262626"/>
                          </a:solidFill>
                          <a:latin typeface="Malgun Gothic" charset="0"/>
                          <a:ea typeface="Malgun Gothic" charset="0"/>
                        </a:rPr>
                        <a:t>타이틀</a:t>
                      </a:r>
                      <a:endParaRPr lang="ko-KR" altLang="en-US" sz="800" kern="1200" i="0" b="0">
                        <a:solidFill>
                          <a:srgbClr val="262626"/>
                        </a:solidFill>
                        <a:latin typeface="Malgun Gothic" charset="0"/>
                        <a:ea typeface="Malgun Gothic" charset="0"/>
                      </a:endParaRPr>
                    </a:p>
                  </a:txBody>
                  <a:tcPr marL="35560" marR="0" marT="45720" marB="45720" anchor="t">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r>
              <a:tr h="3294380">
                <a:tc>
                  <a:txBody>
                    <a:bodyPr/>
                    <a:lstStyle/>
                    <a:p>
                      <a:pPr marL="0" indent="0" rtl="0" algn="ctr" latinLnBrk="0">
                        <a:buFontTx/>
                        <a:buNone/>
                      </a:pPr>
                      <a:r>
                        <a:rPr sz="800" kern="1200" cap="none" i="0" b="0" strike="noStrike">
                          <a:solidFill>
                            <a:srgbClr val="262626"/>
                          </a:solidFill>
                          <a:latin typeface="Malgun Gothic" charset="0"/>
                          <a:ea typeface="Malgun Gothic" charset="0"/>
                        </a:rPr>
                        <a:t>3</a:t>
                      </a:r>
                      <a:endParaRPr lang="ko-KR" altLang="en-US" sz="800" kern="1200" i="0" cap="none" b="0" strike="noStrike">
                        <a:solidFill>
                          <a:srgbClr val="262626"/>
                        </a:solidFill>
                        <a:latin typeface="Malgun Gothic" charset="0"/>
                        <a:ea typeface="Malgun Gothic" charset="0"/>
                      </a:endParaRPr>
                    </a:p>
                  </a:txBody>
                  <a:tcPr marL="0" marR="0" marT="45720" marB="4572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l" latinLnBrk="0">
                        <a:buFontTx/>
                        <a:buNone/>
                      </a:pPr>
                      <a:r>
                        <a:rPr sz="800" kern="1200" i="0" b="0">
                          <a:solidFill>
                            <a:srgbClr val="262626"/>
                          </a:solidFill>
                          <a:latin typeface="Malgun Gothic" charset="0"/>
                          <a:ea typeface="Malgun Gothic" charset="0"/>
                        </a:rPr>
                        <a:t>로그인 컨테이너</a:t>
                      </a:r>
                      <a:endParaRPr lang="ko-KR" altLang="en-US" sz="800" kern="1200" i="0" b="0">
                        <a:solidFill>
                          <a:srgbClr val="262626"/>
                        </a:solidFill>
                        <a:latin typeface="Malgun Gothic" charset="0"/>
                        <a:ea typeface="Malgun Gothic" charset="0"/>
                      </a:endParaRPr>
                    </a:p>
                    <a:p>
                      <a:pPr marL="0" indent="0" rtl="0" algn="l" latinLnBrk="0">
                        <a:buFontTx/>
                        <a:buNone/>
                      </a:pPr>
                      <a:r>
                        <a:rPr sz="800" kern="1200" i="0" b="0">
                          <a:solidFill>
                            <a:srgbClr val="262626"/>
                          </a:solidFill>
                          <a:latin typeface="Malgun Gothic" charset="0"/>
                          <a:ea typeface="Malgun Gothic" charset="0"/>
                        </a:rPr>
                        <a:t>구성 : 로그인화면 타이틀, 아이디 타이틀, 아이디 입력칸, 비밀번호 타이틀, 비밀번호 입력칸, 아이디 저장 체크박스, 로그인 버튼, 카카오톡 로그인 버튼, 페이스북 로그인 버튼, 네이버 로그인 버튼, 아이디 찾기 버튼, 비밀번호 찾기 버튼, 회원가입 버튼</a:t>
                      </a:r>
                      <a:endParaRPr lang="ko-KR" altLang="en-US" sz="800" kern="1200" i="0" b="0">
                        <a:solidFill>
                          <a:srgbClr val="262626"/>
                        </a:solidFill>
                        <a:latin typeface="Malgun Gothic" charset="0"/>
                        <a:ea typeface="Malgun Gothic" charset="0"/>
                      </a:endParaRPr>
                    </a:p>
                    <a:p>
                      <a:pPr marL="0" indent="0" rtl="0" algn="l" latinLnBrk="0">
                        <a:buFontTx/>
                        <a:buNone/>
                      </a:pPr>
                      <a:r>
                        <a:rPr sz="800" kern="1200" i="0" b="0">
                          <a:solidFill>
                            <a:srgbClr val="262626"/>
                          </a:solidFill>
                          <a:latin typeface="Malgun Gothic" charset="0"/>
                          <a:ea typeface="Malgun Gothic" charset="0"/>
                        </a:rPr>
                        <a:t>기능 :</a:t>
                      </a:r>
                      <a:endParaRPr lang="ko-KR" altLang="en-US" sz="800" kern="1200" i="0" b="0">
                        <a:solidFill>
                          <a:srgbClr val="262626"/>
                        </a:solidFill>
                        <a:latin typeface="Malgun Gothic" charset="0"/>
                        <a:ea typeface="Malgun Gothic" charset="0"/>
                      </a:endParaRPr>
                    </a:p>
                    <a:p>
                      <a:pPr marL="0" indent="0" rtl="0" algn="l" latinLnBrk="0">
                        <a:buFontTx/>
                        <a:buNone/>
                      </a:pPr>
                      <a:r>
                        <a:rPr sz="800" kern="1200" i="0" b="0">
                          <a:solidFill>
                            <a:srgbClr val="262626"/>
                          </a:solidFill>
                          <a:latin typeface="Malgun Gothic" charset="0"/>
                          <a:ea typeface="Malgun Gothic" charset="0"/>
                        </a:rPr>
                        <a:t>- 3.1 로그인 화면 타이틀</a:t>
                      </a:r>
                      <a:endParaRPr lang="ko-KR" altLang="en-US" sz="800" kern="1200" i="0" b="0">
                        <a:solidFill>
                          <a:srgbClr val="262626"/>
                        </a:solidFill>
                        <a:latin typeface="Malgun Gothic" charset="0"/>
                        <a:ea typeface="Malgun Gothic" charset="0"/>
                      </a:endParaRPr>
                    </a:p>
                    <a:p>
                      <a:pPr marL="0" indent="0" rtl="0" algn="l" latinLnBrk="0">
                        <a:buFontTx/>
                        <a:buNone/>
                      </a:pPr>
                      <a:r>
                        <a:rPr sz="800" kern="1200" i="0" b="0">
                          <a:solidFill>
                            <a:srgbClr val="262626"/>
                          </a:solidFill>
                          <a:latin typeface="Malgun Gothic" charset="0"/>
                          <a:ea typeface="Malgun Gothic" charset="0"/>
                        </a:rPr>
                        <a:t>- 3.2 아이디 타이틀</a:t>
                      </a:r>
                      <a:endParaRPr lang="ko-KR" altLang="en-US" sz="800" kern="1200" i="0" b="0">
                        <a:solidFill>
                          <a:srgbClr val="262626"/>
                        </a:solidFill>
                        <a:latin typeface="Malgun Gothic" charset="0"/>
                        <a:ea typeface="Malgun Gothic" charset="0"/>
                      </a:endParaRPr>
                    </a:p>
                    <a:p>
                      <a:pPr marL="0" indent="0" rtl="0" algn="l" latinLnBrk="0">
                        <a:buFontTx/>
                        <a:buNone/>
                      </a:pPr>
                      <a:r>
                        <a:rPr sz="800" kern="1200" i="0" b="0">
                          <a:solidFill>
                            <a:srgbClr val="262626"/>
                          </a:solidFill>
                          <a:latin typeface="Malgun Gothic" charset="0"/>
                          <a:ea typeface="Malgun Gothic" charset="0"/>
                        </a:rPr>
                        <a:t>- 3.3 아이디를 입력할 수 있는 입력칸</a:t>
                      </a:r>
                      <a:endParaRPr lang="ko-KR" altLang="en-US" sz="800" kern="1200" i="0" b="0">
                        <a:solidFill>
                          <a:srgbClr val="262626"/>
                        </a:solidFill>
                        <a:latin typeface="Malgun Gothic" charset="0"/>
                        <a:ea typeface="Malgun Gothic" charset="0"/>
                      </a:endParaRPr>
                    </a:p>
                    <a:p>
                      <a:pPr marL="0" indent="0" rtl="0" algn="l" latinLnBrk="0">
                        <a:buFontTx/>
                        <a:buNone/>
                      </a:pPr>
                      <a:r>
                        <a:rPr sz="800" kern="1200" i="0" b="0">
                          <a:solidFill>
                            <a:srgbClr val="262626"/>
                          </a:solidFill>
                          <a:latin typeface="Malgun Gothic" charset="0"/>
                          <a:ea typeface="Malgun Gothic" charset="0"/>
                        </a:rPr>
                        <a:t>- 3.4 비밀번호 타이틀</a:t>
                      </a:r>
                      <a:endParaRPr lang="ko-KR" altLang="en-US" sz="800" kern="1200" i="0" b="0">
                        <a:solidFill>
                          <a:srgbClr val="262626"/>
                        </a:solidFill>
                        <a:latin typeface="Malgun Gothic" charset="0"/>
                        <a:ea typeface="Malgun Gothic" charset="0"/>
                      </a:endParaRPr>
                    </a:p>
                    <a:p>
                      <a:pPr marL="0" indent="0" rtl="0" algn="l" latinLnBrk="0">
                        <a:buFontTx/>
                        <a:buNone/>
                      </a:pPr>
                      <a:r>
                        <a:rPr sz="800" kern="1200" i="0" b="0">
                          <a:solidFill>
                            <a:srgbClr val="262626"/>
                          </a:solidFill>
                          <a:latin typeface="Malgun Gothic" charset="0"/>
                          <a:ea typeface="Malgun Gothic" charset="0"/>
                        </a:rPr>
                        <a:t>- 3.5 비밀번호를 입력할 수 있는 입력칸</a:t>
                      </a:r>
                      <a:endParaRPr lang="ko-KR" altLang="en-US" sz="800" kern="1200" i="0" b="0">
                        <a:solidFill>
                          <a:srgbClr val="262626"/>
                        </a:solidFill>
                        <a:latin typeface="Malgun Gothic" charset="0"/>
                        <a:ea typeface="Malgun Gothic" charset="0"/>
                      </a:endParaRPr>
                    </a:p>
                    <a:p>
                      <a:pPr marL="0" indent="0" rtl="0" algn="l" latinLnBrk="0">
                        <a:buFontTx/>
                        <a:buNone/>
                      </a:pPr>
                      <a:r>
                        <a:rPr sz="800" kern="1200" i="0" b="0">
                          <a:solidFill>
                            <a:srgbClr val="262626"/>
                          </a:solidFill>
                          <a:latin typeface="Malgun Gothic" charset="0"/>
                          <a:ea typeface="Malgun Gothic" charset="0"/>
                        </a:rPr>
                        <a:t>- 3.6 체크박스를 체크,해제할 수 있고, 체크하면 아이디가 사이트 로그인 할때마다 3.3입력칸에 자동으로 입력되어있음.</a:t>
                      </a:r>
                      <a:endParaRPr lang="ko-KR" altLang="en-US" sz="800" kern="1200" i="0" b="0">
                        <a:solidFill>
                          <a:srgbClr val="262626"/>
                        </a:solidFill>
                        <a:latin typeface="Malgun Gothic" charset="0"/>
                        <a:ea typeface="Malgun Gothic" charset="0"/>
                      </a:endParaRPr>
                    </a:p>
                    <a:p>
                      <a:pPr marL="0" indent="0" rtl="0" algn="l" latinLnBrk="0">
                        <a:buFontTx/>
                        <a:buNone/>
                      </a:pPr>
                      <a:r>
                        <a:rPr sz="800" kern="1200" i="0" b="0">
                          <a:solidFill>
                            <a:srgbClr val="262626"/>
                          </a:solidFill>
                          <a:latin typeface="Malgun Gothic" charset="0"/>
                          <a:ea typeface="Malgun Gothic" charset="0"/>
                        </a:rPr>
                        <a:t>- 3.7 로그인 버튼을 누르면 3.3, 3.5 값을 검증하여 완료하면 로그인이 완료되어 사이트 메인페이지로 이동함. 검증값이 틀려서 로그인을 못할 경우 로그인 할 수 없다는 팝업 발생</a:t>
                      </a:r>
                      <a:endParaRPr lang="ko-KR" altLang="en-US" sz="800" kern="1200" i="0" b="0">
                        <a:solidFill>
                          <a:srgbClr val="262626"/>
                        </a:solidFill>
                        <a:latin typeface="Malgun Gothic" charset="0"/>
                        <a:ea typeface="Malgun Gothic" charset="0"/>
                      </a:endParaRPr>
                    </a:p>
                    <a:p>
                      <a:pPr marL="0" indent="0" rtl="0" algn="l" latinLnBrk="0">
                        <a:buFontTx/>
                        <a:buNone/>
                      </a:pPr>
                      <a:r>
                        <a:rPr sz="800" kern="1200" i="0" b="0">
                          <a:solidFill>
                            <a:srgbClr val="262626"/>
                          </a:solidFill>
                          <a:latin typeface="Malgun Gothic" charset="0"/>
                          <a:ea typeface="Malgun Gothic" charset="0"/>
                        </a:rPr>
                        <a:t>- 3.8 카카오톡 api사용</a:t>
                      </a:r>
                      <a:endParaRPr lang="ko-KR" altLang="en-US" sz="800" kern="1200" i="0" b="0">
                        <a:solidFill>
                          <a:srgbClr val="262626"/>
                        </a:solidFill>
                        <a:latin typeface="Malgun Gothic" charset="0"/>
                        <a:ea typeface="Malgun Gothic" charset="0"/>
                      </a:endParaRPr>
                    </a:p>
                    <a:p>
                      <a:pPr marL="0" indent="0" rtl="0" algn="l" latinLnBrk="0">
                        <a:buFontTx/>
                        <a:buNone/>
                      </a:pPr>
                      <a:r>
                        <a:rPr sz="800" kern="1200" i="0" b="0">
                          <a:solidFill>
                            <a:srgbClr val="262626"/>
                          </a:solidFill>
                          <a:latin typeface="Malgun Gothic" charset="0"/>
                          <a:ea typeface="Malgun Gothic" charset="0"/>
                        </a:rPr>
                        <a:t>- 3.9 페이스북 api사용</a:t>
                      </a:r>
                      <a:endParaRPr lang="ko-KR" altLang="en-US" sz="800" kern="1200" i="0" b="0">
                        <a:solidFill>
                          <a:srgbClr val="262626"/>
                        </a:solidFill>
                        <a:latin typeface="Malgun Gothic" charset="0"/>
                        <a:ea typeface="Malgun Gothic" charset="0"/>
                      </a:endParaRPr>
                    </a:p>
                    <a:p>
                      <a:pPr marL="0" indent="0" rtl="0" algn="l" latinLnBrk="0">
                        <a:buFontTx/>
                        <a:buNone/>
                      </a:pPr>
                      <a:r>
                        <a:rPr sz="800" kern="1200" i="0" b="0">
                          <a:solidFill>
                            <a:srgbClr val="262626"/>
                          </a:solidFill>
                          <a:latin typeface="Malgun Gothic" charset="0"/>
                          <a:ea typeface="Malgun Gothic" charset="0"/>
                        </a:rPr>
                        <a:t>- 3.10 네이버 api사용</a:t>
                      </a:r>
                      <a:r>
                        <a:rPr sz="800" kern="1200" i="0" b="0">
                          <a:solidFill>
                            <a:srgbClr val="262626"/>
                          </a:solidFill>
                          <a:latin typeface="Malgun Gothic" charset="0"/>
                          <a:ea typeface="Malgun Gothic" charset="0"/>
                        </a:rPr>
                        <a:t/>
                      </a:r>
                      <a:br>
                        <a:rPr sz="800" kern="1200" i="0" b="0">
                          <a:solidFill>
                            <a:srgbClr val="262626"/>
                          </a:solidFill>
                          <a:latin typeface="Malgun Gothic" charset="0"/>
                          <a:ea typeface="Malgun Gothic" charset="0"/>
                        </a:rPr>
                      </a:br>
                      <a:r>
                        <a:rPr sz="800" kern="1200" i="0" b="0">
                          <a:solidFill>
                            <a:srgbClr val="262626"/>
                          </a:solidFill>
                          <a:latin typeface="Malgun Gothic" charset="0"/>
                          <a:ea typeface="Malgun Gothic" charset="0"/>
                        </a:rPr>
                        <a:t>- 3.11 클릭 시 아이디 찾기 페이지로 이동</a:t>
                      </a:r>
                      <a:endParaRPr lang="ko-KR" altLang="en-US" sz="800" kern="1200" i="0" b="0">
                        <a:solidFill>
                          <a:srgbClr val="262626"/>
                        </a:solidFill>
                        <a:latin typeface="Malgun Gothic" charset="0"/>
                        <a:ea typeface="Malgun Gothic" charset="0"/>
                      </a:endParaRPr>
                    </a:p>
                    <a:p>
                      <a:pPr marL="0" indent="0" rtl="0" algn="l" latinLnBrk="0">
                        <a:buFontTx/>
                        <a:buNone/>
                      </a:pPr>
                      <a:r>
                        <a:rPr sz="800" kern="1200" i="0" b="0">
                          <a:solidFill>
                            <a:srgbClr val="262626"/>
                          </a:solidFill>
                          <a:latin typeface="Malgun Gothic" charset="0"/>
                          <a:ea typeface="Malgun Gothic" charset="0"/>
                        </a:rPr>
                        <a:t>- 3.12 클릭 시 비밀번호 찾기 페이지로 이동</a:t>
                      </a:r>
                      <a:endParaRPr lang="ko-KR" altLang="en-US" sz="800" kern="1200" i="0" b="0">
                        <a:solidFill>
                          <a:srgbClr val="262626"/>
                        </a:solidFill>
                        <a:latin typeface="Malgun Gothic" charset="0"/>
                        <a:ea typeface="Malgun Gothic" charset="0"/>
                      </a:endParaRPr>
                    </a:p>
                    <a:p>
                      <a:pPr marL="0" indent="0" rtl="0" algn="l" latinLnBrk="0">
                        <a:buFontTx/>
                        <a:buNone/>
                      </a:pPr>
                      <a:r>
                        <a:rPr sz="800" kern="1200" i="0" b="0">
                          <a:solidFill>
                            <a:srgbClr val="262626"/>
                          </a:solidFill>
                          <a:latin typeface="Malgun Gothic" charset="0"/>
                          <a:ea typeface="Malgun Gothic" charset="0"/>
                        </a:rPr>
                        <a:t>- 3.13 클릭 시 회원가입 페이지로 이동</a:t>
                      </a:r>
                      <a:endParaRPr lang="ko-KR" altLang="en-US" sz="800" kern="1200" i="0" b="0">
                        <a:solidFill>
                          <a:srgbClr val="262626"/>
                        </a:solidFill>
                        <a:latin typeface="Malgun Gothic" charset="0"/>
                        <a:ea typeface="Malgun Gothic" charset="0"/>
                      </a:endParaRPr>
                    </a:p>
                  </a:txBody>
                  <a:tcPr marL="35560" marR="0" marT="45720" marB="45720" anchor="t">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r>
            </a:tbl>
          </a:graphicData>
        </a:graphic>
      </p:graphicFrame>
      <p:sp>
        <p:nvSpPr>
          <p:cNvPr id="2028" name="Rect 0"/>
          <p:cNvSpPr>
            <a:spLocks/>
          </p:cNvSpPr>
          <p:nvPr/>
        </p:nvSpPr>
        <p:spPr>
          <a:xfrm rot="0">
            <a:off x="4413250" y="95250"/>
            <a:ext cx="2737485" cy="217170"/>
          </a:xfrm>
          <a:prstGeom prst="rect"/>
          <a:noFill/>
          <a:ln w="0">
            <a:noFill/>
            <a:prstDash/>
          </a:ln>
        </p:spPr>
        <p:txBody>
          <a:bodyPr wrap="square" lIns="91440" tIns="45720" rIns="91440" bIns="45720" vert="horz" anchor="ctr">
            <a:noAutofit/>
          </a:bodyPr>
          <a:lstStyle/>
          <a:p>
            <a:pPr marL="0" indent="0" rtl="0" algn="l" latinLnBrk="0">
              <a:buFontTx/>
              <a:buNone/>
            </a:pPr>
            <a:r>
              <a:rPr sz="800" cap="none" i="0" b="0" strike="noStrike">
                <a:solidFill>
                  <a:schemeClr val="dk1"/>
                </a:solidFill>
                <a:latin typeface="Malgun Gothic" charset="0"/>
                <a:ea typeface="Malgun Gothic" charset="0"/>
              </a:rPr>
              <a:t>회원정</a:t>
            </a:r>
            <a:r>
              <a:rPr lang="ko-KR" sz="800" cap="none" i="0" b="0" strike="noStrike">
                <a:solidFill>
                  <a:schemeClr val="dk1"/>
                </a:solidFill>
                <a:latin typeface="Malgun Gothic" charset="0"/>
                <a:ea typeface="Malgun Gothic" charset="0"/>
              </a:rPr>
              <a:t>보 수정(비 로그인 상태일 시)</a:t>
            </a:r>
            <a:endParaRPr lang="ko-KR" altLang="en-US" sz="800" cap="none" i="0" b="0" strike="noStrike">
              <a:solidFill>
                <a:schemeClr val="dk1"/>
              </a:solidFill>
              <a:latin typeface="Malgun Gothic" charset="0"/>
              <a:ea typeface="Malgun Gothic" charset="0"/>
            </a:endParaRPr>
          </a:p>
        </p:txBody>
      </p:sp>
      <p:sp>
        <p:nvSpPr>
          <p:cNvPr id="2029" name="Rect 0"/>
          <p:cNvSpPr>
            <a:spLocks/>
          </p:cNvSpPr>
          <p:nvPr/>
        </p:nvSpPr>
        <p:spPr>
          <a:xfrm rot="0">
            <a:off x="956310" y="324485"/>
            <a:ext cx="2737485" cy="217170"/>
          </a:xfrm>
          <a:prstGeom prst="rect"/>
          <a:noFill/>
          <a:ln w="0">
            <a:noFill/>
            <a:prstDash/>
          </a:ln>
        </p:spPr>
        <p:txBody>
          <a:bodyPr wrap="square" lIns="91440" tIns="71755" rIns="91440" bIns="71755" vert="horz" anchor="ctr">
            <a:noAutofit/>
          </a:bodyPr>
          <a:lstStyle/>
          <a:p>
            <a:pPr marL="0" indent="0" rtl="0" algn="l" latinLnBrk="0">
              <a:buFontTx/>
              <a:buNone/>
            </a:pPr>
            <a:r>
              <a:rPr sz="800" cap="none" i="0" b="0" strike="noStrike">
                <a:solidFill>
                  <a:schemeClr val="dk1"/>
                </a:solidFill>
                <a:latin typeface="Malgun Gothic" charset="0"/>
                <a:ea typeface="Malgun Gothic" charset="0"/>
              </a:rPr>
              <a:t>공통</a:t>
            </a:r>
            <a:endParaRPr lang="ko-KR" altLang="en-US" sz="800" cap="none" i="0" b="0" strike="noStrike">
              <a:solidFill>
                <a:schemeClr val="dk1"/>
              </a:solidFill>
              <a:latin typeface="Malgun Gothic" charset="0"/>
              <a:ea typeface="Malgun Gothic" charset="0"/>
            </a:endParaRPr>
          </a:p>
        </p:txBody>
      </p:sp>
      <p:sp>
        <p:nvSpPr>
          <p:cNvPr id="2030" name="Rect 0"/>
          <p:cNvSpPr>
            <a:spLocks/>
          </p:cNvSpPr>
          <p:nvPr/>
        </p:nvSpPr>
        <p:spPr>
          <a:xfrm rot="0">
            <a:off x="956310" y="95250"/>
            <a:ext cx="2737485" cy="217170"/>
          </a:xfrm>
          <a:prstGeom prst="rect"/>
          <a:noFill/>
          <a:ln w="0">
            <a:noFill/>
            <a:prstDash/>
          </a:ln>
        </p:spPr>
        <p:txBody>
          <a:bodyPr wrap="square" lIns="91440" tIns="45720" rIns="91440" bIns="45720" vert="horz" anchor="ctr">
            <a:noAutofit/>
          </a:bodyPr>
          <a:lstStyle/>
          <a:p>
            <a:pPr marL="0" indent="0" rtl="0" algn="l" latinLnBrk="0">
              <a:buFontTx/>
              <a:buNone/>
            </a:pPr>
            <a:r>
              <a:rPr sz="800" cap="none" i="0" b="0" strike="noStrike">
                <a:solidFill>
                  <a:schemeClr val="dk1"/>
                </a:solidFill>
                <a:latin typeface="Malgun Gothic" charset="0"/>
                <a:ea typeface="Malgun Gothic" charset="0"/>
              </a:rPr>
              <a:t>web_02</a:t>
            </a:r>
            <a:endParaRPr lang="ko-KR" altLang="en-US" sz="800" cap="none" i="0" b="0" strike="noStrike">
              <a:solidFill>
                <a:schemeClr val="dk1"/>
              </a:solidFill>
              <a:latin typeface="Malgun Gothic" charset="0"/>
              <a:ea typeface="Malgun Gothic" charset="0"/>
            </a:endParaRPr>
          </a:p>
        </p:txBody>
      </p:sp>
      <p:pic>
        <p:nvPicPr>
          <p:cNvPr id="2031" name="Picture " descr="C:/Users/paro_/AppData/Roaming/PolarisOffice/ETemp/13276_15933728/fImage26635321441.png"/>
          <p:cNvPicPr>
            <a:picLocks/>
          </p:cNvPicPr>
          <p:nvPr/>
        </p:nvPicPr>
        <p:blipFill rotWithShape="1">
          <a:blip r:embed="rId2" cstate="hqprint">
            <a:extLst>
              <a:ext uri="{28A0092B-C50C-407E-A947-70E740481C1C}">
                <a14:useLocalDpi xmlns:a14="http://schemas.microsoft.com/office/drawing/2010/main"/>
              </a:ext>
            </a:extLst>
          </a:blip>
          <a:srcRect t="4202"/>
          <a:stretch>
            <a:fillRect/>
          </a:stretch>
        </p:blipFill>
        <p:spPr>
          <a:xfrm rot="0">
            <a:off x="76200" y="855980"/>
            <a:ext cx="6631305" cy="5458460"/>
          </a:xfrm>
          <a:prstGeom prst="rect"/>
          <a:noFill/>
          <a:ln w="0">
            <a:noFill/>
            <a:prstDash/>
          </a:ln>
        </p:spPr>
      </p:pic>
      <p:sp>
        <p:nvSpPr>
          <p:cNvPr id="2032" name="Rect 0"/>
          <p:cNvSpPr>
            <a:spLocks/>
          </p:cNvSpPr>
          <p:nvPr/>
        </p:nvSpPr>
        <p:spPr>
          <a:xfrm rot="0">
            <a:off x="347345" y="1289050"/>
            <a:ext cx="180340" cy="180340"/>
          </a:xfrm>
          <a:prstGeom prst="ellipse"/>
          <a:solidFill>
            <a:srgbClr val="FF5050"/>
          </a:solidFill>
          <a:ln w="0">
            <a:noFill/>
            <a:prstDash/>
          </a:ln>
        </p:spPr>
        <p:txBody>
          <a:bodyPr wrap="square" lIns="0" tIns="45720" rIns="0" bIns="45720" vert="horz" anchor="ctr">
            <a:noAutofit/>
          </a:bodyPr>
          <a:lstStyle/>
          <a:p>
            <a:pPr marL="0" indent="0" rtl="0" algn="ctr" latinLnBrk="0">
              <a:buFontTx/>
              <a:buNone/>
            </a:pPr>
            <a:r>
              <a:rPr sz="800" cap="none" i="0" b="0" strike="noStrike">
                <a:solidFill>
                  <a:schemeClr val="lt1"/>
                </a:solidFill>
                <a:latin typeface="Malgun Gothic" charset="0"/>
                <a:ea typeface="Malgun Gothic" charset="0"/>
              </a:rPr>
              <a:t>1</a:t>
            </a:r>
            <a:endParaRPr lang="ko-KR" altLang="en-US" sz="800" cap="none" i="0" b="0" strike="noStrike">
              <a:solidFill>
                <a:schemeClr val="lt1"/>
              </a:solidFill>
              <a:latin typeface="Malgun Gothic" charset="0"/>
              <a:ea typeface="Malgun Gothic" charset="0"/>
            </a:endParaRPr>
          </a:p>
        </p:txBody>
      </p:sp>
      <p:sp>
        <p:nvSpPr>
          <p:cNvPr id="2033" name="Rect 0"/>
          <p:cNvSpPr>
            <a:spLocks/>
          </p:cNvSpPr>
          <p:nvPr/>
        </p:nvSpPr>
        <p:spPr>
          <a:xfrm rot="0">
            <a:off x="527050" y="1290955"/>
            <a:ext cx="180340" cy="180340"/>
          </a:xfrm>
          <a:prstGeom prst="ellipse"/>
          <a:solidFill>
            <a:srgbClr val="FF5050"/>
          </a:solidFill>
          <a:ln w="0">
            <a:noFill/>
            <a:prstDash/>
          </a:ln>
        </p:spPr>
        <p:txBody>
          <a:bodyPr wrap="square" lIns="0" tIns="45720" rIns="0" bIns="45720" vert="horz" anchor="ctr">
            <a:noAutofit/>
          </a:bodyPr>
          <a:lstStyle/>
          <a:p>
            <a:pPr marL="0" indent="0" rtl="0" algn="ctr" latinLnBrk="0">
              <a:buFontTx/>
              <a:buNone/>
            </a:pPr>
            <a:r>
              <a:rPr sz="800" cap="none" i="0" b="0" strike="noStrike">
                <a:solidFill>
                  <a:schemeClr val="lt1"/>
                </a:solidFill>
                <a:latin typeface="Malgun Gothic" charset="0"/>
                <a:ea typeface="Malgun Gothic" charset="0"/>
              </a:rPr>
              <a:t>2</a:t>
            </a:r>
            <a:endParaRPr lang="ko-KR" altLang="en-US" sz="800" cap="none" i="0" b="0" strike="noStrike">
              <a:solidFill>
                <a:schemeClr val="lt1"/>
              </a:solidFill>
              <a:latin typeface="Malgun Gothic" charset="0"/>
              <a:ea typeface="Malgun Gothic" charset="0"/>
            </a:endParaRPr>
          </a:p>
        </p:txBody>
      </p:sp>
      <p:sp>
        <p:nvSpPr>
          <p:cNvPr id="2034" name="Rect 0"/>
          <p:cNvSpPr>
            <a:spLocks/>
          </p:cNvSpPr>
          <p:nvPr/>
        </p:nvSpPr>
        <p:spPr>
          <a:xfrm rot="0">
            <a:off x="1519555" y="1604010"/>
            <a:ext cx="180340" cy="180340"/>
          </a:xfrm>
          <a:prstGeom prst="ellipse"/>
          <a:solidFill>
            <a:srgbClr val="FF5050"/>
          </a:solidFill>
          <a:ln w="0">
            <a:noFill/>
            <a:prstDash/>
          </a:ln>
        </p:spPr>
        <p:txBody>
          <a:bodyPr wrap="square" lIns="0" tIns="45720" rIns="0" bIns="45720" vert="horz" anchor="ctr">
            <a:noAutofit/>
          </a:bodyPr>
          <a:lstStyle/>
          <a:p>
            <a:pPr marL="0" indent="0" rtl="0" algn="ctr" latinLnBrk="0">
              <a:buFontTx/>
              <a:buNone/>
            </a:pPr>
            <a:r>
              <a:rPr sz="800" cap="none" i="0" b="0" strike="noStrike">
                <a:solidFill>
                  <a:schemeClr val="lt1"/>
                </a:solidFill>
                <a:latin typeface="Malgun Gothic" charset="0"/>
                <a:ea typeface="Malgun Gothic" charset="0"/>
              </a:rPr>
              <a:t>3</a:t>
            </a:r>
            <a:endParaRPr lang="ko-KR" altLang="en-US" sz="800" cap="none" i="0" b="0" strike="noStrike">
              <a:solidFill>
                <a:schemeClr val="lt1"/>
              </a:solidFill>
              <a:latin typeface="Malgun Gothic" charset="0"/>
              <a:ea typeface="Malgun Gothic" charset="0"/>
            </a:endParaRPr>
          </a:p>
        </p:txBody>
      </p:sp>
      <p:sp>
        <p:nvSpPr>
          <p:cNvPr id="2035" name="Rect 0"/>
          <p:cNvSpPr>
            <a:spLocks/>
          </p:cNvSpPr>
          <p:nvPr/>
        </p:nvSpPr>
        <p:spPr>
          <a:xfrm rot="0">
            <a:off x="2662555" y="2061210"/>
            <a:ext cx="180340" cy="180340"/>
          </a:xfrm>
          <a:prstGeom prst="ellipse"/>
          <a:solidFill>
            <a:srgbClr val="FF5050"/>
          </a:solidFill>
          <a:ln w="0">
            <a:noFill/>
            <a:prstDash/>
          </a:ln>
        </p:spPr>
        <p:txBody>
          <a:bodyPr wrap="square" lIns="0" tIns="45720" rIns="0" bIns="45720" vert="horz" anchor="ctr">
            <a:noAutofit/>
          </a:bodyPr>
          <a:lstStyle/>
          <a:p>
            <a:pPr marL="0" indent="0" rtl="0" algn="ctr" latinLnBrk="0">
              <a:buFontTx/>
              <a:buNone/>
            </a:pPr>
            <a:r>
              <a:rPr sz="800" cap="none" i="0" b="0" strike="noStrike">
                <a:solidFill>
                  <a:schemeClr val="lt1"/>
                </a:solidFill>
                <a:latin typeface="Malgun Gothic" charset="0"/>
                <a:ea typeface="Malgun Gothic" charset="0"/>
              </a:rPr>
              <a:t>3-1</a:t>
            </a:r>
            <a:endParaRPr lang="ko-KR" altLang="en-US" sz="800" cap="none" i="0" b="0" strike="noStrike">
              <a:solidFill>
                <a:schemeClr val="lt1"/>
              </a:solidFill>
              <a:latin typeface="Malgun Gothic" charset="0"/>
              <a:ea typeface="Malgun Gothic" charset="0"/>
            </a:endParaRPr>
          </a:p>
        </p:txBody>
      </p:sp>
      <p:sp>
        <p:nvSpPr>
          <p:cNvPr id="2036" name="Rect 0"/>
          <p:cNvSpPr>
            <a:spLocks/>
          </p:cNvSpPr>
          <p:nvPr/>
        </p:nvSpPr>
        <p:spPr>
          <a:xfrm rot="0">
            <a:off x="2052955" y="2766060"/>
            <a:ext cx="180340" cy="180340"/>
          </a:xfrm>
          <a:prstGeom prst="ellipse"/>
          <a:solidFill>
            <a:srgbClr val="FF5050"/>
          </a:solidFill>
          <a:ln w="0">
            <a:noFill/>
            <a:prstDash/>
          </a:ln>
        </p:spPr>
        <p:txBody>
          <a:bodyPr wrap="square" lIns="0" tIns="45720" rIns="0" bIns="45720" vert="horz" anchor="ctr">
            <a:noAutofit/>
          </a:bodyPr>
          <a:lstStyle/>
          <a:p>
            <a:pPr marL="0" indent="0" rtl="0" algn="ctr" latinLnBrk="0">
              <a:buFontTx/>
              <a:buNone/>
            </a:pPr>
            <a:r>
              <a:rPr sz="800" cap="none" i="0" b="0" strike="noStrike">
                <a:solidFill>
                  <a:schemeClr val="lt1"/>
                </a:solidFill>
                <a:latin typeface="Malgun Gothic" charset="0"/>
                <a:ea typeface="Malgun Gothic" charset="0"/>
              </a:rPr>
              <a:t>3-2</a:t>
            </a:r>
            <a:endParaRPr lang="ko-KR" altLang="en-US" sz="800" cap="none" i="0" b="0" strike="noStrike">
              <a:solidFill>
                <a:schemeClr val="lt1"/>
              </a:solidFill>
              <a:latin typeface="Malgun Gothic" charset="0"/>
              <a:ea typeface="Malgun Gothic" charset="0"/>
            </a:endParaRPr>
          </a:p>
        </p:txBody>
      </p:sp>
      <p:sp>
        <p:nvSpPr>
          <p:cNvPr id="2037" name="Rect 0"/>
          <p:cNvSpPr>
            <a:spLocks/>
          </p:cNvSpPr>
          <p:nvPr/>
        </p:nvSpPr>
        <p:spPr>
          <a:xfrm rot="0">
            <a:off x="2052955" y="2994660"/>
            <a:ext cx="180340" cy="180340"/>
          </a:xfrm>
          <a:prstGeom prst="ellipse"/>
          <a:solidFill>
            <a:srgbClr val="FF5050"/>
          </a:solidFill>
          <a:ln w="0">
            <a:noFill/>
            <a:prstDash/>
          </a:ln>
        </p:spPr>
        <p:txBody>
          <a:bodyPr wrap="square" lIns="0" tIns="45720" rIns="0" bIns="45720" vert="horz" anchor="ctr">
            <a:noAutofit/>
          </a:bodyPr>
          <a:lstStyle/>
          <a:p>
            <a:pPr marL="0" indent="0" rtl="0" algn="ctr" latinLnBrk="0">
              <a:buFontTx/>
              <a:buNone/>
            </a:pPr>
            <a:r>
              <a:rPr sz="800" cap="none" i="0" b="0" strike="noStrike">
                <a:solidFill>
                  <a:schemeClr val="lt1"/>
                </a:solidFill>
                <a:latin typeface="Malgun Gothic" charset="0"/>
                <a:ea typeface="Malgun Gothic" charset="0"/>
              </a:rPr>
              <a:t>3-4</a:t>
            </a:r>
            <a:endParaRPr lang="ko-KR" altLang="en-US" sz="800" cap="none" i="0" b="0" strike="noStrike">
              <a:solidFill>
                <a:schemeClr val="lt1"/>
              </a:solidFill>
              <a:latin typeface="Malgun Gothic" charset="0"/>
              <a:ea typeface="Malgun Gothic" charset="0"/>
            </a:endParaRPr>
          </a:p>
        </p:txBody>
      </p:sp>
      <p:sp>
        <p:nvSpPr>
          <p:cNvPr id="2038" name="Rect 0"/>
          <p:cNvSpPr>
            <a:spLocks/>
          </p:cNvSpPr>
          <p:nvPr/>
        </p:nvSpPr>
        <p:spPr>
          <a:xfrm rot="0">
            <a:off x="3424555" y="2766060"/>
            <a:ext cx="180340" cy="180340"/>
          </a:xfrm>
          <a:prstGeom prst="ellipse"/>
          <a:solidFill>
            <a:srgbClr val="FF5050"/>
          </a:solidFill>
          <a:ln w="0">
            <a:noFill/>
            <a:prstDash/>
          </a:ln>
        </p:spPr>
        <p:txBody>
          <a:bodyPr wrap="square" lIns="0" tIns="45720" rIns="0" bIns="45720" vert="horz" anchor="ctr">
            <a:noAutofit/>
          </a:bodyPr>
          <a:lstStyle/>
          <a:p>
            <a:pPr marL="0" indent="0" rtl="0" algn="ctr" latinLnBrk="0">
              <a:buFontTx/>
              <a:buNone/>
            </a:pPr>
            <a:r>
              <a:rPr sz="800" cap="none" i="0" b="0" strike="noStrike">
                <a:solidFill>
                  <a:schemeClr val="lt1"/>
                </a:solidFill>
                <a:latin typeface="Malgun Gothic" charset="0"/>
                <a:ea typeface="Malgun Gothic" charset="0"/>
              </a:rPr>
              <a:t>3-3</a:t>
            </a:r>
            <a:endParaRPr lang="ko-KR" altLang="en-US" sz="800" cap="none" i="0" b="0" strike="noStrike">
              <a:solidFill>
                <a:schemeClr val="lt1"/>
              </a:solidFill>
              <a:latin typeface="Malgun Gothic" charset="0"/>
              <a:ea typeface="Malgun Gothic" charset="0"/>
            </a:endParaRPr>
          </a:p>
        </p:txBody>
      </p:sp>
      <p:sp>
        <p:nvSpPr>
          <p:cNvPr id="2039" name="Rect 0"/>
          <p:cNvSpPr>
            <a:spLocks/>
          </p:cNvSpPr>
          <p:nvPr/>
        </p:nvSpPr>
        <p:spPr>
          <a:xfrm rot="0">
            <a:off x="3424555" y="2994660"/>
            <a:ext cx="180340" cy="180340"/>
          </a:xfrm>
          <a:prstGeom prst="ellipse"/>
          <a:solidFill>
            <a:srgbClr val="FF5050"/>
          </a:solidFill>
          <a:ln w="0">
            <a:noFill/>
            <a:prstDash/>
          </a:ln>
        </p:spPr>
        <p:txBody>
          <a:bodyPr wrap="square" lIns="0" tIns="45720" rIns="0" bIns="45720" vert="horz" anchor="ctr">
            <a:noAutofit/>
          </a:bodyPr>
          <a:lstStyle/>
          <a:p>
            <a:pPr marL="0" indent="0" rtl="0" algn="ctr" latinLnBrk="0">
              <a:buFontTx/>
              <a:buNone/>
            </a:pPr>
            <a:r>
              <a:rPr sz="800" cap="none" i="0" b="0" strike="noStrike">
                <a:solidFill>
                  <a:schemeClr val="lt1"/>
                </a:solidFill>
                <a:latin typeface="Malgun Gothic" charset="0"/>
                <a:ea typeface="Malgun Gothic" charset="0"/>
              </a:rPr>
              <a:t>3-5</a:t>
            </a:r>
            <a:endParaRPr lang="ko-KR" altLang="en-US" sz="800" cap="none" i="0" b="0" strike="noStrike">
              <a:solidFill>
                <a:schemeClr val="lt1"/>
              </a:solidFill>
              <a:latin typeface="Malgun Gothic" charset="0"/>
              <a:ea typeface="Malgun Gothic" charset="0"/>
            </a:endParaRPr>
          </a:p>
        </p:txBody>
      </p:sp>
      <p:sp>
        <p:nvSpPr>
          <p:cNvPr id="2040" name="Rect 0"/>
          <p:cNvSpPr>
            <a:spLocks/>
          </p:cNvSpPr>
          <p:nvPr/>
        </p:nvSpPr>
        <p:spPr>
          <a:xfrm rot="0">
            <a:off x="2814955" y="3375660"/>
            <a:ext cx="180340" cy="180340"/>
          </a:xfrm>
          <a:prstGeom prst="ellipse"/>
          <a:solidFill>
            <a:srgbClr val="FF5050"/>
          </a:solidFill>
          <a:ln w="0">
            <a:noFill/>
            <a:prstDash/>
          </a:ln>
        </p:spPr>
        <p:txBody>
          <a:bodyPr wrap="square" lIns="0" tIns="45720" rIns="0" bIns="45720" vert="horz" anchor="ctr">
            <a:noAutofit/>
          </a:bodyPr>
          <a:lstStyle/>
          <a:p>
            <a:pPr marL="0" indent="0" rtl="0" algn="ctr" latinLnBrk="0">
              <a:buFontTx/>
              <a:buNone/>
            </a:pPr>
            <a:r>
              <a:rPr sz="800" cap="none" i="0" b="0" strike="noStrike">
                <a:solidFill>
                  <a:schemeClr val="lt1"/>
                </a:solidFill>
                <a:latin typeface="Malgun Gothic" charset="0"/>
                <a:ea typeface="Malgun Gothic" charset="0"/>
              </a:rPr>
              <a:t>3-7</a:t>
            </a:r>
            <a:endParaRPr lang="ko-KR" altLang="en-US" sz="800" cap="none" i="0" b="0" strike="noStrike">
              <a:solidFill>
                <a:schemeClr val="lt1"/>
              </a:solidFill>
              <a:latin typeface="Malgun Gothic" charset="0"/>
              <a:ea typeface="Malgun Gothic" charset="0"/>
            </a:endParaRPr>
          </a:p>
        </p:txBody>
      </p:sp>
      <p:sp>
        <p:nvSpPr>
          <p:cNvPr id="2041" name="Rect 0"/>
          <p:cNvSpPr>
            <a:spLocks/>
          </p:cNvSpPr>
          <p:nvPr/>
        </p:nvSpPr>
        <p:spPr>
          <a:xfrm rot="0">
            <a:off x="2052955" y="3223260"/>
            <a:ext cx="180340" cy="180340"/>
          </a:xfrm>
          <a:prstGeom prst="ellipse"/>
          <a:solidFill>
            <a:srgbClr val="FF5050"/>
          </a:solidFill>
          <a:ln w="0">
            <a:noFill/>
            <a:prstDash/>
          </a:ln>
        </p:spPr>
        <p:txBody>
          <a:bodyPr wrap="square" lIns="0" tIns="45720" rIns="0" bIns="45720" vert="horz" anchor="ctr">
            <a:noAutofit/>
          </a:bodyPr>
          <a:lstStyle/>
          <a:p>
            <a:pPr marL="0" indent="0" rtl="0" algn="ctr" latinLnBrk="0">
              <a:buFontTx/>
              <a:buNone/>
            </a:pPr>
            <a:r>
              <a:rPr sz="800" cap="none" i="0" b="0" strike="noStrike">
                <a:solidFill>
                  <a:schemeClr val="lt1"/>
                </a:solidFill>
                <a:latin typeface="Malgun Gothic" charset="0"/>
                <a:ea typeface="Malgun Gothic" charset="0"/>
              </a:rPr>
              <a:t>3-6</a:t>
            </a:r>
            <a:endParaRPr lang="ko-KR" altLang="en-US" sz="800" cap="none" i="0" b="0" strike="noStrike">
              <a:solidFill>
                <a:schemeClr val="lt1"/>
              </a:solidFill>
              <a:latin typeface="Malgun Gothic" charset="0"/>
              <a:ea typeface="Malgun Gothic" charset="0"/>
            </a:endParaRPr>
          </a:p>
        </p:txBody>
      </p:sp>
      <p:sp>
        <p:nvSpPr>
          <p:cNvPr id="2042" name="Rect 0"/>
          <p:cNvSpPr>
            <a:spLocks/>
          </p:cNvSpPr>
          <p:nvPr/>
        </p:nvSpPr>
        <p:spPr>
          <a:xfrm rot="0">
            <a:off x="2357755" y="3832860"/>
            <a:ext cx="180340" cy="180340"/>
          </a:xfrm>
          <a:prstGeom prst="ellipse"/>
          <a:solidFill>
            <a:srgbClr val="FF5050"/>
          </a:solidFill>
          <a:ln w="0">
            <a:noFill/>
            <a:prstDash/>
          </a:ln>
        </p:spPr>
        <p:txBody>
          <a:bodyPr wrap="square" lIns="0" tIns="45720" rIns="0" bIns="45720" vert="horz" anchor="ctr">
            <a:noAutofit/>
          </a:bodyPr>
          <a:lstStyle/>
          <a:p>
            <a:pPr marL="0" indent="0" rtl="0" algn="ctr" latinLnBrk="0">
              <a:buFontTx/>
              <a:buNone/>
            </a:pPr>
            <a:r>
              <a:rPr sz="800" cap="none" i="0" b="0" strike="noStrike">
                <a:solidFill>
                  <a:schemeClr val="lt1"/>
                </a:solidFill>
                <a:latin typeface="Malgun Gothic" charset="0"/>
                <a:ea typeface="Malgun Gothic" charset="0"/>
              </a:rPr>
              <a:t>3-8</a:t>
            </a:r>
            <a:endParaRPr lang="ko-KR" altLang="en-US" sz="800" cap="none" i="0" b="0" strike="noStrike">
              <a:solidFill>
                <a:schemeClr val="lt1"/>
              </a:solidFill>
              <a:latin typeface="Malgun Gothic" charset="0"/>
              <a:ea typeface="Malgun Gothic" charset="0"/>
            </a:endParaRPr>
          </a:p>
        </p:txBody>
      </p:sp>
      <p:sp>
        <p:nvSpPr>
          <p:cNvPr id="2043" name="Rect 0"/>
          <p:cNvSpPr>
            <a:spLocks/>
          </p:cNvSpPr>
          <p:nvPr/>
        </p:nvSpPr>
        <p:spPr>
          <a:xfrm rot="0">
            <a:off x="2357755" y="4137660"/>
            <a:ext cx="180340" cy="180340"/>
          </a:xfrm>
          <a:prstGeom prst="ellipse"/>
          <a:solidFill>
            <a:srgbClr val="FF5050"/>
          </a:solidFill>
          <a:ln w="0">
            <a:noFill/>
            <a:prstDash/>
          </a:ln>
        </p:spPr>
        <p:txBody>
          <a:bodyPr wrap="square" lIns="0" tIns="45720" rIns="0" bIns="45720" vert="horz" anchor="ctr">
            <a:noAutofit/>
          </a:bodyPr>
          <a:lstStyle/>
          <a:p>
            <a:pPr marL="0" indent="0" rtl="0" algn="ctr" latinLnBrk="0">
              <a:buFontTx/>
              <a:buNone/>
            </a:pPr>
            <a:r>
              <a:rPr sz="800" cap="none" i="0" b="0" strike="noStrike">
                <a:solidFill>
                  <a:schemeClr val="lt1"/>
                </a:solidFill>
                <a:latin typeface="Malgun Gothic" charset="0"/>
                <a:ea typeface="Malgun Gothic" charset="0"/>
              </a:rPr>
              <a:t>3-9</a:t>
            </a:r>
            <a:endParaRPr lang="ko-KR" altLang="en-US" sz="800" cap="none" i="0" b="0" strike="noStrike">
              <a:solidFill>
                <a:schemeClr val="lt1"/>
              </a:solidFill>
              <a:latin typeface="Malgun Gothic" charset="0"/>
              <a:ea typeface="Malgun Gothic" charset="0"/>
            </a:endParaRPr>
          </a:p>
        </p:txBody>
      </p:sp>
      <p:sp>
        <p:nvSpPr>
          <p:cNvPr id="2044" name="Rect 0"/>
          <p:cNvSpPr>
            <a:spLocks/>
          </p:cNvSpPr>
          <p:nvPr/>
        </p:nvSpPr>
        <p:spPr>
          <a:xfrm rot="0">
            <a:off x="2357755" y="4518660"/>
            <a:ext cx="180340" cy="180340"/>
          </a:xfrm>
          <a:prstGeom prst="ellipse"/>
          <a:solidFill>
            <a:srgbClr val="FF5050"/>
          </a:solidFill>
          <a:ln w="0">
            <a:noFill/>
            <a:prstDash/>
          </a:ln>
        </p:spPr>
        <p:txBody>
          <a:bodyPr wrap="square" lIns="0" tIns="45720" rIns="0" bIns="45720" vert="horz" anchor="ctr">
            <a:noAutofit/>
          </a:bodyPr>
          <a:lstStyle/>
          <a:p>
            <a:pPr marL="0" indent="0" rtl="0" algn="ctr" latinLnBrk="0">
              <a:buFontTx/>
              <a:buNone/>
            </a:pPr>
            <a:r>
              <a:rPr sz="800" cap="none" i="0" b="0" strike="noStrike">
                <a:solidFill>
                  <a:schemeClr val="lt1"/>
                </a:solidFill>
                <a:latin typeface="Malgun Gothic" charset="0"/>
                <a:ea typeface="Malgun Gothic" charset="0"/>
              </a:rPr>
              <a:t>3-10</a:t>
            </a:r>
            <a:endParaRPr lang="ko-KR" altLang="en-US" sz="800" cap="none" i="0" b="0" strike="noStrike">
              <a:solidFill>
                <a:schemeClr val="lt1"/>
              </a:solidFill>
              <a:latin typeface="Malgun Gothic" charset="0"/>
              <a:ea typeface="Malgun Gothic" charset="0"/>
            </a:endParaRPr>
          </a:p>
        </p:txBody>
      </p:sp>
      <p:sp>
        <p:nvSpPr>
          <p:cNvPr id="2045" name="Rect 0"/>
          <p:cNvSpPr txBox="1">
            <a:spLocks/>
          </p:cNvSpPr>
          <p:nvPr/>
        </p:nvSpPr>
        <p:spPr>
          <a:xfrm rot="0">
            <a:off x="539750" y="926465"/>
            <a:ext cx="6158230" cy="304165"/>
          </a:xfrm>
          <a:prstGeom prst="rect"/>
          <a:solidFill>
            <a:srgbClr val="595959"/>
          </a:solidFill>
          <a:ln w="9525" cap="flat" cmpd="sng">
            <a:solidFill>
              <a:srgbClr val="595959">
                <a:alpha val="100000"/>
              </a:srgbClr>
            </a:solidFill>
            <a:prstDash val="solid"/>
            <a:round/>
          </a:ln>
        </p:spPr>
        <p:txBody>
          <a:bodyPr wrap="square" lIns="91440" tIns="45720" rIns="91440" bIns="45720" vert="horz" anchor="t">
            <a:spAutoFit/>
          </a:bodyPr>
          <a:lstStyle/>
          <a:p>
            <a:pPr marL="0" indent="0" rtl="0" algn="l" latinLnBrk="0">
              <a:buFontTx/>
              <a:buNone/>
            </a:pPr>
            <a:endParaRPr lang="ko-KR" altLang="en-US" sz="1400" cap="none" i="0" b="0" strike="noStrike">
              <a:latin typeface="Arial" charset="0"/>
              <a:ea typeface="Arial" charset="0"/>
            </a:endParaRPr>
          </a:p>
        </p:txBody>
      </p:sp>
      <p:sp>
        <p:nvSpPr>
          <p:cNvPr id="2046" name="Rect 0"/>
          <p:cNvSpPr txBox="1">
            <a:spLocks/>
          </p:cNvSpPr>
          <p:nvPr/>
        </p:nvSpPr>
        <p:spPr>
          <a:xfrm rot="0">
            <a:off x="539750" y="926465"/>
            <a:ext cx="556260" cy="262890"/>
          </a:xfrm>
          <a:prstGeom prst="rect"/>
          <a:noFill/>
          <a:ln w="0">
            <a:noFill/>
            <a:prstDash/>
          </a:ln>
        </p:spPr>
        <p:txBody>
          <a:bodyPr wrap="square" lIns="91440" tIns="45720" rIns="91440" bIns="45720" vert="horz" anchor="t">
            <a:spAutoFit/>
          </a:bodyPr>
          <a:lstStyle/>
          <a:p>
            <a:pPr marL="0" indent="0" rtl="0" algn="ctr" latinLnBrk="0">
              <a:buFontTx/>
              <a:buNone/>
            </a:pPr>
            <a:r>
              <a:rPr sz="1100" cap="none" i="0" b="0" strike="noStrike">
                <a:solidFill>
                  <a:schemeClr val="lt1"/>
                </a:solidFill>
                <a:latin typeface="Malgun Gothic" charset="0"/>
                <a:ea typeface="Malgun Gothic" charset="0"/>
              </a:rPr>
              <a:t>로고</a:t>
            </a:r>
            <a:endParaRPr lang="ko-KR" altLang="en-US" sz="1100" cap="none" i="0" b="0" strike="noStrike">
              <a:solidFill>
                <a:schemeClr val="lt1"/>
              </a:solidFill>
              <a:latin typeface="Malgun Gothic" charset="0"/>
              <a:ea typeface="Malgun Gothic" charset="0"/>
            </a:endParaRPr>
          </a:p>
        </p:txBody>
      </p:sp>
      <p:sp>
        <p:nvSpPr>
          <p:cNvPr id="2047" name="Rect 0"/>
          <p:cNvSpPr txBox="1">
            <a:spLocks/>
          </p:cNvSpPr>
          <p:nvPr/>
        </p:nvSpPr>
        <p:spPr>
          <a:xfrm rot="0">
            <a:off x="1682115" y="926465"/>
            <a:ext cx="556260" cy="262890"/>
          </a:xfrm>
          <a:prstGeom prst="rect"/>
          <a:noFill/>
          <a:ln w="0">
            <a:noFill/>
            <a:prstDash/>
          </a:ln>
        </p:spPr>
        <p:txBody>
          <a:bodyPr wrap="square" lIns="91440" tIns="45720" rIns="91440" bIns="45720" vert="horz" anchor="t">
            <a:spAutoFit/>
          </a:bodyPr>
          <a:lstStyle/>
          <a:p>
            <a:pPr marL="0" indent="0" rtl="0" algn="ctr" latinLnBrk="0">
              <a:buFontTx/>
              <a:buNone/>
            </a:pPr>
            <a:r>
              <a:rPr sz="1100" cap="none" i="0" b="0" strike="noStrike">
                <a:solidFill>
                  <a:schemeClr val="lt1"/>
                </a:solidFill>
                <a:latin typeface="Malgun Gothic" charset="0"/>
                <a:ea typeface="Malgun Gothic" charset="0"/>
              </a:rPr>
              <a:t>뉴스</a:t>
            </a:r>
            <a:endParaRPr lang="ko-KR" altLang="en-US" sz="1100" cap="none" i="0" b="0" strike="noStrike">
              <a:solidFill>
                <a:schemeClr val="lt1"/>
              </a:solidFill>
              <a:latin typeface="Malgun Gothic" charset="0"/>
              <a:ea typeface="Malgun Gothic" charset="0"/>
            </a:endParaRPr>
          </a:p>
        </p:txBody>
      </p:sp>
      <p:sp>
        <p:nvSpPr>
          <p:cNvPr id="2048" name="Rect 0"/>
          <p:cNvSpPr txBox="1">
            <a:spLocks/>
          </p:cNvSpPr>
          <p:nvPr/>
        </p:nvSpPr>
        <p:spPr>
          <a:xfrm rot="0">
            <a:off x="2327275" y="930910"/>
            <a:ext cx="556260" cy="262890"/>
          </a:xfrm>
          <a:prstGeom prst="rect"/>
          <a:noFill/>
          <a:ln w="0">
            <a:noFill/>
            <a:prstDash/>
          </a:ln>
        </p:spPr>
        <p:txBody>
          <a:bodyPr wrap="square" lIns="91440" tIns="45720" rIns="91440" bIns="45720" vert="horz" anchor="t">
            <a:spAutoFit/>
          </a:bodyPr>
          <a:lstStyle/>
          <a:p>
            <a:pPr marL="0" indent="0" rtl="0" algn="ctr" latinLnBrk="0">
              <a:buFontTx/>
              <a:buNone/>
            </a:pPr>
            <a:r>
              <a:rPr sz="1100" cap="none" i="0" b="0" strike="noStrike">
                <a:solidFill>
                  <a:schemeClr val="lt1"/>
                </a:solidFill>
                <a:latin typeface="Malgun Gothic" charset="0"/>
                <a:ea typeface="Malgun Gothic" charset="0"/>
              </a:rPr>
              <a:t>Q&amp;A</a:t>
            </a:r>
            <a:endParaRPr lang="ko-KR" altLang="en-US" sz="1100" cap="none" i="0" b="0" strike="noStrike">
              <a:solidFill>
                <a:schemeClr val="lt1"/>
              </a:solidFill>
              <a:latin typeface="Malgun Gothic" charset="0"/>
              <a:ea typeface="Malgun Gothic" charset="0"/>
            </a:endParaRPr>
          </a:p>
        </p:txBody>
      </p:sp>
      <p:sp>
        <p:nvSpPr>
          <p:cNvPr id="2049" name="Rect 0"/>
          <p:cNvSpPr txBox="1">
            <a:spLocks/>
          </p:cNvSpPr>
          <p:nvPr/>
        </p:nvSpPr>
        <p:spPr>
          <a:xfrm rot="0">
            <a:off x="6048375" y="926465"/>
            <a:ext cx="649605" cy="262890"/>
          </a:xfrm>
          <a:prstGeom prst="rect"/>
          <a:noFill/>
          <a:ln w="0">
            <a:noFill/>
            <a:prstDash/>
          </a:ln>
        </p:spPr>
        <p:txBody>
          <a:bodyPr wrap="square" lIns="91440" tIns="45720" rIns="91440" bIns="45720" vert="horz" anchor="t">
            <a:spAutoFit/>
          </a:bodyPr>
          <a:lstStyle/>
          <a:p>
            <a:pPr marL="0" indent="0" rtl="0" algn="ctr" latinLnBrk="0">
              <a:buFontTx/>
              <a:buNone/>
            </a:pPr>
            <a:r>
              <a:rPr sz="1100" cap="none" i="0" b="0" strike="noStrike">
                <a:solidFill>
                  <a:schemeClr val="lt1"/>
                </a:solidFill>
                <a:latin typeface="Malgun Gothic" charset="0"/>
                <a:ea typeface="Malgun Gothic" charset="0"/>
              </a:rPr>
              <a:t>로그인</a:t>
            </a:r>
            <a:endParaRPr lang="ko-KR" altLang="en-US" sz="1100" cap="none" i="0" b="0" strike="noStrike">
              <a:solidFill>
                <a:schemeClr val="lt1"/>
              </a:solidFill>
              <a:latin typeface="Malgun Gothic" charset="0"/>
              <a:ea typeface="Malgun Gothic" charset="0"/>
            </a:endParaRPr>
          </a:p>
        </p:txBody>
      </p:sp>
      <p:sp>
        <p:nvSpPr>
          <p:cNvPr id="2050" name="Rect 0"/>
          <p:cNvSpPr txBox="1">
            <a:spLocks/>
          </p:cNvSpPr>
          <p:nvPr/>
        </p:nvSpPr>
        <p:spPr>
          <a:xfrm rot="0">
            <a:off x="1073150" y="926465"/>
            <a:ext cx="556260" cy="262890"/>
          </a:xfrm>
          <a:prstGeom prst="rect"/>
          <a:noFill/>
          <a:ln w="0">
            <a:noFill/>
            <a:prstDash/>
          </a:ln>
        </p:spPr>
        <p:txBody>
          <a:bodyPr wrap="square" lIns="91440" tIns="45720" rIns="91440" bIns="45720" vert="horz" anchor="t">
            <a:spAutoFit/>
          </a:bodyPr>
          <a:lstStyle/>
          <a:p>
            <a:pPr marL="0" indent="0" rtl="0" algn="ctr" latinLnBrk="0">
              <a:buFontTx/>
              <a:buNone/>
            </a:pPr>
            <a:r>
              <a:rPr sz="1100" cap="none" i="0" b="0" strike="noStrike">
                <a:solidFill>
                  <a:schemeClr val="lt1"/>
                </a:solidFill>
                <a:latin typeface="Malgun Gothic" charset="0"/>
                <a:ea typeface="Malgun Gothic" charset="0"/>
              </a:rPr>
              <a:t>전체</a:t>
            </a:r>
            <a:endParaRPr lang="ko-KR" altLang="en-US" sz="1100" cap="none" i="0" b="0" strike="noStrike">
              <a:solidFill>
                <a:schemeClr val="lt1"/>
              </a:solidFill>
              <a:latin typeface="Malgun Gothic" charset="0"/>
              <a:ea typeface="Malgun Gothic" charset="0"/>
            </a:endParaRPr>
          </a:p>
        </p:txBody>
      </p:sp>
      <p:sp>
        <p:nvSpPr>
          <p:cNvPr id="2" name="Rect 0"/>
          <p:cNvSpPr txBox="1">
            <a:spLocks/>
          </p:cNvSpPr>
          <p:nvPr/>
        </p:nvSpPr>
        <p:spPr>
          <a:xfrm rot="0">
            <a:off x="2350135" y="4861560"/>
            <a:ext cx="997585" cy="254000"/>
          </a:xfrm>
          <a:prstGeom prst="rect"/>
          <a:noFill/>
        </p:spPr>
        <p:txBody>
          <a:bodyPr wrap="square" lIns="91440" tIns="45720" rIns="91440" bIns="45720" vert="horz" anchor="t">
            <a:spAutoFit/>
          </a:bodyPr>
          <a:lstStyle/>
          <a:p>
            <a:pPr marL="0" indent="0" rtl="0" algn="l" latinLnBrk="0">
              <a:buFontTx/>
              <a:buNone/>
            </a:pPr>
            <a:r>
              <a:rPr sz="1050" cap="none" i="0" b="1" strike="noStrike">
                <a:solidFill>
                  <a:schemeClr val="bg1">
                    <a:lumMod val="95000"/>
                  </a:schemeClr>
                </a:solidFill>
                <a:latin typeface="Arial" charset="0"/>
                <a:ea typeface="Arial" charset="0"/>
              </a:rPr>
              <a:t>아이디 찾기 \  </a:t>
            </a:r>
            <a:endParaRPr lang="ko-KR" altLang="en-US" sz="1050" cap="none" i="0" b="1" strike="noStrike">
              <a:solidFill>
                <a:schemeClr val="bg1">
                  <a:lumMod val="95000"/>
                </a:schemeClr>
              </a:solidFill>
              <a:latin typeface="Arial" charset="0"/>
              <a:ea typeface="Arial" charset="0"/>
            </a:endParaRPr>
          </a:p>
        </p:txBody>
      </p:sp>
      <p:sp>
        <p:nvSpPr>
          <p:cNvPr id="28" name="Rect 0"/>
          <p:cNvSpPr txBox="1">
            <a:spLocks/>
          </p:cNvSpPr>
          <p:nvPr/>
        </p:nvSpPr>
        <p:spPr>
          <a:xfrm rot="0">
            <a:off x="3175000" y="4861560"/>
            <a:ext cx="1169670" cy="254635"/>
          </a:xfrm>
          <a:prstGeom prst="rect"/>
          <a:noFill/>
        </p:spPr>
        <p:txBody>
          <a:bodyPr wrap="square" lIns="91440" tIns="45720" rIns="91440" bIns="45720" vert="horz" anchor="t">
            <a:spAutoFit/>
          </a:bodyPr>
          <a:lstStyle/>
          <a:p>
            <a:pPr marL="0" indent="0" rtl="0" algn="l" latinLnBrk="0">
              <a:buFontTx/>
              <a:buNone/>
            </a:pPr>
            <a:r>
              <a:rPr sz="1050" cap="none" i="0" b="1" strike="noStrike">
                <a:solidFill>
                  <a:schemeClr val="bg1">
                    <a:lumMod val="95000"/>
                  </a:schemeClr>
                </a:solidFill>
                <a:latin typeface="Arial" charset="0"/>
                <a:ea typeface="Arial" charset="0"/>
              </a:rPr>
              <a:t>비밀번호  찾기 \  </a:t>
            </a:r>
            <a:endParaRPr lang="ko-KR" altLang="en-US" sz="1050" cap="none" i="0" b="1" strike="noStrike">
              <a:solidFill>
                <a:schemeClr val="bg1">
                  <a:lumMod val="95000"/>
                </a:schemeClr>
              </a:solidFill>
              <a:latin typeface="Arial" charset="0"/>
              <a:ea typeface="Arial" charset="0"/>
            </a:endParaRPr>
          </a:p>
        </p:txBody>
      </p:sp>
      <p:sp>
        <p:nvSpPr>
          <p:cNvPr id="29" name="Rect 0"/>
          <p:cNvSpPr txBox="1">
            <a:spLocks/>
          </p:cNvSpPr>
          <p:nvPr/>
        </p:nvSpPr>
        <p:spPr>
          <a:xfrm rot="0">
            <a:off x="4171315" y="4861560"/>
            <a:ext cx="996950" cy="262255"/>
          </a:xfrm>
          <a:prstGeom prst="rect"/>
          <a:noFill/>
        </p:spPr>
        <p:txBody>
          <a:bodyPr wrap="square" lIns="91440" tIns="45720" rIns="91440" bIns="45720" vert="horz" anchor="t">
            <a:spAutoFit/>
          </a:bodyPr>
          <a:lstStyle/>
          <a:p>
            <a:pPr marL="0" indent="0" rtl="0" algn="l" latinLnBrk="0">
              <a:buFontTx/>
              <a:buNone/>
            </a:pPr>
            <a:r>
              <a:rPr sz="1050" cap="none" i="0" b="1" strike="noStrike">
                <a:solidFill>
                  <a:schemeClr val="bg1">
                    <a:lumMod val="95000"/>
                  </a:schemeClr>
                </a:solidFill>
                <a:latin typeface="Arial" charset="0"/>
                <a:ea typeface="Arial" charset="0"/>
              </a:rPr>
              <a:t>회원가입   </a:t>
            </a:r>
            <a:endParaRPr lang="ko-KR" altLang="en-US" sz="1050" cap="none" i="0" b="1" strike="noStrike">
              <a:solidFill>
                <a:schemeClr val="bg1">
                  <a:lumMod val="95000"/>
                </a:schemeClr>
              </a:solidFill>
              <a:latin typeface="Arial" charset="0"/>
              <a:ea typeface="Arial" charset="0"/>
            </a:endParaRPr>
          </a:p>
        </p:txBody>
      </p:sp>
      <p:sp>
        <p:nvSpPr>
          <p:cNvPr id="2051" name="Rect 0"/>
          <p:cNvSpPr>
            <a:spLocks/>
          </p:cNvSpPr>
          <p:nvPr/>
        </p:nvSpPr>
        <p:spPr>
          <a:xfrm rot="0">
            <a:off x="2360930" y="4813300"/>
            <a:ext cx="180975" cy="180975"/>
          </a:xfrm>
          <a:prstGeom prst="ellipse"/>
          <a:solidFill>
            <a:srgbClr val="FF5050"/>
          </a:solidFill>
          <a:ln w="0">
            <a:noFill/>
            <a:prstDash/>
          </a:ln>
        </p:spPr>
        <p:txBody>
          <a:bodyPr wrap="square" lIns="0" tIns="45720" rIns="0" bIns="45720" vert="horz" anchor="ctr">
            <a:noAutofit/>
          </a:bodyPr>
          <a:lstStyle/>
          <a:p>
            <a:pPr marL="0" indent="0" rtl="0" algn="ctr" latinLnBrk="0">
              <a:buFontTx/>
              <a:buNone/>
            </a:pPr>
            <a:r>
              <a:rPr sz="800" cap="none" i="0" b="0" strike="noStrike">
                <a:solidFill>
                  <a:schemeClr val="lt1"/>
                </a:solidFill>
                <a:latin typeface="Malgun Gothic" charset="0"/>
                <a:ea typeface="Malgun Gothic" charset="0"/>
              </a:rPr>
              <a:t>3-11</a:t>
            </a:r>
            <a:endParaRPr lang="ko-KR" altLang="en-US" sz="800" cap="none" i="0" b="0" strike="noStrike">
              <a:solidFill>
                <a:schemeClr val="lt1"/>
              </a:solidFill>
              <a:latin typeface="Malgun Gothic" charset="0"/>
              <a:ea typeface="Malgun Gothic" charset="0"/>
            </a:endParaRPr>
          </a:p>
        </p:txBody>
      </p:sp>
      <p:sp>
        <p:nvSpPr>
          <p:cNvPr id="2052" name="Rect 0"/>
          <p:cNvSpPr>
            <a:spLocks/>
          </p:cNvSpPr>
          <p:nvPr/>
        </p:nvSpPr>
        <p:spPr>
          <a:xfrm rot="0">
            <a:off x="3152775" y="4816475"/>
            <a:ext cx="180975" cy="180975"/>
          </a:xfrm>
          <a:prstGeom prst="ellipse"/>
          <a:solidFill>
            <a:srgbClr val="FF5050"/>
          </a:solidFill>
          <a:ln w="0">
            <a:noFill/>
            <a:prstDash/>
          </a:ln>
        </p:spPr>
        <p:txBody>
          <a:bodyPr wrap="square" lIns="0" tIns="45720" rIns="0" bIns="45720" vert="horz" anchor="ctr">
            <a:noAutofit/>
          </a:bodyPr>
          <a:lstStyle/>
          <a:p>
            <a:pPr marL="0" indent="0" rtl="0" algn="ctr" latinLnBrk="0">
              <a:buFontTx/>
              <a:buNone/>
            </a:pPr>
            <a:r>
              <a:rPr sz="800" cap="none" i="0" b="0" strike="noStrike">
                <a:solidFill>
                  <a:schemeClr val="lt1"/>
                </a:solidFill>
                <a:latin typeface="Malgun Gothic" charset="0"/>
                <a:ea typeface="Malgun Gothic" charset="0"/>
              </a:rPr>
              <a:t>3-12</a:t>
            </a:r>
            <a:endParaRPr lang="ko-KR" altLang="en-US" sz="800" cap="none" i="0" b="0" strike="noStrike">
              <a:solidFill>
                <a:schemeClr val="lt1"/>
              </a:solidFill>
              <a:latin typeface="Malgun Gothic" charset="0"/>
              <a:ea typeface="Malgun Gothic" charset="0"/>
            </a:endParaRPr>
          </a:p>
        </p:txBody>
      </p:sp>
      <p:sp>
        <p:nvSpPr>
          <p:cNvPr id="2053" name="Rect 0"/>
          <p:cNvSpPr>
            <a:spLocks/>
          </p:cNvSpPr>
          <p:nvPr/>
        </p:nvSpPr>
        <p:spPr>
          <a:xfrm rot="0">
            <a:off x="4147185" y="4816475"/>
            <a:ext cx="180975" cy="180975"/>
          </a:xfrm>
          <a:prstGeom prst="ellipse"/>
          <a:solidFill>
            <a:srgbClr val="FF5050"/>
          </a:solidFill>
          <a:ln w="0">
            <a:noFill/>
            <a:prstDash/>
          </a:ln>
        </p:spPr>
        <p:txBody>
          <a:bodyPr wrap="square" lIns="0" tIns="45720" rIns="0" bIns="45720" vert="horz" anchor="ctr">
            <a:noAutofit/>
          </a:bodyPr>
          <a:lstStyle/>
          <a:p>
            <a:pPr marL="0" indent="0" rtl="0" algn="ctr" latinLnBrk="0">
              <a:buFontTx/>
              <a:buNone/>
            </a:pPr>
            <a:r>
              <a:rPr sz="800" cap="none" i="0" b="0" strike="noStrike">
                <a:solidFill>
                  <a:schemeClr val="lt1"/>
                </a:solidFill>
                <a:latin typeface="Malgun Gothic" charset="0"/>
                <a:ea typeface="Malgun Gothic" charset="0"/>
              </a:rPr>
              <a:t>3-13</a:t>
            </a:r>
            <a:endParaRPr lang="ko-KR" altLang="en-US" sz="800" cap="none" i="0" b="0" strike="noStrike">
              <a:solidFill>
                <a:schemeClr val="lt1"/>
              </a:solidFill>
              <a:latin typeface="Malgun Gothic" charset="0"/>
              <a:ea typeface="Malgun Gothic"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8" name="Shape 1518"/>
        <p:cNvGrpSpPr/>
        <p:nvPr/>
      </p:nvGrpSpPr>
      <p:grpSpPr>
        <a:xfrm>
          <a:off x="0" y="0"/>
          <a:ext cx="0" cy="0"/>
          <a:chOff x="0" y="0"/>
          <a:chExt cx="0" cy="0"/>
        </a:xfrm>
      </p:grpSpPr>
      <p:sp>
        <p:nvSpPr>
          <p:cNvPr id="1519" name="Google Shape;1519;p27"/>
          <p:cNvSpPr/>
          <p:nvPr/>
        </p:nvSpPr>
        <p:spPr>
          <a:xfrm>
            <a:off x="522605" y="970915"/>
            <a:ext cx="6158865" cy="5271770"/>
          </a:xfrm>
          <a:prstGeom prst="rect">
            <a:avLst/>
          </a:prstGeom>
          <a:solidFill>
            <a:srgbClr val="262626"/>
          </a:solidFill>
          <a:ln cap="flat" cmpd="sng" w="9525">
            <a:solidFill>
              <a:srgbClr val="7F7F7F"/>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l">
              <a:spcBef>
                <a:spcPts val="0"/>
              </a:spcBef>
              <a:spcAft>
                <a:spcPts val="0"/>
              </a:spcAft>
              <a:buNone/>
            </a:pPr>
            <a:r>
              <a:t/>
            </a:r>
            <a:endParaRPr sz="900">
              <a:solidFill>
                <a:schemeClr val="lt1"/>
              </a:solidFill>
              <a:latin typeface="Malgun Gothic"/>
              <a:ea typeface="Malgun Gothic"/>
              <a:cs typeface="Malgun Gothic"/>
              <a:sym typeface="Malgun Gothic"/>
            </a:endParaRPr>
          </a:p>
        </p:txBody>
      </p:sp>
      <p:cxnSp>
        <p:nvCxnSpPr>
          <p:cNvPr id="1579" name="도형 92"/>
          <p:cNvCxnSpPr/>
          <p:nvPr/>
        </p:nvCxnSpPr>
        <p:spPr>
          <a:xfrm rot="0" flipH="1">
            <a:off x="960755" y="1802765"/>
            <a:ext cx="2918460" cy="635"/>
          </a:xfrm>
          <a:prstGeom prst="line"/>
          <a:ln w="9525" cap="flat" cmpd="sng">
            <a:solidFill>
              <a:schemeClr val="bg1">
                <a:lumMod val="75000"/>
                <a:lumOff val="0"/>
                <a:alpha val="10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21" name="Google Shape;1521;p27"/>
          <p:cNvSpPr/>
          <p:nvPr/>
        </p:nvSpPr>
        <p:spPr>
          <a:xfrm>
            <a:off x="8265160" y="95250"/>
            <a:ext cx="1574800" cy="2159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ko-KR" sz="800">
                <a:solidFill>
                  <a:schemeClr val="dk1"/>
                </a:solidFill>
                <a:latin typeface="Malgun Gothic"/>
                <a:ea typeface="Malgun Gothic"/>
                <a:cs typeface="Malgun Gothic"/>
                <a:sym typeface="Malgun Gothic"/>
              </a:rPr>
              <a:t>화면 </a:t>
            </a:r>
            <a:endParaRPr/>
          </a:p>
        </p:txBody>
      </p:sp>
      <p:graphicFrame>
        <p:nvGraphicFramePr>
          <p:cNvPr id="1522" name="Google Shape;1522;p27"/>
          <p:cNvGraphicFramePr>
            <a:graphicFrameLocks noGrp="1"/>
          </p:cNvGraphicFramePr>
          <p:nvPr/>
        </p:nvGraphicFramePr>
        <p:xfrm>
          <a:off x="7244080" y="872490"/>
          <a:ext cx="2588260" cy="6447790"/>
        </p:xfrm>
        <a:graphic>
          <a:graphicData uri="http://schemas.openxmlformats.org/drawingml/2006/table">
            <a:tbl>
              <a:tblPr>
                <a:tableStyleId>{00000000-0000-0000-0000-000000000000}</a:tableStyleId>
              </a:tblPr>
              <a:tblGrid>
                <a:gridCol w="278765"/>
                <a:gridCol w="2309495"/>
              </a:tblGrid>
              <a:tr h="214630">
                <a:tc>
                  <a:txBody>
                    <a:bodyPr/>
                    <a:lstStyle/>
                    <a:p>
                      <a:pPr marL="0" indent="0" rtl="0" algn="ctr" latinLnBrk="0" lvl="1">
                        <a:lnSpc>
                          <a:spcPct val="100000"/>
                        </a:lnSpc>
                        <a:spcBef>
                          <a:spcPct val="0"/>
                        </a:spcBef>
                        <a:spcAft>
                          <a:spcPct val="0"/>
                        </a:spcAft>
                        <a:buFontTx/>
                        <a:buNone/>
                      </a:pPr>
                      <a:r>
                        <a:rPr lang="ko-KR" sz="800" kern="1200" cap="none" i="0" b="0" strike="noStrike">
                          <a:solidFill>
                            <a:srgbClr val="262626"/>
                          </a:solidFill>
                          <a:latin typeface="Malgun Gothic" charset="0"/>
                          <a:ea typeface="Malgun Gothic" charset="0"/>
                          <a:cs typeface="Malgun Gothic" charset="0"/>
                        </a:rPr>
                        <a:t>1</a:t>
                      </a:r>
                      <a:endParaRPr lang="ko-KR" altLang="en-US" sz="800" kern="1200" i="0" cap="none" b="0" strike="noStrike">
                        <a:solidFill>
                          <a:srgbClr val="262626"/>
                        </a:solidFill>
                        <a:latin typeface="Malgun Gothic" charset="0"/>
                        <a:ea typeface="Malgun Gothic" charset="0"/>
                        <a:cs typeface="Malgun Gothic" charset="0"/>
                      </a:endParaRPr>
                    </a:p>
                  </a:txBody>
                  <a:tcPr marL="0" marR="0" marT="45720" marB="4572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l" latinLnBrk="0" lvl="1">
                        <a:lnSpc>
                          <a:spcPct val="100000"/>
                        </a:lnSpc>
                        <a:spcBef>
                          <a:spcPct val="0"/>
                        </a:spcBef>
                        <a:spcAft>
                          <a:spcPct val="0"/>
                        </a:spcAft>
                        <a:buFontTx/>
                        <a:buNone/>
                      </a:pPr>
                      <a:r>
                        <a:rPr lang="ko-KR" sz="800" kern="1200">
                          <a:solidFill>
                            <a:srgbClr val="262626"/>
                          </a:solidFill>
                          <a:latin typeface="Malgun Gothic" charset="0"/>
                          <a:ea typeface="Malgun Gothic" charset="0"/>
                          <a:cs typeface="Malgun Gothic" charset="0"/>
                        </a:rPr>
                        <a:t>회원정보변경 화면</a:t>
                      </a:r>
                      <a:endParaRPr lang="ko-KR" altLang="en-US" sz="800" kern="1200">
                        <a:solidFill>
                          <a:srgbClr val="262626"/>
                        </a:solidFill>
                        <a:latin typeface="Malgun Gothic" charset="0"/>
                        <a:ea typeface="Malgun Gothic" charset="0"/>
                        <a:cs typeface="Malgun Gothic" charset="0"/>
                      </a:endParaRPr>
                    </a:p>
                  </a:txBody>
                  <a:tcPr marL="35560" marR="0" marT="45720" marB="45720" anchor="t">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r>
              <a:tr h="363220">
                <a:tc>
                  <a:txBody>
                    <a:bodyPr/>
                    <a:lstStyle/>
                    <a:p>
                      <a:pPr marL="0" indent="0" rtl="0" algn="ctr" latinLnBrk="0" lvl="1">
                        <a:lnSpc>
                          <a:spcPct val="100000"/>
                        </a:lnSpc>
                        <a:spcBef>
                          <a:spcPct val="0"/>
                        </a:spcBef>
                        <a:spcAft>
                          <a:spcPct val="0"/>
                        </a:spcAft>
                        <a:buFontTx/>
                        <a:buNone/>
                      </a:pPr>
                      <a:r>
                        <a:rPr lang="ko-KR" sz="800" kern="1200" cap="none" i="0" b="0" strike="noStrike">
                          <a:solidFill>
                            <a:srgbClr val="262626"/>
                          </a:solidFill>
                          <a:latin typeface="Malgun Gothic" charset="0"/>
                          <a:ea typeface="Malgun Gothic" charset="0"/>
                          <a:cs typeface="Malgun Gothic" charset="0"/>
                        </a:rPr>
                        <a:t>2</a:t>
                      </a:r>
                      <a:endParaRPr lang="ko-KR" altLang="en-US" sz="800" kern="1200" i="0" cap="none" b="0" strike="noStrike">
                        <a:solidFill>
                          <a:srgbClr val="262626"/>
                        </a:solidFill>
                        <a:latin typeface="Malgun Gothic" charset="0"/>
                        <a:ea typeface="Malgun Gothic" charset="0"/>
                        <a:cs typeface="Malgun Gothic" charset="0"/>
                      </a:endParaRPr>
                    </a:p>
                  </a:txBody>
                  <a:tcPr marL="0" marR="0" marT="45720" marB="4572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l" latinLnBrk="0" lvl="1">
                        <a:lnSpc>
                          <a:spcPct val="100000"/>
                        </a:lnSpc>
                        <a:spcBef>
                          <a:spcPct val="200"/>
                        </a:spcBef>
                        <a:spcAft>
                          <a:spcPct val="0"/>
                        </a:spcAft>
                        <a:buFontTx/>
                        <a:buNone/>
                      </a:pPr>
                      <a:r>
                        <a:rPr lang="ko-KR" sz="800" kern="1200" cap="none" i="0" b="0" strike="noStrike">
                          <a:solidFill>
                            <a:srgbClr val="262626"/>
                          </a:solidFill>
                          <a:latin typeface="Malgun Gothic" charset="0"/>
                          <a:ea typeface="Malgun Gothic" charset="0"/>
                          <a:cs typeface="Malgun Gothic" charset="0"/>
                        </a:rPr>
                        <a:t>회원 아이디</a:t>
                      </a:r>
                      <a:endParaRPr lang="ko-KR" altLang="en-US" sz="800" kern="1200" i="0" cap="none" b="0" strike="noStrike">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cap="none" i="0" b="0" strike="noStrike">
                          <a:solidFill>
                            <a:srgbClr val="262626"/>
                          </a:solidFill>
                          <a:latin typeface="Malgun Gothic" charset="0"/>
                          <a:ea typeface="Malgun Gothic" charset="0"/>
                          <a:cs typeface="Malgun Gothic" charset="0"/>
                        </a:rPr>
                        <a:t>2-1의 회원 이메일 아이디는 고정.(변경 불가)</a:t>
                      </a:r>
                      <a:endParaRPr lang="ko-KR" altLang="en-US" sz="800" kern="1200" i="0" cap="none" b="0" strike="noStrike">
                        <a:solidFill>
                          <a:srgbClr val="262626"/>
                        </a:solidFill>
                        <a:latin typeface="Malgun Gothic" charset="0"/>
                        <a:ea typeface="Malgun Gothic" charset="0"/>
                        <a:cs typeface="Malgun Gothic" charset="0"/>
                      </a:endParaRPr>
                    </a:p>
                  </a:txBody>
                  <a:tcPr marL="35560" marR="0" marT="45720" marB="45720" anchor="t">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r>
              <a:tr h="363220">
                <a:tc>
                  <a:txBody>
                    <a:bodyPr/>
                    <a:lstStyle/>
                    <a:p>
                      <a:pPr marL="0" indent="0" rtl="0" algn="ctr" latinLnBrk="0" lvl="1">
                        <a:lnSpc>
                          <a:spcPct val="100000"/>
                        </a:lnSpc>
                        <a:spcBef>
                          <a:spcPct val="0"/>
                        </a:spcBef>
                        <a:spcAft>
                          <a:spcPct val="0"/>
                        </a:spcAft>
                        <a:buFontTx/>
                        <a:buNone/>
                      </a:pPr>
                      <a:r>
                        <a:rPr lang="ko-KR" sz="800" kern="1200" cap="none" i="0" b="0" strike="noStrike">
                          <a:solidFill>
                            <a:srgbClr val="262626"/>
                          </a:solidFill>
                          <a:latin typeface="Malgun Gothic" charset="0"/>
                          <a:ea typeface="Malgun Gothic" charset="0"/>
                          <a:cs typeface="Malgun Gothic" charset="0"/>
                        </a:rPr>
                        <a:t>3</a:t>
                      </a:r>
                      <a:endParaRPr lang="ko-KR" altLang="en-US" sz="800" kern="1200" i="0" cap="none" b="0" strike="noStrike">
                        <a:solidFill>
                          <a:srgbClr val="262626"/>
                        </a:solidFill>
                        <a:latin typeface="Malgun Gothic" charset="0"/>
                        <a:ea typeface="Malgun Gothic" charset="0"/>
                        <a:cs typeface="Malgun Gothic" charset="0"/>
                      </a:endParaRPr>
                    </a:p>
                  </a:txBody>
                  <a:tcPr marL="0" marR="0" marT="45720" marB="4572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l" latinLnBrk="0" lvl="1">
                        <a:lnSpc>
                          <a:spcPct val="100000"/>
                        </a:lnSpc>
                        <a:spcBef>
                          <a:spcPct val="200"/>
                        </a:spcBef>
                        <a:spcAft>
                          <a:spcPct val="0"/>
                        </a:spcAft>
                        <a:buFontTx/>
                        <a:buNone/>
                      </a:pPr>
                      <a:r>
                        <a:rPr lang="ko-KR" sz="800" kern="1200" cap="none" i="0" b="0" strike="noStrike">
                          <a:solidFill>
                            <a:srgbClr val="262626"/>
                          </a:solidFill>
                          <a:latin typeface="Malgun Gothic" charset="0"/>
                          <a:ea typeface="Malgun Gothic" charset="0"/>
                          <a:cs typeface="Malgun Gothic" charset="0"/>
                        </a:rPr>
                        <a:t>성명</a:t>
                      </a:r>
                      <a:endParaRPr lang="ko-KR" altLang="en-US" sz="800" kern="1200" i="0" cap="none" b="0" strike="noStrike">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cap="none" i="0" b="0" strike="noStrike">
                          <a:solidFill>
                            <a:srgbClr val="262626"/>
                          </a:solidFill>
                          <a:latin typeface="Malgun Gothic" charset="0"/>
                          <a:ea typeface="Malgun Gothic" charset="0"/>
                          <a:cs typeface="Malgun Gothic" charset="0"/>
                        </a:rPr>
                        <a:t>3-1의 성명은 고정.(변경 불가)</a:t>
                      </a:r>
                      <a:endParaRPr lang="ko-KR" altLang="en-US" kern="1200"/>
                    </a:p>
                  </a:txBody>
                  <a:tcPr marL="35560" marR="0" marT="45720" marB="45720" anchor="t">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r>
              <a:tr h="363220">
                <a:tc>
                  <a:txBody>
                    <a:bodyPr/>
                    <a:lstStyle/>
                    <a:p>
                      <a:pPr marL="0" indent="0" rtl="0" algn="ctr" latinLnBrk="0" lvl="1">
                        <a:lnSpc>
                          <a:spcPct val="100000"/>
                        </a:lnSpc>
                        <a:spcBef>
                          <a:spcPct val="0"/>
                        </a:spcBef>
                        <a:spcAft>
                          <a:spcPct val="0"/>
                        </a:spcAft>
                        <a:buFontTx/>
                        <a:buNone/>
                      </a:pPr>
                      <a:r>
                        <a:rPr lang="ko-KR" sz="800" kern="1200" cap="none" i="0" b="0" strike="noStrike">
                          <a:solidFill>
                            <a:srgbClr val="262626"/>
                          </a:solidFill>
                          <a:latin typeface="Malgun Gothic" charset="0"/>
                          <a:ea typeface="Malgun Gothic" charset="0"/>
                          <a:cs typeface="Malgun Gothic" charset="0"/>
                        </a:rPr>
                        <a:t>4</a:t>
                      </a:r>
                      <a:endParaRPr lang="ko-KR" altLang="en-US" sz="800" kern="1200" i="0" cap="none" b="0" strike="noStrike">
                        <a:solidFill>
                          <a:srgbClr val="262626"/>
                        </a:solidFill>
                        <a:latin typeface="Malgun Gothic" charset="0"/>
                        <a:ea typeface="Malgun Gothic" charset="0"/>
                        <a:cs typeface="Malgun Gothic" charset="0"/>
                      </a:endParaRPr>
                    </a:p>
                  </a:txBody>
                  <a:tcPr marL="0" marR="0" marT="45720" marB="4572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l" latinLnBrk="0" lvl="1">
                        <a:lnSpc>
                          <a:spcPct val="100000"/>
                        </a:lnSpc>
                        <a:spcBef>
                          <a:spcPct val="200"/>
                        </a:spcBef>
                        <a:spcAft>
                          <a:spcPct val="0"/>
                        </a:spcAft>
                        <a:buFontTx/>
                        <a:buNone/>
                      </a:pPr>
                      <a:r>
                        <a:rPr lang="ko-KR" sz="800" kern="1200" cap="none" i="0" b="0" strike="noStrike">
                          <a:solidFill>
                            <a:srgbClr val="262626"/>
                          </a:solidFill>
                          <a:latin typeface="Malgun Gothic" charset="0"/>
                          <a:ea typeface="Malgun Gothic" charset="0"/>
                          <a:cs typeface="Malgun Gothic" charset="0"/>
                        </a:rPr>
                        <a:t>별명</a:t>
                      </a:r>
                      <a:endParaRPr lang="ko-KR" altLang="en-US" sz="800" kern="1200" i="0" cap="none" b="0" strike="noStrike">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cap="none" i="0" b="0" strike="noStrike">
                          <a:solidFill>
                            <a:srgbClr val="262626"/>
                          </a:solidFill>
                          <a:latin typeface="Malgun Gothic" charset="0"/>
                          <a:ea typeface="Malgun Gothic" charset="0"/>
                          <a:cs typeface="Malgun Gothic" charset="0"/>
                        </a:rPr>
                        <a:t>4-1의 별명은 고정.(변경 불가)</a:t>
                      </a:r>
                      <a:endParaRPr lang="ko-KR" altLang="en-US" sz="800" kern="1200" i="0" cap="none" b="0" strike="noStrike">
                        <a:solidFill>
                          <a:srgbClr val="262626"/>
                        </a:solidFill>
                        <a:latin typeface="Malgun Gothic" charset="0"/>
                        <a:ea typeface="Malgun Gothic" charset="0"/>
                        <a:cs typeface="Malgun Gothic" charset="0"/>
                      </a:endParaRPr>
                    </a:p>
                  </a:txBody>
                  <a:tcPr marL="35560" marR="0" marT="45720" marB="45720" anchor="t">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r>
              <a:tr h="1722120">
                <a:tc>
                  <a:txBody>
                    <a:bodyPr/>
                    <a:lstStyle/>
                    <a:p>
                      <a:pPr marL="0" indent="0" rtl="0" algn="ctr" latinLnBrk="0" lvl="1">
                        <a:lnSpc>
                          <a:spcPct val="100000"/>
                        </a:lnSpc>
                        <a:spcBef>
                          <a:spcPct val="0"/>
                        </a:spcBef>
                        <a:spcAft>
                          <a:spcPct val="0"/>
                        </a:spcAft>
                        <a:buFontTx/>
                        <a:buNone/>
                      </a:pPr>
                      <a:r>
                        <a:rPr lang="ko-KR" sz="800" kern="1200" cap="none" i="0" b="0" strike="noStrike">
                          <a:solidFill>
                            <a:srgbClr val="262626"/>
                          </a:solidFill>
                          <a:latin typeface="Malgun Gothic" charset="0"/>
                          <a:ea typeface="Malgun Gothic" charset="0"/>
                          <a:cs typeface="Malgun Gothic" charset="0"/>
                        </a:rPr>
                        <a:t>5</a:t>
                      </a:r>
                      <a:endParaRPr lang="ko-KR" altLang="en-US" sz="800" kern="1200" i="0" cap="none" b="0" strike="noStrike">
                        <a:solidFill>
                          <a:srgbClr val="262626"/>
                        </a:solidFill>
                        <a:latin typeface="Malgun Gothic" charset="0"/>
                        <a:ea typeface="Malgun Gothic" charset="0"/>
                        <a:cs typeface="Malgun Gothic" charset="0"/>
                      </a:endParaRPr>
                    </a:p>
                  </a:txBody>
                  <a:tcPr marL="0" marR="0" marT="45720" marB="4572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l" latinLnBrk="0" lvl="1">
                        <a:lnSpc>
                          <a:spcPct val="100000"/>
                        </a:lnSpc>
                        <a:spcBef>
                          <a:spcPct val="200"/>
                        </a:spcBef>
                        <a:spcAft>
                          <a:spcPct val="0"/>
                        </a:spcAft>
                        <a:buFontTx/>
                        <a:buNone/>
                      </a:pPr>
                      <a:r>
                        <a:rPr lang="ko-KR" sz="800" kern="1200" cap="none" i="0" b="0" strike="noStrike">
                          <a:solidFill>
                            <a:srgbClr val="262626"/>
                          </a:solidFill>
                          <a:latin typeface="Malgun Gothic" charset="0"/>
                          <a:ea typeface="Malgun Gothic" charset="0"/>
                          <a:cs typeface="Malgun Gothic" charset="0"/>
                        </a:rPr>
                        <a:t>비밀번호 변경</a:t>
                      </a:r>
                      <a:endParaRPr lang="ko-KR" altLang="en-US" sz="800" kern="1200" i="0" cap="none" b="0" strike="noStrike">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cap="none" i="0" b="0" strike="noStrike">
                          <a:solidFill>
                            <a:srgbClr val="262626"/>
                          </a:solidFill>
                          <a:latin typeface="Malgun Gothic" charset="0"/>
                          <a:ea typeface="Malgun Gothic" charset="0"/>
                          <a:cs typeface="Malgun Gothic" charset="0"/>
                        </a:rPr>
                        <a:t>5-1에 현재 비밀번호 입력 </a:t>
                      </a:r>
                      <a:endParaRPr lang="ko-KR" altLang="en-US" sz="800" kern="1200" i="0" cap="none" b="0" strike="noStrike">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cap="none" i="0" b="0" strike="noStrike">
                          <a:solidFill>
                            <a:srgbClr val="262626"/>
                          </a:solidFill>
                          <a:latin typeface="Malgun Gothic" charset="0"/>
                          <a:ea typeface="Malgun Gothic" charset="0"/>
                          <a:cs typeface="Malgun Gothic" charset="0"/>
                        </a:rPr>
                        <a:t>5-2에 새로운 비밀번호 입력 </a:t>
                      </a:r>
                      <a:endParaRPr lang="ko-KR" altLang="en-US" sz="800" kern="1200" i="0" cap="none" b="0" strike="noStrike">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cap="none" i="0" b="0" strike="noStrike">
                          <a:solidFill>
                            <a:srgbClr val="262626"/>
                          </a:solidFill>
                          <a:latin typeface="Malgun Gothic" charset="0"/>
                          <a:ea typeface="Malgun Gothic" charset="0"/>
                          <a:cs typeface="Malgun Gothic" charset="0"/>
                        </a:rPr>
                        <a:t>5-3에 새로운 비밀번호 입력 </a:t>
                      </a:r>
                      <a:endParaRPr lang="ko-KR" altLang="en-US" sz="800" kern="1200" i="0" cap="none" b="0" strike="noStrike">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cap="none" i="0" b="0" strike="noStrike">
                          <a:solidFill>
                            <a:srgbClr val="262626"/>
                          </a:solidFill>
                          <a:latin typeface="Malgun Gothic" charset="0"/>
                          <a:ea typeface="Malgun Gothic" charset="0"/>
                          <a:cs typeface="Malgun Gothic" charset="0"/>
                        </a:rPr>
                        <a:t>- DB에 저장된 고객 비밀번호와 5-1이 일치 하지 않을 시 submit되지 않고 에러 문구 보여줌. 동시에 포커스 이동.</a:t>
                      </a:r>
                      <a:endParaRPr lang="ko-KR" altLang="en-US" sz="800" kern="1200" i="0" cap="none" b="0" strike="noStrike">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cap="none" i="0" b="0" strike="noStrike">
                          <a:solidFill>
                            <a:srgbClr val="262626"/>
                          </a:solidFill>
                          <a:latin typeface="Malgun Gothic" charset="0"/>
                          <a:ea typeface="Malgun Gothic" charset="0"/>
                          <a:cs typeface="Malgun Gothic" charset="0"/>
                        </a:rPr>
                        <a:t>- 5-2가 비밀번호 정규식과 일치하지 않을 시 submit되지 않고 에러 문구 보여줌. 동시에 포커스 이동.</a:t>
                      </a:r>
                      <a:endParaRPr lang="ko-KR" altLang="en-US" sz="800" kern="1200" i="0" cap="none" b="0" strike="noStrike">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cap="none" i="0" b="0" strike="noStrike">
                          <a:solidFill>
                            <a:srgbClr val="262626"/>
                          </a:solidFill>
                          <a:latin typeface="Malgun Gothic" charset="0"/>
                          <a:ea typeface="Malgun Gothic" charset="0"/>
                          <a:cs typeface="Malgun Gothic" charset="0"/>
                        </a:rPr>
                        <a:t>- 5-2와 5-3이 서로 일치하지 않을 시 submit되지 않고 에러 문구 보여줌. 동시에 포커스 이동.</a:t>
                      </a:r>
                      <a:endParaRPr lang="ko-KR" altLang="en-US" sz="800" kern="1200" i="0" cap="none" b="0" strike="noStrike">
                        <a:solidFill>
                          <a:srgbClr val="262626"/>
                        </a:solidFill>
                        <a:latin typeface="Malgun Gothic" charset="0"/>
                        <a:ea typeface="Malgun Gothic" charset="0"/>
                        <a:cs typeface="Malgun Gothic" charset="0"/>
                      </a:endParaRPr>
                    </a:p>
                  </a:txBody>
                  <a:tcPr marL="35560" marR="0" marT="45720" marB="45720" anchor="t">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r>
              <a:tr h="1327150">
                <a:tc>
                  <a:txBody>
                    <a:bodyPr/>
                    <a:lstStyle/>
                    <a:p>
                      <a:pPr marL="0" indent="0" rtl="0" algn="ctr" latinLnBrk="0" lvl="1">
                        <a:lnSpc>
                          <a:spcPct val="100000"/>
                        </a:lnSpc>
                        <a:spcBef>
                          <a:spcPct val="0"/>
                        </a:spcBef>
                        <a:spcAft>
                          <a:spcPct val="0"/>
                        </a:spcAft>
                        <a:buFontTx/>
                        <a:buNone/>
                      </a:pPr>
                      <a:r>
                        <a:rPr lang="ko-KR" sz="800" kern="1200" cap="none" i="0" b="0" strike="noStrike">
                          <a:solidFill>
                            <a:srgbClr val="262626"/>
                          </a:solidFill>
                          <a:latin typeface="Malgun Gothic" charset="0"/>
                          <a:ea typeface="Malgun Gothic" charset="0"/>
                          <a:cs typeface="Malgun Gothic" charset="0"/>
                        </a:rPr>
                        <a:t>6</a:t>
                      </a:r>
                      <a:endParaRPr lang="ko-KR" altLang="en-US" sz="800" kern="1200" i="0" cap="none" b="0" strike="noStrike">
                        <a:solidFill>
                          <a:srgbClr val="262626"/>
                        </a:solidFill>
                        <a:latin typeface="Malgun Gothic" charset="0"/>
                        <a:ea typeface="Malgun Gothic" charset="0"/>
                        <a:cs typeface="Malgun Gothic" charset="0"/>
                      </a:endParaRPr>
                    </a:p>
                  </a:txBody>
                  <a:tcPr marL="0" marR="0" marT="45720" marB="4572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l" latinLnBrk="0" lvl="1">
                        <a:lnSpc>
                          <a:spcPct val="100000"/>
                        </a:lnSpc>
                        <a:spcBef>
                          <a:spcPct val="200"/>
                        </a:spcBef>
                        <a:spcAft>
                          <a:spcPct val="0"/>
                        </a:spcAft>
                        <a:buFontTx/>
                        <a:buNone/>
                      </a:pPr>
                      <a:r>
                        <a:rPr lang="ko-KR" sz="800" kern="1200" cap="none" i="0" b="0" strike="noStrike">
                          <a:solidFill>
                            <a:srgbClr val="262626"/>
                          </a:solidFill>
                          <a:latin typeface="Malgun Gothic" charset="0"/>
                          <a:ea typeface="Malgun Gothic" charset="0"/>
                          <a:cs typeface="Malgun Gothic" charset="0"/>
                        </a:rPr>
                        <a:t>주소 변경</a:t>
                      </a:r>
                      <a:endParaRPr lang="ko-KR" altLang="en-US" sz="800" kern="1200" i="0" cap="none" b="0" strike="noStrike">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cap="none" i="0" b="0" strike="noStrike">
                          <a:solidFill>
                            <a:srgbClr val="262626"/>
                          </a:solidFill>
                          <a:latin typeface="Malgun Gothic" charset="0"/>
                          <a:ea typeface="Malgun Gothic" charset="0"/>
                          <a:cs typeface="Malgun Gothic" charset="0"/>
                        </a:rPr>
                        <a:t>default는 DB에서 가져온 고객의 주소를 value에 뿌려줌.</a:t>
                      </a:r>
                      <a:endParaRPr lang="ko-KR" altLang="en-US" sz="800" kern="1200" i="0" cap="none" b="0" strike="noStrike">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cap="none" i="0" b="0" strike="noStrike">
                          <a:solidFill>
                            <a:srgbClr val="262626"/>
                          </a:solidFill>
                          <a:latin typeface="Malgun Gothic" charset="0"/>
                          <a:ea typeface="Malgun Gothic" charset="0"/>
                          <a:cs typeface="Malgun Gothic" charset="0"/>
                        </a:rPr>
                        <a:t>6-1에 우편번호 입력</a:t>
                      </a:r>
                      <a:endParaRPr lang="ko-KR" altLang="en-US" sz="800" kern="1200" i="0" cap="none" b="0" strike="noStrike">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cap="none" i="0" b="0" strike="noStrike">
                          <a:solidFill>
                            <a:srgbClr val="262626"/>
                          </a:solidFill>
                          <a:latin typeface="Malgun Gothic" charset="0"/>
                          <a:ea typeface="Malgun Gothic" charset="0"/>
                          <a:cs typeface="Malgun Gothic" charset="0"/>
                        </a:rPr>
                        <a:t>6-3에 주소 입력</a:t>
                      </a:r>
                      <a:endParaRPr lang="ko-KR" altLang="en-US" sz="800" kern="1200" i="0" cap="none" b="0" strike="noStrike">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cap="none" i="0" b="0" strike="noStrike">
                          <a:solidFill>
                            <a:srgbClr val="262626"/>
                          </a:solidFill>
                          <a:latin typeface="Malgun Gothic" charset="0"/>
                          <a:ea typeface="Malgun Gothic" charset="0"/>
                          <a:cs typeface="Malgun Gothic" charset="0"/>
                        </a:rPr>
                        <a:t>6-4에 상세주소 입력</a:t>
                      </a:r>
                      <a:endParaRPr lang="ko-KR" altLang="en-US" sz="800" kern="1200" i="0" cap="none" b="0" strike="noStrike">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cap="none" i="0" b="0" strike="noStrike">
                          <a:solidFill>
                            <a:srgbClr val="262626"/>
                          </a:solidFill>
                          <a:latin typeface="Malgun Gothic" charset="0"/>
                          <a:ea typeface="Malgun Gothic" charset="0"/>
                          <a:cs typeface="Malgun Gothic" charset="0"/>
                        </a:rPr>
                        <a:t>- 6-2클릭 시 우편번호 조회 API 호출하여 우편번호 및 주소 까지의 데이터를 가져와 6-1, 6-3에 뿌려줌. 6-4는 수기입력 필수.</a:t>
                      </a:r>
                      <a:endParaRPr lang="ko-KR" altLang="en-US" sz="800" kern="1200" i="0" cap="none" b="0" strike="noStrike">
                        <a:solidFill>
                          <a:srgbClr val="262626"/>
                        </a:solidFill>
                        <a:latin typeface="Malgun Gothic" charset="0"/>
                        <a:ea typeface="Malgun Gothic" charset="0"/>
                        <a:cs typeface="Malgun Gothic" charset="0"/>
                      </a:endParaRPr>
                    </a:p>
                  </a:txBody>
                  <a:tcPr marL="35560" marR="0" marT="45720" marB="45720" anchor="t">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r>
              <a:tr h="758190">
                <a:tc>
                  <a:txBody>
                    <a:bodyPr/>
                    <a:lstStyle/>
                    <a:p>
                      <a:pPr marL="0" indent="0" rtl="0" algn="ctr" latinLnBrk="0" lvl="1">
                        <a:lnSpc>
                          <a:spcPct val="100000"/>
                        </a:lnSpc>
                        <a:spcBef>
                          <a:spcPct val="0"/>
                        </a:spcBef>
                        <a:spcAft>
                          <a:spcPct val="0"/>
                        </a:spcAft>
                        <a:buFontTx/>
                        <a:buNone/>
                      </a:pPr>
                      <a:r>
                        <a:rPr lang="ko-KR" sz="800" kern="1200" cap="none" i="0" b="0" strike="noStrike">
                          <a:solidFill>
                            <a:srgbClr val="262626"/>
                          </a:solidFill>
                          <a:latin typeface="Malgun Gothic" charset="0"/>
                          <a:ea typeface="Malgun Gothic" charset="0"/>
                          <a:cs typeface="Malgun Gothic" charset="0"/>
                        </a:rPr>
                        <a:t>7</a:t>
                      </a:r>
                      <a:endParaRPr lang="ko-KR" altLang="en-US" sz="800" kern="1200" i="0" cap="none" b="0" strike="noStrike">
                        <a:solidFill>
                          <a:srgbClr val="262626"/>
                        </a:solidFill>
                        <a:latin typeface="Malgun Gothic" charset="0"/>
                        <a:ea typeface="Malgun Gothic" charset="0"/>
                        <a:cs typeface="Malgun Gothic" charset="0"/>
                      </a:endParaRPr>
                    </a:p>
                  </a:txBody>
                  <a:tcPr marL="0" marR="0" marT="45720" marB="4572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l" latinLnBrk="0" lvl="1">
                        <a:lnSpc>
                          <a:spcPct val="100000"/>
                        </a:lnSpc>
                        <a:spcBef>
                          <a:spcPct val="200"/>
                        </a:spcBef>
                        <a:spcAft>
                          <a:spcPct val="0"/>
                        </a:spcAft>
                        <a:buFontTx/>
                        <a:buNone/>
                      </a:pPr>
                      <a:r>
                        <a:rPr lang="ko-KR" sz="800" kern="1200" cap="none" i="0" b="0" strike="noStrike">
                          <a:solidFill>
                            <a:srgbClr val="262626"/>
                          </a:solidFill>
                          <a:latin typeface="Malgun Gothic" charset="0"/>
                          <a:ea typeface="Malgun Gothic" charset="0"/>
                          <a:cs typeface="Malgun Gothic" charset="0"/>
                        </a:rPr>
                        <a:t>휴대폰 번호</a:t>
                      </a:r>
                      <a:endParaRPr lang="ko-KR" altLang="en-US" sz="800" kern="1200" i="0" cap="none" b="0" strike="noStrike">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cap="none" i="0" b="0" strike="noStrike">
                          <a:solidFill>
                            <a:srgbClr val="262626"/>
                          </a:solidFill>
                          <a:latin typeface="Malgun Gothic" charset="0"/>
                          <a:ea typeface="Malgun Gothic" charset="0"/>
                          <a:cs typeface="Malgun Gothic" charset="0"/>
                        </a:rPr>
                        <a:t>default는 DB에서 가져온 고객의 휴대폰번호를 value에 뿌려줌.</a:t>
                      </a:r>
                      <a:endParaRPr lang="ko-KR" altLang="en-US" sz="800" kern="1200" i="0" cap="none" b="0" strike="noStrike">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cap="none" i="0" b="0" strike="noStrike">
                          <a:solidFill>
                            <a:srgbClr val="262626"/>
                          </a:solidFill>
                          <a:latin typeface="Malgun Gothic" charset="0"/>
                          <a:ea typeface="Malgun Gothic" charset="0"/>
                          <a:cs typeface="Malgun Gothic" charset="0"/>
                        </a:rPr>
                        <a:t>7-1에 휴대폰번호 입력하여 submit버튼 클릭 시 바뀐 데이터로 저장됨. 휴대폰 인증이 없음.</a:t>
                      </a:r>
                      <a:endParaRPr lang="ko-KR" altLang="en-US" kern="1200"/>
                    </a:p>
                  </a:txBody>
                  <a:tcPr marL="35560" marR="0" marT="45720" marB="45720" anchor="t">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r>
              <a:tr h="214630">
                <a:tc>
                  <a:txBody>
                    <a:bodyPr/>
                    <a:lstStyle/>
                    <a:p>
                      <a:pPr marL="0" indent="0" rtl="0" algn="ctr" latinLnBrk="0" lvl="1">
                        <a:lnSpc>
                          <a:spcPct val="100000"/>
                        </a:lnSpc>
                        <a:spcBef>
                          <a:spcPct val="0"/>
                        </a:spcBef>
                        <a:spcAft>
                          <a:spcPct val="0"/>
                        </a:spcAft>
                        <a:buFontTx/>
                        <a:buNone/>
                      </a:pPr>
                      <a:r>
                        <a:rPr lang="ko-KR" sz="800" kern="1200" cap="none" i="0" b="0" strike="noStrike">
                          <a:solidFill>
                            <a:srgbClr val="262626"/>
                          </a:solidFill>
                          <a:latin typeface="Malgun Gothic" charset="0"/>
                          <a:ea typeface="Malgun Gothic" charset="0"/>
                          <a:cs typeface="Malgun Gothic" charset="0"/>
                        </a:rPr>
                        <a:t>8</a:t>
                      </a:r>
                      <a:endParaRPr lang="ko-KR" altLang="en-US" sz="800" kern="1200" i="0" cap="none" b="0" strike="noStrike">
                        <a:solidFill>
                          <a:srgbClr val="262626"/>
                        </a:solidFill>
                        <a:latin typeface="Malgun Gothic" charset="0"/>
                        <a:ea typeface="Malgun Gothic" charset="0"/>
                        <a:cs typeface="Malgun Gothic" charset="0"/>
                      </a:endParaRPr>
                    </a:p>
                  </a:txBody>
                  <a:tcPr marL="0" marR="0" marT="45720" marB="4572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l" latinLnBrk="0" lvl="1">
                        <a:lnSpc>
                          <a:spcPct val="100000"/>
                        </a:lnSpc>
                        <a:spcBef>
                          <a:spcPct val="200"/>
                        </a:spcBef>
                        <a:spcAft>
                          <a:spcPct val="0"/>
                        </a:spcAft>
                        <a:buFontTx/>
                        <a:buNone/>
                      </a:pPr>
                      <a:r>
                        <a:rPr lang="ko-KR" sz="800" kern="1200" cap="none" i="0" b="0" strike="noStrike">
                          <a:solidFill>
                            <a:srgbClr val="262626"/>
                          </a:solidFill>
                          <a:latin typeface="Malgun Gothic" charset="0"/>
                          <a:ea typeface="Malgun Gothic" charset="0"/>
                          <a:cs typeface="Malgun Gothic" charset="0"/>
                        </a:rPr>
                        <a:t>회원탈퇴 클릭할 시 비밀번호 인증 모달 호출.</a:t>
                      </a:r>
                      <a:endParaRPr lang="ko-KR" altLang="en-US" sz="800" kern="1200" i="0" cap="none" b="0" strike="noStrike">
                        <a:solidFill>
                          <a:srgbClr val="262626"/>
                        </a:solidFill>
                        <a:latin typeface="Malgun Gothic" charset="0"/>
                        <a:ea typeface="Malgun Gothic" charset="0"/>
                        <a:cs typeface="Malgun Gothic" charset="0"/>
                      </a:endParaRPr>
                    </a:p>
                  </a:txBody>
                  <a:tcPr marL="35560" marR="0" marT="45720" marB="45720" anchor="t">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r>
              <a:tr h="486410">
                <a:tc>
                  <a:txBody>
                    <a:bodyPr/>
                    <a:lstStyle/>
                    <a:p>
                      <a:pPr marL="0" indent="0" rtl="0" algn="ctr" latinLnBrk="0" lvl="1">
                        <a:lnSpc>
                          <a:spcPct val="100000"/>
                        </a:lnSpc>
                        <a:spcBef>
                          <a:spcPct val="0"/>
                        </a:spcBef>
                        <a:spcAft>
                          <a:spcPct val="0"/>
                        </a:spcAft>
                        <a:buFontTx/>
                        <a:buNone/>
                      </a:pPr>
                      <a:r>
                        <a:rPr lang="ko-KR" sz="800" kern="1200" cap="none" i="0" b="0" strike="noStrike">
                          <a:solidFill>
                            <a:srgbClr val="262626"/>
                          </a:solidFill>
                          <a:latin typeface="Malgun Gothic" charset="0"/>
                          <a:ea typeface="Malgun Gothic" charset="0"/>
                          <a:cs typeface="Malgun Gothic" charset="0"/>
                        </a:rPr>
                        <a:t>9</a:t>
                      </a:r>
                      <a:endParaRPr lang="ko-KR" altLang="en-US" sz="800" kern="1200" i="0" cap="none" b="0" strike="noStrike">
                        <a:solidFill>
                          <a:srgbClr val="262626"/>
                        </a:solidFill>
                        <a:latin typeface="Malgun Gothic" charset="0"/>
                        <a:ea typeface="Malgun Gothic" charset="0"/>
                        <a:cs typeface="Malgun Gothic" charset="0"/>
                      </a:endParaRPr>
                    </a:p>
                  </a:txBody>
                  <a:tcPr marL="0" marR="0" marT="45720" marB="4572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l" latinLnBrk="0" lvl="1">
                        <a:lnSpc>
                          <a:spcPct val="100000"/>
                        </a:lnSpc>
                        <a:spcBef>
                          <a:spcPct val="200"/>
                        </a:spcBef>
                        <a:spcAft>
                          <a:spcPct val="0"/>
                        </a:spcAft>
                        <a:buFontTx/>
                        <a:buNone/>
                      </a:pPr>
                      <a:r>
                        <a:rPr lang="ko-KR" sz="800" kern="1200" cap="none" i="0" b="0" strike="noStrike">
                          <a:solidFill>
                            <a:srgbClr val="262626"/>
                          </a:solidFill>
                          <a:latin typeface="Malgun Gothic" charset="0"/>
                          <a:ea typeface="Malgun Gothic" charset="0"/>
                          <a:cs typeface="Malgun Gothic" charset="0"/>
                        </a:rPr>
                        <a:t>저장 버튼</a:t>
                      </a:r>
                      <a:endParaRPr lang="ko-KR" altLang="en-US" sz="800" kern="1200" i="0" cap="none" b="0" strike="noStrike">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cap="none" i="0" b="0" strike="noStrike">
                          <a:solidFill>
                            <a:srgbClr val="262626"/>
                          </a:solidFill>
                          <a:latin typeface="Malgun Gothic" charset="0"/>
                          <a:ea typeface="Malgun Gothic" charset="0"/>
                          <a:cs typeface="Malgun Gothic" charset="0"/>
                        </a:rPr>
                        <a:t>클릭 시 submit 후 화면 이동 없음. 해당 화면 유지</a:t>
                      </a:r>
                      <a:endParaRPr lang="ko-KR" altLang="en-US" kern="1200"/>
                    </a:p>
                  </a:txBody>
                  <a:tcPr marL="35560" marR="0" marT="45720" marB="45720" anchor="t">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r>
              <a:tr h="635000">
                <a:tc>
                  <a:txBody>
                    <a:bodyPr/>
                    <a:lstStyle/>
                    <a:p>
                      <a:pPr marL="0" indent="0" rtl="0" algn="ctr" latinLnBrk="0" lvl="1">
                        <a:lnSpc>
                          <a:spcPct val="100000"/>
                        </a:lnSpc>
                        <a:spcBef>
                          <a:spcPct val="0"/>
                        </a:spcBef>
                        <a:spcAft>
                          <a:spcPct val="0"/>
                        </a:spcAft>
                        <a:buFontTx/>
                        <a:buNone/>
                      </a:pPr>
                      <a:r>
                        <a:rPr lang="ko-KR" sz="800" kern="1200" cap="none" i="0" b="0" strike="noStrike">
                          <a:solidFill>
                            <a:srgbClr val="262626"/>
                          </a:solidFill>
                          <a:latin typeface="Malgun Gothic" charset="0"/>
                          <a:ea typeface="Malgun Gothic" charset="0"/>
                          <a:cs typeface="Malgun Gothic" charset="0"/>
                        </a:rPr>
                        <a:t>10</a:t>
                      </a:r>
                      <a:endParaRPr lang="ko-KR" altLang="en-US" sz="800" kern="1200" i="0" cap="none" b="0" strike="noStrike">
                        <a:solidFill>
                          <a:srgbClr val="262626"/>
                        </a:solidFill>
                        <a:latin typeface="Malgun Gothic" charset="0"/>
                        <a:ea typeface="Malgun Gothic" charset="0"/>
                        <a:cs typeface="Malgun Gothic" charset="0"/>
                      </a:endParaRPr>
                    </a:p>
                  </a:txBody>
                  <a:tcPr marL="0" marR="0" marT="45720" marB="4572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l" latinLnBrk="0" lvl="1">
                        <a:lnSpc>
                          <a:spcPct val="100000"/>
                        </a:lnSpc>
                        <a:spcBef>
                          <a:spcPct val="200"/>
                        </a:spcBef>
                        <a:spcAft>
                          <a:spcPct val="0"/>
                        </a:spcAft>
                        <a:buFontTx/>
                        <a:buNone/>
                      </a:pPr>
                      <a:r>
                        <a:rPr lang="ko-KR" sz="800" kern="1200" cap="none" i="0" b="0" strike="noStrike">
                          <a:solidFill>
                            <a:srgbClr val="262626"/>
                          </a:solidFill>
                          <a:latin typeface="Malgun Gothic" charset="0"/>
                          <a:ea typeface="Malgun Gothic" charset="0"/>
                          <a:cs typeface="Malgun Gothic" charset="0"/>
                        </a:rPr>
                        <a:t>다시쓰기 버튼</a:t>
                      </a:r>
                      <a:endParaRPr lang="ko-KR" altLang="en-US" sz="800" kern="1200" i="0" cap="none" b="0" strike="noStrike">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cap="none" i="0" b="0" strike="noStrike">
                          <a:solidFill>
                            <a:srgbClr val="262626"/>
                          </a:solidFill>
                          <a:latin typeface="Malgun Gothic" charset="0"/>
                          <a:ea typeface="Malgun Gothic" charset="0"/>
                          <a:cs typeface="Malgun Gothic" charset="0"/>
                        </a:rPr>
                        <a:t>클릭 시 </a:t>
                      </a:r>
                      <a:r>
                        <a:rPr lang="ko-KR" sz="800" kern="1200" i="0" b="0">
                          <a:solidFill>
                            <a:srgbClr val="262626"/>
                          </a:solidFill>
                          <a:latin typeface="Malgun Gothic" charset="0"/>
                          <a:ea typeface="Malgun Gothic" charset="0"/>
                          <a:cs typeface="Malgun Gothic" charset="0"/>
                        </a:rPr>
                        <a:t>작성중인 </a:t>
                      </a:r>
                      <a:r>
                        <a:rPr lang="ko-KR" sz="800" kern="1200" i="0" b="0">
                          <a:solidFill>
                            <a:srgbClr val="262626"/>
                          </a:solidFill>
                          <a:latin typeface="Malgun Gothic" charset="0"/>
                          <a:ea typeface="Malgun Gothic" charset="0"/>
                          <a:cs typeface="Malgun Gothic" charset="0"/>
                        </a:rPr>
                        <a:t>내용</a:t>
                      </a:r>
                      <a:r>
                        <a:rPr lang="ko-KR" sz="800" kern="1200" i="0" b="0">
                          <a:solidFill>
                            <a:srgbClr val="262626"/>
                          </a:solidFill>
                          <a:latin typeface="Malgun Gothic" charset="0"/>
                          <a:ea typeface="Malgun Gothic" charset="0"/>
                          <a:cs typeface="Malgun Gothic" charset="0"/>
                        </a:rPr>
                        <a:t> EXIT 경고 알림</a:t>
                      </a:r>
                      <a:r>
                        <a:rPr lang="ko-KR" sz="800" kern="1200" i="0" b="0">
                          <a:solidFill>
                            <a:srgbClr val="262626"/>
                          </a:solidFill>
                          <a:latin typeface="Malgun Gothic" charset="0"/>
                          <a:ea typeface="Malgun Gothic" charset="0"/>
                          <a:cs typeface="Malgun Gothic" charset="0"/>
                        </a:rPr>
                        <a:t> 호출함.</a:t>
                      </a:r>
                      <a:endParaRPr lang="ko-KR" altLang="en-US" sz="800" kern="1200" i="0" b="0">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i="0" b="0">
                          <a:solidFill>
                            <a:srgbClr val="262626"/>
                          </a:solidFill>
                          <a:latin typeface="Malgun Gothic" charset="0"/>
                          <a:ea typeface="Malgun Gothic" charset="0"/>
                          <a:cs typeface="Malgun Gothic" charset="0"/>
                        </a:rPr>
                        <a:t>이후 작성중인 내용 다시쓰게 되면 Default value로 다시 세팅.</a:t>
                      </a:r>
                      <a:endParaRPr lang="ko-KR" altLang="en-US" kern="1200"/>
                    </a:p>
                  </a:txBody>
                  <a:tcPr marL="35560" marR="0" marT="45720" marB="45720" anchor="t">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r>
            </a:tbl>
          </a:graphicData>
        </a:graphic>
      </p:graphicFrame>
      <p:sp>
        <p:nvSpPr>
          <p:cNvPr id="1527" name="Google Shape;1527;p27"/>
          <p:cNvSpPr/>
          <p:nvPr/>
        </p:nvSpPr>
        <p:spPr>
          <a:xfrm>
            <a:off x="4413250" y="95250"/>
            <a:ext cx="2736215" cy="2159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ko-KR" sz="800">
                <a:solidFill>
                  <a:schemeClr val="dk1"/>
                </a:solidFill>
                <a:latin typeface="Malgun Gothic"/>
                <a:ea typeface="Malgun Gothic"/>
                <a:cs typeface="Malgun Gothic"/>
                <a:sym typeface="Malgun Gothic"/>
              </a:rPr>
              <a:t>회원정보 수정 (로그인)</a:t>
            </a:r>
            <a:endParaRPr sz="800">
              <a:solidFill>
                <a:schemeClr val="dk1"/>
              </a:solidFill>
              <a:latin typeface="Malgun Gothic"/>
              <a:ea typeface="Malgun Gothic"/>
              <a:cs typeface="Malgun Gothic"/>
              <a:sym typeface="Malgun Gothic"/>
            </a:endParaRPr>
          </a:p>
        </p:txBody>
      </p:sp>
      <p:sp>
        <p:nvSpPr>
          <p:cNvPr id="1528" name="Google Shape;1528;p27"/>
          <p:cNvSpPr/>
          <p:nvPr/>
        </p:nvSpPr>
        <p:spPr>
          <a:xfrm>
            <a:off x="956310" y="324485"/>
            <a:ext cx="2736215" cy="215900"/>
          </a:xfrm>
          <a:prstGeom prst="rect">
            <a:avLst/>
          </a:prstGeom>
          <a:noFill/>
          <a:ln>
            <a:noFill/>
          </a:ln>
        </p:spPr>
        <p:txBody>
          <a:bodyPr anchorCtr="0" anchor="ctr" bIns="72000" lIns="91425" spcFirstLastPara="1" rIns="91425" wrap="square" tIns="72000">
            <a:noAutofit/>
          </a:bodyPr>
          <a:lstStyle/>
          <a:p>
            <a:pPr indent="0" lvl="0" marL="0" marR="0" rtl="0" algn="l">
              <a:spcBef>
                <a:spcPts val="0"/>
              </a:spcBef>
              <a:spcAft>
                <a:spcPts val="0"/>
              </a:spcAft>
              <a:buNone/>
            </a:pPr>
            <a:r>
              <a:rPr lang="ko-KR" sz="800">
                <a:solidFill>
                  <a:schemeClr val="dk1"/>
                </a:solidFill>
                <a:latin typeface="Malgun Gothic"/>
                <a:ea typeface="Malgun Gothic"/>
                <a:cs typeface="Malgun Gothic"/>
                <a:sym typeface="Malgun Gothic"/>
              </a:rPr>
              <a:t>메인 화면 &gt; 마이페이지 &gt; 회원정보 수정</a:t>
            </a:r>
            <a:endParaRPr sz="800">
              <a:solidFill>
                <a:schemeClr val="dk1"/>
              </a:solidFill>
              <a:latin typeface="Malgun Gothic"/>
              <a:ea typeface="Malgun Gothic"/>
              <a:cs typeface="Malgun Gothic"/>
              <a:sym typeface="Malgun Gothic"/>
            </a:endParaRPr>
          </a:p>
        </p:txBody>
      </p:sp>
      <p:sp>
        <p:nvSpPr>
          <p:cNvPr id="1529" name="Google Shape;1529;p27"/>
          <p:cNvSpPr/>
          <p:nvPr/>
        </p:nvSpPr>
        <p:spPr>
          <a:xfrm>
            <a:off x="956310" y="95250"/>
            <a:ext cx="2736215" cy="2159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ko-KR" sz="800">
                <a:solidFill>
                  <a:schemeClr val="dk1"/>
                </a:solidFill>
                <a:latin typeface="Malgun Gothic"/>
                <a:ea typeface="Malgun Gothic"/>
                <a:cs typeface="Malgun Gothic"/>
                <a:sym typeface="Malgun Gothic"/>
              </a:rPr>
              <a:t>web_02</a:t>
            </a:r>
            <a:endParaRPr sz="800">
              <a:solidFill>
                <a:schemeClr val="dk1"/>
              </a:solidFill>
              <a:latin typeface="Malgun Gothic"/>
              <a:ea typeface="Malgun Gothic"/>
              <a:cs typeface="Malgun Gothic"/>
              <a:sym typeface="Malgun Gothic"/>
            </a:endParaRPr>
          </a:p>
        </p:txBody>
      </p:sp>
      <p:sp>
        <p:nvSpPr>
          <p:cNvPr id="1530" name="Google Shape;1530;p27"/>
          <p:cNvSpPr txBox="1">
            <a:spLocks/>
          </p:cNvSpPr>
          <p:nvPr/>
        </p:nvSpPr>
        <p:spPr>
          <a:xfrm rot="0">
            <a:off x="848360" y="1564640"/>
            <a:ext cx="2663825" cy="215265"/>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800" b="1">
                <a:solidFill>
                  <a:schemeClr val="lt1"/>
                </a:solidFill>
                <a:latin typeface="Malgun Gothic" charset="0"/>
                <a:ea typeface="Malgun Gothic" charset="0"/>
                <a:cs typeface="Malgun Gothic" charset="0"/>
              </a:rPr>
              <a:t>회원</a:t>
            </a:r>
            <a:r>
              <a:rPr lang="ko-KR" sz="800" b="1">
                <a:solidFill>
                  <a:schemeClr val="lt1"/>
                </a:solidFill>
                <a:latin typeface="Malgun Gothic" charset="0"/>
                <a:ea typeface="Malgun Gothic" charset="0"/>
                <a:cs typeface="Malgun Gothic" charset="0"/>
              </a:rPr>
              <a:t> </a:t>
            </a:r>
            <a:r>
              <a:rPr lang="ko-KR" sz="800" b="1">
                <a:solidFill>
                  <a:schemeClr val="lt1"/>
                </a:solidFill>
                <a:latin typeface="Malgun Gothic" charset="0"/>
                <a:ea typeface="Malgun Gothic" charset="0"/>
                <a:cs typeface="Malgun Gothic" charset="0"/>
              </a:rPr>
              <a:t>아이디</a:t>
            </a:r>
            <a:r>
              <a:rPr lang="ko-KR" sz="700" b="1">
                <a:solidFill>
                  <a:schemeClr val="lt1"/>
                </a:solidFill>
                <a:latin typeface="Malgun Gothic" charset="0"/>
                <a:ea typeface="Malgun Gothic" charset="0"/>
                <a:cs typeface="Malgun Gothic" charset="0"/>
              </a:rPr>
              <a:t>     paro_85@naver.com</a:t>
            </a:r>
            <a:r>
              <a:rPr lang="ko-KR" sz="700" b="1">
                <a:solidFill>
                  <a:schemeClr val="lt1"/>
                </a:solidFill>
                <a:latin typeface="Malgun Gothic" charset="0"/>
                <a:ea typeface="Malgun Gothic" charset="0"/>
                <a:cs typeface="Malgun Gothic" charset="0"/>
              </a:rPr>
              <a:t>(고정)</a:t>
            </a:r>
            <a:endParaRPr lang="ko-KR" altLang="en-US" sz="700" b="1">
              <a:solidFill>
                <a:schemeClr val="lt1"/>
              </a:solidFill>
              <a:latin typeface="Malgun Gothic" charset="0"/>
              <a:ea typeface="Malgun Gothic" charset="0"/>
              <a:cs typeface="Malgun Gothic" charset="0"/>
            </a:endParaRPr>
          </a:p>
        </p:txBody>
      </p:sp>
      <p:sp>
        <p:nvSpPr>
          <p:cNvPr id="1531" name="Google Shape;1531;p27"/>
          <p:cNvSpPr/>
          <p:nvPr/>
        </p:nvSpPr>
        <p:spPr>
          <a:xfrm>
            <a:off x="522605" y="5776595"/>
            <a:ext cx="6156960" cy="532765"/>
          </a:xfrm>
          <a:prstGeom prst="rect">
            <a:avLst/>
          </a:prstGeom>
          <a:solidFill>
            <a:srgbClr val="3F3F3F"/>
          </a:solidFill>
          <a:ln cap="flat" cmpd="sng" w="9525">
            <a:solidFill>
              <a:srgbClr val="7F7F7F"/>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t/>
            </a:r>
            <a:endParaRPr sz="900">
              <a:solidFill>
                <a:srgbClr val="3F3F3F"/>
              </a:solidFill>
              <a:latin typeface="Malgun Gothic"/>
              <a:ea typeface="Malgun Gothic"/>
              <a:cs typeface="Malgun Gothic"/>
              <a:sym typeface="Malgun Gothic"/>
            </a:endParaRPr>
          </a:p>
        </p:txBody>
      </p:sp>
      <p:sp>
        <p:nvSpPr>
          <p:cNvPr id="1532" name="Google Shape;1532;p27"/>
          <p:cNvSpPr txBox="1"/>
          <p:nvPr/>
        </p:nvSpPr>
        <p:spPr>
          <a:xfrm>
            <a:off x="604520" y="5808980"/>
            <a:ext cx="5777230" cy="2000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700">
                <a:solidFill>
                  <a:srgbClr val="F2F2F2"/>
                </a:solidFill>
                <a:latin typeface="Malgun Gothic"/>
                <a:ea typeface="Malgun Gothic"/>
                <a:cs typeface="Malgun Gothic"/>
                <a:sym typeface="Malgun Gothic"/>
              </a:rPr>
              <a:t>회사소개</a:t>
            </a:r>
            <a:endParaRPr sz="700">
              <a:solidFill>
                <a:srgbClr val="F2F2F2"/>
              </a:solidFill>
              <a:latin typeface="Malgun Gothic"/>
              <a:ea typeface="Malgun Gothic"/>
              <a:cs typeface="Malgun Gothic"/>
              <a:sym typeface="Malgun Gothic"/>
            </a:endParaRPr>
          </a:p>
        </p:txBody>
      </p:sp>
      <p:sp>
        <p:nvSpPr>
          <p:cNvPr id="1533" name="Google Shape;1533;p27"/>
          <p:cNvSpPr txBox="1"/>
          <p:nvPr/>
        </p:nvSpPr>
        <p:spPr>
          <a:xfrm>
            <a:off x="563880" y="6042660"/>
            <a:ext cx="5777230" cy="2000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700">
                <a:solidFill>
                  <a:srgbClr val="F2F2F2"/>
                </a:solidFill>
                <a:latin typeface="Malgun Gothic"/>
                <a:ea typeface="Malgun Gothic"/>
                <a:cs typeface="Malgun Gothic"/>
                <a:sym typeface="Malgun Gothic"/>
              </a:rPr>
              <a:t>이용약관        개인정보처리방침  스토어 환불 정책</a:t>
            </a:r>
            <a:endParaRPr sz="700">
              <a:solidFill>
                <a:srgbClr val="F2F2F2"/>
              </a:solidFill>
              <a:latin typeface="Malgun Gothic"/>
              <a:ea typeface="Malgun Gothic"/>
              <a:cs typeface="Malgun Gothic"/>
              <a:sym typeface="Malgun Gothic"/>
            </a:endParaRPr>
          </a:p>
        </p:txBody>
      </p:sp>
      <p:sp>
        <p:nvSpPr>
          <p:cNvPr id="1534" name="Google Shape;1534;p27"/>
          <p:cNvSpPr txBox="1">
            <a:spLocks/>
          </p:cNvSpPr>
          <p:nvPr/>
        </p:nvSpPr>
        <p:spPr>
          <a:xfrm rot="0">
            <a:off x="860425" y="1824990"/>
            <a:ext cx="2094230" cy="215265"/>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800" b="1">
                <a:solidFill>
                  <a:schemeClr val="lt1"/>
                </a:solidFill>
                <a:latin typeface="Malgun Gothic" charset="0"/>
                <a:ea typeface="Malgun Gothic" charset="0"/>
                <a:cs typeface="Malgun Gothic" charset="0"/>
              </a:rPr>
              <a:t>성명</a:t>
            </a:r>
            <a:r>
              <a:rPr lang="ko-KR" sz="700" b="1">
                <a:solidFill>
                  <a:schemeClr val="lt1"/>
                </a:solidFill>
                <a:latin typeface="Malgun Gothic" charset="0"/>
                <a:ea typeface="Malgun Gothic" charset="0"/>
                <a:cs typeface="Malgun Gothic" charset="0"/>
              </a:rPr>
              <a:t>                </a:t>
            </a:r>
            <a:r>
              <a:rPr lang="ko-KR" sz="700" b="1">
                <a:solidFill>
                  <a:schemeClr val="lt1"/>
                </a:solidFill>
                <a:latin typeface="Malgun Gothic" charset="0"/>
                <a:ea typeface="Malgun Gothic" charset="0"/>
                <a:cs typeface="Malgun Gothic" charset="0"/>
              </a:rPr>
              <a:t>홍길동(고정)</a:t>
            </a:r>
            <a:endParaRPr lang="ko-KR" altLang="en-US" sz="700" b="1">
              <a:solidFill>
                <a:schemeClr val="lt1"/>
              </a:solidFill>
              <a:latin typeface="Malgun Gothic" charset="0"/>
              <a:ea typeface="Malgun Gothic" charset="0"/>
              <a:cs typeface="Malgun Gothic" charset="0"/>
            </a:endParaRPr>
          </a:p>
        </p:txBody>
      </p:sp>
      <p:sp>
        <p:nvSpPr>
          <p:cNvPr id="1535" name="Google Shape;1535;p27"/>
          <p:cNvSpPr txBox="1">
            <a:spLocks/>
          </p:cNvSpPr>
          <p:nvPr/>
        </p:nvSpPr>
        <p:spPr>
          <a:xfrm rot="0">
            <a:off x="848360" y="3423920"/>
            <a:ext cx="1397000" cy="323215"/>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800" b="1">
                <a:solidFill>
                  <a:schemeClr val="lt1"/>
                </a:solidFill>
                <a:latin typeface="Malgun Gothic" charset="0"/>
                <a:ea typeface="Malgun Gothic" charset="0"/>
                <a:cs typeface="Malgun Gothic" charset="0"/>
              </a:rPr>
              <a:t>주소</a:t>
            </a:r>
            <a:endParaRPr lang="ko-KR" altLang="en-US" sz="800" b="1">
              <a:solidFill>
                <a:schemeClr val="lt1"/>
              </a:solidFill>
              <a:latin typeface="Malgun Gothic" charset="0"/>
              <a:ea typeface="Malgun Gothic" charset="0"/>
              <a:cs typeface="Malgun Gothic" charset="0"/>
            </a:endParaRPr>
          </a:p>
          <a:p>
            <a:pPr marL="0" indent="0" rtl="0" algn="l" latinLnBrk="0">
              <a:spcBef>
                <a:spcPts val="0"/>
              </a:spcBef>
              <a:spcAft>
                <a:spcPts val="0"/>
              </a:spcAft>
              <a:buFontTx/>
              <a:buNone/>
            </a:pPr>
            <a:endParaRPr lang="ko-KR" altLang="en-US" sz="700" b="1">
              <a:solidFill>
                <a:schemeClr val="lt1"/>
              </a:solidFill>
              <a:latin typeface="Malgun Gothic" charset="0"/>
              <a:ea typeface="Malgun Gothic" charset="0"/>
              <a:cs typeface="Malgun Gothic" charset="0"/>
            </a:endParaRPr>
          </a:p>
        </p:txBody>
      </p:sp>
      <p:sp>
        <p:nvSpPr>
          <p:cNvPr id="1536" name="Google Shape;1536;p27"/>
          <p:cNvSpPr>
            <a:spLocks/>
          </p:cNvSpPr>
          <p:nvPr/>
        </p:nvSpPr>
        <p:spPr>
          <a:xfrm rot="0">
            <a:off x="2343150" y="3693160"/>
            <a:ext cx="814705" cy="138430"/>
          </a:xfrm>
          <a:prstGeom prst="roundRect">
            <a:avLst>
              <a:gd name="adj" fmla="val 16667"/>
            </a:avLst>
          </a:prstGeom>
          <a:noFill/>
          <a:ln w="9525" cap="flat" cmpd="sng">
            <a:solidFill>
              <a:srgbClr val="7F7F7F">
                <a:alpha val="100000"/>
              </a:srgbClr>
            </a:solidFill>
            <a:prstDash val="solid"/>
            <a:miter lim="800000"/>
          </a:ln>
        </p:spPr>
        <p:txBody>
          <a:bodyPr wrap="square" lIns="0" tIns="45720" rIns="0" bIns="45720" numCol="1" vert="horz" anchor="ctr">
            <a:noAutofit/>
          </a:bodyPr>
          <a:lstStyle/>
          <a:p>
            <a:pPr marL="0" indent="0" rtl="0" algn="ctr" latinLnBrk="0">
              <a:spcBef>
                <a:spcPts val="0"/>
              </a:spcBef>
              <a:spcAft>
                <a:spcPts val="0"/>
              </a:spcAft>
              <a:buFontTx/>
              <a:buNone/>
            </a:pPr>
            <a:r>
              <a:rPr lang="ko-KR" sz="900">
                <a:solidFill>
                  <a:srgbClr val="A5A5A5"/>
                </a:solidFill>
                <a:latin typeface="Malgun Gothic" charset="0"/>
                <a:ea typeface="Malgun Gothic" charset="0"/>
                <a:cs typeface="Malgun Gothic" charset="0"/>
              </a:rPr>
              <a:t>우편번호 검색</a:t>
            </a:r>
            <a:endParaRPr lang="ko-KR" altLang="en-US" sz="900">
              <a:solidFill>
                <a:srgbClr val="A5A5A5"/>
              </a:solidFill>
              <a:latin typeface="Malgun Gothic" charset="0"/>
              <a:ea typeface="Malgun Gothic" charset="0"/>
              <a:cs typeface="Malgun Gothic" charset="0"/>
            </a:endParaRPr>
          </a:p>
        </p:txBody>
      </p:sp>
      <p:sp>
        <p:nvSpPr>
          <p:cNvPr id="1538" name="Google Shape;1538;p27"/>
          <p:cNvSpPr txBox="1">
            <a:spLocks/>
          </p:cNvSpPr>
          <p:nvPr/>
        </p:nvSpPr>
        <p:spPr>
          <a:xfrm rot="0">
            <a:off x="848360" y="4582795"/>
            <a:ext cx="1397000" cy="215900"/>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800" b="1">
                <a:solidFill>
                  <a:schemeClr val="lt1"/>
                </a:solidFill>
                <a:latin typeface="Malgun Gothic" charset="0"/>
                <a:ea typeface="Malgun Gothic" charset="0"/>
                <a:cs typeface="Malgun Gothic" charset="0"/>
              </a:rPr>
              <a:t>휴대폰번호</a:t>
            </a:r>
            <a:endParaRPr lang="ko-KR" altLang="en-US" sz="800" b="1">
              <a:solidFill>
                <a:schemeClr val="lt1"/>
              </a:solidFill>
              <a:latin typeface="Malgun Gothic" charset="0"/>
              <a:ea typeface="Malgun Gothic" charset="0"/>
              <a:cs typeface="Malgun Gothic" charset="0"/>
            </a:endParaRPr>
          </a:p>
        </p:txBody>
      </p:sp>
      <p:sp>
        <p:nvSpPr>
          <p:cNvPr id="1539" name="Google Shape;1539;p27"/>
          <p:cNvSpPr txBox="1"/>
          <p:nvPr/>
        </p:nvSpPr>
        <p:spPr>
          <a:xfrm>
            <a:off x="648335" y="1268730"/>
            <a:ext cx="1796415" cy="2616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1100">
                <a:solidFill>
                  <a:schemeClr val="lt1"/>
                </a:solidFill>
                <a:latin typeface="Malgun Gothic"/>
                <a:ea typeface="Malgun Gothic"/>
                <a:cs typeface="Malgun Gothic"/>
                <a:sym typeface="Malgun Gothic"/>
              </a:rPr>
              <a:t>회원 정보 변경</a:t>
            </a:r>
            <a:endParaRPr sz="1100">
              <a:solidFill>
                <a:schemeClr val="lt1"/>
              </a:solidFill>
              <a:latin typeface="Malgun Gothic"/>
              <a:ea typeface="Malgun Gothic"/>
              <a:cs typeface="Malgun Gothic"/>
              <a:sym typeface="Malgun Gothic"/>
            </a:endParaRPr>
          </a:p>
        </p:txBody>
      </p:sp>
      <p:sp>
        <p:nvSpPr>
          <p:cNvPr id="1540" name="Google Shape;1540;p27"/>
          <p:cNvSpPr/>
          <p:nvPr/>
        </p:nvSpPr>
        <p:spPr>
          <a:xfrm>
            <a:off x="56515" y="620395"/>
            <a:ext cx="4176395" cy="217170"/>
          </a:xfrm>
          <a:prstGeom prst="rect">
            <a:avLst/>
          </a:prstGeom>
          <a:solidFill>
            <a:srgbClr val="FF5050"/>
          </a:solidFill>
          <a:ln cap="flat" cmpd="sng" w="9525">
            <a:solidFill>
              <a:srgbClr val="7F7F7F"/>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ko-KR" sz="900">
                <a:solidFill>
                  <a:schemeClr val="lt1"/>
                </a:solidFill>
                <a:latin typeface="Malgun Gothic"/>
                <a:ea typeface="Malgun Gothic"/>
                <a:cs typeface="Malgun Gothic"/>
                <a:sym typeface="Malgun Gothic"/>
              </a:rPr>
              <a:t>로그인 한 사람만 내부데이터 볼 수 있음</a:t>
            </a:r>
            <a:endParaRPr/>
          </a:p>
        </p:txBody>
      </p:sp>
      <p:sp>
        <p:nvSpPr>
          <p:cNvPr id="1541" name="Google Shape;1541;p27"/>
          <p:cNvSpPr txBox="1">
            <a:spLocks/>
          </p:cNvSpPr>
          <p:nvPr/>
        </p:nvSpPr>
        <p:spPr>
          <a:xfrm rot="0">
            <a:off x="848360" y="2499360"/>
            <a:ext cx="915035" cy="215265"/>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800" b="1">
                <a:solidFill>
                  <a:schemeClr val="lt1"/>
                </a:solidFill>
                <a:latin typeface="Malgun Gothic" charset="0"/>
                <a:ea typeface="Malgun Gothic" charset="0"/>
                <a:cs typeface="Malgun Gothic" charset="0"/>
              </a:rPr>
              <a:t>비밀번호 변경</a:t>
            </a:r>
            <a:endParaRPr lang="ko-KR" altLang="en-US" sz="800" b="1">
              <a:solidFill>
                <a:schemeClr val="lt1"/>
              </a:solidFill>
              <a:latin typeface="Malgun Gothic" charset="0"/>
              <a:ea typeface="Malgun Gothic" charset="0"/>
              <a:cs typeface="Malgun Gothic" charset="0"/>
            </a:endParaRPr>
          </a:p>
        </p:txBody>
      </p:sp>
      <p:sp>
        <p:nvSpPr>
          <p:cNvPr id="1542" name="Google Shape;1542;p27"/>
          <p:cNvSpPr txBox="1">
            <a:spLocks/>
          </p:cNvSpPr>
          <p:nvPr/>
        </p:nvSpPr>
        <p:spPr>
          <a:xfrm rot="0">
            <a:off x="848360" y="2943225"/>
            <a:ext cx="915035" cy="200025"/>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700" b="1">
                <a:solidFill>
                  <a:schemeClr val="lt1"/>
                </a:solidFill>
                <a:latin typeface="Malgun Gothic" charset="0"/>
                <a:ea typeface="Malgun Gothic" charset="0"/>
                <a:cs typeface="Malgun Gothic" charset="0"/>
              </a:rPr>
              <a:t>새 비밀전호 입력</a:t>
            </a:r>
            <a:endParaRPr lang="ko-KR" altLang="en-US" sz="700" b="1">
              <a:solidFill>
                <a:schemeClr val="lt1"/>
              </a:solidFill>
              <a:latin typeface="Malgun Gothic" charset="0"/>
              <a:ea typeface="Malgun Gothic" charset="0"/>
              <a:cs typeface="Malgun Gothic" charset="0"/>
            </a:endParaRPr>
          </a:p>
        </p:txBody>
      </p:sp>
      <p:sp>
        <p:nvSpPr>
          <p:cNvPr id="1543" name="Google Shape;1543;p27"/>
          <p:cNvSpPr txBox="1">
            <a:spLocks/>
          </p:cNvSpPr>
          <p:nvPr/>
        </p:nvSpPr>
        <p:spPr>
          <a:xfrm rot="0">
            <a:off x="848360" y="3158490"/>
            <a:ext cx="1109980" cy="200025"/>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700" b="1">
                <a:solidFill>
                  <a:schemeClr val="lt1"/>
                </a:solidFill>
                <a:latin typeface="Malgun Gothic" charset="0"/>
                <a:ea typeface="Malgun Gothic" charset="0"/>
                <a:cs typeface="Malgun Gothic" charset="0"/>
              </a:rPr>
              <a:t>새 비밀전호 재입력</a:t>
            </a:r>
            <a:endParaRPr lang="ko-KR" altLang="en-US" sz="700" b="1">
              <a:solidFill>
                <a:schemeClr val="lt1"/>
              </a:solidFill>
              <a:latin typeface="Malgun Gothic" charset="0"/>
              <a:ea typeface="Malgun Gothic" charset="0"/>
              <a:cs typeface="Malgun Gothic" charset="0"/>
            </a:endParaRPr>
          </a:p>
        </p:txBody>
      </p:sp>
      <p:sp>
        <p:nvSpPr>
          <p:cNvPr id="1544" name="Google Shape;1544;p27"/>
          <p:cNvSpPr>
            <a:spLocks/>
          </p:cNvSpPr>
          <p:nvPr/>
        </p:nvSpPr>
        <p:spPr>
          <a:xfrm rot="0">
            <a:off x="1963420" y="2729865"/>
            <a:ext cx="1246505" cy="144780"/>
          </a:xfrm>
          <a:prstGeom prst="rect"/>
          <a:noFill/>
          <a:ln w="12700" cap="flat" cmpd="sng">
            <a:solidFill>
              <a:schemeClr val="lt1">
                <a:alpha val="100000"/>
              </a:schemeClr>
            </a:solidFill>
            <a:prstDash val="solid"/>
            <a:miter lim="800000"/>
          </a:ln>
        </p:spPr>
        <p:txBody>
          <a:bodyPr wrap="square" lIns="91440" tIns="45720" rIns="91440" bIns="45720" numCol="1" vert="horz" anchor="ctr">
            <a:noAutofit/>
          </a:bodyPr>
          <a:lstStyle/>
          <a:p>
            <a:pPr marL="0" indent="0" rtl="0" algn="ctr" latinLnBrk="0">
              <a:spcBef>
                <a:spcPts val="0"/>
              </a:spcBef>
              <a:spcAft>
                <a:spcPts val="0"/>
              </a:spcAft>
              <a:buFontTx/>
              <a:buNone/>
            </a:pPr>
            <a:endParaRPr lang="ko-KR" altLang="en-US"/>
          </a:p>
        </p:txBody>
      </p:sp>
      <p:sp>
        <p:nvSpPr>
          <p:cNvPr id="1545" name="Google Shape;1545;p27"/>
          <p:cNvSpPr>
            <a:spLocks/>
          </p:cNvSpPr>
          <p:nvPr/>
        </p:nvSpPr>
        <p:spPr>
          <a:xfrm rot="0">
            <a:off x="1963420" y="2988310"/>
            <a:ext cx="1246505" cy="144780"/>
          </a:xfrm>
          <a:prstGeom prst="rect"/>
          <a:noFill/>
          <a:ln w="12700" cap="flat" cmpd="sng">
            <a:solidFill>
              <a:schemeClr val="lt1">
                <a:alpha val="100000"/>
              </a:schemeClr>
            </a:solidFill>
            <a:prstDash val="solid"/>
            <a:miter lim="800000"/>
          </a:ln>
        </p:spPr>
        <p:txBody>
          <a:bodyPr wrap="square" lIns="91440" tIns="45720" rIns="91440" bIns="45720" numCol="1" vert="horz" anchor="ctr">
            <a:noAutofit/>
          </a:bodyPr>
          <a:lstStyle/>
          <a:p>
            <a:pPr marL="0" indent="0" rtl="0" algn="ctr" latinLnBrk="0">
              <a:spcBef>
                <a:spcPts val="0"/>
              </a:spcBef>
              <a:spcAft>
                <a:spcPts val="0"/>
              </a:spcAft>
              <a:buFontTx/>
              <a:buNone/>
            </a:pPr>
            <a:endParaRPr lang="ko-KR" altLang="en-US"/>
          </a:p>
        </p:txBody>
      </p:sp>
      <p:sp>
        <p:nvSpPr>
          <p:cNvPr id="1546" name="Google Shape;1546;p27"/>
          <p:cNvSpPr>
            <a:spLocks/>
          </p:cNvSpPr>
          <p:nvPr/>
        </p:nvSpPr>
        <p:spPr>
          <a:xfrm rot="0">
            <a:off x="1963420" y="3203575"/>
            <a:ext cx="1246505" cy="144780"/>
          </a:xfrm>
          <a:prstGeom prst="rect"/>
          <a:noFill/>
          <a:ln w="12700" cap="flat" cmpd="sng">
            <a:solidFill>
              <a:schemeClr val="lt1">
                <a:alpha val="100000"/>
              </a:schemeClr>
            </a:solidFill>
            <a:prstDash val="solid"/>
            <a:miter lim="800000"/>
          </a:ln>
        </p:spPr>
        <p:txBody>
          <a:bodyPr wrap="square" lIns="91440" tIns="45720" rIns="91440" bIns="45720" numCol="1" vert="horz" anchor="ctr">
            <a:noAutofit/>
          </a:bodyPr>
          <a:lstStyle/>
          <a:p>
            <a:pPr marL="0" indent="0" rtl="0" algn="ctr" latinLnBrk="0">
              <a:spcBef>
                <a:spcPts val="0"/>
              </a:spcBef>
              <a:spcAft>
                <a:spcPts val="0"/>
              </a:spcAft>
              <a:buFontTx/>
              <a:buNone/>
            </a:pPr>
            <a:endParaRPr lang="ko-KR" altLang="en-US"/>
          </a:p>
        </p:txBody>
      </p:sp>
      <p:sp>
        <p:nvSpPr>
          <p:cNvPr id="1549" name="Google Shape;1549;p27"/>
          <p:cNvSpPr>
            <a:spLocks/>
          </p:cNvSpPr>
          <p:nvPr/>
        </p:nvSpPr>
        <p:spPr>
          <a:xfrm rot="0">
            <a:off x="1763395" y="4603750"/>
            <a:ext cx="1523365" cy="155575"/>
          </a:xfrm>
          <a:prstGeom prst="rect"/>
          <a:noFill/>
          <a:ln w="12700" cap="flat" cmpd="sng">
            <a:solidFill>
              <a:schemeClr val="lt1">
                <a:alpha val="100000"/>
              </a:schemeClr>
            </a:solidFill>
            <a:prstDash val="solid"/>
            <a:miter lim="800000"/>
          </a:ln>
        </p:spPr>
        <p:txBody>
          <a:bodyPr wrap="square" lIns="91440" tIns="45720" rIns="91440" bIns="45720" numCol="1" vert="horz" anchor="ctr">
            <a:noAutofit/>
          </a:bodyPr>
          <a:lstStyle/>
          <a:p>
            <a:pPr marL="0" indent="0" rtl="0" algn="ctr" latinLnBrk="0">
              <a:spcBef>
                <a:spcPts val="0"/>
              </a:spcBef>
              <a:spcAft>
                <a:spcPts val="0"/>
              </a:spcAft>
              <a:buFontTx/>
              <a:buNone/>
            </a:pPr>
            <a:endParaRPr lang="ko-KR" altLang="en-US"/>
          </a:p>
        </p:txBody>
      </p:sp>
      <p:sp>
        <p:nvSpPr>
          <p:cNvPr id="1550" name="Google Shape;1550;p27"/>
          <p:cNvSpPr>
            <a:spLocks/>
          </p:cNvSpPr>
          <p:nvPr/>
        </p:nvSpPr>
        <p:spPr>
          <a:xfrm rot="0">
            <a:off x="1732280" y="4561840"/>
            <a:ext cx="1506855" cy="215265"/>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800" b="1">
                <a:solidFill>
                  <a:schemeClr val="lt1"/>
                </a:solidFill>
                <a:latin typeface="Malgun Gothic" charset="0"/>
                <a:ea typeface="Malgun Gothic" charset="0"/>
                <a:cs typeface="Malgun Gothic" charset="0"/>
              </a:rPr>
              <a:t>010-1111-2222</a:t>
            </a:r>
            <a:endParaRPr lang="ko-KR" altLang="en-US" sz="800" b="1">
              <a:solidFill>
                <a:schemeClr val="lt1"/>
              </a:solidFill>
              <a:latin typeface="Malgun Gothic" charset="0"/>
              <a:ea typeface="Malgun Gothic" charset="0"/>
              <a:cs typeface="Malgun Gothic" charset="0"/>
            </a:endParaRPr>
          </a:p>
        </p:txBody>
      </p:sp>
      <p:sp>
        <p:nvSpPr>
          <p:cNvPr id="1563" name="텍스트 상자 95"/>
          <p:cNvSpPr txBox="1">
            <a:spLocks/>
          </p:cNvSpPr>
          <p:nvPr/>
        </p:nvSpPr>
        <p:spPr>
          <a:xfrm rot="0">
            <a:off x="522605" y="938530"/>
            <a:ext cx="6157595" cy="303530"/>
          </a:xfrm>
          <a:prstGeom prst="rect"/>
          <a:solidFill>
            <a:srgbClr val="595959"/>
          </a:solidFill>
          <a:ln w="9525" cap="flat" cmpd="sng">
            <a:solidFill>
              <a:srgbClr val="595959">
                <a:alpha val="100000"/>
              </a:srgbClr>
            </a:solidFill>
            <a:prstDash val="solid"/>
            <a:round/>
          </a:ln>
        </p:spPr>
        <p:txBody>
          <a:bodyPr wrap="square" lIns="91440" tIns="45720" rIns="91440" bIns="45720" numCol="1" vert="horz" anchor="t">
            <a:spAutoFit/>
          </a:bodyPr>
          <a:lstStyle/>
          <a:p>
            <a:pPr marL="0" indent="0" rtl="0" algn="l" latinLnBrk="0">
              <a:spcBef>
                <a:spcPts val="0"/>
              </a:spcBef>
              <a:spcAft>
                <a:spcPts val="0"/>
              </a:spcAft>
              <a:buFontTx/>
              <a:buNone/>
            </a:pPr>
            <a:endParaRPr lang="ko-KR" altLang="en-US"/>
          </a:p>
        </p:txBody>
      </p:sp>
      <p:sp>
        <p:nvSpPr>
          <p:cNvPr id="1564" name="텍스트 상자 96"/>
          <p:cNvSpPr txBox="1">
            <a:spLocks/>
          </p:cNvSpPr>
          <p:nvPr/>
        </p:nvSpPr>
        <p:spPr>
          <a:xfrm rot="0">
            <a:off x="540385" y="938530"/>
            <a:ext cx="555625" cy="262255"/>
          </a:xfrm>
          <a:prstGeom prst="rect"/>
          <a:noFill/>
          <a:ln w="0">
            <a:noFill/>
            <a:prstDash/>
          </a:ln>
        </p:spPr>
        <p:txBody>
          <a:bodyPr wrap="square" lIns="91440" tIns="45720" rIns="91440" bIns="45720" numCol="1" vert="horz" anchor="t">
            <a:spAutoFit/>
          </a:bodyPr>
          <a:lstStyle/>
          <a:p>
            <a:pPr marL="0" indent="0" rtl="0" algn="ctr" latinLnBrk="0">
              <a:spcBef>
                <a:spcPts val="0"/>
              </a:spcBef>
              <a:spcAft>
                <a:spcPts val="0"/>
              </a:spcAft>
              <a:buFontTx/>
              <a:buNone/>
            </a:pPr>
            <a:r>
              <a:rPr lang="ko-KR" sz="1100">
                <a:solidFill>
                  <a:schemeClr val="lt1"/>
                </a:solidFill>
                <a:latin typeface="Malgun Gothic" charset="0"/>
                <a:ea typeface="Malgun Gothic" charset="0"/>
                <a:cs typeface="Malgun Gothic" charset="0"/>
              </a:rPr>
              <a:t>로고</a:t>
            </a:r>
            <a:endParaRPr lang="ko-KR" altLang="en-US" sz="1100">
              <a:solidFill>
                <a:schemeClr val="lt1"/>
              </a:solidFill>
              <a:latin typeface="Malgun Gothic" charset="0"/>
              <a:ea typeface="Malgun Gothic" charset="0"/>
              <a:cs typeface="Malgun Gothic" charset="0"/>
            </a:endParaRPr>
          </a:p>
        </p:txBody>
      </p:sp>
      <p:sp>
        <p:nvSpPr>
          <p:cNvPr id="1565" name="텍스트 상자 97"/>
          <p:cNvSpPr txBox="1">
            <a:spLocks/>
          </p:cNvSpPr>
          <p:nvPr/>
        </p:nvSpPr>
        <p:spPr>
          <a:xfrm rot="0">
            <a:off x="1673860" y="938530"/>
            <a:ext cx="555625" cy="262255"/>
          </a:xfrm>
          <a:prstGeom prst="rect"/>
          <a:noFill/>
          <a:ln w="0">
            <a:noFill/>
            <a:prstDash/>
          </a:ln>
        </p:spPr>
        <p:txBody>
          <a:bodyPr wrap="square" lIns="91440" tIns="45720" rIns="91440" bIns="45720" numCol="1" vert="horz" anchor="t">
            <a:spAutoFit/>
          </a:bodyPr>
          <a:lstStyle/>
          <a:p>
            <a:pPr marL="0" indent="0" rtl="0" algn="ctr" latinLnBrk="0">
              <a:spcBef>
                <a:spcPts val="0"/>
              </a:spcBef>
              <a:spcAft>
                <a:spcPts val="0"/>
              </a:spcAft>
              <a:buFontTx/>
              <a:buNone/>
            </a:pPr>
            <a:r>
              <a:rPr lang="ko-KR" sz="1100">
                <a:solidFill>
                  <a:schemeClr val="lt1"/>
                </a:solidFill>
                <a:latin typeface="Malgun Gothic" charset="0"/>
                <a:ea typeface="Malgun Gothic" charset="0"/>
                <a:cs typeface="Malgun Gothic" charset="0"/>
              </a:rPr>
              <a:t>뉴스</a:t>
            </a:r>
            <a:endParaRPr lang="ko-KR" altLang="en-US" sz="1100">
              <a:solidFill>
                <a:schemeClr val="lt1"/>
              </a:solidFill>
              <a:latin typeface="Malgun Gothic" charset="0"/>
              <a:ea typeface="Malgun Gothic" charset="0"/>
              <a:cs typeface="Malgun Gothic" charset="0"/>
            </a:endParaRPr>
          </a:p>
        </p:txBody>
      </p:sp>
      <p:sp>
        <p:nvSpPr>
          <p:cNvPr id="1566" name="텍스트 상자 98"/>
          <p:cNvSpPr txBox="1">
            <a:spLocks/>
          </p:cNvSpPr>
          <p:nvPr/>
        </p:nvSpPr>
        <p:spPr>
          <a:xfrm rot="0">
            <a:off x="2319020" y="942975"/>
            <a:ext cx="555625" cy="262255"/>
          </a:xfrm>
          <a:prstGeom prst="rect"/>
          <a:noFill/>
          <a:ln w="0">
            <a:noFill/>
            <a:prstDash/>
          </a:ln>
        </p:spPr>
        <p:txBody>
          <a:bodyPr wrap="square" lIns="91440" tIns="45720" rIns="91440" bIns="45720" numCol="1" vert="horz" anchor="t">
            <a:spAutoFit/>
          </a:bodyPr>
          <a:lstStyle/>
          <a:p>
            <a:pPr marL="0" indent="0" rtl="0" algn="ctr" latinLnBrk="0">
              <a:spcBef>
                <a:spcPts val="0"/>
              </a:spcBef>
              <a:spcAft>
                <a:spcPts val="0"/>
              </a:spcAft>
              <a:buFontTx/>
              <a:buNone/>
            </a:pPr>
            <a:r>
              <a:rPr lang="ko-KR" sz="1100">
                <a:solidFill>
                  <a:schemeClr val="lt1"/>
                </a:solidFill>
                <a:latin typeface="Malgun Gothic" charset="0"/>
                <a:ea typeface="Malgun Gothic" charset="0"/>
                <a:cs typeface="Malgun Gothic" charset="0"/>
              </a:rPr>
              <a:t>Q&amp;A</a:t>
            </a:r>
            <a:endParaRPr lang="ko-KR" altLang="en-US" sz="1100">
              <a:solidFill>
                <a:schemeClr val="lt1"/>
              </a:solidFill>
              <a:latin typeface="Malgun Gothic" charset="0"/>
              <a:ea typeface="Malgun Gothic" charset="0"/>
              <a:cs typeface="Malgun Gothic" charset="0"/>
            </a:endParaRPr>
          </a:p>
        </p:txBody>
      </p:sp>
      <p:sp>
        <p:nvSpPr>
          <p:cNvPr id="1567" name="텍스트 상자 99"/>
          <p:cNvSpPr txBox="1">
            <a:spLocks/>
          </p:cNvSpPr>
          <p:nvPr/>
        </p:nvSpPr>
        <p:spPr>
          <a:xfrm rot="0">
            <a:off x="6031230" y="938530"/>
            <a:ext cx="648970" cy="262255"/>
          </a:xfrm>
          <a:prstGeom prst="rect"/>
          <a:noFill/>
          <a:ln w="0">
            <a:noFill/>
            <a:prstDash/>
          </a:ln>
        </p:spPr>
        <p:txBody>
          <a:bodyPr wrap="square" lIns="91440" tIns="45720" rIns="91440" bIns="45720" numCol="1" vert="horz" anchor="t">
            <a:spAutoFit/>
          </a:bodyPr>
          <a:lstStyle/>
          <a:p>
            <a:pPr marL="0" indent="0" rtl="0" algn="ctr" latinLnBrk="0">
              <a:spcBef>
                <a:spcPts val="0"/>
              </a:spcBef>
              <a:spcAft>
                <a:spcPts val="0"/>
              </a:spcAft>
              <a:buFontTx/>
              <a:buNone/>
            </a:pPr>
            <a:r>
              <a:rPr lang="ko-KR" sz="1100">
                <a:solidFill>
                  <a:schemeClr val="lt1"/>
                </a:solidFill>
                <a:latin typeface="Malgun Gothic" charset="0"/>
                <a:ea typeface="Malgun Gothic" charset="0"/>
                <a:cs typeface="Malgun Gothic" charset="0"/>
              </a:rPr>
              <a:t>홍길동</a:t>
            </a:r>
            <a:endParaRPr lang="ko-KR" altLang="en-US" sz="1100">
              <a:solidFill>
                <a:schemeClr val="lt1"/>
              </a:solidFill>
              <a:latin typeface="Malgun Gothic" charset="0"/>
              <a:ea typeface="Malgun Gothic" charset="0"/>
              <a:cs typeface="Malgun Gothic" charset="0"/>
            </a:endParaRPr>
          </a:p>
        </p:txBody>
      </p:sp>
      <p:sp>
        <p:nvSpPr>
          <p:cNvPr id="1568" name="텍스트 상자 100"/>
          <p:cNvSpPr txBox="1">
            <a:spLocks/>
          </p:cNvSpPr>
          <p:nvPr/>
        </p:nvSpPr>
        <p:spPr>
          <a:xfrm rot="0">
            <a:off x="1073785" y="938530"/>
            <a:ext cx="555625" cy="262255"/>
          </a:xfrm>
          <a:prstGeom prst="rect"/>
          <a:noFill/>
          <a:ln w="0">
            <a:noFill/>
            <a:prstDash/>
          </a:ln>
        </p:spPr>
        <p:txBody>
          <a:bodyPr wrap="square" lIns="91440" tIns="45720" rIns="91440" bIns="45720" numCol="1" vert="horz" anchor="t">
            <a:spAutoFit/>
          </a:bodyPr>
          <a:lstStyle/>
          <a:p>
            <a:pPr marL="0" indent="0" rtl="0" algn="ctr" latinLnBrk="0">
              <a:spcBef>
                <a:spcPts val="0"/>
              </a:spcBef>
              <a:spcAft>
                <a:spcPts val="0"/>
              </a:spcAft>
              <a:buFontTx/>
              <a:buNone/>
            </a:pPr>
            <a:r>
              <a:rPr lang="ko-KR" sz="1100">
                <a:solidFill>
                  <a:schemeClr val="lt1"/>
                </a:solidFill>
                <a:latin typeface="Malgun Gothic" charset="0"/>
                <a:ea typeface="Malgun Gothic" charset="0"/>
                <a:cs typeface="Malgun Gothic" charset="0"/>
              </a:rPr>
              <a:t>전체</a:t>
            </a:r>
            <a:endParaRPr lang="ko-KR" altLang="en-US" sz="1100">
              <a:solidFill>
                <a:schemeClr val="lt1"/>
              </a:solidFill>
              <a:latin typeface="Malgun Gothic" charset="0"/>
              <a:ea typeface="Malgun Gothic" charset="0"/>
              <a:cs typeface="Malgun Gothic" charset="0"/>
            </a:endParaRPr>
          </a:p>
        </p:txBody>
      </p:sp>
      <p:sp>
        <p:nvSpPr>
          <p:cNvPr id="1569" name="도형 101"/>
          <p:cNvSpPr>
            <a:spLocks/>
          </p:cNvSpPr>
          <p:nvPr/>
        </p:nvSpPr>
        <p:spPr>
          <a:xfrm rot="16200000">
            <a:off x="5930265" y="1056640"/>
            <a:ext cx="80645" cy="144145"/>
          </a:xfrm>
          <a:prstGeom prst="flowChartDelay"/>
          <a:solidFill>
            <a:srgbClr val="7F7F7F"/>
          </a:solidFill>
          <a:ln w="0">
            <a:noFill/>
            <a:prstDash/>
          </a:ln>
        </p:spPr>
        <p:txBody>
          <a:bodyPr wrap="square" lIns="91440" tIns="45720" rIns="91440" bIns="45720" numCol="1" vert="horz" anchor="ctr">
            <a:noAutofit/>
          </a:bodyPr>
          <a:lstStyle/>
          <a:p>
            <a:pPr marL="0" indent="0" rtl="0" algn="ctr" latinLnBrk="0">
              <a:spcBef>
                <a:spcPts val="0"/>
              </a:spcBef>
              <a:spcAft>
                <a:spcPts val="0"/>
              </a:spcAft>
              <a:buFontTx/>
              <a:buNone/>
            </a:pPr>
            <a:endParaRPr lang="ko-KR" altLang="en-US"/>
          </a:p>
        </p:txBody>
      </p:sp>
      <p:sp>
        <p:nvSpPr>
          <p:cNvPr id="1570" name="도형 102"/>
          <p:cNvSpPr>
            <a:spLocks/>
          </p:cNvSpPr>
          <p:nvPr/>
        </p:nvSpPr>
        <p:spPr>
          <a:xfrm rot="0">
            <a:off x="5934075" y="996950"/>
            <a:ext cx="72390" cy="72390"/>
          </a:xfrm>
          <a:prstGeom prst="ellipse"/>
          <a:solidFill>
            <a:srgbClr val="7F7F7F"/>
          </a:solidFill>
          <a:ln w="0">
            <a:noFill/>
            <a:prstDash/>
          </a:ln>
        </p:spPr>
        <p:txBody>
          <a:bodyPr wrap="square" lIns="91440" tIns="45720" rIns="91440" bIns="45720" numCol="1" vert="horz" anchor="ctr">
            <a:noAutofit/>
          </a:bodyPr>
          <a:lstStyle/>
          <a:p>
            <a:pPr marL="0" indent="0" rtl="0" algn="ctr" latinLnBrk="0">
              <a:spcBef>
                <a:spcPts val="0"/>
              </a:spcBef>
              <a:spcAft>
                <a:spcPts val="0"/>
              </a:spcAft>
              <a:buFontTx/>
              <a:buNone/>
            </a:pPr>
            <a:endParaRPr lang="ko-KR" altLang="en-US"/>
          </a:p>
        </p:txBody>
      </p:sp>
      <p:sp>
        <p:nvSpPr>
          <p:cNvPr id="1551" name="Google Shape;1551;p27"/>
          <p:cNvSpPr>
            <a:spLocks/>
          </p:cNvSpPr>
          <p:nvPr/>
        </p:nvSpPr>
        <p:spPr>
          <a:xfrm rot="0">
            <a:off x="441960" y="1165225"/>
            <a:ext cx="180340" cy="180340"/>
          </a:xfrm>
          <a:prstGeom prst="ellipse"/>
          <a:solidFill>
            <a:srgbClr val="FF5050"/>
          </a:solidFill>
          <a:ln w="0">
            <a:noFill/>
            <a:prstDash/>
          </a:ln>
        </p:spPr>
        <p:txBody>
          <a:bodyPr wrap="square" lIns="0" tIns="45720" rIns="0" bIns="45720" numCol="1" vert="horz" anchor="ctr">
            <a:noAutofit/>
          </a:bodyPr>
          <a:lstStyle/>
          <a:p>
            <a:pPr marL="0" indent="0" rtl="0" algn="ctr" latinLnBrk="0">
              <a:spcBef>
                <a:spcPts val="0"/>
              </a:spcBef>
              <a:spcAft>
                <a:spcPts val="0"/>
              </a:spcAft>
              <a:buFontTx/>
              <a:buNone/>
            </a:pPr>
            <a:r>
              <a:rPr lang="ko-KR" sz="800">
                <a:solidFill>
                  <a:schemeClr val="lt1"/>
                </a:solidFill>
                <a:latin typeface="Malgun Gothic" charset="0"/>
                <a:ea typeface="Malgun Gothic" charset="0"/>
                <a:cs typeface="Malgun Gothic" charset="0"/>
              </a:rPr>
              <a:t>1</a:t>
            </a:r>
            <a:endParaRPr lang="ko-KR" altLang="en-US" sz="800">
              <a:solidFill>
                <a:schemeClr val="lt1"/>
              </a:solidFill>
              <a:latin typeface="Malgun Gothic" charset="0"/>
              <a:ea typeface="Malgun Gothic" charset="0"/>
              <a:cs typeface="Malgun Gothic" charset="0"/>
            </a:endParaRPr>
          </a:p>
        </p:txBody>
      </p:sp>
      <p:sp>
        <p:nvSpPr>
          <p:cNvPr id="1571" name="도형 84"/>
          <p:cNvSpPr>
            <a:spLocks/>
          </p:cNvSpPr>
          <p:nvPr/>
        </p:nvSpPr>
        <p:spPr>
          <a:xfrm rot="0">
            <a:off x="786765" y="1520825"/>
            <a:ext cx="180340" cy="180340"/>
          </a:xfrm>
          <a:prstGeom prst="ellipse"/>
          <a:solidFill>
            <a:srgbClr val="FF5050"/>
          </a:solidFill>
          <a:ln w="0">
            <a:noFill/>
            <a:prstDash/>
          </a:ln>
        </p:spPr>
        <p:txBody>
          <a:bodyPr wrap="square" lIns="0" tIns="45720" rIns="0" bIns="45720" numCol="1" vert="horz" anchor="ctr">
            <a:noAutofit/>
          </a:bodyPr>
          <a:lstStyle/>
          <a:p>
            <a:pPr marL="0" indent="0" rtl="0" algn="ctr" latinLnBrk="0">
              <a:spcBef>
                <a:spcPts val="0"/>
              </a:spcBef>
              <a:spcAft>
                <a:spcPts val="0"/>
              </a:spcAft>
              <a:buFontTx/>
              <a:buNone/>
            </a:pPr>
            <a:r>
              <a:rPr lang="ko-KR" sz="800">
                <a:solidFill>
                  <a:schemeClr val="lt1"/>
                </a:solidFill>
                <a:latin typeface="Malgun Gothic" charset="0"/>
                <a:ea typeface="Malgun Gothic" charset="0"/>
                <a:cs typeface="Malgun Gothic" charset="0"/>
              </a:rPr>
              <a:t>2</a:t>
            </a:r>
            <a:endParaRPr lang="ko-KR" altLang="en-US" sz="800">
              <a:solidFill>
                <a:schemeClr val="lt1"/>
              </a:solidFill>
              <a:latin typeface="Malgun Gothic" charset="0"/>
              <a:ea typeface="Malgun Gothic" charset="0"/>
              <a:cs typeface="Malgun Gothic" charset="0"/>
            </a:endParaRPr>
          </a:p>
        </p:txBody>
      </p:sp>
      <p:sp>
        <p:nvSpPr>
          <p:cNvPr id="1572" name="도형 85"/>
          <p:cNvSpPr>
            <a:spLocks/>
          </p:cNvSpPr>
          <p:nvPr/>
        </p:nvSpPr>
        <p:spPr>
          <a:xfrm rot="0">
            <a:off x="1510665" y="1485265"/>
            <a:ext cx="180340" cy="180340"/>
          </a:xfrm>
          <a:prstGeom prst="ellipse"/>
          <a:solidFill>
            <a:srgbClr val="FF5050"/>
          </a:solidFill>
          <a:ln w="0">
            <a:noFill/>
            <a:prstDash/>
          </a:ln>
        </p:spPr>
        <p:txBody>
          <a:bodyPr wrap="square" lIns="0" tIns="45720" rIns="0" bIns="45720" numCol="1" vert="horz" anchor="ctr">
            <a:noAutofit/>
          </a:bodyPr>
          <a:lstStyle/>
          <a:p>
            <a:pPr marL="0" indent="0" rtl="0" algn="ctr" latinLnBrk="0">
              <a:spcBef>
                <a:spcPts val="0"/>
              </a:spcBef>
              <a:spcAft>
                <a:spcPts val="0"/>
              </a:spcAft>
              <a:buFontTx/>
              <a:buNone/>
            </a:pPr>
            <a:r>
              <a:rPr lang="ko-KR" sz="800">
                <a:solidFill>
                  <a:schemeClr val="lt1"/>
                </a:solidFill>
                <a:latin typeface="Malgun Gothic" charset="0"/>
                <a:ea typeface="Malgun Gothic" charset="0"/>
                <a:cs typeface="Malgun Gothic" charset="0"/>
              </a:rPr>
              <a:t>2-1</a:t>
            </a:r>
            <a:endParaRPr lang="ko-KR" altLang="en-US" sz="800">
              <a:solidFill>
                <a:schemeClr val="lt1"/>
              </a:solidFill>
              <a:latin typeface="Malgun Gothic" charset="0"/>
              <a:ea typeface="Malgun Gothic" charset="0"/>
              <a:cs typeface="Malgun Gothic" charset="0"/>
            </a:endParaRPr>
          </a:p>
        </p:txBody>
      </p:sp>
      <p:sp>
        <p:nvSpPr>
          <p:cNvPr id="1573" name="도형 86"/>
          <p:cNvSpPr>
            <a:spLocks/>
          </p:cNvSpPr>
          <p:nvPr/>
        </p:nvSpPr>
        <p:spPr>
          <a:xfrm rot="0">
            <a:off x="786765" y="1805305"/>
            <a:ext cx="180340" cy="180340"/>
          </a:xfrm>
          <a:prstGeom prst="ellipse"/>
          <a:solidFill>
            <a:srgbClr val="FF5050"/>
          </a:solidFill>
          <a:ln w="0">
            <a:noFill/>
            <a:prstDash/>
          </a:ln>
        </p:spPr>
        <p:txBody>
          <a:bodyPr wrap="square" lIns="0" tIns="45720" rIns="0" bIns="45720" numCol="1" vert="horz" anchor="ctr">
            <a:noAutofit/>
          </a:bodyPr>
          <a:lstStyle/>
          <a:p>
            <a:pPr marL="0" indent="0" rtl="0" algn="ctr" latinLnBrk="0">
              <a:spcBef>
                <a:spcPts val="0"/>
              </a:spcBef>
              <a:spcAft>
                <a:spcPts val="0"/>
              </a:spcAft>
              <a:buFontTx/>
              <a:buNone/>
            </a:pPr>
            <a:r>
              <a:rPr lang="ko-KR" sz="800">
                <a:solidFill>
                  <a:schemeClr val="lt1"/>
                </a:solidFill>
                <a:latin typeface="Malgun Gothic" charset="0"/>
                <a:ea typeface="Malgun Gothic" charset="0"/>
                <a:cs typeface="Malgun Gothic" charset="0"/>
              </a:rPr>
              <a:t>3</a:t>
            </a:r>
            <a:endParaRPr lang="ko-KR" altLang="en-US" sz="800">
              <a:solidFill>
                <a:schemeClr val="lt1"/>
              </a:solidFill>
              <a:latin typeface="Malgun Gothic" charset="0"/>
              <a:ea typeface="Malgun Gothic" charset="0"/>
              <a:cs typeface="Malgun Gothic" charset="0"/>
            </a:endParaRPr>
          </a:p>
        </p:txBody>
      </p:sp>
      <p:sp>
        <p:nvSpPr>
          <p:cNvPr id="1574" name="도형 87"/>
          <p:cNvSpPr>
            <a:spLocks/>
          </p:cNvSpPr>
          <p:nvPr/>
        </p:nvSpPr>
        <p:spPr>
          <a:xfrm rot="0">
            <a:off x="1510665" y="1769745"/>
            <a:ext cx="180340" cy="180340"/>
          </a:xfrm>
          <a:prstGeom prst="ellipse"/>
          <a:solidFill>
            <a:srgbClr val="FF5050"/>
          </a:solidFill>
          <a:ln w="0">
            <a:noFill/>
            <a:prstDash/>
          </a:ln>
        </p:spPr>
        <p:txBody>
          <a:bodyPr wrap="square" lIns="0" tIns="45720" rIns="0" bIns="45720" numCol="1" vert="horz" anchor="ctr">
            <a:noAutofit/>
          </a:bodyPr>
          <a:lstStyle/>
          <a:p>
            <a:pPr marL="0" indent="0" rtl="0" algn="ctr" latinLnBrk="0">
              <a:spcBef>
                <a:spcPts val="0"/>
              </a:spcBef>
              <a:spcAft>
                <a:spcPts val="0"/>
              </a:spcAft>
              <a:buFontTx/>
              <a:buNone/>
            </a:pPr>
            <a:r>
              <a:rPr lang="ko-KR" sz="800">
                <a:solidFill>
                  <a:schemeClr val="lt1"/>
                </a:solidFill>
                <a:latin typeface="Malgun Gothic" charset="0"/>
                <a:ea typeface="Malgun Gothic" charset="0"/>
                <a:cs typeface="Malgun Gothic" charset="0"/>
              </a:rPr>
              <a:t>3-1</a:t>
            </a:r>
            <a:endParaRPr lang="ko-KR" altLang="en-US" sz="800">
              <a:solidFill>
                <a:schemeClr val="lt1"/>
              </a:solidFill>
              <a:latin typeface="Malgun Gothic" charset="0"/>
              <a:ea typeface="Malgun Gothic" charset="0"/>
              <a:cs typeface="Malgun Gothic" charset="0"/>
            </a:endParaRPr>
          </a:p>
        </p:txBody>
      </p:sp>
      <p:sp>
        <p:nvSpPr>
          <p:cNvPr id="1575" name="도형 88"/>
          <p:cNvSpPr>
            <a:spLocks/>
          </p:cNvSpPr>
          <p:nvPr/>
        </p:nvSpPr>
        <p:spPr>
          <a:xfrm rot="0">
            <a:off x="786765" y="2553970"/>
            <a:ext cx="180340" cy="180340"/>
          </a:xfrm>
          <a:prstGeom prst="ellipse"/>
          <a:solidFill>
            <a:srgbClr val="FF5050"/>
          </a:solidFill>
          <a:ln w="0">
            <a:noFill/>
            <a:prstDash/>
          </a:ln>
        </p:spPr>
        <p:txBody>
          <a:bodyPr wrap="square" lIns="0" tIns="45720" rIns="0" bIns="45720" numCol="1" vert="horz" anchor="ctr">
            <a:noAutofit/>
          </a:bodyPr>
          <a:lstStyle/>
          <a:p>
            <a:pPr marL="0" indent="0" rtl="0" algn="ctr" latinLnBrk="0">
              <a:spcBef>
                <a:spcPts val="0"/>
              </a:spcBef>
              <a:spcAft>
                <a:spcPts val="0"/>
              </a:spcAft>
              <a:buFontTx/>
              <a:buNone/>
            </a:pPr>
            <a:r>
              <a:rPr lang="ko-KR" sz="800">
                <a:solidFill>
                  <a:schemeClr val="lt1"/>
                </a:solidFill>
                <a:latin typeface="Malgun Gothic" charset="0"/>
                <a:ea typeface="Malgun Gothic" charset="0"/>
                <a:cs typeface="Malgun Gothic" charset="0"/>
              </a:rPr>
              <a:t>5</a:t>
            </a:r>
            <a:endParaRPr lang="ko-KR" altLang="en-US" sz="800">
              <a:solidFill>
                <a:schemeClr val="lt1"/>
              </a:solidFill>
              <a:latin typeface="Malgun Gothic" charset="0"/>
              <a:ea typeface="Malgun Gothic" charset="0"/>
              <a:cs typeface="Malgun Gothic" charset="0"/>
            </a:endParaRPr>
          </a:p>
        </p:txBody>
      </p:sp>
      <p:sp>
        <p:nvSpPr>
          <p:cNvPr id="1576" name="도형 89"/>
          <p:cNvSpPr>
            <a:spLocks/>
          </p:cNvSpPr>
          <p:nvPr/>
        </p:nvSpPr>
        <p:spPr>
          <a:xfrm rot="0">
            <a:off x="1781810" y="2625090"/>
            <a:ext cx="180340" cy="180340"/>
          </a:xfrm>
          <a:prstGeom prst="ellipse"/>
          <a:solidFill>
            <a:srgbClr val="FF5050"/>
          </a:solidFill>
          <a:ln w="0">
            <a:noFill/>
            <a:prstDash/>
          </a:ln>
        </p:spPr>
        <p:txBody>
          <a:bodyPr wrap="square" lIns="0" tIns="45720" rIns="0" bIns="45720" numCol="1" vert="horz" anchor="ctr">
            <a:noAutofit/>
          </a:bodyPr>
          <a:lstStyle/>
          <a:p>
            <a:pPr marL="0" indent="0" rtl="0" algn="ctr" latinLnBrk="0">
              <a:spcBef>
                <a:spcPts val="0"/>
              </a:spcBef>
              <a:spcAft>
                <a:spcPts val="0"/>
              </a:spcAft>
              <a:buFontTx/>
              <a:buNone/>
            </a:pPr>
            <a:r>
              <a:rPr lang="ko-KR" sz="800">
                <a:solidFill>
                  <a:schemeClr val="lt1"/>
                </a:solidFill>
                <a:latin typeface="Malgun Gothic" charset="0"/>
                <a:ea typeface="Malgun Gothic" charset="0"/>
                <a:cs typeface="Malgun Gothic" charset="0"/>
              </a:rPr>
              <a:t>5-1</a:t>
            </a:r>
            <a:endParaRPr lang="ko-KR" altLang="en-US" sz="800">
              <a:solidFill>
                <a:schemeClr val="lt1"/>
              </a:solidFill>
              <a:latin typeface="Malgun Gothic" charset="0"/>
              <a:ea typeface="Malgun Gothic" charset="0"/>
              <a:cs typeface="Malgun Gothic" charset="0"/>
            </a:endParaRPr>
          </a:p>
        </p:txBody>
      </p:sp>
      <p:sp>
        <p:nvSpPr>
          <p:cNvPr id="1577" name="도형 90"/>
          <p:cNvSpPr>
            <a:spLocks/>
          </p:cNvSpPr>
          <p:nvPr/>
        </p:nvSpPr>
        <p:spPr>
          <a:xfrm rot="0">
            <a:off x="1781810" y="2921635"/>
            <a:ext cx="180340" cy="180340"/>
          </a:xfrm>
          <a:prstGeom prst="ellipse"/>
          <a:solidFill>
            <a:srgbClr val="FF5050"/>
          </a:solidFill>
          <a:ln w="0">
            <a:noFill/>
            <a:prstDash/>
          </a:ln>
        </p:spPr>
        <p:txBody>
          <a:bodyPr wrap="square" lIns="0" tIns="45720" rIns="0" bIns="45720" numCol="1" vert="horz" anchor="ctr">
            <a:noAutofit/>
          </a:bodyPr>
          <a:lstStyle/>
          <a:p>
            <a:pPr marL="0" indent="0" rtl="0" algn="ctr" latinLnBrk="0">
              <a:spcBef>
                <a:spcPts val="0"/>
              </a:spcBef>
              <a:spcAft>
                <a:spcPts val="0"/>
              </a:spcAft>
              <a:buFontTx/>
              <a:buNone/>
            </a:pPr>
            <a:r>
              <a:rPr lang="ko-KR" sz="800">
                <a:solidFill>
                  <a:schemeClr val="lt1"/>
                </a:solidFill>
                <a:latin typeface="Malgun Gothic" charset="0"/>
                <a:ea typeface="Malgun Gothic" charset="0"/>
                <a:cs typeface="Malgun Gothic" charset="0"/>
              </a:rPr>
              <a:t>5-2</a:t>
            </a:r>
            <a:endParaRPr lang="ko-KR" altLang="en-US" sz="800">
              <a:solidFill>
                <a:schemeClr val="lt1"/>
              </a:solidFill>
              <a:latin typeface="Malgun Gothic" charset="0"/>
              <a:ea typeface="Malgun Gothic" charset="0"/>
              <a:cs typeface="Malgun Gothic" charset="0"/>
            </a:endParaRPr>
          </a:p>
        </p:txBody>
      </p:sp>
      <p:sp>
        <p:nvSpPr>
          <p:cNvPr id="1578" name="도형 91"/>
          <p:cNvSpPr>
            <a:spLocks/>
          </p:cNvSpPr>
          <p:nvPr/>
        </p:nvSpPr>
        <p:spPr>
          <a:xfrm rot="0">
            <a:off x="1781810" y="3182620"/>
            <a:ext cx="180340" cy="180340"/>
          </a:xfrm>
          <a:prstGeom prst="ellipse"/>
          <a:solidFill>
            <a:srgbClr val="FF5050"/>
          </a:solidFill>
          <a:ln w="0">
            <a:noFill/>
            <a:prstDash/>
          </a:ln>
        </p:spPr>
        <p:txBody>
          <a:bodyPr wrap="square" lIns="0" tIns="45720" rIns="0" bIns="45720" numCol="1" vert="horz" anchor="ctr">
            <a:noAutofit/>
          </a:bodyPr>
          <a:lstStyle/>
          <a:p>
            <a:pPr marL="0" indent="0" rtl="0" algn="ctr" latinLnBrk="0">
              <a:spcBef>
                <a:spcPts val="0"/>
              </a:spcBef>
              <a:spcAft>
                <a:spcPts val="0"/>
              </a:spcAft>
              <a:buFontTx/>
              <a:buNone/>
            </a:pPr>
            <a:r>
              <a:rPr lang="ko-KR" sz="800">
                <a:solidFill>
                  <a:schemeClr val="lt1"/>
                </a:solidFill>
                <a:latin typeface="Malgun Gothic" charset="0"/>
                <a:ea typeface="Malgun Gothic" charset="0"/>
                <a:cs typeface="Malgun Gothic" charset="0"/>
              </a:rPr>
              <a:t>5-3</a:t>
            </a:r>
            <a:endParaRPr lang="ko-KR" altLang="en-US" sz="800">
              <a:solidFill>
                <a:schemeClr val="lt1"/>
              </a:solidFill>
              <a:latin typeface="Malgun Gothic" charset="0"/>
              <a:ea typeface="Malgun Gothic" charset="0"/>
              <a:cs typeface="Malgun Gothic" charset="0"/>
            </a:endParaRPr>
          </a:p>
        </p:txBody>
      </p:sp>
      <p:cxnSp>
        <p:nvCxnSpPr>
          <p:cNvPr id="1580" name="도형 94"/>
          <p:cNvCxnSpPr/>
          <p:nvPr/>
        </p:nvCxnSpPr>
        <p:spPr>
          <a:xfrm rot="0" flipH="1">
            <a:off x="960755" y="2063750"/>
            <a:ext cx="2918460" cy="635"/>
          </a:xfrm>
          <a:prstGeom prst="line"/>
          <a:ln w="9525" cap="flat" cmpd="sng">
            <a:solidFill>
              <a:schemeClr val="bg1">
                <a:lumMod val="75000"/>
                <a:lumOff val="0"/>
                <a:alpha val="10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81" name="도형 95"/>
          <p:cNvCxnSpPr/>
          <p:nvPr/>
        </p:nvCxnSpPr>
        <p:spPr>
          <a:xfrm rot="0" flipH="1">
            <a:off x="960755" y="3405505"/>
            <a:ext cx="2918460" cy="635"/>
          </a:xfrm>
          <a:prstGeom prst="line"/>
          <a:ln w="9525" cap="flat" cmpd="sng">
            <a:solidFill>
              <a:schemeClr val="bg1">
                <a:lumMod val="75000"/>
                <a:lumOff val="0"/>
                <a:alpha val="10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82" name="도형 96"/>
          <p:cNvCxnSpPr/>
          <p:nvPr/>
        </p:nvCxnSpPr>
        <p:spPr>
          <a:xfrm rot="0" flipH="1">
            <a:off x="960755" y="4460240"/>
            <a:ext cx="2918460" cy="635"/>
          </a:xfrm>
          <a:prstGeom prst="line"/>
          <a:ln w="9525" cap="flat" cmpd="sng">
            <a:solidFill>
              <a:schemeClr val="bg1">
                <a:lumMod val="75000"/>
                <a:lumOff val="0"/>
                <a:alpha val="10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83" name="도형 97"/>
          <p:cNvCxnSpPr/>
          <p:nvPr/>
        </p:nvCxnSpPr>
        <p:spPr>
          <a:xfrm rot="0" flipH="1">
            <a:off x="960755" y="4887595"/>
            <a:ext cx="2918460" cy="635"/>
          </a:xfrm>
          <a:prstGeom prst="line"/>
          <a:ln w="9525" cap="flat" cmpd="sng">
            <a:solidFill>
              <a:schemeClr val="bg1">
                <a:lumMod val="75000"/>
                <a:lumOff val="0"/>
                <a:alpha val="10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84" name="도형 103"/>
          <p:cNvSpPr>
            <a:spLocks/>
          </p:cNvSpPr>
          <p:nvPr/>
        </p:nvSpPr>
        <p:spPr>
          <a:xfrm rot="0">
            <a:off x="1572895" y="3691255"/>
            <a:ext cx="633095" cy="154305"/>
          </a:xfrm>
          <a:prstGeom prst="rect"/>
          <a:noFill/>
          <a:ln w="12700" cap="flat" cmpd="sng">
            <a:solidFill>
              <a:schemeClr val="lt1">
                <a:alpha val="100000"/>
              </a:schemeClr>
            </a:solidFill>
            <a:prstDash val="solid"/>
            <a:miter lim="800000"/>
          </a:ln>
        </p:spPr>
        <p:txBody>
          <a:bodyPr wrap="square" lIns="91440" tIns="45720" rIns="91440" bIns="45720" numCol="1" vert="horz" anchor="ctr">
            <a:noAutofit/>
          </a:bodyPr>
          <a:lstStyle/>
          <a:p>
            <a:pPr marL="0" indent="0" rtl="0" algn="l" latinLnBrk="0">
              <a:spcBef>
                <a:spcPts val="0"/>
              </a:spcBef>
              <a:spcAft>
                <a:spcPts val="0"/>
              </a:spcAft>
              <a:buFontTx/>
              <a:buNone/>
            </a:pPr>
            <a:r>
              <a:rPr lang="ko-KR" sz="800">
                <a:solidFill>
                  <a:schemeClr val="bg1"/>
                </a:solidFill>
              </a:rPr>
              <a:t>491-13</a:t>
            </a:r>
            <a:endParaRPr lang="ko-KR" altLang="en-US" sz="800">
              <a:solidFill>
                <a:schemeClr val="bg1"/>
              </a:solidFill>
            </a:endParaRPr>
          </a:p>
        </p:txBody>
      </p:sp>
      <p:sp>
        <p:nvSpPr>
          <p:cNvPr id="1585" name="도형 104"/>
          <p:cNvSpPr>
            <a:spLocks/>
          </p:cNvSpPr>
          <p:nvPr/>
        </p:nvSpPr>
        <p:spPr>
          <a:xfrm rot="0">
            <a:off x="1572895" y="3916680"/>
            <a:ext cx="2282190" cy="142875"/>
          </a:xfrm>
          <a:prstGeom prst="rect"/>
          <a:noFill/>
          <a:ln w="12700" cap="flat" cmpd="sng">
            <a:solidFill>
              <a:schemeClr val="lt1">
                <a:alpha val="100000"/>
              </a:schemeClr>
            </a:solidFill>
            <a:prstDash val="solid"/>
            <a:miter lim="800000"/>
          </a:ln>
        </p:spPr>
        <p:txBody>
          <a:bodyPr wrap="square" lIns="91440" tIns="45720" rIns="91440" bIns="45720" numCol="1" vert="horz" anchor="ctr">
            <a:noAutofit/>
          </a:bodyPr>
          <a:lstStyle/>
          <a:p>
            <a:pPr marL="0" indent="0" rtl="0" algn="l" latinLnBrk="0">
              <a:spcBef>
                <a:spcPts val="0"/>
              </a:spcBef>
              <a:spcAft>
                <a:spcPts val="0"/>
              </a:spcAft>
              <a:buFontTx/>
              <a:buNone/>
            </a:pPr>
            <a:r>
              <a:rPr lang="ko-KR" sz="800">
                <a:solidFill>
                  <a:schemeClr val="bg1"/>
                </a:solidFill>
              </a:rPr>
              <a:t>경기도 수원시 팔달구 수원이로 211번길 21</a:t>
            </a:r>
            <a:endParaRPr lang="ko-KR" altLang="en-US" sz="800">
              <a:solidFill>
                <a:schemeClr val="bg1"/>
              </a:solidFill>
            </a:endParaRPr>
          </a:p>
        </p:txBody>
      </p:sp>
      <p:sp>
        <p:nvSpPr>
          <p:cNvPr id="1586" name="텍스트 상자 105"/>
          <p:cNvSpPr txBox="1">
            <a:spLocks/>
          </p:cNvSpPr>
          <p:nvPr/>
        </p:nvSpPr>
        <p:spPr>
          <a:xfrm rot="0">
            <a:off x="965835" y="3692525"/>
            <a:ext cx="915035" cy="200025"/>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700" b="1">
                <a:solidFill>
                  <a:schemeClr val="lt1"/>
                </a:solidFill>
                <a:latin typeface="Malgun Gothic" charset="0"/>
                <a:ea typeface="Malgun Gothic" charset="0"/>
                <a:cs typeface="Malgun Gothic" charset="0"/>
              </a:rPr>
              <a:t>우편번호</a:t>
            </a:r>
            <a:endParaRPr lang="ko-KR" altLang="en-US" sz="700" b="1">
              <a:solidFill>
                <a:schemeClr val="lt1"/>
              </a:solidFill>
              <a:latin typeface="Malgun Gothic" charset="0"/>
              <a:ea typeface="Malgun Gothic" charset="0"/>
              <a:cs typeface="Malgun Gothic" charset="0"/>
            </a:endParaRPr>
          </a:p>
        </p:txBody>
      </p:sp>
      <p:sp>
        <p:nvSpPr>
          <p:cNvPr id="1587" name="텍스트 상자 106"/>
          <p:cNvSpPr txBox="1">
            <a:spLocks/>
          </p:cNvSpPr>
          <p:nvPr/>
        </p:nvSpPr>
        <p:spPr>
          <a:xfrm rot="0">
            <a:off x="859790" y="2705735"/>
            <a:ext cx="915035" cy="200025"/>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700" b="1">
                <a:solidFill>
                  <a:schemeClr val="lt1"/>
                </a:solidFill>
                <a:latin typeface="Malgun Gothic" charset="0"/>
                <a:ea typeface="Malgun Gothic" charset="0"/>
                <a:cs typeface="Malgun Gothic" charset="0"/>
              </a:rPr>
              <a:t>현재 비밀번호</a:t>
            </a:r>
            <a:endParaRPr lang="ko-KR" altLang="en-US" sz="700" b="1">
              <a:solidFill>
                <a:schemeClr val="lt1"/>
              </a:solidFill>
              <a:latin typeface="Malgun Gothic" charset="0"/>
              <a:ea typeface="Malgun Gothic" charset="0"/>
              <a:cs typeface="Malgun Gothic" charset="0"/>
            </a:endParaRPr>
          </a:p>
        </p:txBody>
      </p:sp>
      <p:sp>
        <p:nvSpPr>
          <p:cNvPr id="1588" name="텍스트 상자 107"/>
          <p:cNvSpPr txBox="1">
            <a:spLocks/>
          </p:cNvSpPr>
          <p:nvPr/>
        </p:nvSpPr>
        <p:spPr>
          <a:xfrm rot="0">
            <a:off x="965835" y="3905885"/>
            <a:ext cx="915035" cy="200025"/>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700" b="1">
                <a:solidFill>
                  <a:schemeClr val="lt1"/>
                </a:solidFill>
                <a:latin typeface="Malgun Gothic" charset="0"/>
                <a:ea typeface="Malgun Gothic" charset="0"/>
                <a:cs typeface="Malgun Gothic" charset="0"/>
              </a:rPr>
              <a:t>주소</a:t>
            </a:r>
            <a:endParaRPr lang="ko-KR" altLang="en-US" sz="700" b="1">
              <a:solidFill>
                <a:schemeClr val="lt1"/>
              </a:solidFill>
              <a:latin typeface="Malgun Gothic" charset="0"/>
              <a:ea typeface="Malgun Gothic" charset="0"/>
              <a:cs typeface="Malgun Gothic" charset="0"/>
            </a:endParaRPr>
          </a:p>
        </p:txBody>
      </p:sp>
      <p:sp>
        <p:nvSpPr>
          <p:cNvPr id="1589" name="텍스트 상자 108"/>
          <p:cNvSpPr txBox="1">
            <a:spLocks/>
          </p:cNvSpPr>
          <p:nvPr/>
        </p:nvSpPr>
        <p:spPr>
          <a:xfrm rot="0">
            <a:off x="965835" y="4154805"/>
            <a:ext cx="915035" cy="200025"/>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700" b="1">
                <a:solidFill>
                  <a:schemeClr val="lt1"/>
                </a:solidFill>
                <a:latin typeface="Malgun Gothic" charset="0"/>
                <a:ea typeface="Malgun Gothic" charset="0"/>
                <a:cs typeface="Malgun Gothic" charset="0"/>
              </a:rPr>
              <a:t>상세주소</a:t>
            </a:r>
            <a:endParaRPr lang="ko-KR" altLang="en-US" sz="700" b="1">
              <a:solidFill>
                <a:schemeClr val="lt1"/>
              </a:solidFill>
              <a:latin typeface="Malgun Gothic" charset="0"/>
              <a:ea typeface="Malgun Gothic" charset="0"/>
              <a:cs typeface="Malgun Gothic" charset="0"/>
            </a:endParaRPr>
          </a:p>
        </p:txBody>
      </p:sp>
      <p:sp>
        <p:nvSpPr>
          <p:cNvPr id="1590" name="도형 109"/>
          <p:cNvSpPr>
            <a:spLocks/>
          </p:cNvSpPr>
          <p:nvPr/>
        </p:nvSpPr>
        <p:spPr>
          <a:xfrm rot="0">
            <a:off x="1572895" y="4154170"/>
            <a:ext cx="1664970" cy="166370"/>
          </a:xfrm>
          <a:prstGeom prst="rect"/>
          <a:noFill/>
          <a:ln w="12700" cap="flat" cmpd="sng">
            <a:solidFill>
              <a:schemeClr val="lt1">
                <a:alpha val="100000"/>
              </a:schemeClr>
            </a:solidFill>
            <a:prstDash val="solid"/>
            <a:miter lim="800000"/>
          </a:ln>
        </p:spPr>
        <p:txBody>
          <a:bodyPr wrap="square" lIns="91440" tIns="45720" rIns="91440" bIns="45720" numCol="1" vert="horz" anchor="ctr">
            <a:noAutofit/>
          </a:bodyPr>
          <a:lstStyle/>
          <a:p>
            <a:pPr marL="0" indent="0" rtl="0" algn="l" latinLnBrk="0">
              <a:spcBef>
                <a:spcPts val="0"/>
              </a:spcBef>
              <a:spcAft>
                <a:spcPts val="0"/>
              </a:spcAft>
              <a:buFontTx/>
              <a:buNone/>
            </a:pPr>
            <a:r>
              <a:rPr lang="ko-KR" sz="800">
                <a:solidFill>
                  <a:schemeClr val="bg1"/>
                </a:solidFill>
              </a:rPr>
              <a:t>성원아파트 101동 305호</a:t>
            </a:r>
            <a:endParaRPr lang="ko-KR" altLang="en-US" sz="800">
              <a:solidFill>
                <a:schemeClr val="bg1"/>
              </a:solidFill>
            </a:endParaRPr>
          </a:p>
        </p:txBody>
      </p:sp>
      <p:sp>
        <p:nvSpPr>
          <p:cNvPr id="1597" name="텍스트 상자 116"/>
          <p:cNvSpPr txBox="1">
            <a:spLocks/>
          </p:cNvSpPr>
          <p:nvPr/>
        </p:nvSpPr>
        <p:spPr>
          <a:xfrm rot="0">
            <a:off x="899795" y="4988560"/>
            <a:ext cx="2340610" cy="215900"/>
          </a:xfrm>
          <a:prstGeom prst="rect"/>
          <a:noFill/>
          <a:ln w="9525" cap="flat" cmpd="sng">
            <a:solidFill>
              <a:srgbClr val="F2F2F2">
                <a:alpha val="100000"/>
              </a:srgbClr>
            </a:solidFill>
            <a:prstDash val="solid"/>
            <a:round/>
          </a:ln>
        </p:spPr>
        <p:txBody>
          <a:bodyPr wrap="square" lIns="91440" tIns="45720" rIns="91440" bIns="45720" numCol="1" vert="horz" anchor="t">
            <a:spAutoFit/>
          </a:bodyPr>
          <a:lstStyle/>
          <a:p>
            <a:pPr marL="0" indent="0" rtl="0" algn="l" latinLnBrk="0">
              <a:spcBef>
                <a:spcPts val="0"/>
              </a:spcBef>
              <a:spcAft>
                <a:spcPts val="0"/>
              </a:spcAft>
              <a:buFontTx/>
              <a:buNone/>
            </a:pPr>
            <a:r>
              <a:rPr lang="ko-KR" sz="800" b="1">
                <a:solidFill>
                  <a:schemeClr val="lt1"/>
                </a:solidFill>
                <a:latin typeface="Malgun Gothic" charset="0"/>
                <a:ea typeface="Malgun Gothic" charset="0"/>
                <a:cs typeface="Malgun Gothic" charset="0"/>
              </a:rPr>
              <a:t>회원탈퇴</a:t>
            </a:r>
            <a:endParaRPr lang="ko-KR" altLang="en-US" sz="800" b="1">
              <a:solidFill>
                <a:schemeClr val="lt1"/>
              </a:solidFill>
              <a:latin typeface="Malgun Gothic" charset="0"/>
              <a:ea typeface="Malgun Gothic" charset="0"/>
              <a:cs typeface="Malgun Gothic" charset="0"/>
            </a:endParaRPr>
          </a:p>
        </p:txBody>
      </p:sp>
      <p:sp>
        <p:nvSpPr>
          <p:cNvPr id="1598" name="도형 117"/>
          <p:cNvSpPr>
            <a:spLocks/>
          </p:cNvSpPr>
          <p:nvPr/>
        </p:nvSpPr>
        <p:spPr>
          <a:xfrm rot="0">
            <a:off x="3693160" y="5325745"/>
            <a:ext cx="1735455" cy="198755"/>
          </a:xfrm>
          <a:prstGeom prst="roundRect">
            <a:avLst>
              <a:gd name="adj" fmla="val 16667"/>
            </a:avLst>
          </a:prstGeom>
          <a:noFill/>
          <a:ln w="9525" cap="flat" cmpd="sng">
            <a:solidFill>
              <a:srgbClr val="7F7F7F">
                <a:alpha val="100000"/>
              </a:srgbClr>
            </a:solidFill>
            <a:prstDash val="solid"/>
            <a:miter lim="800000"/>
          </a:ln>
        </p:spPr>
        <p:txBody>
          <a:bodyPr wrap="square" lIns="0" tIns="45720" rIns="0" bIns="45720" numCol="1" vert="horz" anchor="ctr">
            <a:noAutofit/>
          </a:bodyPr>
          <a:lstStyle/>
          <a:p>
            <a:pPr marL="0" indent="0" rtl="0" algn="ctr" latinLnBrk="0">
              <a:spcBef>
                <a:spcPts val="0"/>
              </a:spcBef>
              <a:spcAft>
                <a:spcPts val="0"/>
              </a:spcAft>
              <a:buFontTx/>
              <a:buNone/>
            </a:pPr>
            <a:r>
              <a:rPr lang="ko-KR" sz="900">
                <a:solidFill>
                  <a:srgbClr val="A5A5A5"/>
                </a:solidFill>
                <a:latin typeface="Malgun Gothic" charset="0"/>
                <a:ea typeface="Malgun Gothic" charset="0"/>
                <a:cs typeface="Malgun Gothic" charset="0"/>
              </a:rPr>
              <a:t>다시쓰기</a:t>
            </a:r>
            <a:endParaRPr lang="ko-KR" altLang="en-US" sz="900">
              <a:solidFill>
                <a:srgbClr val="A5A5A5"/>
              </a:solidFill>
              <a:latin typeface="Malgun Gothic" charset="0"/>
              <a:ea typeface="Malgun Gothic" charset="0"/>
              <a:cs typeface="Malgun Gothic" charset="0"/>
            </a:endParaRPr>
          </a:p>
        </p:txBody>
      </p:sp>
      <p:sp>
        <p:nvSpPr>
          <p:cNvPr id="1599" name="도형 118"/>
          <p:cNvSpPr>
            <a:spLocks/>
          </p:cNvSpPr>
          <p:nvPr/>
        </p:nvSpPr>
        <p:spPr>
          <a:xfrm rot="0">
            <a:off x="1824355" y="5335270"/>
            <a:ext cx="1740535" cy="157480"/>
          </a:xfrm>
          <a:prstGeom prst="roundRect">
            <a:avLst>
              <a:gd name="adj" fmla="val 16667"/>
            </a:avLst>
          </a:prstGeom>
          <a:noFill/>
          <a:ln w="9525" cap="flat" cmpd="sng">
            <a:solidFill>
              <a:srgbClr val="7F7F7F">
                <a:alpha val="100000"/>
              </a:srgbClr>
            </a:solidFill>
            <a:prstDash val="solid"/>
            <a:miter lim="800000"/>
          </a:ln>
        </p:spPr>
        <p:txBody>
          <a:bodyPr wrap="square" lIns="0" tIns="45720" rIns="0" bIns="45720" numCol="1" vert="horz" anchor="ctr">
            <a:noAutofit/>
          </a:bodyPr>
          <a:lstStyle/>
          <a:p>
            <a:pPr marL="0" indent="0" rtl="0" algn="ctr" latinLnBrk="0">
              <a:spcBef>
                <a:spcPts val="0"/>
              </a:spcBef>
              <a:spcAft>
                <a:spcPts val="0"/>
              </a:spcAft>
              <a:buFontTx/>
              <a:buNone/>
            </a:pPr>
            <a:r>
              <a:rPr lang="ko-KR" sz="900">
                <a:solidFill>
                  <a:srgbClr val="A5A5A5"/>
                </a:solidFill>
                <a:latin typeface="Malgun Gothic" charset="0"/>
                <a:ea typeface="Malgun Gothic" charset="0"/>
                <a:cs typeface="Malgun Gothic" charset="0"/>
              </a:rPr>
              <a:t>저장</a:t>
            </a:r>
            <a:endParaRPr lang="ko-KR" altLang="en-US" sz="900">
              <a:solidFill>
                <a:srgbClr val="A5A5A5"/>
              </a:solidFill>
              <a:latin typeface="Malgun Gothic" charset="0"/>
              <a:ea typeface="Malgun Gothic" charset="0"/>
              <a:cs typeface="Malgun Gothic" charset="0"/>
            </a:endParaRPr>
          </a:p>
        </p:txBody>
      </p:sp>
      <p:sp>
        <p:nvSpPr>
          <p:cNvPr id="1600" name="도형 119"/>
          <p:cNvSpPr>
            <a:spLocks/>
          </p:cNvSpPr>
          <p:nvPr/>
        </p:nvSpPr>
        <p:spPr>
          <a:xfrm rot="0">
            <a:off x="1718945" y="5233035"/>
            <a:ext cx="180340" cy="180340"/>
          </a:xfrm>
          <a:prstGeom prst="ellipse"/>
          <a:solidFill>
            <a:srgbClr val="FF5050"/>
          </a:solidFill>
          <a:ln w="0">
            <a:noFill/>
            <a:prstDash/>
          </a:ln>
        </p:spPr>
        <p:txBody>
          <a:bodyPr wrap="square" lIns="0" tIns="45720" rIns="0" bIns="45720" numCol="1" vert="horz" anchor="ctr">
            <a:noAutofit/>
          </a:bodyPr>
          <a:lstStyle/>
          <a:p>
            <a:pPr marL="0" indent="0" rtl="0" algn="ctr" latinLnBrk="0">
              <a:spcBef>
                <a:spcPts val="0"/>
              </a:spcBef>
              <a:spcAft>
                <a:spcPts val="0"/>
              </a:spcAft>
              <a:buFontTx/>
              <a:buNone/>
            </a:pPr>
            <a:r>
              <a:rPr lang="ko-KR" sz="800">
                <a:solidFill>
                  <a:schemeClr val="lt1"/>
                </a:solidFill>
                <a:latin typeface="Malgun Gothic" charset="0"/>
                <a:ea typeface="Malgun Gothic" charset="0"/>
                <a:cs typeface="Malgun Gothic" charset="0"/>
              </a:rPr>
              <a:t>9</a:t>
            </a:r>
            <a:endParaRPr lang="ko-KR" altLang="en-US" sz="800">
              <a:solidFill>
                <a:schemeClr val="lt1"/>
              </a:solidFill>
              <a:latin typeface="Malgun Gothic" charset="0"/>
              <a:ea typeface="Malgun Gothic" charset="0"/>
              <a:cs typeface="Malgun Gothic" charset="0"/>
            </a:endParaRPr>
          </a:p>
        </p:txBody>
      </p:sp>
      <p:sp>
        <p:nvSpPr>
          <p:cNvPr id="1601" name="도형 120"/>
          <p:cNvSpPr>
            <a:spLocks/>
          </p:cNvSpPr>
          <p:nvPr/>
        </p:nvSpPr>
        <p:spPr>
          <a:xfrm rot="0">
            <a:off x="786765" y="3443605"/>
            <a:ext cx="180340" cy="180340"/>
          </a:xfrm>
          <a:prstGeom prst="ellipse"/>
          <a:solidFill>
            <a:srgbClr val="FF5050"/>
          </a:solidFill>
          <a:ln w="0">
            <a:noFill/>
            <a:prstDash/>
          </a:ln>
        </p:spPr>
        <p:txBody>
          <a:bodyPr wrap="square" lIns="0" tIns="45720" rIns="0" bIns="45720" numCol="1" vert="horz" anchor="ctr">
            <a:noAutofit/>
          </a:bodyPr>
          <a:lstStyle/>
          <a:p>
            <a:pPr marL="0" indent="0" rtl="0" algn="ctr" latinLnBrk="0">
              <a:spcBef>
                <a:spcPts val="0"/>
              </a:spcBef>
              <a:spcAft>
                <a:spcPts val="0"/>
              </a:spcAft>
              <a:buFontTx/>
              <a:buNone/>
            </a:pPr>
            <a:r>
              <a:rPr lang="ko-KR" sz="800">
                <a:solidFill>
                  <a:schemeClr val="lt1"/>
                </a:solidFill>
                <a:latin typeface="Malgun Gothic" charset="0"/>
                <a:ea typeface="Malgun Gothic" charset="0"/>
                <a:cs typeface="Malgun Gothic" charset="0"/>
              </a:rPr>
              <a:t>6</a:t>
            </a:r>
            <a:endParaRPr lang="ko-KR" altLang="en-US" sz="800">
              <a:solidFill>
                <a:schemeClr val="lt1"/>
              </a:solidFill>
              <a:latin typeface="Malgun Gothic" charset="0"/>
              <a:ea typeface="Malgun Gothic" charset="0"/>
              <a:cs typeface="Malgun Gothic" charset="0"/>
            </a:endParaRPr>
          </a:p>
        </p:txBody>
      </p:sp>
      <p:sp>
        <p:nvSpPr>
          <p:cNvPr id="1602" name="도형 121"/>
          <p:cNvSpPr>
            <a:spLocks/>
          </p:cNvSpPr>
          <p:nvPr/>
        </p:nvSpPr>
        <p:spPr>
          <a:xfrm rot="0">
            <a:off x="1427480" y="3574415"/>
            <a:ext cx="180340" cy="180340"/>
          </a:xfrm>
          <a:prstGeom prst="ellipse"/>
          <a:solidFill>
            <a:srgbClr val="FF5050"/>
          </a:solidFill>
          <a:ln w="0">
            <a:noFill/>
            <a:prstDash/>
          </a:ln>
        </p:spPr>
        <p:txBody>
          <a:bodyPr wrap="square" lIns="0" tIns="45720" rIns="0" bIns="45720" numCol="1" vert="horz" anchor="ctr">
            <a:noAutofit/>
          </a:bodyPr>
          <a:lstStyle/>
          <a:p>
            <a:pPr marL="0" indent="0" rtl="0" algn="ctr" latinLnBrk="0">
              <a:spcBef>
                <a:spcPts val="0"/>
              </a:spcBef>
              <a:spcAft>
                <a:spcPts val="0"/>
              </a:spcAft>
              <a:buFontTx/>
              <a:buNone/>
            </a:pPr>
            <a:r>
              <a:rPr lang="ko-KR" sz="800">
                <a:solidFill>
                  <a:schemeClr val="lt1"/>
                </a:solidFill>
                <a:latin typeface="Malgun Gothic" charset="0"/>
                <a:ea typeface="Malgun Gothic" charset="0"/>
                <a:cs typeface="Malgun Gothic" charset="0"/>
              </a:rPr>
              <a:t>6-1</a:t>
            </a:r>
            <a:endParaRPr lang="ko-KR" altLang="en-US" sz="800">
              <a:solidFill>
                <a:schemeClr val="lt1"/>
              </a:solidFill>
              <a:latin typeface="Malgun Gothic" charset="0"/>
              <a:ea typeface="Malgun Gothic" charset="0"/>
              <a:cs typeface="Malgun Gothic" charset="0"/>
            </a:endParaRPr>
          </a:p>
        </p:txBody>
      </p:sp>
      <p:sp>
        <p:nvSpPr>
          <p:cNvPr id="1603" name="도형 122"/>
          <p:cNvSpPr>
            <a:spLocks/>
          </p:cNvSpPr>
          <p:nvPr/>
        </p:nvSpPr>
        <p:spPr>
          <a:xfrm rot="0">
            <a:off x="2245995" y="3574415"/>
            <a:ext cx="180340" cy="180340"/>
          </a:xfrm>
          <a:prstGeom prst="ellipse"/>
          <a:solidFill>
            <a:srgbClr val="FF5050"/>
          </a:solidFill>
          <a:ln w="0">
            <a:noFill/>
            <a:prstDash/>
          </a:ln>
        </p:spPr>
        <p:txBody>
          <a:bodyPr wrap="square" lIns="0" tIns="45720" rIns="0" bIns="45720" numCol="1" vert="horz" anchor="ctr">
            <a:noAutofit/>
          </a:bodyPr>
          <a:lstStyle/>
          <a:p>
            <a:pPr marL="0" indent="0" rtl="0" algn="ctr" latinLnBrk="0">
              <a:spcBef>
                <a:spcPts val="0"/>
              </a:spcBef>
              <a:spcAft>
                <a:spcPts val="0"/>
              </a:spcAft>
              <a:buFontTx/>
              <a:buNone/>
            </a:pPr>
            <a:r>
              <a:rPr lang="ko-KR" sz="800">
                <a:solidFill>
                  <a:schemeClr val="lt1"/>
                </a:solidFill>
                <a:latin typeface="Malgun Gothic" charset="0"/>
                <a:ea typeface="Malgun Gothic" charset="0"/>
                <a:cs typeface="Malgun Gothic" charset="0"/>
              </a:rPr>
              <a:t>6-2</a:t>
            </a:r>
            <a:endParaRPr lang="ko-KR" altLang="en-US" sz="800">
              <a:solidFill>
                <a:schemeClr val="lt1"/>
              </a:solidFill>
              <a:latin typeface="Malgun Gothic" charset="0"/>
              <a:ea typeface="Malgun Gothic" charset="0"/>
              <a:cs typeface="Malgun Gothic" charset="0"/>
            </a:endParaRPr>
          </a:p>
        </p:txBody>
      </p:sp>
      <p:sp>
        <p:nvSpPr>
          <p:cNvPr id="1604" name="도형 123"/>
          <p:cNvSpPr>
            <a:spLocks/>
          </p:cNvSpPr>
          <p:nvPr/>
        </p:nvSpPr>
        <p:spPr>
          <a:xfrm rot="0">
            <a:off x="1450975" y="3906520"/>
            <a:ext cx="180340" cy="180340"/>
          </a:xfrm>
          <a:prstGeom prst="ellipse"/>
          <a:solidFill>
            <a:srgbClr val="FF5050"/>
          </a:solidFill>
          <a:ln w="0">
            <a:noFill/>
            <a:prstDash/>
          </a:ln>
        </p:spPr>
        <p:txBody>
          <a:bodyPr wrap="square" lIns="0" tIns="45720" rIns="0" bIns="45720" numCol="1" vert="horz" anchor="ctr">
            <a:noAutofit/>
          </a:bodyPr>
          <a:lstStyle/>
          <a:p>
            <a:pPr marL="0" indent="0" rtl="0" algn="ctr" latinLnBrk="0">
              <a:spcBef>
                <a:spcPts val="0"/>
              </a:spcBef>
              <a:spcAft>
                <a:spcPts val="0"/>
              </a:spcAft>
              <a:buFontTx/>
              <a:buNone/>
            </a:pPr>
            <a:r>
              <a:rPr lang="ko-KR" sz="800">
                <a:solidFill>
                  <a:schemeClr val="lt1"/>
                </a:solidFill>
                <a:latin typeface="Malgun Gothic" charset="0"/>
                <a:ea typeface="Malgun Gothic" charset="0"/>
                <a:cs typeface="Malgun Gothic" charset="0"/>
              </a:rPr>
              <a:t>6-3</a:t>
            </a:r>
            <a:endParaRPr lang="ko-KR" altLang="en-US" sz="800">
              <a:solidFill>
                <a:schemeClr val="lt1"/>
              </a:solidFill>
              <a:latin typeface="Malgun Gothic" charset="0"/>
              <a:ea typeface="Malgun Gothic" charset="0"/>
              <a:cs typeface="Malgun Gothic" charset="0"/>
            </a:endParaRPr>
          </a:p>
        </p:txBody>
      </p:sp>
      <p:sp>
        <p:nvSpPr>
          <p:cNvPr id="1605" name="도형 124"/>
          <p:cNvSpPr>
            <a:spLocks/>
          </p:cNvSpPr>
          <p:nvPr/>
        </p:nvSpPr>
        <p:spPr>
          <a:xfrm rot="0">
            <a:off x="1463040" y="4144010"/>
            <a:ext cx="180340" cy="180340"/>
          </a:xfrm>
          <a:prstGeom prst="ellipse"/>
          <a:solidFill>
            <a:srgbClr val="FF5050"/>
          </a:solidFill>
          <a:ln w="0">
            <a:noFill/>
            <a:prstDash/>
          </a:ln>
        </p:spPr>
        <p:txBody>
          <a:bodyPr wrap="square" lIns="0" tIns="45720" rIns="0" bIns="45720" numCol="1" vert="horz" anchor="ctr">
            <a:noAutofit/>
          </a:bodyPr>
          <a:lstStyle/>
          <a:p>
            <a:pPr marL="0" indent="0" rtl="0" algn="ctr" latinLnBrk="0">
              <a:spcBef>
                <a:spcPts val="0"/>
              </a:spcBef>
              <a:spcAft>
                <a:spcPts val="0"/>
              </a:spcAft>
              <a:buFontTx/>
              <a:buNone/>
            </a:pPr>
            <a:r>
              <a:rPr lang="ko-KR" sz="800">
                <a:solidFill>
                  <a:schemeClr val="lt1"/>
                </a:solidFill>
                <a:latin typeface="Malgun Gothic" charset="0"/>
                <a:ea typeface="Malgun Gothic" charset="0"/>
                <a:cs typeface="Malgun Gothic" charset="0"/>
              </a:rPr>
              <a:t>6-4</a:t>
            </a:r>
            <a:endParaRPr lang="ko-KR" altLang="en-US" sz="800">
              <a:solidFill>
                <a:schemeClr val="lt1"/>
              </a:solidFill>
              <a:latin typeface="Malgun Gothic" charset="0"/>
              <a:ea typeface="Malgun Gothic" charset="0"/>
              <a:cs typeface="Malgun Gothic" charset="0"/>
            </a:endParaRPr>
          </a:p>
        </p:txBody>
      </p:sp>
      <p:sp>
        <p:nvSpPr>
          <p:cNvPr id="1606" name="도형 125"/>
          <p:cNvSpPr>
            <a:spLocks/>
          </p:cNvSpPr>
          <p:nvPr/>
        </p:nvSpPr>
        <p:spPr>
          <a:xfrm rot="0">
            <a:off x="786765" y="4475480"/>
            <a:ext cx="180340" cy="180340"/>
          </a:xfrm>
          <a:prstGeom prst="ellipse"/>
          <a:solidFill>
            <a:srgbClr val="FF5050"/>
          </a:solidFill>
          <a:ln w="0">
            <a:noFill/>
            <a:prstDash/>
          </a:ln>
        </p:spPr>
        <p:txBody>
          <a:bodyPr wrap="square" lIns="0" tIns="45720" rIns="0" bIns="45720" numCol="1" vert="horz" anchor="ctr">
            <a:noAutofit/>
          </a:bodyPr>
          <a:lstStyle/>
          <a:p>
            <a:pPr marL="0" indent="0" rtl="0" algn="ctr" latinLnBrk="0">
              <a:spcBef>
                <a:spcPts val="0"/>
              </a:spcBef>
              <a:spcAft>
                <a:spcPts val="0"/>
              </a:spcAft>
              <a:buFontTx/>
              <a:buNone/>
            </a:pPr>
            <a:r>
              <a:rPr lang="ko-KR" sz="800">
                <a:solidFill>
                  <a:schemeClr val="lt1"/>
                </a:solidFill>
                <a:latin typeface="Malgun Gothic" charset="0"/>
                <a:ea typeface="Malgun Gothic" charset="0"/>
                <a:cs typeface="Malgun Gothic" charset="0"/>
              </a:rPr>
              <a:t>7</a:t>
            </a:r>
            <a:endParaRPr lang="ko-KR" altLang="en-US" sz="800">
              <a:solidFill>
                <a:schemeClr val="lt1"/>
              </a:solidFill>
              <a:latin typeface="Malgun Gothic" charset="0"/>
              <a:ea typeface="Malgun Gothic" charset="0"/>
              <a:cs typeface="Malgun Gothic" charset="0"/>
            </a:endParaRPr>
          </a:p>
        </p:txBody>
      </p:sp>
      <p:sp>
        <p:nvSpPr>
          <p:cNvPr id="1607" name="도형 126"/>
          <p:cNvSpPr>
            <a:spLocks/>
          </p:cNvSpPr>
          <p:nvPr/>
        </p:nvSpPr>
        <p:spPr>
          <a:xfrm rot="0">
            <a:off x="1581785" y="4511040"/>
            <a:ext cx="180340" cy="180340"/>
          </a:xfrm>
          <a:prstGeom prst="ellipse"/>
          <a:solidFill>
            <a:srgbClr val="FF5050"/>
          </a:solidFill>
          <a:ln w="0">
            <a:noFill/>
            <a:prstDash/>
          </a:ln>
        </p:spPr>
        <p:txBody>
          <a:bodyPr wrap="square" lIns="0" tIns="45720" rIns="0" bIns="45720" numCol="1" vert="horz" anchor="ctr">
            <a:noAutofit/>
          </a:bodyPr>
          <a:lstStyle/>
          <a:p>
            <a:pPr marL="0" indent="0" rtl="0" algn="ctr" latinLnBrk="0">
              <a:spcBef>
                <a:spcPts val="0"/>
              </a:spcBef>
              <a:spcAft>
                <a:spcPts val="0"/>
              </a:spcAft>
              <a:buFontTx/>
              <a:buNone/>
            </a:pPr>
            <a:r>
              <a:rPr lang="ko-KR" sz="800">
                <a:solidFill>
                  <a:schemeClr val="lt1"/>
                </a:solidFill>
                <a:latin typeface="Malgun Gothic" charset="0"/>
                <a:ea typeface="Malgun Gothic" charset="0"/>
                <a:cs typeface="Malgun Gothic" charset="0"/>
              </a:rPr>
              <a:t>7-1</a:t>
            </a:r>
            <a:endParaRPr lang="ko-KR" altLang="en-US" sz="800">
              <a:solidFill>
                <a:schemeClr val="lt1"/>
              </a:solidFill>
              <a:latin typeface="Malgun Gothic" charset="0"/>
              <a:ea typeface="Malgun Gothic" charset="0"/>
              <a:cs typeface="Malgun Gothic" charset="0"/>
            </a:endParaRPr>
          </a:p>
        </p:txBody>
      </p:sp>
      <p:sp>
        <p:nvSpPr>
          <p:cNvPr id="1608" name="도형 128"/>
          <p:cNvSpPr>
            <a:spLocks/>
          </p:cNvSpPr>
          <p:nvPr/>
        </p:nvSpPr>
        <p:spPr>
          <a:xfrm rot="0">
            <a:off x="786765" y="4933950"/>
            <a:ext cx="180340" cy="180340"/>
          </a:xfrm>
          <a:prstGeom prst="ellipse"/>
          <a:solidFill>
            <a:srgbClr val="FF5050"/>
          </a:solidFill>
          <a:ln w="0">
            <a:noFill/>
            <a:prstDash/>
          </a:ln>
        </p:spPr>
        <p:txBody>
          <a:bodyPr wrap="square" lIns="0" tIns="45720" rIns="0" bIns="45720" numCol="1" vert="horz" anchor="ctr">
            <a:noAutofit/>
          </a:bodyPr>
          <a:lstStyle/>
          <a:p>
            <a:pPr marL="0" indent="0" rtl="0" algn="ctr" latinLnBrk="0">
              <a:spcBef>
                <a:spcPts val="0"/>
              </a:spcBef>
              <a:spcAft>
                <a:spcPts val="0"/>
              </a:spcAft>
              <a:buFontTx/>
              <a:buNone/>
            </a:pPr>
            <a:r>
              <a:rPr lang="ko-KR" sz="800">
                <a:solidFill>
                  <a:schemeClr val="lt1"/>
                </a:solidFill>
                <a:latin typeface="Malgun Gothic" charset="0"/>
                <a:ea typeface="Malgun Gothic" charset="0"/>
                <a:cs typeface="Malgun Gothic" charset="0"/>
              </a:rPr>
              <a:t>8</a:t>
            </a:r>
            <a:endParaRPr lang="ko-KR" altLang="en-US" sz="800">
              <a:solidFill>
                <a:schemeClr val="lt1"/>
              </a:solidFill>
              <a:latin typeface="Malgun Gothic" charset="0"/>
              <a:ea typeface="Malgun Gothic" charset="0"/>
              <a:cs typeface="Malgun Gothic" charset="0"/>
            </a:endParaRPr>
          </a:p>
        </p:txBody>
      </p:sp>
      <p:sp>
        <p:nvSpPr>
          <p:cNvPr id="1609" name="도형 145"/>
          <p:cNvSpPr>
            <a:spLocks/>
          </p:cNvSpPr>
          <p:nvPr/>
        </p:nvSpPr>
        <p:spPr>
          <a:xfrm rot="0">
            <a:off x="3639185" y="5233035"/>
            <a:ext cx="180340" cy="180340"/>
          </a:xfrm>
          <a:prstGeom prst="ellipse"/>
          <a:solidFill>
            <a:srgbClr val="FF5050"/>
          </a:solidFill>
          <a:ln w="0">
            <a:noFill/>
            <a:prstDash/>
          </a:ln>
        </p:spPr>
        <p:txBody>
          <a:bodyPr wrap="square" lIns="0" tIns="45720" rIns="0" bIns="45720" numCol="1" vert="horz" anchor="ctr">
            <a:noAutofit/>
          </a:bodyPr>
          <a:lstStyle/>
          <a:p>
            <a:pPr marL="0" indent="0" rtl="0" algn="ctr" latinLnBrk="0">
              <a:spcBef>
                <a:spcPts val="0"/>
              </a:spcBef>
              <a:spcAft>
                <a:spcPts val="0"/>
              </a:spcAft>
              <a:buFontTx/>
              <a:buNone/>
            </a:pPr>
            <a:r>
              <a:rPr lang="ko-KR" sz="800">
                <a:solidFill>
                  <a:schemeClr val="lt1"/>
                </a:solidFill>
                <a:latin typeface="Malgun Gothic" charset="0"/>
                <a:ea typeface="Malgun Gothic" charset="0"/>
                <a:cs typeface="Malgun Gothic" charset="0"/>
              </a:rPr>
              <a:t>10</a:t>
            </a:r>
            <a:endParaRPr lang="ko-KR" altLang="en-US" sz="800">
              <a:solidFill>
                <a:schemeClr val="lt1"/>
              </a:solidFill>
              <a:latin typeface="Malgun Gothic" charset="0"/>
              <a:ea typeface="Malgun Gothic" charset="0"/>
              <a:cs typeface="Malgun Gothic" charset="0"/>
            </a:endParaRPr>
          </a:p>
        </p:txBody>
      </p:sp>
      <p:sp>
        <p:nvSpPr>
          <p:cNvPr id="1610" name="텍스트 상자 370"/>
          <p:cNvSpPr txBox="1">
            <a:spLocks/>
          </p:cNvSpPr>
          <p:nvPr/>
        </p:nvSpPr>
        <p:spPr>
          <a:xfrm rot="0">
            <a:off x="860425" y="2129790"/>
            <a:ext cx="2094230" cy="215265"/>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800" b="1">
                <a:solidFill>
                  <a:schemeClr val="lt1"/>
                </a:solidFill>
                <a:latin typeface="Malgun Gothic" charset="0"/>
                <a:ea typeface="Malgun Gothic" charset="0"/>
                <a:cs typeface="Malgun Gothic" charset="0"/>
              </a:rPr>
              <a:t>별명</a:t>
            </a:r>
            <a:r>
              <a:rPr lang="ko-KR" sz="700" b="1">
                <a:solidFill>
                  <a:schemeClr val="lt1"/>
                </a:solidFill>
                <a:latin typeface="Malgun Gothic" charset="0"/>
                <a:ea typeface="Malgun Gothic" charset="0"/>
                <a:cs typeface="Malgun Gothic" charset="0"/>
              </a:rPr>
              <a:t>                완자</a:t>
            </a:r>
            <a:r>
              <a:rPr lang="ko-KR" sz="700" b="1">
                <a:solidFill>
                  <a:schemeClr val="lt1"/>
                </a:solidFill>
                <a:latin typeface="Malgun Gothic" charset="0"/>
                <a:ea typeface="Malgun Gothic" charset="0"/>
                <a:cs typeface="Malgun Gothic" charset="0"/>
              </a:rPr>
              <a:t>(고정)</a:t>
            </a:r>
            <a:endParaRPr lang="ko-KR" altLang="en-US" sz="700" b="1">
              <a:solidFill>
                <a:schemeClr val="lt1"/>
              </a:solidFill>
              <a:latin typeface="Malgun Gothic" charset="0"/>
              <a:ea typeface="Malgun Gothic" charset="0"/>
              <a:cs typeface="Malgun Gothic" charset="0"/>
            </a:endParaRPr>
          </a:p>
        </p:txBody>
      </p:sp>
      <p:sp>
        <p:nvSpPr>
          <p:cNvPr id="1611" name="도형 371"/>
          <p:cNvSpPr>
            <a:spLocks/>
          </p:cNvSpPr>
          <p:nvPr/>
        </p:nvSpPr>
        <p:spPr>
          <a:xfrm rot="0">
            <a:off x="786765" y="2110105"/>
            <a:ext cx="180340" cy="180340"/>
          </a:xfrm>
          <a:prstGeom prst="ellipse"/>
          <a:solidFill>
            <a:srgbClr val="FF5050"/>
          </a:solidFill>
          <a:ln w="0">
            <a:noFill/>
            <a:prstDash/>
          </a:ln>
        </p:spPr>
        <p:txBody>
          <a:bodyPr wrap="square" lIns="0" tIns="45720" rIns="0" bIns="45720" numCol="1" vert="horz" anchor="ctr">
            <a:noAutofit/>
          </a:bodyPr>
          <a:lstStyle/>
          <a:p>
            <a:pPr marL="0" indent="0" rtl="0" algn="ctr" latinLnBrk="0">
              <a:spcBef>
                <a:spcPts val="0"/>
              </a:spcBef>
              <a:spcAft>
                <a:spcPts val="0"/>
              </a:spcAft>
              <a:buFontTx/>
              <a:buNone/>
            </a:pPr>
            <a:r>
              <a:rPr lang="ko-KR" sz="800">
                <a:solidFill>
                  <a:schemeClr val="lt1"/>
                </a:solidFill>
                <a:latin typeface="Malgun Gothic" charset="0"/>
                <a:ea typeface="Malgun Gothic" charset="0"/>
                <a:cs typeface="Malgun Gothic" charset="0"/>
              </a:rPr>
              <a:t>4</a:t>
            </a:r>
            <a:endParaRPr lang="ko-KR" altLang="en-US" sz="800">
              <a:solidFill>
                <a:schemeClr val="lt1"/>
              </a:solidFill>
              <a:latin typeface="Malgun Gothic" charset="0"/>
              <a:ea typeface="Malgun Gothic" charset="0"/>
              <a:cs typeface="Malgun Gothic" charset="0"/>
            </a:endParaRPr>
          </a:p>
        </p:txBody>
      </p:sp>
      <p:sp>
        <p:nvSpPr>
          <p:cNvPr id="1612" name="도형 372"/>
          <p:cNvSpPr>
            <a:spLocks/>
          </p:cNvSpPr>
          <p:nvPr/>
        </p:nvSpPr>
        <p:spPr>
          <a:xfrm rot="0">
            <a:off x="1510665" y="2074545"/>
            <a:ext cx="180340" cy="180340"/>
          </a:xfrm>
          <a:prstGeom prst="ellipse"/>
          <a:solidFill>
            <a:srgbClr val="FF5050"/>
          </a:solidFill>
          <a:ln w="0">
            <a:noFill/>
            <a:prstDash/>
          </a:ln>
        </p:spPr>
        <p:txBody>
          <a:bodyPr wrap="square" lIns="0" tIns="45720" rIns="0" bIns="45720" numCol="1" vert="horz" anchor="ctr">
            <a:noAutofit/>
          </a:bodyPr>
          <a:lstStyle/>
          <a:p>
            <a:pPr marL="0" indent="0" rtl="0" algn="ctr" latinLnBrk="0">
              <a:spcBef>
                <a:spcPts val="0"/>
              </a:spcBef>
              <a:spcAft>
                <a:spcPts val="0"/>
              </a:spcAft>
              <a:buFontTx/>
              <a:buNone/>
            </a:pPr>
            <a:r>
              <a:rPr lang="ko-KR" sz="800">
                <a:solidFill>
                  <a:schemeClr val="lt1"/>
                </a:solidFill>
                <a:latin typeface="Malgun Gothic" charset="0"/>
                <a:ea typeface="Malgun Gothic" charset="0"/>
                <a:cs typeface="Malgun Gothic" charset="0"/>
              </a:rPr>
              <a:t>4-1</a:t>
            </a:r>
            <a:endParaRPr lang="ko-KR" altLang="en-US" sz="800">
              <a:solidFill>
                <a:schemeClr val="lt1"/>
              </a:solidFill>
              <a:latin typeface="Malgun Gothic" charset="0"/>
              <a:ea typeface="Malgun Gothic" charset="0"/>
              <a:cs typeface="Malgun Gothic" charset="0"/>
            </a:endParaRPr>
          </a:p>
        </p:txBody>
      </p:sp>
      <p:cxnSp>
        <p:nvCxnSpPr>
          <p:cNvPr id="1613" name="도형 373"/>
          <p:cNvCxnSpPr/>
          <p:nvPr/>
        </p:nvCxnSpPr>
        <p:spPr>
          <a:xfrm rot="0" flipH="1">
            <a:off x="960755" y="2368550"/>
            <a:ext cx="2918460" cy="635"/>
          </a:xfrm>
          <a:prstGeom prst="line"/>
          <a:ln w="9525" cap="flat" cmpd="sng">
            <a:solidFill>
              <a:schemeClr val="bg1">
                <a:lumMod val="75000"/>
                <a:lumOff val="0"/>
                <a:alpha val="10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9" name="Rect 0"/>
          <p:cNvSpPr>
            <a:spLocks/>
          </p:cNvSpPr>
          <p:nvPr/>
        </p:nvSpPr>
        <p:spPr>
          <a:xfrm rot="0">
            <a:off x="522605" y="970915"/>
            <a:ext cx="6159500" cy="5272405"/>
          </a:xfrm>
          <a:prstGeom prst="rect"/>
          <a:solidFill>
            <a:srgbClr val="262626"/>
          </a:solidFill>
          <a:ln w="9525" cap="flat" cmpd="sng">
            <a:solidFill>
              <a:srgbClr val="7F7F7F">
                <a:alpha val="100000"/>
              </a:srgbClr>
            </a:solidFill>
            <a:prstDash val="solid"/>
            <a:miter lim="800000"/>
          </a:ln>
        </p:spPr>
        <p:txBody>
          <a:bodyPr wrap="square" lIns="0" tIns="45720" rIns="0" bIns="45720" numCol="1" vert="horz" anchor="ctr">
            <a:noAutofit/>
          </a:bodyPr>
          <a:lstStyle/>
          <a:p>
            <a:pPr marL="0" indent="0" rtl="0" algn="l" latinLnBrk="0">
              <a:spcBef>
                <a:spcPts val="0"/>
              </a:spcBef>
              <a:spcAft>
                <a:spcPts val="0"/>
              </a:spcAft>
              <a:buFontTx/>
              <a:buNone/>
            </a:pPr>
            <a:endParaRPr lang="ko-KR" altLang="en-US"/>
          </a:p>
        </p:txBody>
      </p:sp>
      <p:cxnSp>
        <p:nvCxnSpPr>
          <p:cNvPr id="1579" name="Rect 0"/>
          <p:cNvCxnSpPr/>
          <p:nvPr/>
        </p:nvCxnSpPr>
        <p:spPr>
          <a:xfrm rot="0" flipH="1">
            <a:off x="960755" y="1802765"/>
            <a:ext cx="2918460" cy="635"/>
          </a:xfrm>
          <a:prstGeom prst="line"/>
          <a:ln w="9525" cap="flat" cmpd="sng">
            <a:solidFill>
              <a:schemeClr val="bg1">
                <a:lumMod val="75000"/>
                <a:lumOff val="0"/>
                <a:alpha val="10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21" name="Rect 0"/>
          <p:cNvSpPr>
            <a:spLocks/>
          </p:cNvSpPr>
          <p:nvPr/>
        </p:nvSpPr>
        <p:spPr>
          <a:xfrm rot="0">
            <a:off x="8265160" y="95250"/>
            <a:ext cx="1575435" cy="216535"/>
          </a:xfrm>
          <a:prstGeom prst="rect"/>
          <a:noFill/>
          <a:ln w="0">
            <a:noFill/>
            <a:prstDash/>
          </a:ln>
        </p:spPr>
        <p:txBody>
          <a:bodyPr wrap="square" lIns="91440" tIns="45720" rIns="91440" bIns="45720" numCol="1" vert="horz" anchor="ctr">
            <a:noAutofit/>
          </a:bodyPr>
          <a:lstStyle/>
          <a:p>
            <a:pPr marL="0" indent="0" rtl="0" algn="l" latinLnBrk="0">
              <a:spcBef>
                <a:spcPts val="0"/>
              </a:spcBef>
              <a:spcAft>
                <a:spcPts val="0"/>
              </a:spcAft>
              <a:buFontTx/>
              <a:buNone/>
            </a:pPr>
            <a:r>
              <a:rPr lang="ko-KR" sz="800">
                <a:solidFill>
                  <a:schemeClr val="dk1"/>
                </a:solidFill>
                <a:latin typeface="Malgun Gothic" charset="0"/>
                <a:ea typeface="Malgun Gothic" charset="0"/>
                <a:cs typeface="Malgun Gothic" charset="0"/>
              </a:rPr>
              <a:t>화면 </a:t>
            </a:r>
            <a:endParaRPr lang="ko-KR" altLang="en-US" sz="800">
              <a:solidFill>
                <a:schemeClr val="dk1"/>
              </a:solidFill>
              <a:latin typeface="Malgun Gothic" charset="0"/>
              <a:ea typeface="Malgun Gothic" charset="0"/>
              <a:cs typeface="Malgun Gothic" charset="0"/>
            </a:endParaRPr>
          </a:p>
        </p:txBody>
      </p:sp>
      <p:sp>
        <p:nvSpPr>
          <p:cNvPr id="1527" name="Rect 0"/>
          <p:cNvSpPr>
            <a:spLocks/>
          </p:cNvSpPr>
          <p:nvPr/>
        </p:nvSpPr>
        <p:spPr>
          <a:xfrm rot="0">
            <a:off x="4413250" y="95250"/>
            <a:ext cx="2736850" cy="216535"/>
          </a:xfrm>
          <a:prstGeom prst="rect"/>
          <a:noFill/>
          <a:ln w="0">
            <a:noFill/>
            <a:prstDash/>
          </a:ln>
        </p:spPr>
        <p:txBody>
          <a:bodyPr wrap="square" lIns="91440" tIns="45720" rIns="91440" bIns="45720" numCol="1" vert="horz" anchor="ctr">
            <a:noAutofit/>
          </a:bodyPr>
          <a:lstStyle/>
          <a:p>
            <a:pPr marL="0" indent="0" rtl="0" algn="l" latinLnBrk="0">
              <a:spcBef>
                <a:spcPts val="0"/>
              </a:spcBef>
              <a:spcAft>
                <a:spcPts val="0"/>
              </a:spcAft>
              <a:buFontTx/>
              <a:buNone/>
            </a:pPr>
            <a:r>
              <a:rPr lang="ko-KR" sz="800">
                <a:solidFill>
                  <a:schemeClr val="dk1"/>
                </a:solidFill>
                <a:latin typeface="Malgun Gothic" charset="0"/>
                <a:ea typeface="Malgun Gothic" charset="0"/>
                <a:cs typeface="Malgun Gothic" charset="0"/>
              </a:rPr>
              <a:t>다시 쓰기</a:t>
            </a:r>
            <a:endParaRPr lang="ko-KR" altLang="en-US" sz="800">
              <a:solidFill>
                <a:schemeClr val="dk1"/>
              </a:solidFill>
              <a:latin typeface="Malgun Gothic" charset="0"/>
              <a:ea typeface="Malgun Gothic" charset="0"/>
              <a:cs typeface="Malgun Gothic" charset="0"/>
            </a:endParaRPr>
          </a:p>
        </p:txBody>
      </p:sp>
      <p:sp>
        <p:nvSpPr>
          <p:cNvPr id="1528" name="Rect 0"/>
          <p:cNvSpPr>
            <a:spLocks/>
          </p:cNvSpPr>
          <p:nvPr/>
        </p:nvSpPr>
        <p:spPr>
          <a:xfrm rot="0">
            <a:off x="956310" y="324485"/>
            <a:ext cx="2736850" cy="216535"/>
          </a:xfrm>
          <a:prstGeom prst="rect"/>
          <a:noFill/>
          <a:ln w="0">
            <a:noFill/>
            <a:prstDash/>
          </a:ln>
        </p:spPr>
        <p:txBody>
          <a:bodyPr wrap="square" lIns="91440" tIns="71755" rIns="91440" bIns="71755" numCol="1" vert="horz" anchor="ctr">
            <a:noAutofit/>
          </a:bodyPr>
          <a:lstStyle/>
          <a:p>
            <a:pPr marL="0" indent="0" rtl="0" algn="l" latinLnBrk="0">
              <a:spcBef>
                <a:spcPts val="0"/>
              </a:spcBef>
              <a:spcAft>
                <a:spcPts val="0"/>
              </a:spcAft>
              <a:buFontTx/>
              <a:buNone/>
            </a:pPr>
            <a:r>
              <a:rPr lang="ko-KR" sz="800">
                <a:solidFill>
                  <a:schemeClr val="dk1"/>
                </a:solidFill>
                <a:latin typeface="Malgun Gothic" charset="0"/>
                <a:ea typeface="Malgun Gothic" charset="0"/>
                <a:cs typeface="Malgun Gothic" charset="0"/>
              </a:rPr>
              <a:t>메인 화면 &gt; 마이페이지 &gt; 회원정보 수정</a:t>
            </a:r>
            <a:endParaRPr lang="ko-KR" altLang="en-US" sz="800">
              <a:solidFill>
                <a:schemeClr val="dk1"/>
              </a:solidFill>
              <a:latin typeface="Malgun Gothic" charset="0"/>
              <a:ea typeface="Malgun Gothic" charset="0"/>
              <a:cs typeface="Malgun Gothic" charset="0"/>
            </a:endParaRPr>
          </a:p>
        </p:txBody>
      </p:sp>
      <p:sp>
        <p:nvSpPr>
          <p:cNvPr id="1529" name="Rect 0"/>
          <p:cNvSpPr>
            <a:spLocks/>
          </p:cNvSpPr>
          <p:nvPr/>
        </p:nvSpPr>
        <p:spPr>
          <a:xfrm rot="0">
            <a:off x="956310" y="95250"/>
            <a:ext cx="2736850" cy="216535"/>
          </a:xfrm>
          <a:prstGeom prst="rect"/>
          <a:noFill/>
          <a:ln w="0">
            <a:noFill/>
            <a:prstDash/>
          </a:ln>
        </p:spPr>
        <p:txBody>
          <a:bodyPr wrap="square" lIns="91440" tIns="45720" rIns="91440" bIns="45720" numCol="1" vert="horz" anchor="ctr">
            <a:noAutofit/>
          </a:bodyPr>
          <a:lstStyle/>
          <a:p>
            <a:pPr marL="0" indent="0" rtl="0" algn="l" latinLnBrk="0">
              <a:spcBef>
                <a:spcPts val="0"/>
              </a:spcBef>
              <a:spcAft>
                <a:spcPts val="0"/>
              </a:spcAft>
              <a:buFontTx/>
              <a:buNone/>
            </a:pPr>
            <a:r>
              <a:rPr lang="ko-KR" sz="800">
                <a:solidFill>
                  <a:schemeClr val="dk1"/>
                </a:solidFill>
                <a:latin typeface="Malgun Gothic" charset="0"/>
                <a:ea typeface="Malgun Gothic" charset="0"/>
                <a:cs typeface="Malgun Gothic" charset="0"/>
              </a:rPr>
              <a:t>web_02</a:t>
            </a:r>
            <a:endParaRPr lang="ko-KR" altLang="en-US" sz="800">
              <a:solidFill>
                <a:schemeClr val="dk1"/>
              </a:solidFill>
              <a:latin typeface="Malgun Gothic" charset="0"/>
              <a:ea typeface="Malgun Gothic" charset="0"/>
              <a:cs typeface="Malgun Gothic" charset="0"/>
            </a:endParaRPr>
          </a:p>
        </p:txBody>
      </p:sp>
      <p:sp>
        <p:nvSpPr>
          <p:cNvPr id="1530" name="Rect 0"/>
          <p:cNvSpPr txBox="1">
            <a:spLocks/>
          </p:cNvSpPr>
          <p:nvPr/>
        </p:nvSpPr>
        <p:spPr>
          <a:xfrm rot="0">
            <a:off x="848360" y="1564640"/>
            <a:ext cx="2663825" cy="215265"/>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800" b="1">
                <a:solidFill>
                  <a:schemeClr val="lt1"/>
                </a:solidFill>
                <a:latin typeface="Malgun Gothic" charset="0"/>
                <a:ea typeface="Malgun Gothic" charset="0"/>
                <a:cs typeface="Malgun Gothic" charset="0"/>
              </a:rPr>
              <a:t>회원</a:t>
            </a:r>
            <a:r>
              <a:rPr lang="ko-KR" sz="800" b="1">
                <a:solidFill>
                  <a:schemeClr val="lt1"/>
                </a:solidFill>
                <a:latin typeface="Malgun Gothic" charset="0"/>
                <a:ea typeface="Malgun Gothic" charset="0"/>
                <a:cs typeface="Malgun Gothic" charset="0"/>
              </a:rPr>
              <a:t> </a:t>
            </a:r>
            <a:r>
              <a:rPr lang="ko-KR" sz="800" b="1">
                <a:solidFill>
                  <a:schemeClr val="lt1"/>
                </a:solidFill>
                <a:latin typeface="Malgun Gothic" charset="0"/>
                <a:ea typeface="Malgun Gothic" charset="0"/>
                <a:cs typeface="Malgun Gothic" charset="0"/>
              </a:rPr>
              <a:t>아이디</a:t>
            </a:r>
            <a:r>
              <a:rPr lang="ko-KR" sz="700" b="1">
                <a:solidFill>
                  <a:schemeClr val="lt1"/>
                </a:solidFill>
                <a:latin typeface="Malgun Gothic" charset="0"/>
                <a:ea typeface="Malgun Gothic" charset="0"/>
                <a:cs typeface="Malgun Gothic" charset="0"/>
              </a:rPr>
              <a:t>     paro_85@naver.com</a:t>
            </a:r>
            <a:r>
              <a:rPr lang="ko-KR" sz="700" b="1">
                <a:solidFill>
                  <a:schemeClr val="lt1"/>
                </a:solidFill>
                <a:latin typeface="Malgun Gothic" charset="0"/>
                <a:ea typeface="Malgun Gothic" charset="0"/>
                <a:cs typeface="Malgun Gothic" charset="0"/>
              </a:rPr>
              <a:t>(고정)</a:t>
            </a:r>
            <a:endParaRPr lang="ko-KR" altLang="en-US" sz="700" b="1">
              <a:solidFill>
                <a:schemeClr val="lt1"/>
              </a:solidFill>
              <a:latin typeface="Malgun Gothic" charset="0"/>
              <a:ea typeface="Malgun Gothic" charset="0"/>
              <a:cs typeface="Malgun Gothic" charset="0"/>
            </a:endParaRPr>
          </a:p>
        </p:txBody>
      </p:sp>
      <p:sp>
        <p:nvSpPr>
          <p:cNvPr id="1531" name="Rect 0"/>
          <p:cNvSpPr>
            <a:spLocks/>
          </p:cNvSpPr>
          <p:nvPr/>
        </p:nvSpPr>
        <p:spPr>
          <a:xfrm rot="0">
            <a:off x="522605" y="5776595"/>
            <a:ext cx="6157595" cy="533400"/>
          </a:xfrm>
          <a:prstGeom prst="rect"/>
          <a:solidFill>
            <a:srgbClr val="3F3F3F"/>
          </a:solidFill>
          <a:ln w="9525" cap="flat" cmpd="sng">
            <a:solidFill>
              <a:srgbClr val="7F7F7F">
                <a:alpha val="100000"/>
              </a:srgbClr>
            </a:solidFill>
            <a:prstDash val="solid"/>
            <a:miter lim="800000"/>
          </a:ln>
        </p:spPr>
        <p:txBody>
          <a:bodyPr wrap="square" lIns="0" tIns="45720" rIns="0" bIns="45720" numCol="1" vert="horz" anchor="ctr">
            <a:noAutofit/>
          </a:bodyPr>
          <a:lstStyle/>
          <a:p>
            <a:pPr marL="0" indent="0" rtl="0" algn="ctr" latinLnBrk="0">
              <a:spcBef>
                <a:spcPts val="0"/>
              </a:spcBef>
              <a:spcAft>
                <a:spcPts val="0"/>
              </a:spcAft>
              <a:buFontTx/>
              <a:buNone/>
            </a:pPr>
            <a:endParaRPr lang="ko-KR" altLang="en-US"/>
          </a:p>
        </p:txBody>
      </p:sp>
      <p:sp>
        <p:nvSpPr>
          <p:cNvPr id="1532" name="Rect 0"/>
          <p:cNvSpPr txBox="1">
            <a:spLocks/>
          </p:cNvSpPr>
          <p:nvPr/>
        </p:nvSpPr>
        <p:spPr>
          <a:xfrm rot="0">
            <a:off x="604520" y="5808980"/>
            <a:ext cx="5777865" cy="200660"/>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700">
                <a:solidFill>
                  <a:srgbClr val="F2F2F2"/>
                </a:solidFill>
                <a:latin typeface="Malgun Gothic" charset="0"/>
                <a:ea typeface="Malgun Gothic" charset="0"/>
                <a:cs typeface="Malgun Gothic" charset="0"/>
              </a:rPr>
              <a:t>회사소개</a:t>
            </a:r>
            <a:endParaRPr lang="ko-KR" altLang="en-US" sz="700">
              <a:solidFill>
                <a:srgbClr val="F2F2F2"/>
              </a:solidFill>
              <a:latin typeface="Malgun Gothic" charset="0"/>
              <a:ea typeface="Malgun Gothic" charset="0"/>
              <a:cs typeface="Malgun Gothic" charset="0"/>
            </a:endParaRPr>
          </a:p>
        </p:txBody>
      </p:sp>
      <p:sp>
        <p:nvSpPr>
          <p:cNvPr id="1533" name="Rect 0"/>
          <p:cNvSpPr txBox="1">
            <a:spLocks/>
          </p:cNvSpPr>
          <p:nvPr/>
        </p:nvSpPr>
        <p:spPr>
          <a:xfrm rot="0">
            <a:off x="563880" y="6042660"/>
            <a:ext cx="5777865" cy="200660"/>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700">
                <a:solidFill>
                  <a:srgbClr val="F2F2F2"/>
                </a:solidFill>
                <a:latin typeface="Malgun Gothic" charset="0"/>
                <a:ea typeface="Malgun Gothic" charset="0"/>
                <a:cs typeface="Malgun Gothic" charset="0"/>
              </a:rPr>
              <a:t>이용약관        개인정보처리방침  스토어 환불 정책</a:t>
            </a:r>
            <a:endParaRPr lang="ko-KR" altLang="en-US" sz="700">
              <a:solidFill>
                <a:srgbClr val="F2F2F2"/>
              </a:solidFill>
              <a:latin typeface="Malgun Gothic" charset="0"/>
              <a:ea typeface="Malgun Gothic" charset="0"/>
              <a:cs typeface="Malgun Gothic" charset="0"/>
            </a:endParaRPr>
          </a:p>
        </p:txBody>
      </p:sp>
      <p:sp>
        <p:nvSpPr>
          <p:cNvPr id="1534" name="Rect 0"/>
          <p:cNvSpPr txBox="1">
            <a:spLocks/>
          </p:cNvSpPr>
          <p:nvPr/>
        </p:nvSpPr>
        <p:spPr>
          <a:xfrm rot="0">
            <a:off x="860425" y="1824990"/>
            <a:ext cx="2094230" cy="215265"/>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800" b="1">
                <a:solidFill>
                  <a:schemeClr val="lt1"/>
                </a:solidFill>
                <a:latin typeface="Malgun Gothic" charset="0"/>
                <a:ea typeface="Malgun Gothic" charset="0"/>
                <a:cs typeface="Malgun Gothic" charset="0"/>
              </a:rPr>
              <a:t>성명</a:t>
            </a:r>
            <a:r>
              <a:rPr lang="ko-KR" sz="700" b="1">
                <a:solidFill>
                  <a:schemeClr val="lt1"/>
                </a:solidFill>
                <a:latin typeface="Malgun Gothic" charset="0"/>
                <a:ea typeface="Malgun Gothic" charset="0"/>
                <a:cs typeface="Malgun Gothic" charset="0"/>
              </a:rPr>
              <a:t>                </a:t>
            </a:r>
            <a:r>
              <a:rPr lang="ko-KR" sz="700" b="1">
                <a:solidFill>
                  <a:schemeClr val="lt1"/>
                </a:solidFill>
                <a:latin typeface="Malgun Gothic" charset="0"/>
                <a:ea typeface="Malgun Gothic" charset="0"/>
                <a:cs typeface="Malgun Gothic" charset="0"/>
              </a:rPr>
              <a:t>홍길동(고정)</a:t>
            </a:r>
            <a:endParaRPr lang="ko-KR" altLang="en-US" sz="700" b="1">
              <a:solidFill>
                <a:schemeClr val="lt1"/>
              </a:solidFill>
              <a:latin typeface="Malgun Gothic" charset="0"/>
              <a:ea typeface="Malgun Gothic" charset="0"/>
              <a:cs typeface="Malgun Gothic" charset="0"/>
            </a:endParaRPr>
          </a:p>
        </p:txBody>
      </p:sp>
      <p:sp>
        <p:nvSpPr>
          <p:cNvPr id="1535" name="Rect 0"/>
          <p:cNvSpPr txBox="1">
            <a:spLocks/>
          </p:cNvSpPr>
          <p:nvPr/>
        </p:nvSpPr>
        <p:spPr>
          <a:xfrm rot="0">
            <a:off x="848360" y="3042920"/>
            <a:ext cx="1397000" cy="323215"/>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800" b="1">
                <a:solidFill>
                  <a:schemeClr val="lt1"/>
                </a:solidFill>
                <a:latin typeface="Malgun Gothic" charset="0"/>
                <a:ea typeface="Malgun Gothic" charset="0"/>
                <a:cs typeface="Malgun Gothic" charset="0"/>
              </a:rPr>
              <a:t>주소</a:t>
            </a:r>
            <a:endParaRPr lang="ko-KR" altLang="en-US" sz="800" b="1">
              <a:solidFill>
                <a:schemeClr val="lt1"/>
              </a:solidFill>
              <a:latin typeface="Malgun Gothic" charset="0"/>
              <a:ea typeface="Malgun Gothic" charset="0"/>
              <a:cs typeface="Malgun Gothic" charset="0"/>
            </a:endParaRPr>
          </a:p>
          <a:p>
            <a:pPr marL="0" indent="0" rtl="0" algn="l" latinLnBrk="0">
              <a:spcBef>
                <a:spcPts val="0"/>
              </a:spcBef>
              <a:spcAft>
                <a:spcPts val="0"/>
              </a:spcAft>
              <a:buFontTx/>
              <a:buNone/>
            </a:pPr>
            <a:endParaRPr lang="ko-KR" altLang="en-US" sz="700" b="1">
              <a:solidFill>
                <a:schemeClr val="lt1"/>
              </a:solidFill>
              <a:latin typeface="Malgun Gothic" charset="0"/>
              <a:ea typeface="Malgun Gothic" charset="0"/>
              <a:cs typeface="Malgun Gothic" charset="0"/>
            </a:endParaRPr>
          </a:p>
        </p:txBody>
      </p:sp>
      <p:sp>
        <p:nvSpPr>
          <p:cNvPr id="1536" name="Rect 0"/>
          <p:cNvSpPr>
            <a:spLocks/>
          </p:cNvSpPr>
          <p:nvPr/>
        </p:nvSpPr>
        <p:spPr>
          <a:xfrm rot="0">
            <a:off x="2343150" y="3312160"/>
            <a:ext cx="814705" cy="138430"/>
          </a:xfrm>
          <a:prstGeom prst="roundRect">
            <a:avLst>
              <a:gd name="adj" fmla="val 16667"/>
            </a:avLst>
          </a:prstGeom>
          <a:noFill/>
          <a:ln w="9525" cap="flat" cmpd="sng">
            <a:solidFill>
              <a:srgbClr val="7F7F7F">
                <a:alpha val="100000"/>
              </a:srgbClr>
            </a:solidFill>
            <a:prstDash val="solid"/>
            <a:miter lim="800000"/>
          </a:ln>
        </p:spPr>
        <p:txBody>
          <a:bodyPr wrap="square" lIns="0" tIns="45720" rIns="0" bIns="45720" numCol="1" vert="horz" anchor="ctr">
            <a:noAutofit/>
          </a:bodyPr>
          <a:lstStyle/>
          <a:p>
            <a:pPr marL="0" indent="0" rtl="0" algn="ctr" latinLnBrk="0">
              <a:spcBef>
                <a:spcPts val="0"/>
              </a:spcBef>
              <a:spcAft>
                <a:spcPts val="0"/>
              </a:spcAft>
              <a:buFontTx/>
              <a:buNone/>
            </a:pPr>
            <a:r>
              <a:rPr lang="ko-KR" sz="900">
                <a:solidFill>
                  <a:srgbClr val="A5A5A5"/>
                </a:solidFill>
                <a:latin typeface="Malgun Gothic" charset="0"/>
                <a:ea typeface="Malgun Gothic" charset="0"/>
                <a:cs typeface="Malgun Gothic" charset="0"/>
              </a:rPr>
              <a:t>우편번호 검색</a:t>
            </a:r>
            <a:endParaRPr lang="ko-KR" altLang="en-US" sz="900">
              <a:solidFill>
                <a:srgbClr val="A5A5A5"/>
              </a:solidFill>
              <a:latin typeface="Malgun Gothic" charset="0"/>
              <a:ea typeface="Malgun Gothic" charset="0"/>
              <a:cs typeface="Malgun Gothic" charset="0"/>
            </a:endParaRPr>
          </a:p>
        </p:txBody>
      </p:sp>
      <p:sp>
        <p:nvSpPr>
          <p:cNvPr id="1538" name="Rect 0"/>
          <p:cNvSpPr txBox="1">
            <a:spLocks/>
          </p:cNvSpPr>
          <p:nvPr/>
        </p:nvSpPr>
        <p:spPr>
          <a:xfrm rot="0">
            <a:off x="848360" y="4201795"/>
            <a:ext cx="1397000" cy="215900"/>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800" b="1">
                <a:solidFill>
                  <a:schemeClr val="lt1"/>
                </a:solidFill>
                <a:latin typeface="Malgun Gothic" charset="0"/>
                <a:ea typeface="Malgun Gothic" charset="0"/>
                <a:cs typeface="Malgun Gothic" charset="0"/>
              </a:rPr>
              <a:t>휴대폰번호</a:t>
            </a:r>
            <a:endParaRPr lang="ko-KR" altLang="en-US" sz="800" b="1">
              <a:solidFill>
                <a:schemeClr val="lt1"/>
              </a:solidFill>
              <a:latin typeface="Malgun Gothic" charset="0"/>
              <a:ea typeface="Malgun Gothic" charset="0"/>
              <a:cs typeface="Malgun Gothic" charset="0"/>
            </a:endParaRPr>
          </a:p>
        </p:txBody>
      </p:sp>
      <p:sp>
        <p:nvSpPr>
          <p:cNvPr id="1539" name="Rect 0"/>
          <p:cNvSpPr txBox="1">
            <a:spLocks/>
          </p:cNvSpPr>
          <p:nvPr/>
        </p:nvSpPr>
        <p:spPr>
          <a:xfrm rot="0">
            <a:off x="648335" y="1268730"/>
            <a:ext cx="1797050" cy="262255"/>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1100">
                <a:solidFill>
                  <a:schemeClr val="lt1"/>
                </a:solidFill>
                <a:latin typeface="Malgun Gothic" charset="0"/>
                <a:ea typeface="Malgun Gothic" charset="0"/>
                <a:cs typeface="Malgun Gothic" charset="0"/>
              </a:rPr>
              <a:t>회원 정보 변경</a:t>
            </a:r>
            <a:endParaRPr lang="ko-KR" altLang="en-US" sz="1100">
              <a:solidFill>
                <a:schemeClr val="lt1"/>
              </a:solidFill>
              <a:latin typeface="Malgun Gothic" charset="0"/>
              <a:ea typeface="Malgun Gothic" charset="0"/>
              <a:cs typeface="Malgun Gothic" charset="0"/>
            </a:endParaRPr>
          </a:p>
        </p:txBody>
      </p:sp>
      <p:sp>
        <p:nvSpPr>
          <p:cNvPr id="1540" name="Rect 0"/>
          <p:cNvSpPr>
            <a:spLocks/>
          </p:cNvSpPr>
          <p:nvPr/>
        </p:nvSpPr>
        <p:spPr>
          <a:xfrm rot="0">
            <a:off x="56515" y="620395"/>
            <a:ext cx="4177030" cy="217805"/>
          </a:xfrm>
          <a:prstGeom prst="rect"/>
          <a:solidFill>
            <a:srgbClr val="FF5050"/>
          </a:solidFill>
          <a:ln w="9525" cap="flat" cmpd="sng">
            <a:solidFill>
              <a:srgbClr val="7F7F7F">
                <a:alpha val="100000"/>
              </a:srgbClr>
            </a:solidFill>
            <a:prstDash val="solid"/>
            <a:miter lim="800000"/>
          </a:ln>
        </p:spPr>
        <p:txBody>
          <a:bodyPr wrap="square" lIns="0" tIns="45720" rIns="0" bIns="45720" numCol="1" vert="horz" anchor="ctr">
            <a:noAutofit/>
          </a:bodyPr>
          <a:lstStyle/>
          <a:p>
            <a:pPr marL="0" indent="0" rtl="0" algn="ctr" latinLnBrk="0">
              <a:spcBef>
                <a:spcPts val="0"/>
              </a:spcBef>
              <a:spcAft>
                <a:spcPts val="0"/>
              </a:spcAft>
              <a:buFontTx/>
              <a:buNone/>
            </a:pPr>
            <a:r>
              <a:rPr lang="ko-KR" sz="900">
                <a:solidFill>
                  <a:schemeClr val="lt1"/>
                </a:solidFill>
                <a:latin typeface="Malgun Gothic" charset="0"/>
                <a:ea typeface="Malgun Gothic" charset="0"/>
                <a:cs typeface="Malgun Gothic" charset="0"/>
              </a:rPr>
              <a:t>로그인 한 사람만 내부데이터 볼 수 있음</a:t>
            </a:r>
            <a:endParaRPr lang="ko-KR" altLang="en-US" sz="900">
              <a:solidFill>
                <a:schemeClr val="lt1"/>
              </a:solidFill>
              <a:latin typeface="Malgun Gothic" charset="0"/>
              <a:ea typeface="Malgun Gothic" charset="0"/>
              <a:cs typeface="Malgun Gothic" charset="0"/>
            </a:endParaRPr>
          </a:p>
        </p:txBody>
      </p:sp>
      <p:sp>
        <p:nvSpPr>
          <p:cNvPr id="1541" name="Rect 0"/>
          <p:cNvSpPr txBox="1">
            <a:spLocks/>
          </p:cNvSpPr>
          <p:nvPr/>
        </p:nvSpPr>
        <p:spPr>
          <a:xfrm rot="0">
            <a:off x="848360" y="2118360"/>
            <a:ext cx="915035" cy="215265"/>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800" b="1">
                <a:solidFill>
                  <a:schemeClr val="lt1"/>
                </a:solidFill>
                <a:latin typeface="Malgun Gothic" charset="0"/>
                <a:ea typeface="Malgun Gothic" charset="0"/>
                <a:cs typeface="Malgun Gothic" charset="0"/>
              </a:rPr>
              <a:t>비밀번호 변경</a:t>
            </a:r>
            <a:endParaRPr lang="ko-KR" altLang="en-US" sz="800" b="1">
              <a:solidFill>
                <a:schemeClr val="lt1"/>
              </a:solidFill>
              <a:latin typeface="Malgun Gothic" charset="0"/>
              <a:ea typeface="Malgun Gothic" charset="0"/>
              <a:cs typeface="Malgun Gothic" charset="0"/>
            </a:endParaRPr>
          </a:p>
        </p:txBody>
      </p:sp>
      <p:sp>
        <p:nvSpPr>
          <p:cNvPr id="1542" name="Rect 0"/>
          <p:cNvSpPr txBox="1">
            <a:spLocks/>
          </p:cNvSpPr>
          <p:nvPr/>
        </p:nvSpPr>
        <p:spPr>
          <a:xfrm rot="0">
            <a:off x="848360" y="2562225"/>
            <a:ext cx="915035" cy="200025"/>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700" b="1">
                <a:solidFill>
                  <a:schemeClr val="lt1"/>
                </a:solidFill>
                <a:latin typeface="Malgun Gothic" charset="0"/>
                <a:ea typeface="Malgun Gothic" charset="0"/>
                <a:cs typeface="Malgun Gothic" charset="0"/>
              </a:rPr>
              <a:t>새 비밀전호 입력</a:t>
            </a:r>
            <a:endParaRPr lang="ko-KR" altLang="en-US" sz="700" b="1">
              <a:solidFill>
                <a:schemeClr val="lt1"/>
              </a:solidFill>
              <a:latin typeface="Malgun Gothic" charset="0"/>
              <a:ea typeface="Malgun Gothic" charset="0"/>
              <a:cs typeface="Malgun Gothic" charset="0"/>
            </a:endParaRPr>
          </a:p>
        </p:txBody>
      </p:sp>
      <p:sp>
        <p:nvSpPr>
          <p:cNvPr id="1543" name="Rect 0"/>
          <p:cNvSpPr txBox="1">
            <a:spLocks/>
          </p:cNvSpPr>
          <p:nvPr/>
        </p:nvSpPr>
        <p:spPr>
          <a:xfrm rot="0">
            <a:off x="848360" y="2777490"/>
            <a:ext cx="1109980" cy="200025"/>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700" b="1">
                <a:solidFill>
                  <a:schemeClr val="lt1"/>
                </a:solidFill>
                <a:latin typeface="Malgun Gothic" charset="0"/>
                <a:ea typeface="Malgun Gothic" charset="0"/>
                <a:cs typeface="Malgun Gothic" charset="0"/>
              </a:rPr>
              <a:t>새 비밀전호 재입력</a:t>
            </a:r>
            <a:endParaRPr lang="ko-KR" altLang="en-US" sz="700" b="1">
              <a:solidFill>
                <a:schemeClr val="lt1"/>
              </a:solidFill>
              <a:latin typeface="Malgun Gothic" charset="0"/>
              <a:ea typeface="Malgun Gothic" charset="0"/>
              <a:cs typeface="Malgun Gothic" charset="0"/>
            </a:endParaRPr>
          </a:p>
        </p:txBody>
      </p:sp>
      <p:sp>
        <p:nvSpPr>
          <p:cNvPr id="1544" name="Rect 0"/>
          <p:cNvSpPr>
            <a:spLocks/>
          </p:cNvSpPr>
          <p:nvPr/>
        </p:nvSpPr>
        <p:spPr>
          <a:xfrm rot="0">
            <a:off x="1963420" y="2348865"/>
            <a:ext cx="1246505" cy="144780"/>
          </a:xfrm>
          <a:prstGeom prst="rect"/>
          <a:noFill/>
          <a:ln w="12700" cap="flat" cmpd="sng">
            <a:solidFill>
              <a:schemeClr val="lt1">
                <a:alpha val="100000"/>
              </a:schemeClr>
            </a:solidFill>
            <a:prstDash val="solid"/>
            <a:miter lim="800000"/>
          </a:ln>
        </p:spPr>
        <p:txBody>
          <a:bodyPr wrap="square" lIns="91440" tIns="45720" rIns="91440" bIns="45720" numCol="1" vert="horz" anchor="ctr">
            <a:noAutofit/>
          </a:bodyPr>
          <a:lstStyle/>
          <a:p>
            <a:pPr marL="0" indent="0" rtl="0" algn="ctr" latinLnBrk="0">
              <a:spcBef>
                <a:spcPts val="0"/>
              </a:spcBef>
              <a:spcAft>
                <a:spcPts val="0"/>
              </a:spcAft>
              <a:buFontTx/>
              <a:buNone/>
            </a:pPr>
            <a:endParaRPr lang="ko-KR" altLang="en-US"/>
          </a:p>
        </p:txBody>
      </p:sp>
      <p:sp>
        <p:nvSpPr>
          <p:cNvPr id="1545" name="Rect 0"/>
          <p:cNvSpPr>
            <a:spLocks/>
          </p:cNvSpPr>
          <p:nvPr/>
        </p:nvSpPr>
        <p:spPr>
          <a:xfrm rot="0">
            <a:off x="1963420" y="2607310"/>
            <a:ext cx="1246505" cy="144780"/>
          </a:xfrm>
          <a:prstGeom prst="rect"/>
          <a:noFill/>
          <a:ln w="12700" cap="flat" cmpd="sng">
            <a:solidFill>
              <a:schemeClr val="lt1">
                <a:alpha val="100000"/>
              </a:schemeClr>
            </a:solidFill>
            <a:prstDash val="solid"/>
            <a:miter lim="800000"/>
          </a:ln>
        </p:spPr>
        <p:txBody>
          <a:bodyPr wrap="square" lIns="91440" tIns="45720" rIns="91440" bIns="45720" numCol="1" vert="horz" anchor="ctr">
            <a:noAutofit/>
          </a:bodyPr>
          <a:lstStyle/>
          <a:p>
            <a:pPr marL="0" indent="0" rtl="0" algn="ctr" latinLnBrk="0">
              <a:spcBef>
                <a:spcPts val="0"/>
              </a:spcBef>
              <a:spcAft>
                <a:spcPts val="0"/>
              </a:spcAft>
              <a:buFontTx/>
              <a:buNone/>
            </a:pPr>
            <a:endParaRPr lang="ko-KR" altLang="en-US"/>
          </a:p>
        </p:txBody>
      </p:sp>
      <p:sp>
        <p:nvSpPr>
          <p:cNvPr id="1546" name="Rect 0"/>
          <p:cNvSpPr>
            <a:spLocks/>
          </p:cNvSpPr>
          <p:nvPr/>
        </p:nvSpPr>
        <p:spPr>
          <a:xfrm rot="0">
            <a:off x="1963420" y="2822575"/>
            <a:ext cx="1246505" cy="144780"/>
          </a:xfrm>
          <a:prstGeom prst="rect"/>
          <a:noFill/>
          <a:ln w="12700" cap="flat" cmpd="sng">
            <a:solidFill>
              <a:schemeClr val="lt1">
                <a:alpha val="100000"/>
              </a:schemeClr>
            </a:solidFill>
            <a:prstDash val="solid"/>
            <a:miter lim="800000"/>
          </a:ln>
        </p:spPr>
        <p:txBody>
          <a:bodyPr wrap="square" lIns="91440" tIns="45720" rIns="91440" bIns="45720" numCol="1" vert="horz" anchor="ctr">
            <a:noAutofit/>
          </a:bodyPr>
          <a:lstStyle/>
          <a:p>
            <a:pPr marL="0" indent="0" rtl="0" algn="ctr" latinLnBrk="0">
              <a:spcBef>
                <a:spcPts val="0"/>
              </a:spcBef>
              <a:spcAft>
                <a:spcPts val="0"/>
              </a:spcAft>
              <a:buFontTx/>
              <a:buNone/>
            </a:pPr>
            <a:endParaRPr lang="ko-KR" altLang="en-US"/>
          </a:p>
        </p:txBody>
      </p:sp>
      <p:sp>
        <p:nvSpPr>
          <p:cNvPr id="1549" name="Rect 0"/>
          <p:cNvSpPr>
            <a:spLocks/>
          </p:cNvSpPr>
          <p:nvPr/>
        </p:nvSpPr>
        <p:spPr>
          <a:xfrm rot="0">
            <a:off x="1763395" y="4222750"/>
            <a:ext cx="1523365" cy="155575"/>
          </a:xfrm>
          <a:prstGeom prst="rect"/>
          <a:noFill/>
          <a:ln w="12700" cap="flat" cmpd="sng">
            <a:solidFill>
              <a:schemeClr val="lt1">
                <a:alpha val="100000"/>
              </a:schemeClr>
            </a:solidFill>
            <a:prstDash val="solid"/>
            <a:miter lim="800000"/>
          </a:ln>
        </p:spPr>
        <p:txBody>
          <a:bodyPr wrap="square" lIns="91440" tIns="45720" rIns="91440" bIns="45720" numCol="1" vert="horz" anchor="ctr">
            <a:noAutofit/>
          </a:bodyPr>
          <a:lstStyle/>
          <a:p>
            <a:pPr marL="0" indent="0" rtl="0" algn="ctr" latinLnBrk="0">
              <a:spcBef>
                <a:spcPts val="0"/>
              </a:spcBef>
              <a:spcAft>
                <a:spcPts val="0"/>
              </a:spcAft>
              <a:buFontTx/>
              <a:buNone/>
            </a:pPr>
            <a:endParaRPr lang="ko-KR" altLang="en-US"/>
          </a:p>
        </p:txBody>
      </p:sp>
      <p:sp>
        <p:nvSpPr>
          <p:cNvPr id="1550" name="Rect 0"/>
          <p:cNvSpPr>
            <a:spLocks/>
          </p:cNvSpPr>
          <p:nvPr/>
        </p:nvSpPr>
        <p:spPr>
          <a:xfrm rot="0">
            <a:off x="1732280" y="4180840"/>
            <a:ext cx="1506855" cy="215265"/>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800" b="1">
                <a:solidFill>
                  <a:schemeClr val="lt1"/>
                </a:solidFill>
                <a:latin typeface="Malgun Gothic" charset="0"/>
                <a:ea typeface="Malgun Gothic" charset="0"/>
                <a:cs typeface="Malgun Gothic" charset="0"/>
              </a:rPr>
              <a:t>010-1111-2222</a:t>
            </a:r>
            <a:endParaRPr lang="ko-KR" altLang="en-US" sz="800" b="1">
              <a:solidFill>
                <a:schemeClr val="lt1"/>
              </a:solidFill>
              <a:latin typeface="Malgun Gothic" charset="0"/>
              <a:ea typeface="Malgun Gothic" charset="0"/>
              <a:cs typeface="Malgun Gothic" charset="0"/>
            </a:endParaRPr>
          </a:p>
        </p:txBody>
      </p:sp>
      <p:sp>
        <p:nvSpPr>
          <p:cNvPr id="1563" name="Rect 0"/>
          <p:cNvSpPr txBox="1">
            <a:spLocks/>
          </p:cNvSpPr>
          <p:nvPr/>
        </p:nvSpPr>
        <p:spPr>
          <a:xfrm rot="0">
            <a:off x="522605" y="938530"/>
            <a:ext cx="6158230" cy="304165"/>
          </a:xfrm>
          <a:prstGeom prst="rect"/>
          <a:solidFill>
            <a:srgbClr val="595959"/>
          </a:solidFill>
          <a:ln w="9525" cap="flat" cmpd="sng">
            <a:solidFill>
              <a:srgbClr val="595959">
                <a:alpha val="100000"/>
              </a:srgbClr>
            </a:solidFill>
            <a:prstDash val="solid"/>
            <a:round/>
          </a:ln>
        </p:spPr>
        <p:txBody>
          <a:bodyPr wrap="square" lIns="91440" tIns="45720" rIns="91440" bIns="45720" numCol="1" vert="horz" anchor="t">
            <a:spAutoFit/>
          </a:bodyPr>
          <a:lstStyle/>
          <a:p>
            <a:pPr marL="0" indent="0" rtl="0" algn="l" latinLnBrk="0">
              <a:spcBef>
                <a:spcPts val="0"/>
              </a:spcBef>
              <a:spcAft>
                <a:spcPts val="0"/>
              </a:spcAft>
              <a:buFontTx/>
              <a:buNone/>
            </a:pPr>
            <a:endParaRPr lang="ko-KR" altLang="en-US"/>
          </a:p>
        </p:txBody>
      </p:sp>
      <p:sp>
        <p:nvSpPr>
          <p:cNvPr id="1564" name="Rect 0"/>
          <p:cNvSpPr txBox="1">
            <a:spLocks/>
          </p:cNvSpPr>
          <p:nvPr/>
        </p:nvSpPr>
        <p:spPr>
          <a:xfrm rot="0">
            <a:off x="540385" y="938530"/>
            <a:ext cx="556260" cy="262890"/>
          </a:xfrm>
          <a:prstGeom prst="rect"/>
          <a:noFill/>
          <a:ln w="0">
            <a:noFill/>
            <a:prstDash/>
          </a:ln>
        </p:spPr>
        <p:txBody>
          <a:bodyPr wrap="square" lIns="91440" tIns="45720" rIns="91440" bIns="45720" numCol="1" vert="horz" anchor="t">
            <a:spAutoFit/>
          </a:bodyPr>
          <a:lstStyle/>
          <a:p>
            <a:pPr marL="0" indent="0" rtl="0" algn="ctr" latinLnBrk="0">
              <a:spcBef>
                <a:spcPts val="0"/>
              </a:spcBef>
              <a:spcAft>
                <a:spcPts val="0"/>
              </a:spcAft>
              <a:buFontTx/>
              <a:buNone/>
            </a:pPr>
            <a:r>
              <a:rPr lang="ko-KR" sz="1100">
                <a:solidFill>
                  <a:schemeClr val="lt1"/>
                </a:solidFill>
                <a:latin typeface="Malgun Gothic" charset="0"/>
                <a:ea typeface="Malgun Gothic" charset="0"/>
                <a:cs typeface="Malgun Gothic" charset="0"/>
              </a:rPr>
              <a:t>로고</a:t>
            </a:r>
            <a:endParaRPr lang="ko-KR" altLang="en-US" sz="1100">
              <a:solidFill>
                <a:schemeClr val="lt1"/>
              </a:solidFill>
              <a:latin typeface="Malgun Gothic" charset="0"/>
              <a:ea typeface="Malgun Gothic" charset="0"/>
              <a:cs typeface="Malgun Gothic" charset="0"/>
            </a:endParaRPr>
          </a:p>
        </p:txBody>
      </p:sp>
      <p:sp>
        <p:nvSpPr>
          <p:cNvPr id="1565" name="Rect 0"/>
          <p:cNvSpPr txBox="1">
            <a:spLocks/>
          </p:cNvSpPr>
          <p:nvPr/>
        </p:nvSpPr>
        <p:spPr>
          <a:xfrm rot="0">
            <a:off x="1673860" y="938530"/>
            <a:ext cx="556260" cy="262890"/>
          </a:xfrm>
          <a:prstGeom prst="rect"/>
          <a:noFill/>
          <a:ln w="0">
            <a:noFill/>
            <a:prstDash/>
          </a:ln>
        </p:spPr>
        <p:txBody>
          <a:bodyPr wrap="square" lIns="91440" tIns="45720" rIns="91440" bIns="45720" numCol="1" vert="horz" anchor="t">
            <a:spAutoFit/>
          </a:bodyPr>
          <a:lstStyle/>
          <a:p>
            <a:pPr marL="0" indent="0" rtl="0" algn="ctr" latinLnBrk="0">
              <a:spcBef>
                <a:spcPts val="0"/>
              </a:spcBef>
              <a:spcAft>
                <a:spcPts val="0"/>
              </a:spcAft>
              <a:buFontTx/>
              <a:buNone/>
            </a:pPr>
            <a:r>
              <a:rPr lang="ko-KR" sz="1100">
                <a:solidFill>
                  <a:schemeClr val="lt1"/>
                </a:solidFill>
                <a:latin typeface="Malgun Gothic" charset="0"/>
                <a:ea typeface="Malgun Gothic" charset="0"/>
                <a:cs typeface="Malgun Gothic" charset="0"/>
              </a:rPr>
              <a:t>뉴스</a:t>
            </a:r>
            <a:endParaRPr lang="ko-KR" altLang="en-US" sz="1100">
              <a:solidFill>
                <a:schemeClr val="lt1"/>
              </a:solidFill>
              <a:latin typeface="Malgun Gothic" charset="0"/>
              <a:ea typeface="Malgun Gothic" charset="0"/>
              <a:cs typeface="Malgun Gothic" charset="0"/>
            </a:endParaRPr>
          </a:p>
        </p:txBody>
      </p:sp>
      <p:sp>
        <p:nvSpPr>
          <p:cNvPr id="1566" name="Rect 0"/>
          <p:cNvSpPr txBox="1">
            <a:spLocks/>
          </p:cNvSpPr>
          <p:nvPr/>
        </p:nvSpPr>
        <p:spPr>
          <a:xfrm rot="0">
            <a:off x="2319020" y="942975"/>
            <a:ext cx="556260" cy="262890"/>
          </a:xfrm>
          <a:prstGeom prst="rect"/>
          <a:noFill/>
          <a:ln w="0">
            <a:noFill/>
            <a:prstDash/>
          </a:ln>
        </p:spPr>
        <p:txBody>
          <a:bodyPr wrap="square" lIns="91440" tIns="45720" rIns="91440" bIns="45720" numCol="1" vert="horz" anchor="t">
            <a:spAutoFit/>
          </a:bodyPr>
          <a:lstStyle/>
          <a:p>
            <a:pPr marL="0" indent="0" rtl="0" algn="ctr" latinLnBrk="0">
              <a:spcBef>
                <a:spcPts val="0"/>
              </a:spcBef>
              <a:spcAft>
                <a:spcPts val="0"/>
              </a:spcAft>
              <a:buFontTx/>
              <a:buNone/>
            </a:pPr>
            <a:r>
              <a:rPr lang="ko-KR" sz="1100">
                <a:solidFill>
                  <a:schemeClr val="lt1"/>
                </a:solidFill>
                <a:latin typeface="Malgun Gothic" charset="0"/>
                <a:ea typeface="Malgun Gothic" charset="0"/>
                <a:cs typeface="Malgun Gothic" charset="0"/>
              </a:rPr>
              <a:t>Q&amp;A</a:t>
            </a:r>
            <a:endParaRPr lang="ko-KR" altLang="en-US" sz="1100">
              <a:solidFill>
                <a:schemeClr val="lt1"/>
              </a:solidFill>
              <a:latin typeface="Malgun Gothic" charset="0"/>
              <a:ea typeface="Malgun Gothic" charset="0"/>
              <a:cs typeface="Malgun Gothic" charset="0"/>
            </a:endParaRPr>
          </a:p>
        </p:txBody>
      </p:sp>
      <p:sp>
        <p:nvSpPr>
          <p:cNvPr id="1567" name="Rect 0"/>
          <p:cNvSpPr txBox="1">
            <a:spLocks/>
          </p:cNvSpPr>
          <p:nvPr/>
        </p:nvSpPr>
        <p:spPr>
          <a:xfrm rot="0">
            <a:off x="6040120" y="929640"/>
            <a:ext cx="649605" cy="262890"/>
          </a:xfrm>
          <a:prstGeom prst="rect"/>
          <a:noFill/>
          <a:ln w="0">
            <a:noFill/>
            <a:prstDash/>
          </a:ln>
        </p:spPr>
        <p:txBody>
          <a:bodyPr wrap="square" lIns="91440" tIns="45720" rIns="91440" bIns="45720" numCol="1" vert="horz" anchor="t">
            <a:spAutoFit/>
          </a:bodyPr>
          <a:lstStyle/>
          <a:p>
            <a:pPr marL="0" indent="0" rtl="0" algn="ctr" latinLnBrk="0">
              <a:spcBef>
                <a:spcPts val="0"/>
              </a:spcBef>
              <a:spcAft>
                <a:spcPts val="0"/>
              </a:spcAft>
              <a:buFontTx/>
              <a:buNone/>
            </a:pPr>
            <a:r>
              <a:rPr lang="ko-KR" sz="1100">
                <a:solidFill>
                  <a:schemeClr val="lt1"/>
                </a:solidFill>
                <a:latin typeface="Malgun Gothic" charset="0"/>
                <a:ea typeface="Malgun Gothic" charset="0"/>
                <a:cs typeface="Malgun Gothic" charset="0"/>
              </a:rPr>
              <a:t>홍길동</a:t>
            </a:r>
            <a:endParaRPr lang="ko-KR" altLang="en-US" sz="1100">
              <a:solidFill>
                <a:schemeClr val="lt1"/>
              </a:solidFill>
              <a:latin typeface="Malgun Gothic" charset="0"/>
              <a:ea typeface="Malgun Gothic" charset="0"/>
              <a:cs typeface="Malgun Gothic" charset="0"/>
            </a:endParaRPr>
          </a:p>
        </p:txBody>
      </p:sp>
      <p:sp>
        <p:nvSpPr>
          <p:cNvPr id="1568" name="Rect 0"/>
          <p:cNvSpPr txBox="1">
            <a:spLocks/>
          </p:cNvSpPr>
          <p:nvPr/>
        </p:nvSpPr>
        <p:spPr>
          <a:xfrm rot="0">
            <a:off x="1073785" y="938530"/>
            <a:ext cx="556260" cy="262890"/>
          </a:xfrm>
          <a:prstGeom prst="rect"/>
          <a:noFill/>
          <a:ln w="0">
            <a:noFill/>
            <a:prstDash/>
          </a:ln>
        </p:spPr>
        <p:txBody>
          <a:bodyPr wrap="square" lIns="91440" tIns="45720" rIns="91440" bIns="45720" numCol="1" vert="horz" anchor="t">
            <a:spAutoFit/>
          </a:bodyPr>
          <a:lstStyle/>
          <a:p>
            <a:pPr marL="0" indent="0" rtl="0" algn="ctr" latinLnBrk="0">
              <a:spcBef>
                <a:spcPts val="0"/>
              </a:spcBef>
              <a:spcAft>
                <a:spcPts val="0"/>
              </a:spcAft>
              <a:buFontTx/>
              <a:buNone/>
            </a:pPr>
            <a:r>
              <a:rPr lang="ko-KR" sz="1100">
                <a:solidFill>
                  <a:schemeClr val="lt1"/>
                </a:solidFill>
                <a:latin typeface="Malgun Gothic" charset="0"/>
                <a:ea typeface="Malgun Gothic" charset="0"/>
                <a:cs typeface="Malgun Gothic" charset="0"/>
              </a:rPr>
              <a:t>전체</a:t>
            </a:r>
            <a:endParaRPr lang="ko-KR" altLang="en-US" sz="1100">
              <a:solidFill>
                <a:schemeClr val="lt1"/>
              </a:solidFill>
              <a:latin typeface="Malgun Gothic" charset="0"/>
              <a:ea typeface="Malgun Gothic" charset="0"/>
              <a:cs typeface="Malgun Gothic" charset="0"/>
            </a:endParaRPr>
          </a:p>
        </p:txBody>
      </p:sp>
      <p:sp>
        <p:nvSpPr>
          <p:cNvPr id="1569" name="Rect 0"/>
          <p:cNvSpPr>
            <a:spLocks/>
          </p:cNvSpPr>
          <p:nvPr/>
        </p:nvSpPr>
        <p:spPr>
          <a:xfrm rot="16200000">
            <a:off x="5939155" y="1047750"/>
            <a:ext cx="81280" cy="144780"/>
          </a:xfrm>
          <a:prstGeom prst="flowChartDelay"/>
          <a:solidFill>
            <a:srgbClr val="7F7F7F"/>
          </a:solidFill>
          <a:ln w="0">
            <a:noFill/>
            <a:prstDash/>
          </a:ln>
        </p:spPr>
        <p:txBody>
          <a:bodyPr wrap="square" lIns="91440" tIns="45720" rIns="91440" bIns="45720" numCol="1" vert="horz" anchor="ctr">
            <a:noAutofit/>
          </a:bodyPr>
          <a:lstStyle/>
          <a:p>
            <a:pPr marL="0" indent="0" rtl="0" algn="ctr" latinLnBrk="0">
              <a:spcBef>
                <a:spcPts val="0"/>
              </a:spcBef>
              <a:spcAft>
                <a:spcPts val="0"/>
              </a:spcAft>
              <a:buFontTx/>
              <a:buNone/>
            </a:pPr>
            <a:endParaRPr lang="ko-KR" altLang="en-US"/>
          </a:p>
        </p:txBody>
      </p:sp>
      <p:sp>
        <p:nvSpPr>
          <p:cNvPr id="1570" name="Rect 0"/>
          <p:cNvSpPr>
            <a:spLocks/>
          </p:cNvSpPr>
          <p:nvPr/>
        </p:nvSpPr>
        <p:spPr>
          <a:xfrm rot="0">
            <a:off x="5942965" y="988060"/>
            <a:ext cx="73025" cy="73025"/>
          </a:xfrm>
          <a:prstGeom prst="ellipse"/>
          <a:solidFill>
            <a:srgbClr val="7F7F7F"/>
          </a:solidFill>
          <a:ln w="0">
            <a:noFill/>
            <a:prstDash/>
          </a:ln>
        </p:spPr>
        <p:txBody>
          <a:bodyPr wrap="square" lIns="91440" tIns="45720" rIns="91440" bIns="45720" numCol="1" vert="horz" anchor="ctr">
            <a:noAutofit/>
          </a:bodyPr>
          <a:lstStyle/>
          <a:p>
            <a:pPr marL="0" indent="0" rtl="0" algn="ctr" latinLnBrk="0">
              <a:spcBef>
                <a:spcPts val="0"/>
              </a:spcBef>
              <a:spcAft>
                <a:spcPts val="0"/>
              </a:spcAft>
              <a:buFontTx/>
              <a:buNone/>
            </a:pPr>
            <a:endParaRPr lang="ko-KR" altLang="en-US"/>
          </a:p>
        </p:txBody>
      </p:sp>
      <p:cxnSp>
        <p:nvCxnSpPr>
          <p:cNvPr id="1580" name="Rect 0"/>
          <p:cNvCxnSpPr/>
          <p:nvPr/>
        </p:nvCxnSpPr>
        <p:spPr>
          <a:xfrm rot="0" flipH="1">
            <a:off x="960755" y="2063750"/>
            <a:ext cx="2918460" cy="635"/>
          </a:xfrm>
          <a:prstGeom prst="line"/>
          <a:ln w="9525" cap="flat" cmpd="sng">
            <a:solidFill>
              <a:schemeClr val="bg1">
                <a:lumMod val="75000"/>
                <a:lumOff val="0"/>
                <a:alpha val="10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81" name="Rect 0"/>
          <p:cNvCxnSpPr/>
          <p:nvPr/>
        </p:nvCxnSpPr>
        <p:spPr>
          <a:xfrm rot="0" flipH="1">
            <a:off x="960755" y="3024505"/>
            <a:ext cx="2918460" cy="635"/>
          </a:xfrm>
          <a:prstGeom prst="line"/>
          <a:ln w="9525" cap="flat" cmpd="sng">
            <a:solidFill>
              <a:schemeClr val="bg1">
                <a:lumMod val="75000"/>
                <a:lumOff val="0"/>
                <a:alpha val="10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82" name="Rect 0"/>
          <p:cNvCxnSpPr/>
          <p:nvPr/>
        </p:nvCxnSpPr>
        <p:spPr>
          <a:xfrm rot="0" flipH="1">
            <a:off x="960755" y="4079240"/>
            <a:ext cx="2918460" cy="635"/>
          </a:xfrm>
          <a:prstGeom prst="line"/>
          <a:ln w="9525" cap="flat" cmpd="sng">
            <a:solidFill>
              <a:schemeClr val="bg1">
                <a:lumMod val="75000"/>
                <a:lumOff val="0"/>
                <a:alpha val="10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83" name="Rect 0"/>
          <p:cNvCxnSpPr/>
          <p:nvPr/>
        </p:nvCxnSpPr>
        <p:spPr>
          <a:xfrm rot="0" flipH="1">
            <a:off x="960755" y="4506595"/>
            <a:ext cx="2918460" cy="635"/>
          </a:xfrm>
          <a:prstGeom prst="line"/>
          <a:ln w="9525" cap="flat" cmpd="sng">
            <a:solidFill>
              <a:schemeClr val="bg1">
                <a:lumMod val="75000"/>
                <a:lumOff val="0"/>
                <a:alpha val="10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84" name="Rect 0"/>
          <p:cNvSpPr>
            <a:spLocks/>
          </p:cNvSpPr>
          <p:nvPr/>
        </p:nvSpPr>
        <p:spPr>
          <a:xfrm rot="0">
            <a:off x="1572895" y="3310255"/>
            <a:ext cx="633095" cy="154305"/>
          </a:xfrm>
          <a:prstGeom prst="rect"/>
          <a:noFill/>
          <a:ln w="12700" cap="flat" cmpd="sng">
            <a:solidFill>
              <a:schemeClr val="lt1">
                <a:alpha val="100000"/>
              </a:schemeClr>
            </a:solidFill>
            <a:prstDash val="solid"/>
            <a:miter lim="800000"/>
          </a:ln>
        </p:spPr>
        <p:txBody>
          <a:bodyPr wrap="square" lIns="91440" tIns="45720" rIns="91440" bIns="45720" numCol="1" vert="horz" anchor="ctr">
            <a:noAutofit/>
          </a:bodyPr>
          <a:lstStyle/>
          <a:p>
            <a:pPr marL="0" indent="0" rtl="0" algn="l" latinLnBrk="0">
              <a:spcBef>
                <a:spcPts val="0"/>
              </a:spcBef>
              <a:spcAft>
                <a:spcPts val="0"/>
              </a:spcAft>
              <a:buFontTx/>
              <a:buNone/>
            </a:pPr>
            <a:r>
              <a:rPr lang="ko-KR" sz="800">
                <a:solidFill>
                  <a:schemeClr val="bg1"/>
                </a:solidFill>
              </a:rPr>
              <a:t>491-13</a:t>
            </a:r>
            <a:endParaRPr lang="ko-KR" altLang="en-US" sz="800">
              <a:solidFill>
                <a:schemeClr val="bg1"/>
              </a:solidFill>
            </a:endParaRPr>
          </a:p>
        </p:txBody>
      </p:sp>
      <p:sp>
        <p:nvSpPr>
          <p:cNvPr id="1585" name="Rect 0"/>
          <p:cNvSpPr>
            <a:spLocks/>
          </p:cNvSpPr>
          <p:nvPr/>
        </p:nvSpPr>
        <p:spPr>
          <a:xfrm rot="0">
            <a:off x="1572895" y="3535680"/>
            <a:ext cx="2282190" cy="142875"/>
          </a:xfrm>
          <a:prstGeom prst="rect"/>
          <a:noFill/>
          <a:ln w="12700" cap="flat" cmpd="sng">
            <a:solidFill>
              <a:schemeClr val="lt1">
                <a:alpha val="100000"/>
              </a:schemeClr>
            </a:solidFill>
            <a:prstDash val="solid"/>
            <a:miter lim="800000"/>
          </a:ln>
        </p:spPr>
        <p:txBody>
          <a:bodyPr wrap="square" lIns="91440" tIns="45720" rIns="91440" bIns="45720" numCol="1" vert="horz" anchor="ctr">
            <a:noAutofit/>
          </a:bodyPr>
          <a:lstStyle/>
          <a:p>
            <a:pPr marL="0" indent="0" rtl="0" algn="l" latinLnBrk="0">
              <a:spcBef>
                <a:spcPts val="0"/>
              </a:spcBef>
              <a:spcAft>
                <a:spcPts val="0"/>
              </a:spcAft>
              <a:buFontTx/>
              <a:buNone/>
            </a:pPr>
            <a:r>
              <a:rPr lang="ko-KR" sz="800">
                <a:solidFill>
                  <a:schemeClr val="bg1"/>
                </a:solidFill>
              </a:rPr>
              <a:t>경기도 수원시 팔달구 수원이로 211번길 21</a:t>
            </a:r>
            <a:endParaRPr lang="ko-KR" altLang="en-US" sz="800">
              <a:solidFill>
                <a:schemeClr val="bg1"/>
              </a:solidFill>
            </a:endParaRPr>
          </a:p>
        </p:txBody>
      </p:sp>
      <p:sp>
        <p:nvSpPr>
          <p:cNvPr id="1586" name="Rect 0"/>
          <p:cNvSpPr txBox="1">
            <a:spLocks/>
          </p:cNvSpPr>
          <p:nvPr/>
        </p:nvSpPr>
        <p:spPr>
          <a:xfrm rot="0">
            <a:off x="965835" y="3311525"/>
            <a:ext cx="915035" cy="200025"/>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700" b="1">
                <a:solidFill>
                  <a:schemeClr val="lt1"/>
                </a:solidFill>
                <a:latin typeface="Malgun Gothic" charset="0"/>
                <a:ea typeface="Malgun Gothic" charset="0"/>
                <a:cs typeface="Malgun Gothic" charset="0"/>
              </a:rPr>
              <a:t>우편번호</a:t>
            </a:r>
            <a:endParaRPr lang="ko-KR" altLang="en-US" sz="700" b="1">
              <a:solidFill>
                <a:schemeClr val="lt1"/>
              </a:solidFill>
              <a:latin typeface="Malgun Gothic" charset="0"/>
              <a:ea typeface="Malgun Gothic" charset="0"/>
              <a:cs typeface="Malgun Gothic" charset="0"/>
            </a:endParaRPr>
          </a:p>
        </p:txBody>
      </p:sp>
      <p:sp>
        <p:nvSpPr>
          <p:cNvPr id="1587" name="Rect 0"/>
          <p:cNvSpPr txBox="1">
            <a:spLocks/>
          </p:cNvSpPr>
          <p:nvPr/>
        </p:nvSpPr>
        <p:spPr>
          <a:xfrm rot="0">
            <a:off x="859790" y="2324735"/>
            <a:ext cx="915035" cy="200025"/>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700" b="1">
                <a:solidFill>
                  <a:schemeClr val="lt1"/>
                </a:solidFill>
                <a:latin typeface="Malgun Gothic" charset="0"/>
                <a:ea typeface="Malgun Gothic" charset="0"/>
                <a:cs typeface="Malgun Gothic" charset="0"/>
              </a:rPr>
              <a:t>현재 비밀번호</a:t>
            </a:r>
            <a:endParaRPr lang="ko-KR" altLang="en-US" sz="700" b="1">
              <a:solidFill>
                <a:schemeClr val="lt1"/>
              </a:solidFill>
              <a:latin typeface="Malgun Gothic" charset="0"/>
              <a:ea typeface="Malgun Gothic" charset="0"/>
              <a:cs typeface="Malgun Gothic" charset="0"/>
            </a:endParaRPr>
          </a:p>
        </p:txBody>
      </p:sp>
      <p:sp>
        <p:nvSpPr>
          <p:cNvPr id="1588" name="Rect 0"/>
          <p:cNvSpPr txBox="1">
            <a:spLocks/>
          </p:cNvSpPr>
          <p:nvPr/>
        </p:nvSpPr>
        <p:spPr>
          <a:xfrm rot="0">
            <a:off x="965835" y="3524885"/>
            <a:ext cx="915035" cy="200025"/>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700" b="1">
                <a:solidFill>
                  <a:schemeClr val="lt1"/>
                </a:solidFill>
                <a:latin typeface="Malgun Gothic" charset="0"/>
                <a:ea typeface="Malgun Gothic" charset="0"/>
                <a:cs typeface="Malgun Gothic" charset="0"/>
              </a:rPr>
              <a:t>주소</a:t>
            </a:r>
            <a:endParaRPr lang="ko-KR" altLang="en-US" sz="700" b="1">
              <a:solidFill>
                <a:schemeClr val="lt1"/>
              </a:solidFill>
              <a:latin typeface="Malgun Gothic" charset="0"/>
              <a:ea typeface="Malgun Gothic" charset="0"/>
              <a:cs typeface="Malgun Gothic" charset="0"/>
            </a:endParaRPr>
          </a:p>
        </p:txBody>
      </p:sp>
      <p:sp>
        <p:nvSpPr>
          <p:cNvPr id="1589" name="Rect 0"/>
          <p:cNvSpPr txBox="1">
            <a:spLocks/>
          </p:cNvSpPr>
          <p:nvPr/>
        </p:nvSpPr>
        <p:spPr>
          <a:xfrm rot="0">
            <a:off x="965835" y="3773805"/>
            <a:ext cx="915035" cy="200025"/>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700" b="1">
                <a:solidFill>
                  <a:schemeClr val="lt1"/>
                </a:solidFill>
                <a:latin typeface="Malgun Gothic" charset="0"/>
                <a:ea typeface="Malgun Gothic" charset="0"/>
                <a:cs typeface="Malgun Gothic" charset="0"/>
              </a:rPr>
              <a:t>상세주소</a:t>
            </a:r>
            <a:endParaRPr lang="ko-KR" altLang="en-US" sz="700" b="1">
              <a:solidFill>
                <a:schemeClr val="lt1"/>
              </a:solidFill>
              <a:latin typeface="Malgun Gothic" charset="0"/>
              <a:ea typeface="Malgun Gothic" charset="0"/>
              <a:cs typeface="Malgun Gothic" charset="0"/>
            </a:endParaRPr>
          </a:p>
        </p:txBody>
      </p:sp>
      <p:sp>
        <p:nvSpPr>
          <p:cNvPr id="1590" name="Rect 0"/>
          <p:cNvSpPr>
            <a:spLocks/>
          </p:cNvSpPr>
          <p:nvPr/>
        </p:nvSpPr>
        <p:spPr>
          <a:xfrm rot="0">
            <a:off x="1572895" y="3773170"/>
            <a:ext cx="1664970" cy="166370"/>
          </a:xfrm>
          <a:prstGeom prst="rect"/>
          <a:noFill/>
          <a:ln w="12700" cap="flat" cmpd="sng">
            <a:solidFill>
              <a:schemeClr val="lt1">
                <a:alpha val="100000"/>
              </a:schemeClr>
            </a:solidFill>
            <a:prstDash val="solid"/>
            <a:miter lim="800000"/>
          </a:ln>
        </p:spPr>
        <p:txBody>
          <a:bodyPr wrap="square" lIns="91440" tIns="45720" rIns="91440" bIns="45720" numCol="1" vert="horz" anchor="ctr">
            <a:noAutofit/>
          </a:bodyPr>
          <a:lstStyle/>
          <a:p>
            <a:pPr marL="0" indent="0" rtl="0" algn="l" latinLnBrk="0">
              <a:spcBef>
                <a:spcPts val="0"/>
              </a:spcBef>
              <a:spcAft>
                <a:spcPts val="0"/>
              </a:spcAft>
              <a:buFontTx/>
              <a:buNone/>
            </a:pPr>
            <a:r>
              <a:rPr lang="ko-KR" sz="800">
                <a:solidFill>
                  <a:schemeClr val="bg1"/>
                </a:solidFill>
              </a:rPr>
              <a:t>성원아파트 101동 305호</a:t>
            </a:r>
            <a:endParaRPr lang="ko-KR" altLang="en-US" sz="800">
              <a:solidFill>
                <a:schemeClr val="bg1"/>
              </a:solidFill>
            </a:endParaRPr>
          </a:p>
        </p:txBody>
      </p:sp>
      <p:sp>
        <p:nvSpPr>
          <p:cNvPr id="1597" name="Rect 0"/>
          <p:cNvSpPr txBox="1">
            <a:spLocks/>
          </p:cNvSpPr>
          <p:nvPr/>
        </p:nvSpPr>
        <p:spPr>
          <a:xfrm rot="0">
            <a:off x="899795" y="4607560"/>
            <a:ext cx="2340610" cy="215900"/>
          </a:xfrm>
          <a:prstGeom prst="rect"/>
          <a:noFill/>
          <a:ln w="9525" cap="flat" cmpd="sng">
            <a:solidFill>
              <a:srgbClr val="F2F2F2">
                <a:alpha val="100000"/>
              </a:srgbClr>
            </a:solidFill>
            <a:prstDash val="solid"/>
            <a:round/>
          </a:ln>
        </p:spPr>
        <p:txBody>
          <a:bodyPr wrap="square" lIns="91440" tIns="45720" rIns="91440" bIns="45720" numCol="1" vert="horz" anchor="t">
            <a:spAutoFit/>
          </a:bodyPr>
          <a:lstStyle/>
          <a:p>
            <a:pPr marL="0" indent="0" rtl="0" algn="l" latinLnBrk="0">
              <a:spcBef>
                <a:spcPts val="0"/>
              </a:spcBef>
              <a:spcAft>
                <a:spcPts val="0"/>
              </a:spcAft>
              <a:buFontTx/>
              <a:buNone/>
            </a:pPr>
            <a:r>
              <a:rPr lang="ko-KR" sz="800" b="1">
                <a:solidFill>
                  <a:schemeClr val="lt1"/>
                </a:solidFill>
                <a:latin typeface="Malgun Gothic" charset="0"/>
                <a:ea typeface="Malgun Gothic" charset="0"/>
                <a:cs typeface="Malgun Gothic" charset="0"/>
              </a:rPr>
              <a:t>회원탈퇴</a:t>
            </a:r>
            <a:endParaRPr lang="ko-KR" altLang="en-US" sz="800" b="1">
              <a:solidFill>
                <a:schemeClr val="lt1"/>
              </a:solidFill>
              <a:latin typeface="Malgun Gothic" charset="0"/>
              <a:ea typeface="Malgun Gothic" charset="0"/>
              <a:cs typeface="Malgun Gothic" charset="0"/>
            </a:endParaRPr>
          </a:p>
        </p:txBody>
      </p:sp>
      <p:sp>
        <p:nvSpPr>
          <p:cNvPr id="1598" name="Rect 0"/>
          <p:cNvSpPr>
            <a:spLocks/>
          </p:cNvSpPr>
          <p:nvPr/>
        </p:nvSpPr>
        <p:spPr>
          <a:xfrm rot="0">
            <a:off x="3693160" y="4944745"/>
            <a:ext cx="1735455" cy="198755"/>
          </a:xfrm>
          <a:prstGeom prst="roundRect">
            <a:avLst>
              <a:gd name="adj" fmla="val 16667"/>
            </a:avLst>
          </a:prstGeom>
          <a:noFill/>
          <a:ln w="9525" cap="flat" cmpd="sng">
            <a:solidFill>
              <a:srgbClr val="7F7F7F">
                <a:alpha val="100000"/>
              </a:srgbClr>
            </a:solidFill>
            <a:prstDash val="solid"/>
            <a:miter lim="800000"/>
          </a:ln>
        </p:spPr>
        <p:txBody>
          <a:bodyPr wrap="square" lIns="0" tIns="45720" rIns="0" bIns="45720" numCol="1" vert="horz" anchor="ctr">
            <a:noAutofit/>
          </a:bodyPr>
          <a:lstStyle/>
          <a:p>
            <a:pPr marL="0" indent="0" rtl="0" algn="ctr" latinLnBrk="0">
              <a:spcBef>
                <a:spcPts val="0"/>
              </a:spcBef>
              <a:spcAft>
                <a:spcPts val="0"/>
              </a:spcAft>
              <a:buFontTx/>
              <a:buNone/>
            </a:pPr>
            <a:r>
              <a:rPr lang="ko-KR" sz="900">
                <a:solidFill>
                  <a:srgbClr val="A5A5A5"/>
                </a:solidFill>
                <a:latin typeface="Malgun Gothic" charset="0"/>
                <a:ea typeface="Malgun Gothic" charset="0"/>
                <a:cs typeface="Malgun Gothic" charset="0"/>
              </a:rPr>
              <a:t>다시쓰기</a:t>
            </a:r>
            <a:endParaRPr lang="ko-KR" altLang="en-US" sz="900">
              <a:solidFill>
                <a:srgbClr val="A5A5A5"/>
              </a:solidFill>
              <a:latin typeface="Malgun Gothic" charset="0"/>
              <a:ea typeface="Malgun Gothic" charset="0"/>
              <a:cs typeface="Malgun Gothic" charset="0"/>
            </a:endParaRPr>
          </a:p>
        </p:txBody>
      </p:sp>
      <p:sp>
        <p:nvSpPr>
          <p:cNvPr id="1599" name="Rect 0"/>
          <p:cNvSpPr>
            <a:spLocks/>
          </p:cNvSpPr>
          <p:nvPr/>
        </p:nvSpPr>
        <p:spPr>
          <a:xfrm rot="0">
            <a:off x="1824355" y="4954270"/>
            <a:ext cx="1740535" cy="157480"/>
          </a:xfrm>
          <a:prstGeom prst="roundRect">
            <a:avLst>
              <a:gd name="adj" fmla="val 16667"/>
            </a:avLst>
          </a:prstGeom>
          <a:noFill/>
          <a:ln w="9525" cap="flat" cmpd="sng">
            <a:solidFill>
              <a:srgbClr val="7F7F7F">
                <a:alpha val="100000"/>
              </a:srgbClr>
            </a:solidFill>
            <a:prstDash val="solid"/>
            <a:miter lim="800000"/>
          </a:ln>
        </p:spPr>
        <p:txBody>
          <a:bodyPr wrap="square" lIns="0" tIns="45720" rIns="0" bIns="45720" numCol="1" vert="horz" anchor="ctr">
            <a:noAutofit/>
          </a:bodyPr>
          <a:lstStyle/>
          <a:p>
            <a:pPr marL="0" indent="0" rtl="0" algn="ctr" latinLnBrk="0">
              <a:spcBef>
                <a:spcPts val="0"/>
              </a:spcBef>
              <a:spcAft>
                <a:spcPts val="0"/>
              </a:spcAft>
              <a:buFontTx/>
              <a:buNone/>
            </a:pPr>
            <a:r>
              <a:rPr lang="ko-KR" sz="900">
                <a:solidFill>
                  <a:srgbClr val="A5A5A5"/>
                </a:solidFill>
                <a:latin typeface="Malgun Gothic" charset="0"/>
                <a:ea typeface="Malgun Gothic" charset="0"/>
                <a:cs typeface="Malgun Gothic" charset="0"/>
              </a:rPr>
              <a:t>저장</a:t>
            </a:r>
            <a:endParaRPr lang="ko-KR" altLang="en-US" sz="900">
              <a:solidFill>
                <a:srgbClr val="A5A5A5"/>
              </a:solidFill>
              <a:latin typeface="Malgun Gothic" charset="0"/>
              <a:ea typeface="Malgun Gothic" charset="0"/>
              <a:cs typeface="Malgun Gothic" charset="0"/>
            </a:endParaRPr>
          </a:p>
        </p:txBody>
      </p:sp>
      <p:sp>
        <p:nvSpPr>
          <p:cNvPr id="1600" name="도형 147"/>
          <p:cNvSpPr>
            <a:spLocks/>
          </p:cNvSpPr>
          <p:nvPr/>
        </p:nvSpPr>
        <p:spPr>
          <a:xfrm rot="0">
            <a:off x="524510" y="951230"/>
            <a:ext cx="6160135" cy="5344795"/>
          </a:xfrm>
          <a:prstGeom prst="rect"/>
          <a:solidFill>
            <a:schemeClr val="dk1">
              <a:alpha val="48670"/>
            </a:schemeClr>
          </a:solidFill>
          <a:ln w="9525" cap="flat" cmpd="sng">
            <a:solidFill>
              <a:srgbClr val="7F7F7F">
                <a:alpha val="13725"/>
              </a:srgbClr>
            </a:solidFill>
            <a:prstDash val="solid"/>
            <a:round/>
          </a:ln>
        </p:spPr>
        <p:txBody>
          <a:bodyPr wrap="square" lIns="0" tIns="45720" rIns="0" bIns="45720" numCol="1" vert="horz" anchor="ctr">
            <a:noAutofit/>
          </a:bodyPr>
          <a:lstStyle/>
          <a:p>
            <a:pPr marL="0" indent="0" rtl="0" algn="l" latinLnBrk="0">
              <a:spcBef>
                <a:spcPts val="0"/>
              </a:spcBef>
              <a:spcAft>
                <a:spcPts val="0"/>
              </a:spcAft>
              <a:buFontTx/>
              <a:buNone/>
            </a:pPr>
            <a:endParaRPr lang="ko-KR" altLang="en-US"/>
          </a:p>
        </p:txBody>
      </p:sp>
      <p:sp>
        <p:nvSpPr>
          <p:cNvPr id="1601" name="도형 148"/>
          <p:cNvSpPr>
            <a:spLocks/>
          </p:cNvSpPr>
          <p:nvPr/>
        </p:nvSpPr>
        <p:spPr>
          <a:xfrm rot="0">
            <a:off x="1946910" y="2192020"/>
            <a:ext cx="3305810" cy="2174875"/>
          </a:xfrm>
          <a:prstGeom prst="rect"/>
          <a:solidFill>
            <a:schemeClr val="lt1"/>
          </a:solidFill>
          <a:ln w="9525" cap="flat" cmpd="sng">
            <a:solidFill>
              <a:srgbClr val="7F7F7F">
                <a:alpha val="13725"/>
              </a:srgbClr>
            </a:solidFill>
            <a:prstDash val="solid"/>
            <a:miter lim="800000"/>
          </a:ln>
        </p:spPr>
        <p:txBody>
          <a:bodyPr wrap="square" lIns="0" tIns="45720" rIns="0" bIns="45720" numCol="1" vert="horz" anchor="ctr">
            <a:noAutofit/>
          </a:bodyPr>
          <a:lstStyle/>
          <a:p>
            <a:pPr marL="0" indent="0" rtl="0" algn="l" latinLnBrk="0">
              <a:spcBef>
                <a:spcPts val="0"/>
              </a:spcBef>
              <a:spcAft>
                <a:spcPts val="0"/>
              </a:spcAft>
              <a:buFontTx/>
              <a:buNone/>
            </a:pPr>
            <a:endParaRPr lang="ko-KR" altLang="en-US"/>
          </a:p>
        </p:txBody>
      </p:sp>
      <p:sp>
        <p:nvSpPr>
          <p:cNvPr id="1602" name="도형 149"/>
          <p:cNvSpPr>
            <a:spLocks/>
          </p:cNvSpPr>
          <p:nvPr/>
        </p:nvSpPr>
        <p:spPr>
          <a:xfrm rot="0">
            <a:off x="1899285" y="2068830"/>
            <a:ext cx="180975" cy="180975"/>
          </a:xfrm>
          <a:prstGeom prst="ellipse"/>
          <a:solidFill>
            <a:srgbClr val="FF5050"/>
          </a:solidFill>
          <a:ln w="0">
            <a:noFill/>
            <a:prstDash/>
          </a:ln>
        </p:spPr>
        <p:txBody>
          <a:bodyPr wrap="square" lIns="0" tIns="45720" rIns="0" bIns="45720" numCol="1" vert="horz" anchor="ctr">
            <a:noAutofit/>
          </a:bodyPr>
          <a:lstStyle/>
          <a:p>
            <a:pPr marL="0" indent="0" rtl="0" algn="ctr" latinLnBrk="0">
              <a:spcBef>
                <a:spcPts val="0"/>
              </a:spcBef>
              <a:spcAft>
                <a:spcPts val="0"/>
              </a:spcAft>
              <a:buFontTx/>
              <a:buNone/>
            </a:pPr>
            <a:r>
              <a:rPr lang="ko-KR" sz="800">
                <a:solidFill>
                  <a:schemeClr val="lt1"/>
                </a:solidFill>
                <a:latin typeface="Malgun Gothic" charset="0"/>
                <a:ea typeface="Malgun Gothic" charset="0"/>
                <a:cs typeface="Malgun Gothic" charset="0"/>
              </a:rPr>
              <a:t>1</a:t>
            </a:r>
            <a:endParaRPr lang="ko-KR" altLang="en-US" sz="800">
              <a:solidFill>
                <a:schemeClr val="lt1"/>
              </a:solidFill>
              <a:latin typeface="Malgun Gothic" charset="0"/>
              <a:ea typeface="Malgun Gothic" charset="0"/>
              <a:cs typeface="Malgun Gothic" charset="0"/>
            </a:endParaRPr>
          </a:p>
        </p:txBody>
      </p:sp>
      <p:sp>
        <p:nvSpPr>
          <p:cNvPr id="1603" name="텍스트 상자 150"/>
          <p:cNvSpPr txBox="1">
            <a:spLocks/>
          </p:cNvSpPr>
          <p:nvPr/>
        </p:nvSpPr>
        <p:spPr>
          <a:xfrm rot="0">
            <a:off x="1946910" y="2226310"/>
            <a:ext cx="3305810" cy="307340"/>
          </a:xfrm>
          <a:prstGeom prst="rect"/>
          <a:noFill/>
          <a:ln w="0">
            <a:noFill/>
            <a:prstDash/>
          </a:ln>
        </p:spPr>
        <p:txBody>
          <a:bodyPr wrap="square" lIns="91440" tIns="45720" rIns="91440" bIns="45720" numCol="1" vert="horz" anchor="t">
            <a:spAutoFit/>
          </a:bodyPr>
          <a:lstStyle/>
          <a:p>
            <a:pPr marL="0" indent="0" rtl="0" algn="ctr" latinLnBrk="0">
              <a:spcBef>
                <a:spcPts val="0"/>
              </a:spcBef>
              <a:spcAft>
                <a:spcPts val="0"/>
              </a:spcAft>
              <a:buFontTx/>
              <a:buNone/>
            </a:pPr>
            <a:r>
              <a:rPr lang="ko-KR" sz="1400" b="1">
                <a:solidFill>
                  <a:srgbClr val="0C0C0C"/>
                </a:solidFill>
                <a:latin typeface="Malgun Gothic" charset="0"/>
                <a:ea typeface="Malgun Gothic" charset="0"/>
                <a:cs typeface="Malgun Gothic" charset="0"/>
              </a:rPr>
              <a:t>알립니다</a:t>
            </a:r>
            <a:endParaRPr lang="ko-KR" altLang="en-US" sz="1400" b="1">
              <a:solidFill>
                <a:srgbClr val="0C0C0C"/>
              </a:solidFill>
              <a:latin typeface="Malgun Gothic" charset="0"/>
              <a:ea typeface="Malgun Gothic" charset="0"/>
              <a:cs typeface="Malgun Gothic" charset="0"/>
            </a:endParaRPr>
          </a:p>
        </p:txBody>
      </p:sp>
      <p:cxnSp>
        <p:nvCxnSpPr>
          <p:cNvPr id="1604" name="도형 151"/>
          <p:cNvCxnSpPr/>
          <p:nvPr/>
        </p:nvCxnSpPr>
        <p:spPr>
          <a:xfrm rot="0">
            <a:off x="1943100" y="2580640"/>
            <a:ext cx="3310890" cy="635"/>
          </a:xfrm>
          <a:prstGeom prst="line"/>
          <a:ln w="9525" cap="flat" cmpd="sng">
            <a:prst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05" name="텍스트 상자 152"/>
          <p:cNvSpPr txBox="1">
            <a:spLocks/>
          </p:cNvSpPr>
          <p:nvPr/>
        </p:nvSpPr>
        <p:spPr>
          <a:xfrm rot="0">
            <a:off x="1958340" y="2949575"/>
            <a:ext cx="3305810" cy="522605"/>
          </a:xfrm>
          <a:prstGeom prst="rect"/>
          <a:noFill/>
          <a:ln w="0">
            <a:noFill/>
            <a:prstDash/>
          </a:ln>
        </p:spPr>
        <p:txBody>
          <a:bodyPr wrap="square" lIns="91440" tIns="45720" rIns="91440" bIns="45720" numCol="1" vert="horz" anchor="t">
            <a:spAutoFit/>
          </a:bodyPr>
          <a:lstStyle/>
          <a:p>
            <a:pPr marL="0" indent="0" rtl="0" algn="ctr" latinLnBrk="0">
              <a:spcBef>
                <a:spcPts val="0"/>
              </a:spcBef>
              <a:spcAft>
                <a:spcPts val="0"/>
              </a:spcAft>
              <a:buFontTx/>
              <a:buNone/>
            </a:pPr>
            <a:r>
              <a:rPr lang="ko-KR"/>
              <a:t>예 버튼을 클릭하시면 </a:t>
            </a:r>
            <a:r>
              <a:rPr lang="ko-KR"/>
              <a:t>작성중인 내용을</a:t>
            </a:r>
            <a:r>
              <a:rPr lang="ko-KR"/>
              <a:t> 잃으실 수 있습니다. 진행하시겠습니까?</a:t>
            </a:r>
            <a:r>
              <a:rPr lang="ko-KR"/>
              <a:t> </a:t>
            </a:r>
            <a:endParaRPr lang="ko-KR" altLang="en-US" sz="1400" b="1">
              <a:solidFill>
                <a:srgbClr val="0C0C0C"/>
              </a:solidFill>
              <a:latin typeface="Malgun Gothic" charset="0"/>
              <a:ea typeface="Malgun Gothic" charset="0"/>
              <a:cs typeface="Malgun Gothic" charset="0"/>
            </a:endParaRPr>
          </a:p>
        </p:txBody>
      </p:sp>
      <p:sp>
        <p:nvSpPr>
          <p:cNvPr id="1606" name="도형 153"/>
          <p:cNvSpPr>
            <a:spLocks/>
          </p:cNvSpPr>
          <p:nvPr/>
        </p:nvSpPr>
        <p:spPr>
          <a:xfrm rot="0">
            <a:off x="1943735" y="4087495"/>
            <a:ext cx="1684655" cy="289560"/>
          </a:xfrm>
          <a:prstGeom prst="rect"/>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latinLnBrk="0" hangingPunct="1"/>
            <a:r>
              <a:rPr lang="ko-KR" sz="1100">
                <a:solidFill>
                  <a:schemeClr val="bg1"/>
                </a:solidFill>
                <a:latin typeface="맑은 고딕" charset="0"/>
                <a:ea typeface="맑은 고딕" charset="0"/>
              </a:rPr>
              <a:t>예</a:t>
            </a:r>
            <a:endParaRPr lang="ko-KR" altLang="en-US" sz="1100">
              <a:solidFill>
                <a:schemeClr val="bg1"/>
              </a:solidFill>
              <a:latin typeface="맑은 고딕" charset="0"/>
              <a:ea typeface="맑은 고딕" charset="0"/>
            </a:endParaRPr>
          </a:p>
        </p:txBody>
      </p:sp>
      <p:sp>
        <p:nvSpPr>
          <p:cNvPr id="1607" name="도형 154"/>
          <p:cNvSpPr>
            <a:spLocks/>
          </p:cNvSpPr>
          <p:nvPr/>
        </p:nvSpPr>
        <p:spPr>
          <a:xfrm rot="0">
            <a:off x="3580765" y="4087495"/>
            <a:ext cx="1684655" cy="289560"/>
          </a:xfrm>
          <a:prstGeom prst="rect"/>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latinLnBrk="0" hangingPunct="1"/>
            <a:r>
              <a:rPr lang="ko-KR" sz="1100">
                <a:solidFill>
                  <a:schemeClr val="bg1"/>
                </a:solidFill>
                <a:latin typeface="맑은 고딕" charset="0"/>
                <a:ea typeface="맑은 고딕" charset="0"/>
              </a:rPr>
              <a:t>아니오</a:t>
            </a:r>
            <a:endParaRPr lang="ko-KR" altLang="en-US" sz="1100">
              <a:solidFill>
                <a:schemeClr val="bg1"/>
              </a:solidFill>
              <a:latin typeface="맑은 고딕" charset="0"/>
              <a:ea typeface="맑은 고딕" charset="0"/>
            </a:endParaRPr>
          </a:p>
        </p:txBody>
      </p:sp>
      <p:sp>
        <p:nvSpPr>
          <p:cNvPr id="1608" name="도형 155"/>
          <p:cNvSpPr>
            <a:spLocks/>
          </p:cNvSpPr>
          <p:nvPr/>
        </p:nvSpPr>
        <p:spPr>
          <a:xfrm rot="0">
            <a:off x="1992630" y="4003040"/>
            <a:ext cx="180975" cy="180975"/>
          </a:xfrm>
          <a:prstGeom prst="ellipse"/>
          <a:solidFill>
            <a:srgbClr val="FF5050"/>
          </a:solidFill>
          <a:ln w="0">
            <a:noFill/>
            <a:prstDash/>
          </a:ln>
        </p:spPr>
        <p:txBody>
          <a:bodyPr wrap="square" lIns="0" tIns="45720" rIns="0" bIns="45720" numCol="1" vert="horz" anchor="ctr">
            <a:noAutofit/>
          </a:bodyPr>
          <a:lstStyle/>
          <a:p>
            <a:pPr marL="0" indent="0" rtl="0" algn="ctr" latinLnBrk="0">
              <a:spcBef>
                <a:spcPts val="0"/>
              </a:spcBef>
              <a:spcAft>
                <a:spcPts val="0"/>
              </a:spcAft>
              <a:buFontTx/>
              <a:buNone/>
            </a:pPr>
            <a:r>
              <a:rPr lang="ko-KR" sz="800">
                <a:solidFill>
                  <a:schemeClr val="lt1"/>
                </a:solidFill>
                <a:latin typeface="Malgun Gothic" charset="0"/>
                <a:ea typeface="Malgun Gothic" charset="0"/>
                <a:cs typeface="Malgun Gothic" charset="0"/>
              </a:rPr>
              <a:t>1-1</a:t>
            </a:r>
            <a:endParaRPr lang="ko-KR" altLang="en-US" sz="800">
              <a:solidFill>
                <a:schemeClr val="lt1"/>
              </a:solidFill>
              <a:latin typeface="Malgun Gothic" charset="0"/>
              <a:ea typeface="Malgun Gothic" charset="0"/>
              <a:cs typeface="Malgun Gothic" charset="0"/>
            </a:endParaRPr>
          </a:p>
        </p:txBody>
      </p:sp>
      <p:sp>
        <p:nvSpPr>
          <p:cNvPr id="1609" name="도형 156"/>
          <p:cNvSpPr>
            <a:spLocks/>
          </p:cNvSpPr>
          <p:nvPr/>
        </p:nvSpPr>
        <p:spPr>
          <a:xfrm rot="0">
            <a:off x="3724910" y="4003040"/>
            <a:ext cx="180975" cy="180975"/>
          </a:xfrm>
          <a:prstGeom prst="ellipse"/>
          <a:solidFill>
            <a:srgbClr val="FF5050"/>
          </a:solidFill>
          <a:ln w="0">
            <a:noFill/>
            <a:prstDash/>
          </a:ln>
        </p:spPr>
        <p:txBody>
          <a:bodyPr wrap="square" lIns="0" tIns="45720" rIns="0" bIns="45720" numCol="1" vert="horz" anchor="ctr">
            <a:noAutofit/>
          </a:bodyPr>
          <a:lstStyle/>
          <a:p>
            <a:pPr marL="0" indent="0" rtl="0" algn="ctr" latinLnBrk="0">
              <a:spcBef>
                <a:spcPts val="0"/>
              </a:spcBef>
              <a:spcAft>
                <a:spcPts val="0"/>
              </a:spcAft>
              <a:buFontTx/>
              <a:buNone/>
            </a:pPr>
            <a:r>
              <a:rPr lang="ko-KR" sz="800">
                <a:solidFill>
                  <a:schemeClr val="lt1"/>
                </a:solidFill>
                <a:latin typeface="Malgun Gothic" charset="0"/>
                <a:ea typeface="Malgun Gothic" charset="0"/>
                <a:cs typeface="Malgun Gothic" charset="0"/>
              </a:rPr>
              <a:t>1-2</a:t>
            </a:r>
            <a:endParaRPr lang="ko-KR" altLang="en-US" sz="800">
              <a:solidFill>
                <a:schemeClr val="lt1"/>
              </a:solidFill>
              <a:latin typeface="Malgun Gothic" charset="0"/>
              <a:ea typeface="Malgun Gothic" charset="0"/>
              <a:cs typeface="Malgun Gothic" charset="0"/>
            </a:endParaRPr>
          </a:p>
        </p:txBody>
      </p:sp>
      <p:graphicFrame>
        <p:nvGraphicFramePr>
          <p:cNvPr id="1610" name="표 157"/>
          <p:cNvGraphicFramePr>
            <a:graphicFrameLocks noGrp="1"/>
          </p:cNvGraphicFramePr>
          <p:nvPr/>
        </p:nvGraphicFramePr>
        <p:xfrm>
          <a:off x="7244080" y="872490"/>
          <a:ext cx="2588260" cy="1055370"/>
        </p:xfrm>
        <a:graphic>
          <a:graphicData uri="http://schemas.openxmlformats.org/drawingml/2006/table">
            <a:tbl>
              <a:tblPr>
                <a:tableStyleId>{00000000-0000-0000-0000-000000000000}</a:tableStyleId>
              </a:tblPr>
              <a:tblGrid>
                <a:gridCol w="278765"/>
                <a:gridCol w="2309495"/>
              </a:tblGrid>
              <a:tr h="1055370">
                <a:tc>
                  <a:txBody>
                    <a:bodyPr/>
                    <a:lstStyle/>
                    <a:p>
                      <a:pPr marL="0" indent="0" rtl="0" algn="ctr" latinLnBrk="0" lvl="1">
                        <a:lnSpc>
                          <a:spcPct val="100000"/>
                        </a:lnSpc>
                        <a:spcBef>
                          <a:spcPct val="0"/>
                        </a:spcBef>
                        <a:spcAft>
                          <a:spcPct val="0"/>
                        </a:spcAft>
                        <a:buFontTx/>
                        <a:buNone/>
                      </a:pPr>
                      <a:r>
                        <a:rPr lang="ko-KR" sz="800" kern="1200" cap="none" i="0" b="0" strike="noStrike">
                          <a:solidFill>
                            <a:srgbClr val="262626"/>
                          </a:solidFill>
                          <a:latin typeface="Malgun Gothic" charset="0"/>
                          <a:ea typeface="Malgun Gothic" charset="0"/>
                          <a:cs typeface="Malgun Gothic" charset="0"/>
                        </a:rPr>
                        <a:t>1</a:t>
                      </a:r>
                      <a:endParaRPr lang="ko-KR" altLang="en-US" sz="800" kern="1200" i="0" cap="none" b="0" strike="noStrike">
                        <a:solidFill>
                          <a:srgbClr val="262626"/>
                        </a:solidFill>
                        <a:latin typeface="Malgun Gothic" charset="0"/>
                        <a:ea typeface="Malgun Gothic" charset="0"/>
                        <a:cs typeface="Malgun Gothic" charset="0"/>
                      </a:endParaRPr>
                    </a:p>
                  </a:txBody>
                  <a:tcPr marL="0" marR="0" marT="45720" marB="4572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l" latinLnBrk="0" lvl="1">
                        <a:lnSpc>
                          <a:spcPct val="100000"/>
                        </a:lnSpc>
                        <a:spcBef>
                          <a:spcPct val="200"/>
                        </a:spcBef>
                        <a:spcAft>
                          <a:spcPct val="0"/>
                        </a:spcAft>
                        <a:buFontTx/>
                        <a:buNone/>
                      </a:pPr>
                      <a:r>
                        <a:rPr lang="ko-KR" sz="800" kern="1200" i="0" b="0">
                          <a:solidFill>
                            <a:srgbClr val="262626"/>
                          </a:solidFill>
                          <a:latin typeface="Malgun Gothic" charset="0"/>
                          <a:ea typeface="Malgun Gothic" charset="0"/>
                          <a:cs typeface="Malgun Gothic" charset="0"/>
                        </a:rPr>
                        <a:t>작성중인 </a:t>
                      </a:r>
                      <a:r>
                        <a:rPr lang="ko-KR" sz="800" kern="1200" i="0" b="0">
                          <a:solidFill>
                            <a:srgbClr val="262626"/>
                          </a:solidFill>
                          <a:latin typeface="Malgun Gothic" charset="0"/>
                          <a:ea typeface="Malgun Gothic" charset="0"/>
                          <a:cs typeface="Malgun Gothic" charset="0"/>
                        </a:rPr>
                        <a:t>내용</a:t>
                      </a:r>
                      <a:r>
                        <a:rPr lang="ko-KR" sz="800" kern="1200" i="0" b="0">
                          <a:solidFill>
                            <a:srgbClr val="262626"/>
                          </a:solidFill>
                          <a:latin typeface="Malgun Gothic" charset="0"/>
                          <a:ea typeface="Malgun Gothic" charset="0"/>
                          <a:cs typeface="Malgun Gothic" charset="0"/>
                        </a:rPr>
                        <a:t> EXIT 경고 알림</a:t>
                      </a:r>
                      <a:endParaRPr lang="ko-KR" altLang="en-US" sz="800" kern="1200" i="0" b="0">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i="0" b="0">
                          <a:solidFill>
                            <a:srgbClr val="262626"/>
                          </a:solidFill>
                          <a:latin typeface="Malgun Gothic" charset="0"/>
                          <a:ea typeface="Malgun Gothic" charset="0"/>
                          <a:cs typeface="Malgun Gothic" charset="0"/>
                        </a:rPr>
                        <a:t>기능 : </a:t>
                      </a:r>
                      <a:endParaRPr lang="ko-KR" altLang="en-US" sz="800" kern="1200" i="0" b="0">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i="0" b="0">
                          <a:solidFill>
                            <a:srgbClr val="262626"/>
                          </a:solidFill>
                          <a:latin typeface="Malgun Gothic" charset="0"/>
                          <a:ea typeface="Malgun Gothic" charset="0"/>
                          <a:cs typeface="Malgun Gothic" charset="0"/>
                        </a:rPr>
                        <a:t>작성중인 </a:t>
                      </a:r>
                      <a:r>
                        <a:rPr lang="ko-KR" sz="800" kern="1200" i="0" b="0">
                          <a:solidFill>
                            <a:srgbClr val="262626"/>
                          </a:solidFill>
                          <a:latin typeface="Malgun Gothic" charset="0"/>
                          <a:ea typeface="Malgun Gothic" charset="0"/>
                          <a:cs typeface="Malgun Gothic" charset="0"/>
                        </a:rPr>
                        <a:t>내용</a:t>
                      </a:r>
                      <a:r>
                        <a:rPr lang="ko-KR" sz="800" kern="1200" i="0" b="0">
                          <a:solidFill>
                            <a:srgbClr val="262626"/>
                          </a:solidFill>
                          <a:latin typeface="Malgun Gothic" charset="0"/>
                          <a:ea typeface="Malgun Gothic" charset="0"/>
                          <a:cs typeface="Malgun Gothic" charset="0"/>
                        </a:rPr>
                        <a:t>이 있을 시</a:t>
                      </a:r>
                      <a:r>
                        <a:rPr lang="ko-KR" sz="800" kern="1200" i="0" b="0">
                          <a:solidFill>
                            <a:srgbClr val="262626"/>
                          </a:solidFill>
                          <a:latin typeface="Malgun Gothic" charset="0"/>
                          <a:ea typeface="Malgun Gothic" charset="0"/>
                          <a:cs typeface="Malgun Gothic" charset="0"/>
                        </a:rPr>
                        <a:t> 저장하지 않고 종료 하려고 할 때</a:t>
                      </a:r>
                      <a:r>
                        <a:rPr lang="ko-KR" sz="800" kern="1200" i="0" b="0">
                          <a:solidFill>
                            <a:srgbClr val="262626"/>
                          </a:solidFill>
                          <a:latin typeface="Malgun Gothic" charset="0"/>
                          <a:ea typeface="Malgun Gothic" charset="0"/>
                          <a:cs typeface="Malgun Gothic" charset="0"/>
                        </a:rPr>
                        <a:t> 해당 알림 호출.</a:t>
                      </a:r>
                      <a:endParaRPr lang="ko-KR" altLang="en-US" sz="800" kern="1200" i="0" b="0">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i="0" b="0">
                          <a:solidFill>
                            <a:srgbClr val="262626"/>
                          </a:solidFill>
                          <a:latin typeface="Malgun Gothic" charset="0"/>
                          <a:ea typeface="Malgun Gothic" charset="0"/>
                          <a:cs typeface="Malgun Gothic" charset="0"/>
                        </a:rPr>
                        <a:t>- 1.1클릭 시 해당 얼럿과 작성중인 </a:t>
                      </a:r>
                      <a:r>
                        <a:rPr lang="ko-KR" sz="800" kern="1200" i="0" b="0">
                          <a:solidFill>
                            <a:srgbClr val="262626"/>
                          </a:solidFill>
                          <a:latin typeface="Malgun Gothic" charset="0"/>
                          <a:ea typeface="Malgun Gothic" charset="0"/>
                          <a:cs typeface="Malgun Gothic" charset="0"/>
                        </a:rPr>
                        <a:t>내용</a:t>
                      </a:r>
                      <a:r>
                        <a:rPr lang="ko-KR" sz="800" kern="1200" i="0" b="0">
                          <a:solidFill>
                            <a:srgbClr val="262626"/>
                          </a:solidFill>
                          <a:latin typeface="Malgun Gothic" charset="0"/>
                          <a:ea typeface="Malgun Gothic" charset="0"/>
                          <a:cs typeface="Malgun Gothic" charset="0"/>
                        </a:rPr>
                        <a:t>을 </a:t>
                      </a:r>
                      <a:r>
                        <a:rPr lang="ko-KR" sz="800" kern="1200" i="0" b="0">
                          <a:solidFill>
                            <a:srgbClr val="262626"/>
                          </a:solidFill>
                          <a:latin typeface="Malgun Gothic" charset="0"/>
                          <a:ea typeface="Malgun Gothic" charset="0"/>
                          <a:cs typeface="Malgun Gothic" charset="0"/>
                        </a:rPr>
                        <a:t>삭제</a:t>
                      </a:r>
                      <a:endParaRPr lang="ko-KR" altLang="en-US" sz="800" kern="1200" i="0" b="0">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i="0" b="0">
                          <a:solidFill>
                            <a:srgbClr val="262626"/>
                          </a:solidFill>
                          <a:latin typeface="Malgun Gothic" charset="0"/>
                          <a:ea typeface="Malgun Gothic" charset="0"/>
                          <a:cs typeface="Malgun Gothic" charset="0"/>
                        </a:rPr>
                        <a:t>-1.2클릭 시 </a:t>
                      </a:r>
                      <a:r>
                        <a:rPr lang="ko-KR" sz="800" kern="1200" i="0" b="0">
                          <a:solidFill>
                            <a:srgbClr val="262626"/>
                          </a:solidFill>
                          <a:latin typeface="Malgun Gothic" charset="0"/>
                          <a:ea typeface="Malgun Gothic" charset="0"/>
                          <a:cs typeface="Malgun Gothic" charset="0"/>
                        </a:rPr>
                        <a:t>1</a:t>
                      </a:r>
                      <a:r>
                        <a:rPr lang="ko-KR" sz="800" kern="1200" i="0" b="0">
                          <a:solidFill>
                            <a:srgbClr val="262626"/>
                          </a:solidFill>
                          <a:latin typeface="Malgun Gothic" charset="0"/>
                          <a:ea typeface="Malgun Gothic" charset="0"/>
                          <a:cs typeface="Malgun Gothic" charset="0"/>
                        </a:rPr>
                        <a:t>해당 알림만 닫고 작성중인 </a:t>
                      </a:r>
                      <a:r>
                        <a:rPr lang="ko-KR" sz="800" kern="1200" i="0" b="0">
                          <a:solidFill>
                            <a:srgbClr val="262626"/>
                          </a:solidFill>
                          <a:latin typeface="Malgun Gothic" charset="0"/>
                          <a:ea typeface="Malgun Gothic" charset="0"/>
                          <a:cs typeface="Malgun Gothic" charset="0"/>
                        </a:rPr>
                        <a:t>내용을</a:t>
                      </a:r>
                      <a:r>
                        <a:rPr lang="ko-KR" sz="800" kern="1200" i="0" b="0">
                          <a:solidFill>
                            <a:srgbClr val="262626"/>
                          </a:solidFill>
                          <a:latin typeface="Malgun Gothic" charset="0"/>
                          <a:ea typeface="Malgun Gothic" charset="0"/>
                          <a:cs typeface="Malgun Gothic" charset="0"/>
                        </a:rPr>
                        <a:t> 이어서 작성할 수 있음. </a:t>
                      </a:r>
                      <a:endParaRPr lang="ko-KR" altLang="en-US" sz="800" kern="1200" i="0" b="0">
                        <a:solidFill>
                          <a:srgbClr val="262626"/>
                        </a:solidFill>
                        <a:latin typeface="Malgun Gothic" charset="0"/>
                        <a:ea typeface="Malgun Gothic" charset="0"/>
                        <a:cs typeface="Malgun Gothic" charset="0"/>
                      </a:endParaRPr>
                    </a:p>
                  </a:txBody>
                  <a:tcPr marL="35560" marR="0" marT="45720" marB="45720" anchor="t">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
          <p:cNvSpPr txBox="1"/>
          <p:nvPr/>
        </p:nvSpPr>
        <p:spPr>
          <a:xfrm>
            <a:off x="2786380" y="678180"/>
            <a:ext cx="4485005" cy="40005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ko-KR" sz="2000" u="sng">
                <a:solidFill>
                  <a:schemeClr val="dk1"/>
                </a:solidFill>
                <a:latin typeface="Malgun Gothic"/>
                <a:ea typeface="Malgun Gothic"/>
                <a:cs typeface="Malgun Gothic"/>
                <a:sym typeface="Malgun Gothic"/>
              </a:rPr>
              <a:t>전체 정보구조도</a:t>
            </a:r>
            <a:endParaRPr b="1" sz="2000" u="sng">
              <a:solidFill>
                <a:schemeClr val="dk1"/>
              </a:solidFill>
              <a:latin typeface="Malgun Gothic"/>
              <a:ea typeface="Malgun Gothic"/>
              <a:cs typeface="Malgun Gothic"/>
              <a:sym typeface="Malgun Gothic"/>
            </a:endParaRPr>
          </a:p>
        </p:txBody>
      </p:sp>
      <p:sp>
        <p:nvSpPr>
          <p:cNvPr id="183" name="Google Shape;183;p3"/>
          <p:cNvSpPr/>
          <p:nvPr/>
        </p:nvSpPr>
        <p:spPr>
          <a:xfrm>
            <a:off x="4377055" y="2503170"/>
            <a:ext cx="1303020" cy="359410"/>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ko-KR" sz="1000">
                <a:solidFill>
                  <a:srgbClr val="262626"/>
                </a:solidFill>
                <a:latin typeface="Malgun Gothic"/>
                <a:ea typeface="Malgun Gothic"/>
                <a:cs typeface="Malgun Gothic"/>
                <a:sym typeface="Malgun Gothic"/>
              </a:rPr>
              <a:t>메인</a:t>
            </a:r>
            <a:endParaRPr sz="1000">
              <a:solidFill>
                <a:srgbClr val="262626"/>
              </a:solidFill>
              <a:latin typeface="Malgun Gothic"/>
              <a:ea typeface="Malgun Gothic"/>
              <a:cs typeface="Malgun Gothic"/>
              <a:sym typeface="Malgun Gothic"/>
            </a:endParaRPr>
          </a:p>
        </p:txBody>
      </p:sp>
      <p:sp>
        <p:nvSpPr>
          <p:cNvPr id="184" name="Google Shape;184;p3"/>
          <p:cNvSpPr/>
          <p:nvPr/>
        </p:nvSpPr>
        <p:spPr>
          <a:xfrm>
            <a:off x="4377055" y="2917825"/>
            <a:ext cx="1303655" cy="360045"/>
          </a:xfrm>
          <a:prstGeom prst="rect">
            <a:avLst/>
          </a:prstGeom>
          <a:solidFill>
            <a:srgbClr val="BFBFBF"/>
          </a:solidFill>
          <a:ln>
            <a:noFill/>
          </a:ln>
        </p:spPr>
        <p:txBody>
          <a:bodyPr wrap="square" lIns="91440" tIns="45720" rIns="91440" bIns="45720" numCol="1" vert="horz" anchor="ctr">
            <a:noAutofit/>
          </a:bodyPr>
          <a:lstStyle/>
          <a:p>
            <a:pPr marL="0" indent="0" rtl="0" algn="ctr" latinLnBrk="0">
              <a:spcBef>
                <a:spcPts val="0"/>
              </a:spcBef>
              <a:spcAft>
                <a:spcPts val="0"/>
              </a:spcAft>
              <a:buFontTx/>
              <a:buNone/>
            </a:pPr>
            <a:r>
              <a:rPr lang="ko-KR" sz="1000">
                <a:solidFill>
                  <a:srgbClr val="262626"/>
                </a:solidFill>
                <a:latin typeface="Malgun Gothic" charset="0"/>
                <a:ea typeface="Malgun Gothic" charset="0"/>
                <a:cs typeface="Malgun Gothic" charset="0"/>
              </a:rPr>
              <a:t>전체</a:t>
            </a:r>
            <a:endParaRPr lang="ko-KR" altLang="en-US" sz="1000">
              <a:solidFill>
                <a:srgbClr val="262626"/>
              </a:solidFill>
              <a:latin typeface="Malgun Gothic" charset="0"/>
              <a:ea typeface="Malgun Gothic" charset="0"/>
              <a:cs typeface="Malgun Gothic" charset="0"/>
            </a:endParaRPr>
          </a:p>
        </p:txBody>
      </p:sp>
      <p:sp>
        <p:nvSpPr>
          <p:cNvPr id="185" name="Google Shape;185;p3"/>
          <p:cNvSpPr/>
          <p:nvPr/>
        </p:nvSpPr>
        <p:spPr>
          <a:xfrm>
            <a:off x="4377055" y="2060575"/>
            <a:ext cx="1303020" cy="359410"/>
          </a:xfrm>
          <a:prstGeom prst="rect">
            <a:avLst/>
          </a:prstGeom>
          <a:solidFill>
            <a:srgbClr val="595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ko-KR" sz="1000">
                <a:solidFill>
                  <a:schemeClr val="lt1"/>
                </a:solidFill>
                <a:latin typeface="Malgun Gothic"/>
                <a:ea typeface="Malgun Gothic"/>
                <a:cs typeface="Malgun Gothic"/>
                <a:sym typeface="Malgun Gothic"/>
              </a:rPr>
              <a:t>전체</a:t>
            </a:r>
            <a:endParaRPr sz="1000">
              <a:solidFill>
                <a:schemeClr val="lt1"/>
              </a:solidFill>
              <a:latin typeface="Malgun Gothic"/>
              <a:ea typeface="Malgun Gothic"/>
              <a:cs typeface="Malgun Gothic"/>
              <a:sym typeface="Malgun Gothic"/>
            </a:endParaRPr>
          </a:p>
        </p:txBody>
      </p:sp>
      <p:sp>
        <p:nvSpPr>
          <p:cNvPr id="186" name="Google Shape;186;p3"/>
          <p:cNvSpPr/>
          <p:nvPr/>
        </p:nvSpPr>
        <p:spPr>
          <a:xfrm>
            <a:off x="4377055" y="3332480"/>
            <a:ext cx="1303020" cy="359410"/>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ko-KR" sz="1000">
                <a:solidFill>
                  <a:srgbClr val="262626"/>
                </a:solidFill>
                <a:latin typeface="Malgun Gothic"/>
                <a:ea typeface="Malgun Gothic"/>
                <a:cs typeface="Malgun Gothic"/>
                <a:sym typeface="Malgun Gothic"/>
              </a:rPr>
              <a:t>뉴스</a:t>
            </a:r>
            <a:endParaRPr sz="1000">
              <a:solidFill>
                <a:srgbClr val="262626"/>
              </a:solidFill>
              <a:latin typeface="Malgun Gothic"/>
              <a:ea typeface="Malgun Gothic"/>
              <a:cs typeface="Malgun Gothic"/>
              <a:sym typeface="Malgun Gothic"/>
            </a:endParaRPr>
          </a:p>
        </p:txBody>
      </p:sp>
      <p:sp>
        <p:nvSpPr>
          <p:cNvPr id="187" name="Google Shape;187;p3"/>
          <p:cNvSpPr/>
          <p:nvPr/>
        </p:nvSpPr>
        <p:spPr>
          <a:xfrm>
            <a:off x="4377055" y="3744595"/>
            <a:ext cx="1303020" cy="359410"/>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ko-KR" sz="1000">
                <a:solidFill>
                  <a:srgbClr val="262626"/>
                </a:solidFill>
                <a:latin typeface="Malgun Gothic"/>
                <a:ea typeface="Malgun Gothic"/>
                <a:cs typeface="Malgun Gothic"/>
                <a:sym typeface="Malgun Gothic"/>
              </a:rPr>
              <a:t>Q&amp;A</a:t>
            </a:r>
            <a:endParaRPr sz="1000">
              <a:solidFill>
                <a:srgbClr val="262626"/>
              </a:solidFill>
              <a:latin typeface="Malgun Gothic"/>
              <a:ea typeface="Malgun Gothic"/>
              <a:cs typeface="Malgun Gothic"/>
              <a:sym typeface="Malgun Gothic"/>
            </a:endParaRPr>
          </a:p>
        </p:txBody>
      </p:sp>
      <p:sp>
        <p:nvSpPr>
          <p:cNvPr id="188" name="Google Shape;188;p3"/>
          <p:cNvSpPr/>
          <p:nvPr/>
        </p:nvSpPr>
        <p:spPr>
          <a:xfrm>
            <a:off x="4377055" y="4149725"/>
            <a:ext cx="1303020" cy="359410"/>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ko-KR" sz="1000">
                <a:solidFill>
                  <a:srgbClr val="262626"/>
                </a:solidFill>
                <a:latin typeface="Malgun Gothic"/>
                <a:ea typeface="Malgun Gothic"/>
                <a:cs typeface="Malgun Gothic"/>
                <a:sym typeface="Malgun Gothic"/>
              </a:rPr>
              <a:t>마이페이지</a:t>
            </a:r>
            <a:endParaRPr sz="1000">
              <a:solidFill>
                <a:srgbClr val="262626"/>
              </a:solidFill>
              <a:latin typeface="Malgun Gothic"/>
              <a:ea typeface="Malgun Gothic"/>
              <a:cs typeface="Malgun Gothic"/>
              <a:sym typeface="Malgun Gothic"/>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9" name="Rect 0"/>
          <p:cNvSpPr>
            <a:spLocks/>
          </p:cNvSpPr>
          <p:nvPr/>
        </p:nvSpPr>
        <p:spPr>
          <a:xfrm rot="0">
            <a:off x="522605" y="970915"/>
            <a:ext cx="6159500" cy="5272405"/>
          </a:xfrm>
          <a:prstGeom prst="rect"/>
          <a:solidFill>
            <a:srgbClr val="262626"/>
          </a:solidFill>
          <a:ln w="9525" cap="flat" cmpd="sng">
            <a:solidFill>
              <a:srgbClr val="7F7F7F">
                <a:alpha val="100000"/>
              </a:srgbClr>
            </a:solidFill>
            <a:prstDash val="solid"/>
            <a:miter lim="800000"/>
          </a:ln>
        </p:spPr>
        <p:txBody>
          <a:bodyPr wrap="square" lIns="0" tIns="45720" rIns="0" bIns="45720" numCol="1" vert="horz" anchor="ctr">
            <a:noAutofit/>
          </a:bodyPr>
          <a:lstStyle/>
          <a:p>
            <a:pPr marL="0" indent="0" rtl="0" algn="l" latinLnBrk="0">
              <a:spcBef>
                <a:spcPts val="0"/>
              </a:spcBef>
              <a:spcAft>
                <a:spcPts val="0"/>
              </a:spcAft>
              <a:buFontTx/>
              <a:buNone/>
            </a:pPr>
            <a:endParaRPr lang="ko-KR" altLang="en-US"/>
          </a:p>
        </p:txBody>
      </p:sp>
      <p:cxnSp>
        <p:nvCxnSpPr>
          <p:cNvPr id="1579" name="Rect 0"/>
          <p:cNvCxnSpPr/>
          <p:nvPr/>
        </p:nvCxnSpPr>
        <p:spPr>
          <a:xfrm rot="0" flipH="1">
            <a:off x="960755" y="1802765"/>
            <a:ext cx="2918460" cy="635"/>
          </a:xfrm>
          <a:prstGeom prst="line"/>
          <a:ln w="9525" cap="flat" cmpd="sng">
            <a:solidFill>
              <a:schemeClr val="bg1">
                <a:lumMod val="75000"/>
                <a:lumOff val="0"/>
                <a:alpha val="10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21" name="Rect 0"/>
          <p:cNvSpPr>
            <a:spLocks/>
          </p:cNvSpPr>
          <p:nvPr/>
        </p:nvSpPr>
        <p:spPr>
          <a:xfrm rot="0">
            <a:off x="8265160" y="95250"/>
            <a:ext cx="1575435" cy="216535"/>
          </a:xfrm>
          <a:prstGeom prst="rect"/>
          <a:noFill/>
          <a:ln w="0">
            <a:noFill/>
            <a:prstDash/>
          </a:ln>
        </p:spPr>
        <p:txBody>
          <a:bodyPr wrap="square" lIns="91440" tIns="45720" rIns="91440" bIns="45720" numCol="1" vert="horz" anchor="ctr">
            <a:noAutofit/>
          </a:bodyPr>
          <a:lstStyle/>
          <a:p>
            <a:pPr marL="0" indent="0" rtl="0" algn="l" latinLnBrk="0">
              <a:spcBef>
                <a:spcPts val="0"/>
              </a:spcBef>
              <a:spcAft>
                <a:spcPts val="0"/>
              </a:spcAft>
              <a:buFontTx/>
              <a:buNone/>
            </a:pPr>
            <a:r>
              <a:rPr lang="ko-KR" sz="800">
                <a:solidFill>
                  <a:schemeClr val="dk1"/>
                </a:solidFill>
                <a:latin typeface="Malgun Gothic" charset="0"/>
                <a:ea typeface="Malgun Gothic" charset="0"/>
                <a:cs typeface="Malgun Gothic" charset="0"/>
              </a:rPr>
              <a:t>화면 </a:t>
            </a:r>
            <a:endParaRPr lang="ko-KR" altLang="en-US" sz="800">
              <a:solidFill>
                <a:schemeClr val="dk1"/>
              </a:solidFill>
              <a:latin typeface="Malgun Gothic" charset="0"/>
              <a:ea typeface="Malgun Gothic" charset="0"/>
              <a:cs typeface="Malgun Gothic" charset="0"/>
            </a:endParaRPr>
          </a:p>
        </p:txBody>
      </p:sp>
      <p:sp>
        <p:nvSpPr>
          <p:cNvPr id="1527" name="Rect 0"/>
          <p:cNvSpPr>
            <a:spLocks/>
          </p:cNvSpPr>
          <p:nvPr/>
        </p:nvSpPr>
        <p:spPr>
          <a:xfrm rot="0">
            <a:off x="4413250" y="95250"/>
            <a:ext cx="2736850" cy="216535"/>
          </a:xfrm>
          <a:prstGeom prst="rect"/>
          <a:noFill/>
          <a:ln w="0">
            <a:noFill/>
            <a:prstDash/>
          </a:ln>
        </p:spPr>
        <p:txBody>
          <a:bodyPr wrap="square" lIns="91440" tIns="45720" rIns="91440" bIns="45720" numCol="1" vert="horz" anchor="ctr">
            <a:noAutofit/>
          </a:bodyPr>
          <a:lstStyle/>
          <a:p>
            <a:pPr marL="0" indent="0" rtl="0" algn="l" latinLnBrk="0">
              <a:spcBef>
                <a:spcPts val="0"/>
              </a:spcBef>
              <a:spcAft>
                <a:spcPts val="0"/>
              </a:spcAft>
              <a:buFontTx/>
              <a:buNone/>
            </a:pPr>
            <a:r>
              <a:rPr lang="ko-KR" sz="800">
                <a:solidFill>
                  <a:schemeClr val="dk1"/>
                </a:solidFill>
                <a:latin typeface="Malgun Gothic" charset="0"/>
                <a:ea typeface="Malgun Gothic" charset="0"/>
                <a:cs typeface="Malgun Gothic" charset="0"/>
              </a:rPr>
              <a:t>회원 탈퇴</a:t>
            </a:r>
            <a:endParaRPr lang="ko-KR" altLang="en-US" sz="800">
              <a:solidFill>
                <a:schemeClr val="dk1"/>
              </a:solidFill>
              <a:latin typeface="Malgun Gothic" charset="0"/>
              <a:ea typeface="Malgun Gothic" charset="0"/>
              <a:cs typeface="Malgun Gothic" charset="0"/>
            </a:endParaRPr>
          </a:p>
        </p:txBody>
      </p:sp>
      <p:sp>
        <p:nvSpPr>
          <p:cNvPr id="1528" name="Rect 0"/>
          <p:cNvSpPr>
            <a:spLocks/>
          </p:cNvSpPr>
          <p:nvPr/>
        </p:nvSpPr>
        <p:spPr>
          <a:xfrm rot="0">
            <a:off x="956310" y="324485"/>
            <a:ext cx="2736850" cy="216535"/>
          </a:xfrm>
          <a:prstGeom prst="rect"/>
          <a:noFill/>
          <a:ln w="0">
            <a:noFill/>
            <a:prstDash/>
          </a:ln>
        </p:spPr>
        <p:txBody>
          <a:bodyPr wrap="square" lIns="91440" tIns="71755" rIns="91440" bIns="71755" numCol="1" vert="horz" anchor="ctr">
            <a:noAutofit/>
          </a:bodyPr>
          <a:lstStyle/>
          <a:p>
            <a:pPr marL="0" indent="0" rtl="0" algn="l" latinLnBrk="0">
              <a:spcBef>
                <a:spcPts val="0"/>
              </a:spcBef>
              <a:spcAft>
                <a:spcPts val="0"/>
              </a:spcAft>
              <a:buFontTx/>
              <a:buNone/>
            </a:pPr>
            <a:r>
              <a:rPr lang="ko-KR" sz="800">
                <a:solidFill>
                  <a:schemeClr val="dk1"/>
                </a:solidFill>
                <a:latin typeface="Malgun Gothic" charset="0"/>
                <a:ea typeface="Malgun Gothic" charset="0"/>
                <a:cs typeface="Malgun Gothic" charset="0"/>
              </a:rPr>
              <a:t>메인 화면 &gt; 마이페이지 &gt; 회원정보 수정</a:t>
            </a:r>
            <a:endParaRPr lang="ko-KR" altLang="en-US" sz="800">
              <a:solidFill>
                <a:schemeClr val="dk1"/>
              </a:solidFill>
              <a:latin typeface="Malgun Gothic" charset="0"/>
              <a:ea typeface="Malgun Gothic" charset="0"/>
              <a:cs typeface="Malgun Gothic" charset="0"/>
            </a:endParaRPr>
          </a:p>
        </p:txBody>
      </p:sp>
      <p:sp>
        <p:nvSpPr>
          <p:cNvPr id="1529" name="Rect 0"/>
          <p:cNvSpPr>
            <a:spLocks/>
          </p:cNvSpPr>
          <p:nvPr/>
        </p:nvSpPr>
        <p:spPr>
          <a:xfrm rot="0">
            <a:off x="956310" y="95250"/>
            <a:ext cx="2736850" cy="216535"/>
          </a:xfrm>
          <a:prstGeom prst="rect"/>
          <a:noFill/>
          <a:ln w="0">
            <a:noFill/>
            <a:prstDash/>
          </a:ln>
        </p:spPr>
        <p:txBody>
          <a:bodyPr wrap="square" lIns="91440" tIns="45720" rIns="91440" bIns="45720" numCol="1" vert="horz" anchor="ctr">
            <a:noAutofit/>
          </a:bodyPr>
          <a:lstStyle/>
          <a:p>
            <a:pPr marL="0" indent="0" rtl="0" algn="l" latinLnBrk="0">
              <a:spcBef>
                <a:spcPts val="0"/>
              </a:spcBef>
              <a:spcAft>
                <a:spcPts val="0"/>
              </a:spcAft>
              <a:buFontTx/>
              <a:buNone/>
            </a:pPr>
            <a:r>
              <a:rPr lang="ko-KR" sz="800">
                <a:solidFill>
                  <a:schemeClr val="dk1"/>
                </a:solidFill>
                <a:latin typeface="Malgun Gothic" charset="0"/>
                <a:ea typeface="Malgun Gothic" charset="0"/>
                <a:cs typeface="Malgun Gothic" charset="0"/>
              </a:rPr>
              <a:t>web_02</a:t>
            </a:r>
            <a:endParaRPr lang="ko-KR" altLang="en-US" sz="800">
              <a:solidFill>
                <a:schemeClr val="dk1"/>
              </a:solidFill>
              <a:latin typeface="Malgun Gothic" charset="0"/>
              <a:ea typeface="Malgun Gothic" charset="0"/>
              <a:cs typeface="Malgun Gothic" charset="0"/>
            </a:endParaRPr>
          </a:p>
        </p:txBody>
      </p:sp>
      <p:sp>
        <p:nvSpPr>
          <p:cNvPr id="1530" name="Rect 0"/>
          <p:cNvSpPr txBox="1">
            <a:spLocks/>
          </p:cNvSpPr>
          <p:nvPr/>
        </p:nvSpPr>
        <p:spPr>
          <a:xfrm rot="0">
            <a:off x="848360" y="1564640"/>
            <a:ext cx="2663825" cy="215265"/>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800" b="1">
                <a:solidFill>
                  <a:schemeClr val="lt1"/>
                </a:solidFill>
                <a:latin typeface="Malgun Gothic" charset="0"/>
                <a:ea typeface="Malgun Gothic" charset="0"/>
                <a:cs typeface="Malgun Gothic" charset="0"/>
              </a:rPr>
              <a:t>회원</a:t>
            </a:r>
            <a:r>
              <a:rPr lang="ko-KR" sz="800" b="1">
                <a:solidFill>
                  <a:schemeClr val="lt1"/>
                </a:solidFill>
                <a:latin typeface="Malgun Gothic" charset="0"/>
                <a:ea typeface="Malgun Gothic" charset="0"/>
                <a:cs typeface="Malgun Gothic" charset="0"/>
              </a:rPr>
              <a:t> </a:t>
            </a:r>
            <a:r>
              <a:rPr lang="ko-KR" sz="800" b="1">
                <a:solidFill>
                  <a:schemeClr val="lt1"/>
                </a:solidFill>
                <a:latin typeface="Malgun Gothic" charset="0"/>
                <a:ea typeface="Malgun Gothic" charset="0"/>
                <a:cs typeface="Malgun Gothic" charset="0"/>
              </a:rPr>
              <a:t>아이디</a:t>
            </a:r>
            <a:r>
              <a:rPr lang="ko-KR" sz="700" b="1">
                <a:solidFill>
                  <a:schemeClr val="lt1"/>
                </a:solidFill>
                <a:latin typeface="Malgun Gothic" charset="0"/>
                <a:ea typeface="Malgun Gothic" charset="0"/>
                <a:cs typeface="Malgun Gothic" charset="0"/>
              </a:rPr>
              <a:t>     paro_85@naver.com</a:t>
            </a:r>
            <a:r>
              <a:rPr lang="ko-KR" sz="700" b="1">
                <a:solidFill>
                  <a:schemeClr val="lt1"/>
                </a:solidFill>
                <a:latin typeface="Malgun Gothic" charset="0"/>
                <a:ea typeface="Malgun Gothic" charset="0"/>
                <a:cs typeface="Malgun Gothic" charset="0"/>
              </a:rPr>
              <a:t>(고정)</a:t>
            </a:r>
            <a:endParaRPr lang="ko-KR" altLang="en-US" sz="700" b="1">
              <a:solidFill>
                <a:schemeClr val="lt1"/>
              </a:solidFill>
              <a:latin typeface="Malgun Gothic" charset="0"/>
              <a:ea typeface="Malgun Gothic" charset="0"/>
              <a:cs typeface="Malgun Gothic" charset="0"/>
            </a:endParaRPr>
          </a:p>
        </p:txBody>
      </p:sp>
      <p:sp>
        <p:nvSpPr>
          <p:cNvPr id="1531" name="Rect 0"/>
          <p:cNvSpPr>
            <a:spLocks/>
          </p:cNvSpPr>
          <p:nvPr/>
        </p:nvSpPr>
        <p:spPr>
          <a:xfrm rot="0">
            <a:off x="522605" y="5776595"/>
            <a:ext cx="6157595" cy="533400"/>
          </a:xfrm>
          <a:prstGeom prst="rect"/>
          <a:solidFill>
            <a:srgbClr val="3F3F3F"/>
          </a:solidFill>
          <a:ln w="9525" cap="flat" cmpd="sng">
            <a:solidFill>
              <a:srgbClr val="7F7F7F">
                <a:alpha val="100000"/>
              </a:srgbClr>
            </a:solidFill>
            <a:prstDash val="solid"/>
            <a:miter lim="800000"/>
          </a:ln>
        </p:spPr>
        <p:txBody>
          <a:bodyPr wrap="square" lIns="0" tIns="45720" rIns="0" bIns="45720" numCol="1" vert="horz" anchor="ctr">
            <a:noAutofit/>
          </a:bodyPr>
          <a:lstStyle/>
          <a:p>
            <a:pPr marL="0" indent="0" rtl="0" algn="ctr" latinLnBrk="0">
              <a:spcBef>
                <a:spcPts val="0"/>
              </a:spcBef>
              <a:spcAft>
                <a:spcPts val="0"/>
              </a:spcAft>
              <a:buFontTx/>
              <a:buNone/>
            </a:pPr>
            <a:endParaRPr lang="ko-KR" altLang="en-US"/>
          </a:p>
        </p:txBody>
      </p:sp>
      <p:sp>
        <p:nvSpPr>
          <p:cNvPr id="1532" name="Rect 0"/>
          <p:cNvSpPr txBox="1">
            <a:spLocks/>
          </p:cNvSpPr>
          <p:nvPr/>
        </p:nvSpPr>
        <p:spPr>
          <a:xfrm rot="0">
            <a:off x="604520" y="5808980"/>
            <a:ext cx="5777865" cy="200660"/>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700">
                <a:solidFill>
                  <a:srgbClr val="F2F2F2"/>
                </a:solidFill>
                <a:latin typeface="Malgun Gothic" charset="0"/>
                <a:ea typeface="Malgun Gothic" charset="0"/>
                <a:cs typeface="Malgun Gothic" charset="0"/>
              </a:rPr>
              <a:t>회사소개</a:t>
            </a:r>
            <a:endParaRPr lang="ko-KR" altLang="en-US" sz="700">
              <a:solidFill>
                <a:srgbClr val="F2F2F2"/>
              </a:solidFill>
              <a:latin typeface="Malgun Gothic" charset="0"/>
              <a:ea typeface="Malgun Gothic" charset="0"/>
              <a:cs typeface="Malgun Gothic" charset="0"/>
            </a:endParaRPr>
          </a:p>
        </p:txBody>
      </p:sp>
      <p:sp>
        <p:nvSpPr>
          <p:cNvPr id="1533" name="Rect 0"/>
          <p:cNvSpPr txBox="1">
            <a:spLocks/>
          </p:cNvSpPr>
          <p:nvPr/>
        </p:nvSpPr>
        <p:spPr>
          <a:xfrm rot="0">
            <a:off x="563880" y="6042660"/>
            <a:ext cx="5777865" cy="200660"/>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700">
                <a:solidFill>
                  <a:srgbClr val="F2F2F2"/>
                </a:solidFill>
                <a:latin typeface="Malgun Gothic" charset="0"/>
                <a:ea typeface="Malgun Gothic" charset="0"/>
                <a:cs typeface="Malgun Gothic" charset="0"/>
              </a:rPr>
              <a:t>이용약관        개인정보처리방침  스토어 환불 정책</a:t>
            </a:r>
            <a:endParaRPr lang="ko-KR" altLang="en-US" sz="700">
              <a:solidFill>
                <a:srgbClr val="F2F2F2"/>
              </a:solidFill>
              <a:latin typeface="Malgun Gothic" charset="0"/>
              <a:ea typeface="Malgun Gothic" charset="0"/>
              <a:cs typeface="Malgun Gothic" charset="0"/>
            </a:endParaRPr>
          </a:p>
        </p:txBody>
      </p:sp>
      <p:sp>
        <p:nvSpPr>
          <p:cNvPr id="1534" name="Rect 0"/>
          <p:cNvSpPr txBox="1">
            <a:spLocks/>
          </p:cNvSpPr>
          <p:nvPr/>
        </p:nvSpPr>
        <p:spPr>
          <a:xfrm rot="0">
            <a:off x="860425" y="1824990"/>
            <a:ext cx="2094230" cy="215265"/>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800" b="1">
                <a:solidFill>
                  <a:schemeClr val="lt1"/>
                </a:solidFill>
                <a:latin typeface="Malgun Gothic" charset="0"/>
                <a:ea typeface="Malgun Gothic" charset="0"/>
                <a:cs typeface="Malgun Gothic" charset="0"/>
              </a:rPr>
              <a:t>성명</a:t>
            </a:r>
            <a:r>
              <a:rPr lang="ko-KR" sz="700" b="1">
                <a:solidFill>
                  <a:schemeClr val="lt1"/>
                </a:solidFill>
                <a:latin typeface="Malgun Gothic" charset="0"/>
                <a:ea typeface="Malgun Gothic" charset="0"/>
                <a:cs typeface="Malgun Gothic" charset="0"/>
              </a:rPr>
              <a:t>                </a:t>
            </a:r>
            <a:r>
              <a:rPr lang="ko-KR" sz="700" b="1">
                <a:solidFill>
                  <a:schemeClr val="lt1"/>
                </a:solidFill>
                <a:latin typeface="Malgun Gothic" charset="0"/>
                <a:ea typeface="Malgun Gothic" charset="0"/>
                <a:cs typeface="Malgun Gothic" charset="0"/>
              </a:rPr>
              <a:t>홍길동(고정)</a:t>
            </a:r>
            <a:endParaRPr lang="ko-KR" altLang="en-US" sz="700" b="1">
              <a:solidFill>
                <a:schemeClr val="lt1"/>
              </a:solidFill>
              <a:latin typeface="Malgun Gothic" charset="0"/>
              <a:ea typeface="Malgun Gothic" charset="0"/>
              <a:cs typeface="Malgun Gothic" charset="0"/>
            </a:endParaRPr>
          </a:p>
        </p:txBody>
      </p:sp>
      <p:sp>
        <p:nvSpPr>
          <p:cNvPr id="1535" name="Rect 0"/>
          <p:cNvSpPr txBox="1">
            <a:spLocks/>
          </p:cNvSpPr>
          <p:nvPr/>
        </p:nvSpPr>
        <p:spPr>
          <a:xfrm rot="0">
            <a:off x="848360" y="3042920"/>
            <a:ext cx="1397000" cy="323215"/>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800" b="1">
                <a:solidFill>
                  <a:schemeClr val="lt1"/>
                </a:solidFill>
                <a:latin typeface="Malgun Gothic" charset="0"/>
                <a:ea typeface="Malgun Gothic" charset="0"/>
                <a:cs typeface="Malgun Gothic" charset="0"/>
              </a:rPr>
              <a:t>주소</a:t>
            </a:r>
            <a:endParaRPr lang="ko-KR" altLang="en-US" sz="800" b="1">
              <a:solidFill>
                <a:schemeClr val="lt1"/>
              </a:solidFill>
              <a:latin typeface="Malgun Gothic" charset="0"/>
              <a:ea typeface="Malgun Gothic" charset="0"/>
              <a:cs typeface="Malgun Gothic" charset="0"/>
            </a:endParaRPr>
          </a:p>
          <a:p>
            <a:pPr marL="0" indent="0" rtl="0" algn="l" latinLnBrk="0">
              <a:spcBef>
                <a:spcPts val="0"/>
              </a:spcBef>
              <a:spcAft>
                <a:spcPts val="0"/>
              </a:spcAft>
              <a:buFontTx/>
              <a:buNone/>
            </a:pPr>
            <a:endParaRPr lang="ko-KR" altLang="en-US" sz="700" b="1">
              <a:solidFill>
                <a:schemeClr val="lt1"/>
              </a:solidFill>
              <a:latin typeface="Malgun Gothic" charset="0"/>
              <a:ea typeface="Malgun Gothic" charset="0"/>
              <a:cs typeface="Malgun Gothic" charset="0"/>
            </a:endParaRPr>
          </a:p>
        </p:txBody>
      </p:sp>
      <p:sp>
        <p:nvSpPr>
          <p:cNvPr id="1536" name="Rect 0"/>
          <p:cNvSpPr>
            <a:spLocks/>
          </p:cNvSpPr>
          <p:nvPr/>
        </p:nvSpPr>
        <p:spPr>
          <a:xfrm rot="0">
            <a:off x="2343150" y="3312160"/>
            <a:ext cx="814705" cy="138430"/>
          </a:xfrm>
          <a:prstGeom prst="roundRect">
            <a:avLst>
              <a:gd name="adj" fmla="val 16667"/>
            </a:avLst>
          </a:prstGeom>
          <a:noFill/>
          <a:ln w="9525" cap="flat" cmpd="sng">
            <a:solidFill>
              <a:srgbClr val="7F7F7F">
                <a:alpha val="100000"/>
              </a:srgbClr>
            </a:solidFill>
            <a:prstDash val="solid"/>
            <a:miter lim="800000"/>
          </a:ln>
        </p:spPr>
        <p:txBody>
          <a:bodyPr wrap="square" lIns="0" tIns="45720" rIns="0" bIns="45720" numCol="1" vert="horz" anchor="ctr">
            <a:noAutofit/>
          </a:bodyPr>
          <a:lstStyle/>
          <a:p>
            <a:pPr marL="0" indent="0" rtl="0" algn="ctr" latinLnBrk="0">
              <a:spcBef>
                <a:spcPts val="0"/>
              </a:spcBef>
              <a:spcAft>
                <a:spcPts val="0"/>
              </a:spcAft>
              <a:buFontTx/>
              <a:buNone/>
            </a:pPr>
            <a:r>
              <a:rPr lang="ko-KR" sz="900">
                <a:solidFill>
                  <a:srgbClr val="A5A5A5"/>
                </a:solidFill>
                <a:latin typeface="Malgun Gothic" charset="0"/>
                <a:ea typeface="Malgun Gothic" charset="0"/>
                <a:cs typeface="Malgun Gothic" charset="0"/>
              </a:rPr>
              <a:t>우편번호 검색</a:t>
            </a:r>
            <a:endParaRPr lang="ko-KR" altLang="en-US" sz="900">
              <a:solidFill>
                <a:srgbClr val="A5A5A5"/>
              </a:solidFill>
              <a:latin typeface="Malgun Gothic" charset="0"/>
              <a:ea typeface="Malgun Gothic" charset="0"/>
              <a:cs typeface="Malgun Gothic" charset="0"/>
            </a:endParaRPr>
          </a:p>
        </p:txBody>
      </p:sp>
      <p:sp>
        <p:nvSpPr>
          <p:cNvPr id="1538" name="Rect 0"/>
          <p:cNvSpPr txBox="1">
            <a:spLocks/>
          </p:cNvSpPr>
          <p:nvPr/>
        </p:nvSpPr>
        <p:spPr>
          <a:xfrm rot="0">
            <a:off x="848360" y="4201795"/>
            <a:ext cx="1397000" cy="215900"/>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800" b="1">
                <a:solidFill>
                  <a:schemeClr val="lt1"/>
                </a:solidFill>
                <a:latin typeface="Malgun Gothic" charset="0"/>
                <a:ea typeface="Malgun Gothic" charset="0"/>
                <a:cs typeface="Malgun Gothic" charset="0"/>
              </a:rPr>
              <a:t>휴대폰번호</a:t>
            </a:r>
            <a:endParaRPr lang="ko-KR" altLang="en-US" sz="800" b="1">
              <a:solidFill>
                <a:schemeClr val="lt1"/>
              </a:solidFill>
              <a:latin typeface="Malgun Gothic" charset="0"/>
              <a:ea typeface="Malgun Gothic" charset="0"/>
              <a:cs typeface="Malgun Gothic" charset="0"/>
            </a:endParaRPr>
          </a:p>
        </p:txBody>
      </p:sp>
      <p:sp>
        <p:nvSpPr>
          <p:cNvPr id="1539" name="Rect 0"/>
          <p:cNvSpPr txBox="1">
            <a:spLocks/>
          </p:cNvSpPr>
          <p:nvPr/>
        </p:nvSpPr>
        <p:spPr>
          <a:xfrm rot="0">
            <a:off x="648335" y="1268730"/>
            <a:ext cx="1797050" cy="262255"/>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1100">
                <a:solidFill>
                  <a:schemeClr val="lt1"/>
                </a:solidFill>
                <a:latin typeface="Malgun Gothic" charset="0"/>
                <a:ea typeface="Malgun Gothic" charset="0"/>
                <a:cs typeface="Malgun Gothic" charset="0"/>
              </a:rPr>
              <a:t>회원 정보 변경</a:t>
            </a:r>
            <a:endParaRPr lang="ko-KR" altLang="en-US" sz="1100">
              <a:solidFill>
                <a:schemeClr val="lt1"/>
              </a:solidFill>
              <a:latin typeface="Malgun Gothic" charset="0"/>
              <a:ea typeface="Malgun Gothic" charset="0"/>
              <a:cs typeface="Malgun Gothic" charset="0"/>
            </a:endParaRPr>
          </a:p>
        </p:txBody>
      </p:sp>
      <p:sp>
        <p:nvSpPr>
          <p:cNvPr id="1540" name="Rect 0"/>
          <p:cNvSpPr>
            <a:spLocks/>
          </p:cNvSpPr>
          <p:nvPr/>
        </p:nvSpPr>
        <p:spPr>
          <a:xfrm rot="0">
            <a:off x="56515" y="620395"/>
            <a:ext cx="4177030" cy="217805"/>
          </a:xfrm>
          <a:prstGeom prst="rect"/>
          <a:solidFill>
            <a:srgbClr val="FF5050"/>
          </a:solidFill>
          <a:ln w="9525" cap="flat" cmpd="sng">
            <a:solidFill>
              <a:srgbClr val="7F7F7F">
                <a:alpha val="100000"/>
              </a:srgbClr>
            </a:solidFill>
            <a:prstDash val="solid"/>
            <a:miter lim="800000"/>
          </a:ln>
        </p:spPr>
        <p:txBody>
          <a:bodyPr wrap="square" lIns="0" tIns="45720" rIns="0" bIns="45720" numCol="1" vert="horz" anchor="ctr">
            <a:noAutofit/>
          </a:bodyPr>
          <a:lstStyle/>
          <a:p>
            <a:pPr marL="0" indent="0" rtl="0" algn="ctr" latinLnBrk="0">
              <a:spcBef>
                <a:spcPts val="0"/>
              </a:spcBef>
              <a:spcAft>
                <a:spcPts val="0"/>
              </a:spcAft>
              <a:buFontTx/>
              <a:buNone/>
            </a:pPr>
            <a:r>
              <a:rPr lang="ko-KR" sz="900">
                <a:solidFill>
                  <a:schemeClr val="lt1"/>
                </a:solidFill>
                <a:latin typeface="Malgun Gothic" charset="0"/>
                <a:ea typeface="Malgun Gothic" charset="0"/>
                <a:cs typeface="Malgun Gothic" charset="0"/>
              </a:rPr>
              <a:t>로그인 한 사람만 내부데이터 볼 수 있음</a:t>
            </a:r>
            <a:endParaRPr lang="ko-KR" altLang="en-US" sz="900">
              <a:solidFill>
                <a:schemeClr val="lt1"/>
              </a:solidFill>
              <a:latin typeface="Malgun Gothic" charset="0"/>
              <a:ea typeface="Malgun Gothic" charset="0"/>
              <a:cs typeface="Malgun Gothic" charset="0"/>
            </a:endParaRPr>
          </a:p>
        </p:txBody>
      </p:sp>
      <p:sp>
        <p:nvSpPr>
          <p:cNvPr id="1541" name="Rect 0"/>
          <p:cNvSpPr txBox="1">
            <a:spLocks/>
          </p:cNvSpPr>
          <p:nvPr/>
        </p:nvSpPr>
        <p:spPr>
          <a:xfrm rot="0">
            <a:off x="848360" y="2118360"/>
            <a:ext cx="915035" cy="215265"/>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800" b="1">
                <a:solidFill>
                  <a:schemeClr val="lt1"/>
                </a:solidFill>
                <a:latin typeface="Malgun Gothic" charset="0"/>
                <a:ea typeface="Malgun Gothic" charset="0"/>
                <a:cs typeface="Malgun Gothic" charset="0"/>
              </a:rPr>
              <a:t>비밀번호 변경</a:t>
            </a:r>
            <a:endParaRPr lang="ko-KR" altLang="en-US" sz="800" b="1">
              <a:solidFill>
                <a:schemeClr val="lt1"/>
              </a:solidFill>
              <a:latin typeface="Malgun Gothic" charset="0"/>
              <a:ea typeface="Malgun Gothic" charset="0"/>
              <a:cs typeface="Malgun Gothic" charset="0"/>
            </a:endParaRPr>
          </a:p>
        </p:txBody>
      </p:sp>
      <p:sp>
        <p:nvSpPr>
          <p:cNvPr id="1542" name="Rect 0"/>
          <p:cNvSpPr txBox="1">
            <a:spLocks/>
          </p:cNvSpPr>
          <p:nvPr/>
        </p:nvSpPr>
        <p:spPr>
          <a:xfrm rot="0">
            <a:off x="848360" y="2562225"/>
            <a:ext cx="915035" cy="200025"/>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700" b="1">
                <a:solidFill>
                  <a:schemeClr val="lt1"/>
                </a:solidFill>
                <a:latin typeface="Malgun Gothic" charset="0"/>
                <a:ea typeface="Malgun Gothic" charset="0"/>
                <a:cs typeface="Malgun Gothic" charset="0"/>
              </a:rPr>
              <a:t>새 비밀전호 입력</a:t>
            </a:r>
            <a:endParaRPr lang="ko-KR" altLang="en-US" sz="700" b="1">
              <a:solidFill>
                <a:schemeClr val="lt1"/>
              </a:solidFill>
              <a:latin typeface="Malgun Gothic" charset="0"/>
              <a:ea typeface="Malgun Gothic" charset="0"/>
              <a:cs typeface="Malgun Gothic" charset="0"/>
            </a:endParaRPr>
          </a:p>
        </p:txBody>
      </p:sp>
      <p:sp>
        <p:nvSpPr>
          <p:cNvPr id="1543" name="Rect 0"/>
          <p:cNvSpPr txBox="1">
            <a:spLocks/>
          </p:cNvSpPr>
          <p:nvPr/>
        </p:nvSpPr>
        <p:spPr>
          <a:xfrm rot="0">
            <a:off x="848360" y="2777490"/>
            <a:ext cx="1109980" cy="200025"/>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700" b="1">
                <a:solidFill>
                  <a:schemeClr val="lt1"/>
                </a:solidFill>
                <a:latin typeface="Malgun Gothic" charset="0"/>
                <a:ea typeface="Malgun Gothic" charset="0"/>
                <a:cs typeface="Malgun Gothic" charset="0"/>
              </a:rPr>
              <a:t>새 비밀전호 재입력</a:t>
            </a:r>
            <a:endParaRPr lang="ko-KR" altLang="en-US" sz="700" b="1">
              <a:solidFill>
                <a:schemeClr val="lt1"/>
              </a:solidFill>
              <a:latin typeface="Malgun Gothic" charset="0"/>
              <a:ea typeface="Malgun Gothic" charset="0"/>
              <a:cs typeface="Malgun Gothic" charset="0"/>
            </a:endParaRPr>
          </a:p>
        </p:txBody>
      </p:sp>
      <p:sp>
        <p:nvSpPr>
          <p:cNvPr id="1544" name="Rect 0"/>
          <p:cNvSpPr>
            <a:spLocks/>
          </p:cNvSpPr>
          <p:nvPr/>
        </p:nvSpPr>
        <p:spPr>
          <a:xfrm rot="0">
            <a:off x="1963420" y="2348865"/>
            <a:ext cx="1246505" cy="144780"/>
          </a:xfrm>
          <a:prstGeom prst="rect"/>
          <a:noFill/>
          <a:ln w="12700" cap="flat" cmpd="sng">
            <a:solidFill>
              <a:schemeClr val="lt1">
                <a:alpha val="100000"/>
              </a:schemeClr>
            </a:solidFill>
            <a:prstDash val="solid"/>
            <a:miter lim="800000"/>
          </a:ln>
        </p:spPr>
        <p:txBody>
          <a:bodyPr wrap="square" lIns="91440" tIns="45720" rIns="91440" bIns="45720" numCol="1" vert="horz" anchor="ctr">
            <a:noAutofit/>
          </a:bodyPr>
          <a:lstStyle/>
          <a:p>
            <a:pPr marL="0" indent="0" rtl="0" algn="ctr" latinLnBrk="0">
              <a:spcBef>
                <a:spcPts val="0"/>
              </a:spcBef>
              <a:spcAft>
                <a:spcPts val="0"/>
              </a:spcAft>
              <a:buFontTx/>
              <a:buNone/>
            </a:pPr>
            <a:endParaRPr lang="ko-KR" altLang="en-US"/>
          </a:p>
        </p:txBody>
      </p:sp>
      <p:sp>
        <p:nvSpPr>
          <p:cNvPr id="1545" name="Rect 0"/>
          <p:cNvSpPr>
            <a:spLocks/>
          </p:cNvSpPr>
          <p:nvPr/>
        </p:nvSpPr>
        <p:spPr>
          <a:xfrm rot="0">
            <a:off x="1963420" y="2607310"/>
            <a:ext cx="1246505" cy="144780"/>
          </a:xfrm>
          <a:prstGeom prst="rect"/>
          <a:noFill/>
          <a:ln w="12700" cap="flat" cmpd="sng">
            <a:solidFill>
              <a:schemeClr val="lt1">
                <a:alpha val="100000"/>
              </a:schemeClr>
            </a:solidFill>
            <a:prstDash val="solid"/>
            <a:miter lim="800000"/>
          </a:ln>
        </p:spPr>
        <p:txBody>
          <a:bodyPr wrap="square" lIns="91440" tIns="45720" rIns="91440" bIns="45720" numCol="1" vert="horz" anchor="ctr">
            <a:noAutofit/>
          </a:bodyPr>
          <a:lstStyle/>
          <a:p>
            <a:pPr marL="0" indent="0" rtl="0" algn="ctr" latinLnBrk="0">
              <a:spcBef>
                <a:spcPts val="0"/>
              </a:spcBef>
              <a:spcAft>
                <a:spcPts val="0"/>
              </a:spcAft>
              <a:buFontTx/>
              <a:buNone/>
            </a:pPr>
            <a:endParaRPr lang="ko-KR" altLang="en-US"/>
          </a:p>
        </p:txBody>
      </p:sp>
      <p:sp>
        <p:nvSpPr>
          <p:cNvPr id="1546" name="Rect 0"/>
          <p:cNvSpPr>
            <a:spLocks/>
          </p:cNvSpPr>
          <p:nvPr/>
        </p:nvSpPr>
        <p:spPr>
          <a:xfrm rot="0">
            <a:off x="1963420" y="2822575"/>
            <a:ext cx="1246505" cy="144780"/>
          </a:xfrm>
          <a:prstGeom prst="rect"/>
          <a:noFill/>
          <a:ln w="12700" cap="flat" cmpd="sng">
            <a:solidFill>
              <a:schemeClr val="lt1">
                <a:alpha val="100000"/>
              </a:schemeClr>
            </a:solidFill>
            <a:prstDash val="solid"/>
            <a:miter lim="800000"/>
          </a:ln>
        </p:spPr>
        <p:txBody>
          <a:bodyPr wrap="square" lIns="91440" tIns="45720" rIns="91440" bIns="45720" numCol="1" vert="horz" anchor="ctr">
            <a:noAutofit/>
          </a:bodyPr>
          <a:lstStyle/>
          <a:p>
            <a:pPr marL="0" indent="0" rtl="0" algn="ctr" latinLnBrk="0">
              <a:spcBef>
                <a:spcPts val="0"/>
              </a:spcBef>
              <a:spcAft>
                <a:spcPts val="0"/>
              </a:spcAft>
              <a:buFontTx/>
              <a:buNone/>
            </a:pPr>
            <a:endParaRPr lang="ko-KR" altLang="en-US"/>
          </a:p>
        </p:txBody>
      </p:sp>
      <p:sp>
        <p:nvSpPr>
          <p:cNvPr id="1549" name="Rect 0"/>
          <p:cNvSpPr>
            <a:spLocks/>
          </p:cNvSpPr>
          <p:nvPr/>
        </p:nvSpPr>
        <p:spPr>
          <a:xfrm rot="0">
            <a:off x="1763395" y="4222750"/>
            <a:ext cx="1523365" cy="155575"/>
          </a:xfrm>
          <a:prstGeom prst="rect"/>
          <a:noFill/>
          <a:ln w="12700" cap="flat" cmpd="sng">
            <a:solidFill>
              <a:schemeClr val="lt1">
                <a:alpha val="100000"/>
              </a:schemeClr>
            </a:solidFill>
            <a:prstDash val="solid"/>
            <a:miter lim="800000"/>
          </a:ln>
        </p:spPr>
        <p:txBody>
          <a:bodyPr wrap="square" lIns="91440" tIns="45720" rIns="91440" bIns="45720" numCol="1" vert="horz" anchor="ctr">
            <a:noAutofit/>
          </a:bodyPr>
          <a:lstStyle/>
          <a:p>
            <a:pPr marL="0" indent="0" rtl="0" algn="ctr" latinLnBrk="0">
              <a:spcBef>
                <a:spcPts val="0"/>
              </a:spcBef>
              <a:spcAft>
                <a:spcPts val="0"/>
              </a:spcAft>
              <a:buFontTx/>
              <a:buNone/>
            </a:pPr>
            <a:endParaRPr lang="ko-KR" altLang="en-US"/>
          </a:p>
        </p:txBody>
      </p:sp>
      <p:sp>
        <p:nvSpPr>
          <p:cNvPr id="1550" name="Rect 0"/>
          <p:cNvSpPr>
            <a:spLocks/>
          </p:cNvSpPr>
          <p:nvPr/>
        </p:nvSpPr>
        <p:spPr>
          <a:xfrm rot="0">
            <a:off x="1732280" y="4180840"/>
            <a:ext cx="1506855" cy="215265"/>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800" b="1">
                <a:solidFill>
                  <a:schemeClr val="lt1"/>
                </a:solidFill>
                <a:latin typeface="Malgun Gothic" charset="0"/>
                <a:ea typeface="Malgun Gothic" charset="0"/>
                <a:cs typeface="Malgun Gothic" charset="0"/>
              </a:rPr>
              <a:t>010-1111-2222</a:t>
            </a:r>
            <a:endParaRPr lang="ko-KR" altLang="en-US" sz="800" b="1">
              <a:solidFill>
                <a:schemeClr val="lt1"/>
              </a:solidFill>
              <a:latin typeface="Malgun Gothic" charset="0"/>
              <a:ea typeface="Malgun Gothic" charset="0"/>
              <a:cs typeface="Malgun Gothic" charset="0"/>
            </a:endParaRPr>
          </a:p>
        </p:txBody>
      </p:sp>
      <p:sp>
        <p:nvSpPr>
          <p:cNvPr id="1563" name="Rect 0"/>
          <p:cNvSpPr txBox="1">
            <a:spLocks/>
          </p:cNvSpPr>
          <p:nvPr/>
        </p:nvSpPr>
        <p:spPr>
          <a:xfrm rot="0">
            <a:off x="522605" y="938530"/>
            <a:ext cx="6158230" cy="304165"/>
          </a:xfrm>
          <a:prstGeom prst="rect"/>
          <a:solidFill>
            <a:srgbClr val="595959"/>
          </a:solidFill>
          <a:ln w="9525" cap="flat" cmpd="sng">
            <a:solidFill>
              <a:srgbClr val="595959">
                <a:alpha val="100000"/>
              </a:srgbClr>
            </a:solidFill>
            <a:prstDash val="solid"/>
            <a:round/>
          </a:ln>
        </p:spPr>
        <p:txBody>
          <a:bodyPr wrap="square" lIns="91440" tIns="45720" rIns="91440" bIns="45720" numCol="1" vert="horz" anchor="t">
            <a:spAutoFit/>
          </a:bodyPr>
          <a:lstStyle/>
          <a:p>
            <a:pPr marL="0" indent="0" rtl="0" algn="l" latinLnBrk="0">
              <a:spcBef>
                <a:spcPts val="0"/>
              </a:spcBef>
              <a:spcAft>
                <a:spcPts val="0"/>
              </a:spcAft>
              <a:buFontTx/>
              <a:buNone/>
            </a:pPr>
            <a:endParaRPr lang="ko-KR" altLang="en-US"/>
          </a:p>
        </p:txBody>
      </p:sp>
      <p:sp>
        <p:nvSpPr>
          <p:cNvPr id="1564" name="Rect 0"/>
          <p:cNvSpPr txBox="1">
            <a:spLocks/>
          </p:cNvSpPr>
          <p:nvPr/>
        </p:nvSpPr>
        <p:spPr>
          <a:xfrm rot="0">
            <a:off x="540385" y="938530"/>
            <a:ext cx="556260" cy="262890"/>
          </a:xfrm>
          <a:prstGeom prst="rect"/>
          <a:noFill/>
          <a:ln w="0">
            <a:noFill/>
            <a:prstDash/>
          </a:ln>
        </p:spPr>
        <p:txBody>
          <a:bodyPr wrap="square" lIns="91440" tIns="45720" rIns="91440" bIns="45720" numCol="1" vert="horz" anchor="t">
            <a:spAutoFit/>
          </a:bodyPr>
          <a:lstStyle/>
          <a:p>
            <a:pPr marL="0" indent="0" rtl="0" algn="ctr" latinLnBrk="0">
              <a:spcBef>
                <a:spcPts val="0"/>
              </a:spcBef>
              <a:spcAft>
                <a:spcPts val="0"/>
              </a:spcAft>
              <a:buFontTx/>
              <a:buNone/>
            </a:pPr>
            <a:r>
              <a:rPr lang="ko-KR" sz="1100">
                <a:solidFill>
                  <a:schemeClr val="lt1"/>
                </a:solidFill>
                <a:latin typeface="Malgun Gothic" charset="0"/>
                <a:ea typeface="Malgun Gothic" charset="0"/>
                <a:cs typeface="Malgun Gothic" charset="0"/>
              </a:rPr>
              <a:t>로고</a:t>
            </a:r>
            <a:endParaRPr lang="ko-KR" altLang="en-US" sz="1100">
              <a:solidFill>
                <a:schemeClr val="lt1"/>
              </a:solidFill>
              <a:latin typeface="Malgun Gothic" charset="0"/>
              <a:ea typeface="Malgun Gothic" charset="0"/>
              <a:cs typeface="Malgun Gothic" charset="0"/>
            </a:endParaRPr>
          </a:p>
        </p:txBody>
      </p:sp>
      <p:sp>
        <p:nvSpPr>
          <p:cNvPr id="1565" name="Rect 0"/>
          <p:cNvSpPr txBox="1">
            <a:spLocks/>
          </p:cNvSpPr>
          <p:nvPr/>
        </p:nvSpPr>
        <p:spPr>
          <a:xfrm rot="0">
            <a:off x="1673860" y="938530"/>
            <a:ext cx="556260" cy="262890"/>
          </a:xfrm>
          <a:prstGeom prst="rect"/>
          <a:noFill/>
          <a:ln w="0">
            <a:noFill/>
            <a:prstDash/>
          </a:ln>
        </p:spPr>
        <p:txBody>
          <a:bodyPr wrap="square" lIns="91440" tIns="45720" rIns="91440" bIns="45720" numCol="1" vert="horz" anchor="t">
            <a:spAutoFit/>
          </a:bodyPr>
          <a:lstStyle/>
          <a:p>
            <a:pPr marL="0" indent="0" rtl="0" algn="ctr" latinLnBrk="0">
              <a:spcBef>
                <a:spcPts val="0"/>
              </a:spcBef>
              <a:spcAft>
                <a:spcPts val="0"/>
              </a:spcAft>
              <a:buFontTx/>
              <a:buNone/>
            </a:pPr>
            <a:r>
              <a:rPr lang="ko-KR" sz="1100">
                <a:solidFill>
                  <a:schemeClr val="lt1"/>
                </a:solidFill>
                <a:latin typeface="Malgun Gothic" charset="0"/>
                <a:ea typeface="Malgun Gothic" charset="0"/>
                <a:cs typeface="Malgun Gothic" charset="0"/>
              </a:rPr>
              <a:t>뉴스</a:t>
            </a:r>
            <a:endParaRPr lang="ko-KR" altLang="en-US" sz="1100">
              <a:solidFill>
                <a:schemeClr val="lt1"/>
              </a:solidFill>
              <a:latin typeface="Malgun Gothic" charset="0"/>
              <a:ea typeface="Malgun Gothic" charset="0"/>
              <a:cs typeface="Malgun Gothic" charset="0"/>
            </a:endParaRPr>
          </a:p>
        </p:txBody>
      </p:sp>
      <p:sp>
        <p:nvSpPr>
          <p:cNvPr id="1566" name="Rect 0"/>
          <p:cNvSpPr txBox="1">
            <a:spLocks/>
          </p:cNvSpPr>
          <p:nvPr/>
        </p:nvSpPr>
        <p:spPr>
          <a:xfrm rot="0">
            <a:off x="2319020" y="942975"/>
            <a:ext cx="556260" cy="262890"/>
          </a:xfrm>
          <a:prstGeom prst="rect"/>
          <a:noFill/>
          <a:ln w="0">
            <a:noFill/>
            <a:prstDash/>
          </a:ln>
        </p:spPr>
        <p:txBody>
          <a:bodyPr wrap="square" lIns="91440" tIns="45720" rIns="91440" bIns="45720" numCol="1" vert="horz" anchor="t">
            <a:spAutoFit/>
          </a:bodyPr>
          <a:lstStyle/>
          <a:p>
            <a:pPr marL="0" indent="0" rtl="0" algn="ctr" latinLnBrk="0">
              <a:spcBef>
                <a:spcPts val="0"/>
              </a:spcBef>
              <a:spcAft>
                <a:spcPts val="0"/>
              </a:spcAft>
              <a:buFontTx/>
              <a:buNone/>
            </a:pPr>
            <a:r>
              <a:rPr lang="ko-KR" sz="1100">
                <a:solidFill>
                  <a:schemeClr val="lt1"/>
                </a:solidFill>
                <a:latin typeface="Malgun Gothic" charset="0"/>
                <a:ea typeface="Malgun Gothic" charset="0"/>
                <a:cs typeface="Malgun Gothic" charset="0"/>
              </a:rPr>
              <a:t>Q&amp;A</a:t>
            </a:r>
            <a:endParaRPr lang="ko-KR" altLang="en-US" sz="1100">
              <a:solidFill>
                <a:schemeClr val="lt1"/>
              </a:solidFill>
              <a:latin typeface="Malgun Gothic" charset="0"/>
              <a:ea typeface="Malgun Gothic" charset="0"/>
              <a:cs typeface="Malgun Gothic" charset="0"/>
            </a:endParaRPr>
          </a:p>
        </p:txBody>
      </p:sp>
      <p:sp>
        <p:nvSpPr>
          <p:cNvPr id="1567" name="Rect 0"/>
          <p:cNvSpPr txBox="1">
            <a:spLocks/>
          </p:cNvSpPr>
          <p:nvPr/>
        </p:nvSpPr>
        <p:spPr>
          <a:xfrm rot="0">
            <a:off x="6040120" y="929640"/>
            <a:ext cx="649605" cy="262890"/>
          </a:xfrm>
          <a:prstGeom prst="rect"/>
          <a:noFill/>
          <a:ln w="0">
            <a:noFill/>
            <a:prstDash/>
          </a:ln>
        </p:spPr>
        <p:txBody>
          <a:bodyPr wrap="square" lIns="91440" tIns="45720" rIns="91440" bIns="45720" numCol="1" vert="horz" anchor="t">
            <a:spAutoFit/>
          </a:bodyPr>
          <a:lstStyle/>
          <a:p>
            <a:pPr marL="0" indent="0" rtl="0" algn="ctr" latinLnBrk="0">
              <a:spcBef>
                <a:spcPts val="0"/>
              </a:spcBef>
              <a:spcAft>
                <a:spcPts val="0"/>
              </a:spcAft>
              <a:buFontTx/>
              <a:buNone/>
            </a:pPr>
            <a:r>
              <a:rPr lang="ko-KR" sz="1100">
                <a:solidFill>
                  <a:schemeClr val="lt1"/>
                </a:solidFill>
                <a:latin typeface="Malgun Gothic" charset="0"/>
                <a:ea typeface="Malgun Gothic" charset="0"/>
                <a:cs typeface="Malgun Gothic" charset="0"/>
              </a:rPr>
              <a:t>홍길동</a:t>
            </a:r>
            <a:endParaRPr lang="ko-KR" altLang="en-US" sz="1100">
              <a:solidFill>
                <a:schemeClr val="lt1"/>
              </a:solidFill>
              <a:latin typeface="Malgun Gothic" charset="0"/>
              <a:ea typeface="Malgun Gothic" charset="0"/>
              <a:cs typeface="Malgun Gothic" charset="0"/>
            </a:endParaRPr>
          </a:p>
        </p:txBody>
      </p:sp>
      <p:sp>
        <p:nvSpPr>
          <p:cNvPr id="1568" name="Rect 0"/>
          <p:cNvSpPr txBox="1">
            <a:spLocks/>
          </p:cNvSpPr>
          <p:nvPr/>
        </p:nvSpPr>
        <p:spPr>
          <a:xfrm rot="0">
            <a:off x="1073785" y="938530"/>
            <a:ext cx="556260" cy="262890"/>
          </a:xfrm>
          <a:prstGeom prst="rect"/>
          <a:noFill/>
          <a:ln w="0">
            <a:noFill/>
            <a:prstDash/>
          </a:ln>
        </p:spPr>
        <p:txBody>
          <a:bodyPr wrap="square" lIns="91440" tIns="45720" rIns="91440" bIns="45720" numCol="1" vert="horz" anchor="t">
            <a:spAutoFit/>
          </a:bodyPr>
          <a:lstStyle/>
          <a:p>
            <a:pPr marL="0" indent="0" rtl="0" algn="ctr" latinLnBrk="0">
              <a:spcBef>
                <a:spcPts val="0"/>
              </a:spcBef>
              <a:spcAft>
                <a:spcPts val="0"/>
              </a:spcAft>
              <a:buFontTx/>
              <a:buNone/>
            </a:pPr>
            <a:r>
              <a:rPr lang="ko-KR" sz="1100">
                <a:solidFill>
                  <a:schemeClr val="lt1"/>
                </a:solidFill>
                <a:latin typeface="Malgun Gothic" charset="0"/>
                <a:ea typeface="Malgun Gothic" charset="0"/>
                <a:cs typeface="Malgun Gothic" charset="0"/>
              </a:rPr>
              <a:t>전체</a:t>
            </a:r>
            <a:endParaRPr lang="ko-KR" altLang="en-US" sz="1100">
              <a:solidFill>
                <a:schemeClr val="lt1"/>
              </a:solidFill>
              <a:latin typeface="Malgun Gothic" charset="0"/>
              <a:ea typeface="Malgun Gothic" charset="0"/>
              <a:cs typeface="Malgun Gothic" charset="0"/>
            </a:endParaRPr>
          </a:p>
        </p:txBody>
      </p:sp>
      <p:sp>
        <p:nvSpPr>
          <p:cNvPr id="1569" name="Rect 0"/>
          <p:cNvSpPr>
            <a:spLocks/>
          </p:cNvSpPr>
          <p:nvPr/>
        </p:nvSpPr>
        <p:spPr>
          <a:xfrm rot="16200000">
            <a:off x="5939155" y="1047750"/>
            <a:ext cx="81280" cy="144780"/>
          </a:xfrm>
          <a:prstGeom prst="flowChartDelay"/>
          <a:solidFill>
            <a:srgbClr val="7F7F7F"/>
          </a:solidFill>
          <a:ln w="0">
            <a:noFill/>
            <a:prstDash/>
          </a:ln>
        </p:spPr>
        <p:txBody>
          <a:bodyPr wrap="square" lIns="91440" tIns="45720" rIns="91440" bIns="45720" numCol="1" vert="horz" anchor="ctr">
            <a:noAutofit/>
          </a:bodyPr>
          <a:lstStyle/>
          <a:p>
            <a:pPr marL="0" indent="0" rtl="0" algn="ctr" latinLnBrk="0">
              <a:spcBef>
                <a:spcPts val="0"/>
              </a:spcBef>
              <a:spcAft>
                <a:spcPts val="0"/>
              </a:spcAft>
              <a:buFontTx/>
              <a:buNone/>
            </a:pPr>
            <a:endParaRPr lang="ko-KR" altLang="en-US"/>
          </a:p>
        </p:txBody>
      </p:sp>
      <p:sp>
        <p:nvSpPr>
          <p:cNvPr id="1570" name="Rect 0"/>
          <p:cNvSpPr>
            <a:spLocks/>
          </p:cNvSpPr>
          <p:nvPr/>
        </p:nvSpPr>
        <p:spPr>
          <a:xfrm rot="0">
            <a:off x="5942965" y="988060"/>
            <a:ext cx="73025" cy="73025"/>
          </a:xfrm>
          <a:prstGeom prst="ellipse"/>
          <a:solidFill>
            <a:srgbClr val="7F7F7F"/>
          </a:solidFill>
          <a:ln w="0">
            <a:noFill/>
            <a:prstDash/>
          </a:ln>
        </p:spPr>
        <p:txBody>
          <a:bodyPr wrap="square" lIns="91440" tIns="45720" rIns="91440" bIns="45720" numCol="1" vert="horz" anchor="ctr">
            <a:noAutofit/>
          </a:bodyPr>
          <a:lstStyle/>
          <a:p>
            <a:pPr marL="0" indent="0" rtl="0" algn="ctr" latinLnBrk="0">
              <a:spcBef>
                <a:spcPts val="0"/>
              </a:spcBef>
              <a:spcAft>
                <a:spcPts val="0"/>
              </a:spcAft>
              <a:buFontTx/>
              <a:buNone/>
            </a:pPr>
            <a:endParaRPr lang="ko-KR" altLang="en-US"/>
          </a:p>
        </p:txBody>
      </p:sp>
      <p:cxnSp>
        <p:nvCxnSpPr>
          <p:cNvPr id="1580" name="Rect 0"/>
          <p:cNvCxnSpPr/>
          <p:nvPr/>
        </p:nvCxnSpPr>
        <p:spPr>
          <a:xfrm rot="0" flipH="1">
            <a:off x="960755" y="2063750"/>
            <a:ext cx="2918460" cy="635"/>
          </a:xfrm>
          <a:prstGeom prst="line"/>
          <a:ln w="9525" cap="flat" cmpd="sng">
            <a:solidFill>
              <a:schemeClr val="bg1">
                <a:lumMod val="75000"/>
                <a:lumOff val="0"/>
                <a:alpha val="10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81" name="Rect 0"/>
          <p:cNvCxnSpPr/>
          <p:nvPr/>
        </p:nvCxnSpPr>
        <p:spPr>
          <a:xfrm rot="0" flipH="1">
            <a:off x="960755" y="3024505"/>
            <a:ext cx="2918460" cy="635"/>
          </a:xfrm>
          <a:prstGeom prst="line"/>
          <a:ln w="9525" cap="flat" cmpd="sng">
            <a:solidFill>
              <a:schemeClr val="bg1">
                <a:lumMod val="75000"/>
                <a:lumOff val="0"/>
                <a:alpha val="10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82" name="Rect 0"/>
          <p:cNvCxnSpPr/>
          <p:nvPr/>
        </p:nvCxnSpPr>
        <p:spPr>
          <a:xfrm rot="0" flipH="1">
            <a:off x="960755" y="4079240"/>
            <a:ext cx="2918460" cy="635"/>
          </a:xfrm>
          <a:prstGeom prst="line"/>
          <a:ln w="9525" cap="flat" cmpd="sng">
            <a:solidFill>
              <a:schemeClr val="bg1">
                <a:lumMod val="75000"/>
                <a:lumOff val="0"/>
                <a:alpha val="10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83" name="Rect 0"/>
          <p:cNvCxnSpPr/>
          <p:nvPr/>
        </p:nvCxnSpPr>
        <p:spPr>
          <a:xfrm rot="0" flipH="1">
            <a:off x="960755" y="4506595"/>
            <a:ext cx="2918460" cy="635"/>
          </a:xfrm>
          <a:prstGeom prst="line"/>
          <a:ln w="9525" cap="flat" cmpd="sng">
            <a:solidFill>
              <a:schemeClr val="bg1">
                <a:lumMod val="75000"/>
                <a:lumOff val="0"/>
                <a:alpha val="10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84" name="Rect 0"/>
          <p:cNvSpPr>
            <a:spLocks/>
          </p:cNvSpPr>
          <p:nvPr/>
        </p:nvSpPr>
        <p:spPr>
          <a:xfrm rot="0">
            <a:off x="1572895" y="3310255"/>
            <a:ext cx="633095" cy="154305"/>
          </a:xfrm>
          <a:prstGeom prst="rect"/>
          <a:noFill/>
          <a:ln w="12700" cap="flat" cmpd="sng">
            <a:solidFill>
              <a:schemeClr val="lt1">
                <a:alpha val="100000"/>
              </a:schemeClr>
            </a:solidFill>
            <a:prstDash val="solid"/>
            <a:miter lim="800000"/>
          </a:ln>
        </p:spPr>
        <p:txBody>
          <a:bodyPr wrap="square" lIns="91440" tIns="45720" rIns="91440" bIns="45720" numCol="1" vert="horz" anchor="ctr">
            <a:noAutofit/>
          </a:bodyPr>
          <a:lstStyle/>
          <a:p>
            <a:pPr marL="0" indent="0" rtl="0" algn="l" latinLnBrk="0">
              <a:spcBef>
                <a:spcPts val="0"/>
              </a:spcBef>
              <a:spcAft>
                <a:spcPts val="0"/>
              </a:spcAft>
              <a:buFontTx/>
              <a:buNone/>
            </a:pPr>
            <a:r>
              <a:rPr lang="ko-KR" sz="800">
                <a:solidFill>
                  <a:schemeClr val="bg1"/>
                </a:solidFill>
              </a:rPr>
              <a:t>491-13</a:t>
            </a:r>
            <a:endParaRPr lang="ko-KR" altLang="en-US" sz="800">
              <a:solidFill>
                <a:schemeClr val="bg1"/>
              </a:solidFill>
            </a:endParaRPr>
          </a:p>
        </p:txBody>
      </p:sp>
      <p:sp>
        <p:nvSpPr>
          <p:cNvPr id="1585" name="Rect 0"/>
          <p:cNvSpPr>
            <a:spLocks/>
          </p:cNvSpPr>
          <p:nvPr/>
        </p:nvSpPr>
        <p:spPr>
          <a:xfrm rot="0">
            <a:off x="1572895" y="3535680"/>
            <a:ext cx="2282190" cy="142875"/>
          </a:xfrm>
          <a:prstGeom prst="rect"/>
          <a:noFill/>
          <a:ln w="12700" cap="flat" cmpd="sng">
            <a:solidFill>
              <a:schemeClr val="lt1">
                <a:alpha val="100000"/>
              </a:schemeClr>
            </a:solidFill>
            <a:prstDash val="solid"/>
            <a:miter lim="800000"/>
          </a:ln>
        </p:spPr>
        <p:txBody>
          <a:bodyPr wrap="square" lIns="91440" tIns="45720" rIns="91440" bIns="45720" numCol="1" vert="horz" anchor="ctr">
            <a:noAutofit/>
          </a:bodyPr>
          <a:lstStyle/>
          <a:p>
            <a:pPr marL="0" indent="0" rtl="0" algn="l" latinLnBrk="0">
              <a:spcBef>
                <a:spcPts val="0"/>
              </a:spcBef>
              <a:spcAft>
                <a:spcPts val="0"/>
              </a:spcAft>
              <a:buFontTx/>
              <a:buNone/>
            </a:pPr>
            <a:r>
              <a:rPr lang="ko-KR" sz="800">
                <a:solidFill>
                  <a:schemeClr val="bg1"/>
                </a:solidFill>
              </a:rPr>
              <a:t>경기도 수원시 팔달구 수원이로 211번길 21</a:t>
            </a:r>
            <a:endParaRPr lang="ko-KR" altLang="en-US" sz="800">
              <a:solidFill>
                <a:schemeClr val="bg1"/>
              </a:solidFill>
            </a:endParaRPr>
          </a:p>
        </p:txBody>
      </p:sp>
      <p:sp>
        <p:nvSpPr>
          <p:cNvPr id="1586" name="Rect 0"/>
          <p:cNvSpPr txBox="1">
            <a:spLocks/>
          </p:cNvSpPr>
          <p:nvPr/>
        </p:nvSpPr>
        <p:spPr>
          <a:xfrm rot="0">
            <a:off x="965835" y="3311525"/>
            <a:ext cx="915035" cy="200025"/>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700" b="1">
                <a:solidFill>
                  <a:schemeClr val="lt1"/>
                </a:solidFill>
                <a:latin typeface="Malgun Gothic" charset="0"/>
                <a:ea typeface="Malgun Gothic" charset="0"/>
                <a:cs typeface="Malgun Gothic" charset="0"/>
              </a:rPr>
              <a:t>우편번호</a:t>
            </a:r>
            <a:endParaRPr lang="ko-KR" altLang="en-US" sz="700" b="1">
              <a:solidFill>
                <a:schemeClr val="lt1"/>
              </a:solidFill>
              <a:latin typeface="Malgun Gothic" charset="0"/>
              <a:ea typeface="Malgun Gothic" charset="0"/>
              <a:cs typeface="Malgun Gothic" charset="0"/>
            </a:endParaRPr>
          </a:p>
        </p:txBody>
      </p:sp>
      <p:sp>
        <p:nvSpPr>
          <p:cNvPr id="1587" name="Rect 0"/>
          <p:cNvSpPr txBox="1">
            <a:spLocks/>
          </p:cNvSpPr>
          <p:nvPr/>
        </p:nvSpPr>
        <p:spPr>
          <a:xfrm rot="0">
            <a:off x="859790" y="2324735"/>
            <a:ext cx="915035" cy="200025"/>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700" b="1">
                <a:solidFill>
                  <a:schemeClr val="lt1"/>
                </a:solidFill>
                <a:latin typeface="Malgun Gothic" charset="0"/>
                <a:ea typeface="Malgun Gothic" charset="0"/>
                <a:cs typeface="Malgun Gothic" charset="0"/>
              </a:rPr>
              <a:t>현재 비밀번호</a:t>
            </a:r>
            <a:endParaRPr lang="ko-KR" altLang="en-US" sz="700" b="1">
              <a:solidFill>
                <a:schemeClr val="lt1"/>
              </a:solidFill>
              <a:latin typeface="Malgun Gothic" charset="0"/>
              <a:ea typeface="Malgun Gothic" charset="0"/>
              <a:cs typeface="Malgun Gothic" charset="0"/>
            </a:endParaRPr>
          </a:p>
        </p:txBody>
      </p:sp>
      <p:sp>
        <p:nvSpPr>
          <p:cNvPr id="1588" name="Rect 0"/>
          <p:cNvSpPr txBox="1">
            <a:spLocks/>
          </p:cNvSpPr>
          <p:nvPr/>
        </p:nvSpPr>
        <p:spPr>
          <a:xfrm rot="0">
            <a:off x="965835" y="3524885"/>
            <a:ext cx="915035" cy="200025"/>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700" b="1">
                <a:solidFill>
                  <a:schemeClr val="lt1"/>
                </a:solidFill>
                <a:latin typeface="Malgun Gothic" charset="0"/>
                <a:ea typeface="Malgun Gothic" charset="0"/>
                <a:cs typeface="Malgun Gothic" charset="0"/>
              </a:rPr>
              <a:t>주소</a:t>
            </a:r>
            <a:endParaRPr lang="ko-KR" altLang="en-US" sz="700" b="1">
              <a:solidFill>
                <a:schemeClr val="lt1"/>
              </a:solidFill>
              <a:latin typeface="Malgun Gothic" charset="0"/>
              <a:ea typeface="Malgun Gothic" charset="0"/>
              <a:cs typeface="Malgun Gothic" charset="0"/>
            </a:endParaRPr>
          </a:p>
        </p:txBody>
      </p:sp>
      <p:sp>
        <p:nvSpPr>
          <p:cNvPr id="1589" name="Rect 0"/>
          <p:cNvSpPr txBox="1">
            <a:spLocks/>
          </p:cNvSpPr>
          <p:nvPr/>
        </p:nvSpPr>
        <p:spPr>
          <a:xfrm rot="0">
            <a:off x="965835" y="3773805"/>
            <a:ext cx="915035" cy="200025"/>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700" b="1">
                <a:solidFill>
                  <a:schemeClr val="lt1"/>
                </a:solidFill>
                <a:latin typeface="Malgun Gothic" charset="0"/>
                <a:ea typeface="Malgun Gothic" charset="0"/>
                <a:cs typeface="Malgun Gothic" charset="0"/>
              </a:rPr>
              <a:t>상세주소</a:t>
            </a:r>
            <a:endParaRPr lang="ko-KR" altLang="en-US" sz="700" b="1">
              <a:solidFill>
                <a:schemeClr val="lt1"/>
              </a:solidFill>
              <a:latin typeface="Malgun Gothic" charset="0"/>
              <a:ea typeface="Malgun Gothic" charset="0"/>
              <a:cs typeface="Malgun Gothic" charset="0"/>
            </a:endParaRPr>
          </a:p>
        </p:txBody>
      </p:sp>
      <p:sp>
        <p:nvSpPr>
          <p:cNvPr id="1590" name="Rect 0"/>
          <p:cNvSpPr>
            <a:spLocks/>
          </p:cNvSpPr>
          <p:nvPr/>
        </p:nvSpPr>
        <p:spPr>
          <a:xfrm rot="0">
            <a:off x="1572895" y="3773170"/>
            <a:ext cx="1664970" cy="166370"/>
          </a:xfrm>
          <a:prstGeom prst="rect"/>
          <a:noFill/>
          <a:ln w="12700" cap="flat" cmpd="sng">
            <a:solidFill>
              <a:schemeClr val="lt1">
                <a:alpha val="100000"/>
              </a:schemeClr>
            </a:solidFill>
            <a:prstDash val="solid"/>
            <a:miter lim="800000"/>
          </a:ln>
        </p:spPr>
        <p:txBody>
          <a:bodyPr wrap="square" lIns="91440" tIns="45720" rIns="91440" bIns="45720" numCol="1" vert="horz" anchor="ctr">
            <a:noAutofit/>
          </a:bodyPr>
          <a:lstStyle/>
          <a:p>
            <a:pPr marL="0" indent="0" rtl="0" algn="l" latinLnBrk="0">
              <a:spcBef>
                <a:spcPts val="0"/>
              </a:spcBef>
              <a:spcAft>
                <a:spcPts val="0"/>
              </a:spcAft>
              <a:buFontTx/>
              <a:buNone/>
            </a:pPr>
            <a:r>
              <a:rPr lang="ko-KR" sz="800">
                <a:solidFill>
                  <a:schemeClr val="bg1"/>
                </a:solidFill>
              </a:rPr>
              <a:t>성원아파트 101동 305호</a:t>
            </a:r>
            <a:endParaRPr lang="ko-KR" altLang="en-US" sz="800">
              <a:solidFill>
                <a:schemeClr val="bg1"/>
              </a:solidFill>
            </a:endParaRPr>
          </a:p>
        </p:txBody>
      </p:sp>
      <p:sp>
        <p:nvSpPr>
          <p:cNvPr id="1597" name="Rect 0"/>
          <p:cNvSpPr txBox="1">
            <a:spLocks/>
          </p:cNvSpPr>
          <p:nvPr/>
        </p:nvSpPr>
        <p:spPr>
          <a:xfrm rot="0">
            <a:off x="899795" y="4607560"/>
            <a:ext cx="2340610" cy="215900"/>
          </a:xfrm>
          <a:prstGeom prst="rect"/>
          <a:noFill/>
          <a:ln w="9525" cap="flat" cmpd="sng">
            <a:solidFill>
              <a:srgbClr val="F2F2F2">
                <a:alpha val="100000"/>
              </a:srgbClr>
            </a:solidFill>
            <a:prstDash val="solid"/>
            <a:round/>
          </a:ln>
        </p:spPr>
        <p:txBody>
          <a:bodyPr wrap="square" lIns="91440" tIns="45720" rIns="91440" bIns="45720" numCol="1" vert="horz" anchor="t">
            <a:spAutoFit/>
          </a:bodyPr>
          <a:lstStyle/>
          <a:p>
            <a:pPr marL="0" indent="0" rtl="0" algn="l" latinLnBrk="0">
              <a:spcBef>
                <a:spcPts val="0"/>
              </a:spcBef>
              <a:spcAft>
                <a:spcPts val="0"/>
              </a:spcAft>
              <a:buFontTx/>
              <a:buNone/>
            </a:pPr>
            <a:r>
              <a:rPr lang="ko-KR" sz="800" b="1">
                <a:solidFill>
                  <a:schemeClr val="lt1"/>
                </a:solidFill>
                <a:latin typeface="Malgun Gothic" charset="0"/>
                <a:ea typeface="Malgun Gothic" charset="0"/>
                <a:cs typeface="Malgun Gothic" charset="0"/>
              </a:rPr>
              <a:t>회원탈퇴</a:t>
            </a:r>
            <a:endParaRPr lang="ko-KR" altLang="en-US" sz="800" b="1">
              <a:solidFill>
                <a:schemeClr val="lt1"/>
              </a:solidFill>
              <a:latin typeface="Malgun Gothic" charset="0"/>
              <a:ea typeface="Malgun Gothic" charset="0"/>
              <a:cs typeface="Malgun Gothic" charset="0"/>
            </a:endParaRPr>
          </a:p>
        </p:txBody>
      </p:sp>
      <p:sp>
        <p:nvSpPr>
          <p:cNvPr id="1598" name="Rect 0"/>
          <p:cNvSpPr>
            <a:spLocks/>
          </p:cNvSpPr>
          <p:nvPr/>
        </p:nvSpPr>
        <p:spPr>
          <a:xfrm rot="0">
            <a:off x="3693160" y="4944745"/>
            <a:ext cx="1735455" cy="198755"/>
          </a:xfrm>
          <a:prstGeom prst="roundRect">
            <a:avLst>
              <a:gd name="adj" fmla="val 16667"/>
            </a:avLst>
          </a:prstGeom>
          <a:noFill/>
          <a:ln w="9525" cap="flat" cmpd="sng">
            <a:solidFill>
              <a:srgbClr val="7F7F7F">
                <a:alpha val="100000"/>
              </a:srgbClr>
            </a:solidFill>
            <a:prstDash val="solid"/>
            <a:miter lim="800000"/>
          </a:ln>
        </p:spPr>
        <p:txBody>
          <a:bodyPr wrap="square" lIns="0" tIns="45720" rIns="0" bIns="45720" numCol="1" vert="horz" anchor="ctr">
            <a:noAutofit/>
          </a:bodyPr>
          <a:lstStyle/>
          <a:p>
            <a:pPr marL="0" indent="0" rtl="0" algn="ctr" latinLnBrk="0">
              <a:spcBef>
                <a:spcPts val="0"/>
              </a:spcBef>
              <a:spcAft>
                <a:spcPts val="0"/>
              </a:spcAft>
              <a:buFontTx/>
              <a:buNone/>
            </a:pPr>
            <a:r>
              <a:rPr lang="ko-KR" sz="900">
                <a:solidFill>
                  <a:srgbClr val="A5A5A5"/>
                </a:solidFill>
                <a:latin typeface="Malgun Gothic" charset="0"/>
                <a:ea typeface="Malgun Gothic" charset="0"/>
                <a:cs typeface="Malgun Gothic" charset="0"/>
              </a:rPr>
              <a:t>다시쓰기</a:t>
            </a:r>
            <a:endParaRPr lang="ko-KR" altLang="en-US" sz="900">
              <a:solidFill>
                <a:srgbClr val="A5A5A5"/>
              </a:solidFill>
              <a:latin typeface="Malgun Gothic" charset="0"/>
              <a:ea typeface="Malgun Gothic" charset="0"/>
              <a:cs typeface="Malgun Gothic" charset="0"/>
            </a:endParaRPr>
          </a:p>
        </p:txBody>
      </p:sp>
      <p:sp>
        <p:nvSpPr>
          <p:cNvPr id="1599" name="Rect 0"/>
          <p:cNvSpPr>
            <a:spLocks/>
          </p:cNvSpPr>
          <p:nvPr/>
        </p:nvSpPr>
        <p:spPr>
          <a:xfrm rot="0">
            <a:off x="1824355" y="4954270"/>
            <a:ext cx="1740535" cy="157480"/>
          </a:xfrm>
          <a:prstGeom prst="roundRect">
            <a:avLst>
              <a:gd name="adj" fmla="val 16667"/>
            </a:avLst>
          </a:prstGeom>
          <a:noFill/>
          <a:ln w="9525" cap="flat" cmpd="sng">
            <a:solidFill>
              <a:srgbClr val="7F7F7F">
                <a:alpha val="100000"/>
              </a:srgbClr>
            </a:solidFill>
            <a:prstDash val="solid"/>
            <a:miter lim="800000"/>
          </a:ln>
        </p:spPr>
        <p:txBody>
          <a:bodyPr wrap="square" lIns="0" tIns="45720" rIns="0" bIns="45720" numCol="1" vert="horz" anchor="ctr">
            <a:noAutofit/>
          </a:bodyPr>
          <a:lstStyle/>
          <a:p>
            <a:pPr marL="0" indent="0" rtl="0" algn="ctr" latinLnBrk="0">
              <a:spcBef>
                <a:spcPts val="0"/>
              </a:spcBef>
              <a:spcAft>
                <a:spcPts val="0"/>
              </a:spcAft>
              <a:buFontTx/>
              <a:buNone/>
            </a:pPr>
            <a:r>
              <a:rPr lang="ko-KR" sz="900">
                <a:solidFill>
                  <a:srgbClr val="A5A5A5"/>
                </a:solidFill>
                <a:latin typeface="Malgun Gothic" charset="0"/>
                <a:ea typeface="Malgun Gothic" charset="0"/>
                <a:cs typeface="Malgun Gothic" charset="0"/>
              </a:rPr>
              <a:t>저장</a:t>
            </a:r>
            <a:endParaRPr lang="ko-KR" altLang="en-US" sz="900">
              <a:solidFill>
                <a:srgbClr val="A5A5A5"/>
              </a:solidFill>
              <a:latin typeface="Malgun Gothic" charset="0"/>
              <a:ea typeface="Malgun Gothic" charset="0"/>
              <a:cs typeface="Malgun Gothic" charset="0"/>
            </a:endParaRPr>
          </a:p>
        </p:txBody>
      </p:sp>
      <p:sp>
        <p:nvSpPr>
          <p:cNvPr id="1600" name="도형 158"/>
          <p:cNvSpPr>
            <a:spLocks/>
          </p:cNvSpPr>
          <p:nvPr/>
        </p:nvSpPr>
        <p:spPr>
          <a:xfrm rot="0">
            <a:off x="516890" y="934085"/>
            <a:ext cx="6160135" cy="5344795"/>
          </a:xfrm>
          <a:prstGeom prst="rect"/>
          <a:solidFill>
            <a:schemeClr val="dk1">
              <a:alpha val="48670"/>
            </a:schemeClr>
          </a:solidFill>
          <a:ln w="9525" cap="flat" cmpd="sng">
            <a:solidFill>
              <a:srgbClr val="7F7F7F">
                <a:alpha val="13725"/>
              </a:srgbClr>
            </a:solidFill>
            <a:prstDash val="solid"/>
            <a:round/>
          </a:ln>
        </p:spPr>
        <p:txBody>
          <a:bodyPr wrap="square" lIns="0" tIns="45720" rIns="0" bIns="45720" numCol="1" vert="horz" anchor="ctr">
            <a:noAutofit/>
          </a:bodyPr>
          <a:lstStyle/>
          <a:p>
            <a:pPr marL="0" indent="0" rtl="0" algn="l" latinLnBrk="0">
              <a:spcBef>
                <a:spcPts val="0"/>
              </a:spcBef>
              <a:spcAft>
                <a:spcPts val="0"/>
              </a:spcAft>
              <a:buFontTx/>
              <a:buNone/>
            </a:pPr>
            <a:endParaRPr lang="ko-KR" altLang="en-US"/>
          </a:p>
        </p:txBody>
      </p:sp>
      <p:sp>
        <p:nvSpPr>
          <p:cNvPr id="1601" name="도형 159"/>
          <p:cNvSpPr>
            <a:spLocks/>
          </p:cNvSpPr>
          <p:nvPr/>
        </p:nvSpPr>
        <p:spPr>
          <a:xfrm rot="0">
            <a:off x="2011045" y="2246630"/>
            <a:ext cx="3305810" cy="2174875"/>
          </a:xfrm>
          <a:prstGeom prst="rect"/>
          <a:solidFill>
            <a:schemeClr val="lt1"/>
          </a:solidFill>
          <a:ln w="9525" cap="flat" cmpd="sng">
            <a:solidFill>
              <a:srgbClr val="7F7F7F">
                <a:alpha val="13725"/>
              </a:srgbClr>
            </a:solidFill>
            <a:prstDash val="solid"/>
            <a:miter lim="800000"/>
          </a:ln>
        </p:spPr>
        <p:txBody>
          <a:bodyPr wrap="square" lIns="0" tIns="45720" rIns="0" bIns="45720" numCol="1" vert="horz" anchor="ctr">
            <a:noAutofit/>
          </a:bodyPr>
          <a:lstStyle/>
          <a:p>
            <a:pPr marL="0" indent="0" rtl="0" algn="l" latinLnBrk="0">
              <a:spcBef>
                <a:spcPts val="0"/>
              </a:spcBef>
              <a:spcAft>
                <a:spcPts val="0"/>
              </a:spcAft>
              <a:buFontTx/>
              <a:buNone/>
            </a:pPr>
            <a:endParaRPr lang="ko-KR" altLang="en-US"/>
          </a:p>
        </p:txBody>
      </p:sp>
      <p:sp>
        <p:nvSpPr>
          <p:cNvPr id="1602" name="도형 160"/>
          <p:cNvSpPr>
            <a:spLocks/>
          </p:cNvSpPr>
          <p:nvPr/>
        </p:nvSpPr>
        <p:spPr>
          <a:xfrm rot="0">
            <a:off x="1993265" y="2114550"/>
            <a:ext cx="180975" cy="180975"/>
          </a:xfrm>
          <a:prstGeom prst="ellipse"/>
          <a:solidFill>
            <a:srgbClr val="FF5050"/>
          </a:solidFill>
          <a:ln w="0">
            <a:noFill/>
            <a:prstDash/>
          </a:ln>
        </p:spPr>
        <p:txBody>
          <a:bodyPr wrap="square" lIns="0" tIns="45720" rIns="0" bIns="45720" numCol="1" vert="horz" anchor="ctr">
            <a:noAutofit/>
          </a:bodyPr>
          <a:lstStyle/>
          <a:p>
            <a:pPr marL="0" indent="0" rtl="0" algn="ctr" latinLnBrk="0">
              <a:spcBef>
                <a:spcPts val="0"/>
              </a:spcBef>
              <a:spcAft>
                <a:spcPts val="0"/>
              </a:spcAft>
              <a:buFontTx/>
              <a:buNone/>
            </a:pPr>
            <a:r>
              <a:rPr lang="ko-KR" sz="800">
                <a:solidFill>
                  <a:schemeClr val="lt1"/>
                </a:solidFill>
                <a:latin typeface="Malgun Gothic" charset="0"/>
                <a:ea typeface="Malgun Gothic" charset="0"/>
                <a:cs typeface="Malgun Gothic" charset="0"/>
              </a:rPr>
              <a:t>1</a:t>
            </a:r>
            <a:endParaRPr lang="ko-KR" altLang="en-US" sz="800">
              <a:solidFill>
                <a:schemeClr val="lt1"/>
              </a:solidFill>
              <a:latin typeface="Malgun Gothic" charset="0"/>
              <a:ea typeface="Malgun Gothic" charset="0"/>
              <a:cs typeface="Malgun Gothic" charset="0"/>
            </a:endParaRPr>
          </a:p>
        </p:txBody>
      </p:sp>
      <p:sp>
        <p:nvSpPr>
          <p:cNvPr id="1603" name="텍스트 상자 161"/>
          <p:cNvSpPr txBox="1">
            <a:spLocks/>
          </p:cNvSpPr>
          <p:nvPr/>
        </p:nvSpPr>
        <p:spPr>
          <a:xfrm rot="0">
            <a:off x="2032000" y="2280920"/>
            <a:ext cx="3305810" cy="307340"/>
          </a:xfrm>
          <a:prstGeom prst="rect"/>
          <a:noFill/>
          <a:ln w="0">
            <a:noFill/>
            <a:prstDash/>
          </a:ln>
        </p:spPr>
        <p:txBody>
          <a:bodyPr wrap="square" lIns="91440" tIns="45720" rIns="91440" bIns="45720" numCol="1" vert="horz" anchor="t">
            <a:spAutoFit/>
          </a:bodyPr>
          <a:lstStyle/>
          <a:p>
            <a:pPr marL="0" indent="0" rtl="0" algn="ctr" latinLnBrk="0">
              <a:spcBef>
                <a:spcPts val="0"/>
              </a:spcBef>
              <a:spcAft>
                <a:spcPts val="0"/>
              </a:spcAft>
              <a:buFontTx/>
              <a:buNone/>
            </a:pPr>
            <a:r>
              <a:rPr lang="ko-KR" sz="1400" b="1">
                <a:solidFill>
                  <a:srgbClr val="0C0C0C"/>
                </a:solidFill>
                <a:latin typeface="Malgun Gothic" charset="0"/>
                <a:ea typeface="Malgun Gothic" charset="0"/>
                <a:cs typeface="Malgun Gothic" charset="0"/>
              </a:rPr>
              <a:t>비밀번호 인증</a:t>
            </a:r>
            <a:endParaRPr lang="ko-KR" altLang="en-US" sz="1400" b="1">
              <a:solidFill>
                <a:srgbClr val="0C0C0C"/>
              </a:solidFill>
              <a:latin typeface="Malgun Gothic" charset="0"/>
              <a:ea typeface="Malgun Gothic" charset="0"/>
              <a:cs typeface="Malgun Gothic" charset="0"/>
            </a:endParaRPr>
          </a:p>
        </p:txBody>
      </p:sp>
      <p:sp>
        <p:nvSpPr>
          <p:cNvPr id="1604" name="도형 162"/>
          <p:cNvSpPr>
            <a:spLocks/>
          </p:cNvSpPr>
          <p:nvPr/>
        </p:nvSpPr>
        <p:spPr>
          <a:xfrm rot="0">
            <a:off x="2019935" y="4142105"/>
            <a:ext cx="3298190" cy="289560"/>
          </a:xfrm>
          <a:prstGeom prst="rect"/>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latinLnBrk="0" hangingPunct="1"/>
            <a:r>
              <a:rPr lang="ko-KR" sz="1100">
                <a:solidFill>
                  <a:schemeClr val="bg1"/>
                </a:solidFill>
                <a:latin typeface="맑은 고딕" charset="0"/>
                <a:ea typeface="맑은 고딕" charset="0"/>
              </a:rPr>
              <a:t>확인</a:t>
            </a:r>
            <a:endParaRPr lang="ko-KR" altLang="en-US" sz="1100">
              <a:solidFill>
                <a:schemeClr val="bg1"/>
              </a:solidFill>
              <a:latin typeface="맑은 고딕" charset="0"/>
              <a:ea typeface="맑은 고딕" charset="0"/>
            </a:endParaRPr>
          </a:p>
        </p:txBody>
      </p:sp>
      <p:sp>
        <p:nvSpPr>
          <p:cNvPr id="1605" name="도형 163"/>
          <p:cNvSpPr>
            <a:spLocks/>
          </p:cNvSpPr>
          <p:nvPr/>
        </p:nvSpPr>
        <p:spPr>
          <a:xfrm rot="0">
            <a:off x="2068830" y="4081145"/>
            <a:ext cx="180975" cy="180975"/>
          </a:xfrm>
          <a:prstGeom prst="ellipse"/>
          <a:solidFill>
            <a:srgbClr val="FF5050"/>
          </a:solidFill>
          <a:ln w="0">
            <a:noFill/>
            <a:prstDash/>
          </a:ln>
        </p:spPr>
        <p:txBody>
          <a:bodyPr wrap="square" lIns="0" tIns="45720" rIns="0" bIns="45720" numCol="1" vert="horz" anchor="ctr">
            <a:noAutofit/>
          </a:bodyPr>
          <a:lstStyle/>
          <a:p>
            <a:pPr marL="0" indent="0" rtl="0" algn="ctr" latinLnBrk="0">
              <a:spcBef>
                <a:spcPts val="0"/>
              </a:spcBef>
              <a:spcAft>
                <a:spcPts val="0"/>
              </a:spcAft>
              <a:buFontTx/>
              <a:buNone/>
            </a:pPr>
            <a:r>
              <a:rPr lang="ko-KR" sz="800">
                <a:solidFill>
                  <a:schemeClr val="lt1"/>
                </a:solidFill>
                <a:latin typeface="Malgun Gothic" charset="0"/>
                <a:ea typeface="Malgun Gothic" charset="0"/>
                <a:cs typeface="Malgun Gothic" charset="0"/>
              </a:rPr>
              <a:t>1-4</a:t>
            </a:r>
            <a:endParaRPr lang="ko-KR" altLang="en-US" sz="800">
              <a:solidFill>
                <a:schemeClr val="lt1"/>
              </a:solidFill>
              <a:latin typeface="Malgun Gothic" charset="0"/>
              <a:ea typeface="Malgun Gothic" charset="0"/>
              <a:cs typeface="Malgun Gothic" charset="0"/>
            </a:endParaRPr>
          </a:p>
        </p:txBody>
      </p:sp>
      <p:cxnSp>
        <p:nvCxnSpPr>
          <p:cNvPr id="1606" name="도형 164"/>
          <p:cNvCxnSpPr/>
          <p:nvPr/>
        </p:nvCxnSpPr>
        <p:spPr>
          <a:xfrm rot="0">
            <a:off x="5025390" y="2355215"/>
            <a:ext cx="216535" cy="216535"/>
          </a:xfrm>
          <a:prstGeom prst="straightConnector1"/>
          <a:noFill/>
          <a:ln w="9525" cap="flat" cmpd="sng">
            <a:solidFill>
              <a:schemeClr val="dk1">
                <a:alpha val="100000"/>
              </a:schemeClr>
            </a:solidFill>
            <a:prstDash val="solid"/>
            <a:miter lim="800000"/>
          </a:ln>
        </p:spPr>
        <p:style>
          <a:lnRef idx="1">
            <a:schemeClr val="accent1"/>
          </a:lnRef>
          <a:fillRef idx="0">
            <a:schemeClr val="accent1"/>
          </a:fillRef>
          <a:effectRef idx="0">
            <a:schemeClr val="accent1"/>
          </a:effectRef>
          <a:fontRef idx="minor">
            <a:schemeClr val="tx1"/>
          </a:fontRef>
        </p:style>
      </p:cxnSp>
      <p:cxnSp>
        <p:nvCxnSpPr>
          <p:cNvPr id="1607" name="도형 165"/>
          <p:cNvCxnSpPr/>
          <p:nvPr/>
        </p:nvCxnSpPr>
        <p:spPr>
          <a:xfrm rot="0" flipH="1">
            <a:off x="5038090" y="2355850"/>
            <a:ext cx="216535" cy="216535"/>
          </a:xfrm>
          <a:prstGeom prst="straightConnector1"/>
          <a:noFill/>
          <a:ln w="9525" cap="flat" cmpd="sng">
            <a:solidFill>
              <a:schemeClr val="dk1">
                <a:alpha val="100000"/>
              </a:schemeClr>
            </a:solidFill>
            <a:prstDash val="solid"/>
            <a:miter lim="800000"/>
          </a:ln>
        </p:spPr>
        <p:style>
          <a:lnRef idx="1">
            <a:schemeClr val="accent1"/>
          </a:lnRef>
          <a:fillRef idx="0">
            <a:schemeClr val="accent1"/>
          </a:fillRef>
          <a:effectRef idx="0">
            <a:schemeClr val="accent1"/>
          </a:effectRef>
          <a:fontRef idx="minor">
            <a:schemeClr val="tx1"/>
          </a:fontRef>
        </p:style>
      </p:cxnSp>
      <p:sp>
        <p:nvSpPr>
          <p:cNvPr id="1608" name="도형 166"/>
          <p:cNvSpPr>
            <a:spLocks/>
          </p:cNvSpPr>
          <p:nvPr/>
        </p:nvSpPr>
        <p:spPr>
          <a:xfrm rot="0">
            <a:off x="4890770" y="2272030"/>
            <a:ext cx="180340" cy="180340"/>
          </a:xfrm>
          <a:prstGeom prst="ellipse"/>
          <a:solidFill>
            <a:srgbClr val="FF5050"/>
          </a:solidFill>
          <a:ln w="0">
            <a:noFill/>
            <a:prstDash/>
          </a:ln>
        </p:spPr>
        <p:txBody>
          <a:bodyPr wrap="square" lIns="0" tIns="45720" rIns="0" bIns="45720" numCol="1" vert="horz" anchor="ctr">
            <a:noAutofit/>
          </a:bodyPr>
          <a:lstStyle/>
          <a:p>
            <a:pPr marL="0" indent="0" rtl="0" algn="ctr" latinLnBrk="0">
              <a:spcBef>
                <a:spcPts val="0"/>
              </a:spcBef>
              <a:spcAft>
                <a:spcPts val="0"/>
              </a:spcAft>
              <a:buFontTx/>
              <a:buNone/>
            </a:pPr>
            <a:r>
              <a:rPr lang="ko-KR" sz="800">
                <a:solidFill>
                  <a:schemeClr val="lt1"/>
                </a:solidFill>
                <a:latin typeface="Malgun Gothic" charset="0"/>
                <a:ea typeface="Malgun Gothic" charset="0"/>
                <a:cs typeface="Malgun Gothic" charset="0"/>
              </a:rPr>
              <a:t>1-2</a:t>
            </a:r>
            <a:endParaRPr lang="ko-KR" altLang="en-US" sz="800">
              <a:solidFill>
                <a:schemeClr val="lt1"/>
              </a:solidFill>
              <a:latin typeface="Malgun Gothic" charset="0"/>
              <a:ea typeface="Malgun Gothic" charset="0"/>
              <a:cs typeface="Malgun Gothic" charset="0"/>
            </a:endParaRPr>
          </a:p>
        </p:txBody>
      </p:sp>
      <p:sp>
        <p:nvSpPr>
          <p:cNvPr id="1609" name="도형 167"/>
          <p:cNvSpPr>
            <a:spLocks/>
          </p:cNvSpPr>
          <p:nvPr/>
        </p:nvSpPr>
        <p:spPr>
          <a:xfrm rot="0">
            <a:off x="2906395" y="2298700"/>
            <a:ext cx="180340" cy="180340"/>
          </a:xfrm>
          <a:prstGeom prst="ellipse"/>
          <a:solidFill>
            <a:srgbClr val="FF5050"/>
          </a:solidFill>
          <a:ln w="0">
            <a:noFill/>
            <a:prstDash/>
          </a:ln>
        </p:spPr>
        <p:txBody>
          <a:bodyPr wrap="square" lIns="0" tIns="45720" rIns="0" bIns="45720" numCol="1" vert="horz" anchor="ctr">
            <a:noAutofit/>
          </a:bodyPr>
          <a:lstStyle/>
          <a:p>
            <a:pPr marL="0" indent="0" rtl="0" algn="ctr" latinLnBrk="0">
              <a:spcBef>
                <a:spcPts val="0"/>
              </a:spcBef>
              <a:spcAft>
                <a:spcPts val="0"/>
              </a:spcAft>
              <a:buFontTx/>
              <a:buNone/>
            </a:pPr>
            <a:r>
              <a:rPr lang="ko-KR" sz="800">
                <a:solidFill>
                  <a:schemeClr val="lt1"/>
                </a:solidFill>
                <a:latin typeface="Malgun Gothic" charset="0"/>
                <a:ea typeface="Malgun Gothic" charset="0"/>
                <a:cs typeface="Malgun Gothic" charset="0"/>
              </a:rPr>
              <a:t>1-1</a:t>
            </a:r>
            <a:endParaRPr lang="ko-KR" altLang="en-US" sz="800">
              <a:solidFill>
                <a:schemeClr val="lt1"/>
              </a:solidFill>
              <a:latin typeface="Malgun Gothic" charset="0"/>
              <a:ea typeface="Malgun Gothic" charset="0"/>
              <a:cs typeface="Malgun Gothic" charset="0"/>
            </a:endParaRPr>
          </a:p>
        </p:txBody>
      </p:sp>
      <p:sp>
        <p:nvSpPr>
          <p:cNvPr id="1610" name="도형 168"/>
          <p:cNvSpPr>
            <a:spLocks/>
          </p:cNvSpPr>
          <p:nvPr/>
        </p:nvSpPr>
        <p:spPr>
          <a:xfrm rot="0">
            <a:off x="3212465" y="2793365"/>
            <a:ext cx="1246505" cy="144780"/>
          </a:xfrm>
          <a:prstGeom prst="rect"/>
          <a:noFill/>
          <a:ln w="12700" cap="flat" cmpd="sng">
            <a:solidFill>
              <a:schemeClr val="tx1">
                <a:alpha val="100000"/>
              </a:schemeClr>
            </a:solidFill>
            <a:prstDash val="solid"/>
            <a:miter lim="800000"/>
          </a:ln>
        </p:spPr>
        <p:txBody>
          <a:bodyPr wrap="square" lIns="91440" tIns="45720" rIns="91440" bIns="45720" numCol="1" vert="horz" anchor="ctr">
            <a:noAutofit/>
          </a:bodyPr>
          <a:lstStyle/>
          <a:p>
            <a:pPr marL="0" indent="0" rtl="0" algn="ctr" latinLnBrk="0">
              <a:spcBef>
                <a:spcPts val="0"/>
              </a:spcBef>
              <a:spcAft>
                <a:spcPts val="0"/>
              </a:spcAft>
              <a:buFontTx/>
              <a:buNone/>
            </a:pPr>
            <a:endParaRPr lang="ko-KR" altLang="en-US">
              <a:solidFill>
                <a:schemeClr val="tx1"/>
              </a:solidFill>
            </a:endParaRPr>
          </a:p>
        </p:txBody>
      </p:sp>
      <p:sp>
        <p:nvSpPr>
          <p:cNvPr id="1611" name="텍스트 상자 169"/>
          <p:cNvSpPr txBox="1">
            <a:spLocks/>
          </p:cNvSpPr>
          <p:nvPr/>
        </p:nvSpPr>
        <p:spPr>
          <a:xfrm rot="0">
            <a:off x="2211070" y="2760345"/>
            <a:ext cx="915035" cy="230505"/>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900" b="1">
                <a:solidFill>
                  <a:schemeClr val="tx1"/>
                </a:solidFill>
                <a:latin typeface="Malgun Gothic" charset="0"/>
                <a:ea typeface="Malgun Gothic" charset="0"/>
                <a:cs typeface="Malgun Gothic" charset="0"/>
              </a:rPr>
              <a:t>비밀번호 입력</a:t>
            </a:r>
            <a:endParaRPr lang="ko-KR" altLang="en-US" sz="900" b="1">
              <a:solidFill>
                <a:schemeClr val="tx1"/>
              </a:solidFill>
              <a:latin typeface="Malgun Gothic" charset="0"/>
              <a:ea typeface="Malgun Gothic" charset="0"/>
              <a:cs typeface="Malgun Gothic" charset="0"/>
            </a:endParaRPr>
          </a:p>
        </p:txBody>
      </p:sp>
      <p:sp>
        <p:nvSpPr>
          <p:cNvPr id="1612" name="도형 170"/>
          <p:cNvSpPr>
            <a:spLocks/>
          </p:cNvSpPr>
          <p:nvPr/>
        </p:nvSpPr>
        <p:spPr>
          <a:xfrm rot="0">
            <a:off x="3143250" y="2665730"/>
            <a:ext cx="180340" cy="180340"/>
          </a:xfrm>
          <a:prstGeom prst="ellipse"/>
          <a:solidFill>
            <a:srgbClr val="FF5050"/>
          </a:solidFill>
          <a:ln w="0">
            <a:noFill/>
            <a:prstDash/>
          </a:ln>
        </p:spPr>
        <p:txBody>
          <a:bodyPr wrap="square" lIns="0" tIns="45720" rIns="0" bIns="45720" numCol="1" vert="horz" anchor="ctr">
            <a:noAutofit/>
          </a:bodyPr>
          <a:lstStyle/>
          <a:p>
            <a:pPr marL="0" indent="0" rtl="0" algn="ctr" latinLnBrk="0">
              <a:spcBef>
                <a:spcPts val="0"/>
              </a:spcBef>
              <a:spcAft>
                <a:spcPts val="0"/>
              </a:spcAft>
              <a:buFontTx/>
              <a:buNone/>
            </a:pPr>
            <a:r>
              <a:rPr lang="ko-KR" sz="800">
                <a:solidFill>
                  <a:schemeClr val="lt1"/>
                </a:solidFill>
                <a:latin typeface="Malgun Gothic" charset="0"/>
                <a:ea typeface="Malgun Gothic" charset="0"/>
                <a:cs typeface="Malgun Gothic" charset="0"/>
              </a:rPr>
              <a:t>1-3</a:t>
            </a:r>
            <a:endParaRPr lang="ko-KR" altLang="en-US" sz="800">
              <a:solidFill>
                <a:schemeClr val="lt1"/>
              </a:solidFill>
              <a:latin typeface="Malgun Gothic" charset="0"/>
              <a:ea typeface="Malgun Gothic" charset="0"/>
              <a:cs typeface="Malgun Gothic" charset="0"/>
            </a:endParaRPr>
          </a:p>
        </p:txBody>
      </p:sp>
      <p:graphicFrame>
        <p:nvGraphicFramePr>
          <p:cNvPr id="1613" name="표 171"/>
          <p:cNvGraphicFramePr>
            <a:graphicFrameLocks noGrp="1"/>
          </p:cNvGraphicFramePr>
          <p:nvPr/>
        </p:nvGraphicFramePr>
        <p:xfrm>
          <a:off x="7244080" y="872490"/>
          <a:ext cx="2588260" cy="1271270"/>
        </p:xfrm>
        <a:graphic>
          <a:graphicData uri="http://schemas.openxmlformats.org/drawingml/2006/table">
            <a:tbl>
              <a:tblPr>
                <a:tableStyleId>{00000000-0000-0000-0000-000000000000}</a:tableStyleId>
              </a:tblPr>
              <a:tblGrid>
                <a:gridCol w="278765"/>
                <a:gridCol w="2309495"/>
              </a:tblGrid>
              <a:tr h="1271270">
                <a:tc>
                  <a:txBody>
                    <a:bodyPr/>
                    <a:lstStyle/>
                    <a:p>
                      <a:pPr marL="0" indent="0" rtl="0" algn="ctr" latinLnBrk="0" lvl="1">
                        <a:lnSpc>
                          <a:spcPct val="100000"/>
                        </a:lnSpc>
                        <a:spcBef>
                          <a:spcPct val="0"/>
                        </a:spcBef>
                        <a:spcAft>
                          <a:spcPct val="0"/>
                        </a:spcAft>
                        <a:buFontTx/>
                        <a:buNone/>
                      </a:pPr>
                      <a:r>
                        <a:rPr lang="ko-KR" sz="800" kern="1200" cap="none" i="0" b="0" strike="noStrike">
                          <a:solidFill>
                            <a:srgbClr val="262626"/>
                          </a:solidFill>
                          <a:latin typeface="Malgun Gothic" charset="0"/>
                          <a:ea typeface="Malgun Gothic" charset="0"/>
                          <a:cs typeface="Malgun Gothic" charset="0"/>
                        </a:rPr>
                        <a:t>1</a:t>
                      </a:r>
                      <a:endParaRPr lang="ko-KR" altLang="en-US" sz="800" kern="1200" i="0" cap="none" b="0" strike="noStrike">
                        <a:solidFill>
                          <a:srgbClr val="262626"/>
                        </a:solidFill>
                        <a:latin typeface="Malgun Gothic" charset="0"/>
                        <a:ea typeface="Malgun Gothic" charset="0"/>
                        <a:cs typeface="Malgun Gothic" charset="0"/>
                      </a:endParaRPr>
                    </a:p>
                  </a:txBody>
                  <a:tcPr marL="0" marR="0" marT="45720" marB="4572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l" latinLnBrk="0" lvl="1">
                        <a:lnSpc>
                          <a:spcPct val="100000"/>
                        </a:lnSpc>
                        <a:spcBef>
                          <a:spcPct val="0"/>
                        </a:spcBef>
                        <a:spcAft>
                          <a:spcPct val="0"/>
                        </a:spcAft>
                        <a:buFontTx/>
                        <a:buNone/>
                      </a:pPr>
                      <a:r>
                        <a:rPr lang="ko-KR" sz="800" kern="1200">
                          <a:solidFill>
                            <a:srgbClr val="262626"/>
                          </a:solidFill>
                          <a:latin typeface="Malgun Gothic" charset="0"/>
                          <a:ea typeface="Malgun Gothic" charset="0"/>
                          <a:cs typeface="Malgun Gothic" charset="0"/>
                        </a:rPr>
                        <a:t>비밀번호 인증 모달</a:t>
                      </a:r>
                      <a:endParaRPr lang="ko-KR" altLang="en-US" sz="800" kern="1200">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a:solidFill>
                            <a:srgbClr val="262626"/>
                          </a:solidFill>
                          <a:latin typeface="Malgun Gothic" charset="0"/>
                          <a:ea typeface="Malgun Gothic" charset="0"/>
                          <a:cs typeface="Malgun Gothic" charset="0"/>
                        </a:rPr>
                        <a:t>구성 : 모달 타이틀, 닫기 버튼</a:t>
                      </a:r>
                      <a:r>
                        <a:rPr lang="ko-KR" sz="800" kern="1200">
                          <a:solidFill>
                            <a:srgbClr val="262626"/>
                          </a:solidFill>
                          <a:latin typeface="Malgun Gothic" charset="0"/>
                          <a:ea typeface="Malgun Gothic" charset="0"/>
                          <a:cs typeface="Malgun Gothic" charset="0"/>
                        </a:rPr>
                        <a:t>, 비밀번호 입력 창, 확인 버튼</a:t>
                      </a:r>
                      <a:endParaRPr lang="ko-KR" altLang="en-US" sz="800" kern="1200">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a:solidFill>
                            <a:srgbClr val="262626"/>
                          </a:solidFill>
                          <a:latin typeface="Malgun Gothic" charset="0"/>
                          <a:ea typeface="Malgun Gothic" charset="0"/>
                          <a:cs typeface="Malgun Gothic" charset="0"/>
                        </a:rPr>
                        <a:t>기능 :</a:t>
                      </a:r>
                      <a:endParaRPr lang="ko-KR" altLang="en-US" sz="800" kern="1200">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a:solidFill>
                            <a:srgbClr val="262626"/>
                          </a:solidFill>
                          <a:latin typeface="Malgun Gothic" charset="0"/>
                          <a:ea typeface="Malgun Gothic" charset="0"/>
                          <a:cs typeface="Malgun Gothic" charset="0"/>
                        </a:rPr>
                        <a:t>-1-1에 모달 타이틀 보여주며 1-2클릭 시 해당 모달 닫기</a:t>
                      </a:r>
                      <a:r>
                        <a:rPr lang="ko-KR" sz="800" kern="1200">
                          <a:solidFill>
                            <a:srgbClr val="262626"/>
                          </a:solidFill>
                          <a:latin typeface="Malgun Gothic" charset="0"/>
                          <a:ea typeface="Malgun Gothic" charset="0"/>
                          <a:cs typeface="Malgun Gothic" charset="0"/>
                        </a:rPr>
                        <a:t>.</a:t>
                      </a:r>
                      <a:endParaRPr lang="ko-KR" altLang="en-US" sz="800" kern="1200">
                        <a:solidFill>
                          <a:srgbClr val="262626"/>
                        </a:solidFill>
                        <a:latin typeface="Malgun Gothic" charset="0"/>
                        <a:ea typeface="Malgun Gothic" charset="0"/>
                        <a:cs typeface="Malgun Gothic" charset="0"/>
                      </a:endParaRPr>
                    </a:p>
                    <a:p>
                      <a:pPr marL="0" indent="0" rtl="0" algn="l" latinLnBrk="0" lvl="1">
                        <a:lnSpc>
                          <a:spcPct val="100000"/>
                        </a:lnSpc>
                        <a:spcBef>
                          <a:spcPct val="0"/>
                        </a:spcBef>
                        <a:spcAft>
                          <a:spcPct val="0"/>
                        </a:spcAft>
                        <a:buFontTx/>
                        <a:buNone/>
                      </a:pPr>
                      <a:r>
                        <a:rPr lang="ko-KR" sz="800" kern="1200">
                          <a:solidFill>
                            <a:srgbClr val="262626"/>
                          </a:solidFill>
                          <a:latin typeface="Malgun Gothic" charset="0"/>
                          <a:ea typeface="Malgun Gothic" charset="0"/>
                          <a:cs typeface="Malgun Gothic" charset="0"/>
                        </a:rPr>
                        <a:t>- 1-3에 비밀번호 입력 후, 1-4 확인 버튼 클릭 시 1 모달 닫히고 회원 탈퇴 모달 호출.</a:t>
                      </a:r>
                      <a:endParaRPr lang="ko-KR" altLang="en-US" sz="800" kern="1200">
                        <a:solidFill>
                          <a:srgbClr val="262626"/>
                        </a:solidFill>
                        <a:latin typeface="Malgun Gothic" charset="0"/>
                        <a:ea typeface="Malgun Gothic" charset="0"/>
                        <a:cs typeface="Malgun Gothic" charset="0"/>
                      </a:endParaRPr>
                    </a:p>
                  </a:txBody>
                  <a:tcPr marL="35560" marR="0" marT="45720" marB="45720" anchor="t">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9" name="Rect 0"/>
          <p:cNvSpPr>
            <a:spLocks/>
          </p:cNvSpPr>
          <p:nvPr/>
        </p:nvSpPr>
        <p:spPr>
          <a:xfrm rot="0">
            <a:off x="522605" y="970915"/>
            <a:ext cx="6159500" cy="5272405"/>
          </a:xfrm>
          <a:prstGeom prst="rect"/>
          <a:solidFill>
            <a:srgbClr val="262626"/>
          </a:solidFill>
          <a:ln w="9525" cap="flat" cmpd="sng">
            <a:solidFill>
              <a:srgbClr val="7F7F7F">
                <a:alpha val="100000"/>
              </a:srgbClr>
            </a:solidFill>
            <a:prstDash val="solid"/>
            <a:miter lim="800000"/>
          </a:ln>
        </p:spPr>
        <p:txBody>
          <a:bodyPr wrap="square" lIns="0" tIns="45720" rIns="0" bIns="45720" numCol="1" vert="horz" anchor="ctr">
            <a:noAutofit/>
          </a:bodyPr>
          <a:lstStyle/>
          <a:p>
            <a:pPr marL="0" indent="0" rtl="0" algn="l" latinLnBrk="0">
              <a:spcBef>
                <a:spcPts val="0"/>
              </a:spcBef>
              <a:spcAft>
                <a:spcPts val="0"/>
              </a:spcAft>
              <a:buFontTx/>
              <a:buNone/>
            </a:pPr>
            <a:endParaRPr lang="ko-KR" altLang="en-US"/>
          </a:p>
        </p:txBody>
      </p:sp>
      <p:cxnSp>
        <p:nvCxnSpPr>
          <p:cNvPr id="1579" name="Rect 0"/>
          <p:cNvCxnSpPr/>
          <p:nvPr/>
        </p:nvCxnSpPr>
        <p:spPr>
          <a:xfrm rot="0" flipH="1">
            <a:off x="960755" y="1802765"/>
            <a:ext cx="2918460" cy="635"/>
          </a:xfrm>
          <a:prstGeom prst="line"/>
          <a:ln w="9525" cap="flat" cmpd="sng">
            <a:solidFill>
              <a:schemeClr val="bg1">
                <a:lumMod val="75000"/>
                <a:lumOff val="0"/>
                <a:alpha val="10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21" name="Rect 0"/>
          <p:cNvSpPr>
            <a:spLocks/>
          </p:cNvSpPr>
          <p:nvPr/>
        </p:nvSpPr>
        <p:spPr>
          <a:xfrm rot="0">
            <a:off x="8265160" y="95250"/>
            <a:ext cx="1575435" cy="216535"/>
          </a:xfrm>
          <a:prstGeom prst="rect"/>
          <a:noFill/>
          <a:ln w="0">
            <a:noFill/>
            <a:prstDash/>
          </a:ln>
        </p:spPr>
        <p:txBody>
          <a:bodyPr wrap="square" lIns="91440" tIns="45720" rIns="91440" bIns="45720" numCol="1" vert="horz" anchor="ctr">
            <a:noAutofit/>
          </a:bodyPr>
          <a:lstStyle/>
          <a:p>
            <a:pPr marL="0" indent="0" rtl="0" algn="l" latinLnBrk="0">
              <a:spcBef>
                <a:spcPts val="0"/>
              </a:spcBef>
              <a:spcAft>
                <a:spcPts val="0"/>
              </a:spcAft>
              <a:buFontTx/>
              <a:buNone/>
            </a:pPr>
            <a:r>
              <a:rPr lang="ko-KR" sz="800">
                <a:solidFill>
                  <a:schemeClr val="dk1"/>
                </a:solidFill>
                <a:latin typeface="Malgun Gothic" charset="0"/>
                <a:ea typeface="Malgun Gothic" charset="0"/>
                <a:cs typeface="Malgun Gothic" charset="0"/>
              </a:rPr>
              <a:t>화면 </a:t>
            </a:r>
            <a:endParaRPr lang="ko-KR" altLang="en-US" sz="800">
              <a:solidFill>
                <a:schemeClr val="dk1"/>
              </a:solidFill>
              <a:latin typeface="Malgun Gothic" charset="0"/>
              <a:ea typeface="Malgun Gothic" charset="0"/>
              <a:cs typeface="Malgun Gothic" charset="0"/>
            </a:endParaRPr>
          </a:p>
        </p:txBody>
      </p:sp>
      <p:sp>
        <p:nvSpPr>
          <p:cNvPr id="1527" name="Rect 0"/>
          <p:cNvSpPr>
            <a:spLocks/>
          </p:cNvSpPr>
          <p:nvPr/>
        </p:nvSpPr>
        <p:spPr>
          <a:xfrm rot="0">
            <a:off x="4413250" y="95250"/>
            <a:ext cx="2736850" cy="216535"/>
          </a:xfrm>
          <a:prstGeom prst="rect"/>
          <a:noFill/>
          <a:ln w="0">
            <a:noFill/>
            <a:prstDash/>
          </a:ln>
        </p:spPr>
        <p:txBody>
          <a:bodyPr wrap="square" lIns="91440" tIns="45720" rIns="91440" bIns="45720" numCol="1" vert="horz" anchor="ctr">
            <a:noAutofit/>
          </a:bodyPr>
          <a:lstStyle/>
          <a:p>
            <a:pPr marL="0" indent="0" rtl="0" algn="l" latinLnBrk="0">
              <a:spcBef>
                <a:spcPts val="0"/>
              </a:spcBef>
              <a:spcAft>
                <a:spcPts val="0"/>
              </a:spcAft>
              <a:buFontTx/>
              <a:buNone/>
            </a:pPr>
            <a:r>
              <a:rPr lang="ko-KR" sz="800">
                <a:solidFill>
                  <a:schemeClr val="dk1"/>
                </a:solidFill>
                <a:latin typeface="Malgun Gothic" charset="0"/>
                <a:ea typeface="Malgun Gothic" charset="0"/>
                <a:cs typeface="Malgun Gothic" charset="0"/>
              </a:rPr>
              <a:t>회원 탈퇴</a:t>
            </a:r>
            <a:endParaRPr lang="ko-KR" altLang="en-US" sz="800">
              <a:solidFill>
                <a:schemeClr val="dk1"/>
              </a:solidFill>
              <a:latin typeface="Malgun Gothic" charset="0"/>
              <a:ea typeface="Malgun Gothic" charset="0"/>
              <a:cs typeface="Malgun Gothic" charset="0"/>
            </a:endParaRPr>
          </a:p>
        </p:txBody>
      </p:sp>
      <p:sp>
        <p:nvSpPr>
          <p:cNvPr id="1528" name="Rect 0"/>
          <p:cNvSpPr>
            <a:spLocks/>
          </p:cNvSpPr>
          <p:nvPr/>
        </p:nvSpPr>
        <p:spPr>
          <a:xfrm rot="0">
            <a:off x="956310" y="324485"/>
            <a:ext cx="2736850" cy="216535"/>
          </a:xfrm>
          <a:prstGeom prst="rect"/>
          <a:noFill/>
          <a:ln w="0">
            <a:noFill/>
            <a:prstDash/>
          </a:ln>
        </p:spPr>
        <p:txBody>
          <a:bodyPr wrap="square" lIns="91440" tIns="71755" rIns="91440" bIns="71755" numCol="1" vert="horz" anchor="ctr">
            <a:noAutofit/>
          </a:bodyPr>
          <a:lstStyle/>
          <a:p>
            <a:pPr marL="0" indent="0" rtl="0" algn="l" latinLnBrk="0">
              <a:spcBef>
                <a:spcPts val="0"/>
              </a:spcBef>
              <a:spcAft>
                <a:spcPts val="0"/>
              </a:spcAft>
              <a:buFontTx/>
              <a:buNone/>
            </a:pPr>
            <a:r>
              <a:rPr lang="ko-KR" sz="800">
                <a:solidFill>
                  <a:schemeClr val="dk1"/>
                </a:solidFill>
                <a:latin typeface="Malgun Gothic" charset="0"/>
                <a:ea typeface="Malgun Gothic" charset="0"/>
                <a:cs typeface="Malgun Gothic" charset="0"/>
              </a:rPr>
              <a:t>메인 화면 &gt; 마이페이지 &gt; 회원정보 수정</a:t>
            </a:r>
            <a:endParaRPr lang="ko-KR" altLang="en-US" sz="800">
              <a:solidFill>
                <a:schemeClr val="dk1"/>
              </a:solidFill>
              <a:latin typeface="Malgun Gothic" charset="0"/>
              <a:ea typeface="Malgun Gothic" charset="0"/>
              <a:cs typeface="Malgun Gothic" charset="0"/>
            </a:endParaRPr>
          </a:p>
        </p:txBody>
      </p:sp>
      <p:sp>
        <p:nvSpPr>
          <p:cNvPr id="1529" name="Rect 0"/>
          <p:cNvSpPr>
            <a:spLocks/>
          </p:cNvSpPr>
          <p:nvPr/>
        </p:nvSpPr>
        <p:spPr>
          <a:xfrm rot="0">
            <a:off x="956310" y="95250"/>
            <a:ext cx="2736850" cy="216535"/>
          </a:xfrm>
          <a:prstGeom prst="rect"/>
          <a:noFill/>
          <a:ln w="0">
            <a:noFill/>
            <a:prstDash/>
          </a:ln>
        </p:spPr>
        <p:txBody>
          <a:bodyPr wrap="square" lIns="91440" tIns="45720" rIns="91440" bIns="45720" numCol="1" vert="horz" anchor="ctr">
            <a:noAutofit/>
          </a:bodyPr>
          <a:lstStyle/>
          <a:p>
            <a:pPr marL="0" indent="0" rtl="0" algn="l" latinLnBrk="0">
              <a:spcBef>
                <a:spcPts val="0"/>
              </a:spcBef>
              <a:spcAft>
                <a:spcPts val="0"/>
              </a:spcAft>
              <a:buFontTx/>
              <a:buNone/>
            </a:pPr>
            <a:r>
              <a:rPr lang="ko-KR" sz="800">
                <a:solidFill>
                  <a:schemeClr val="dk1"/>
                </a:solidFill>
                <a:latin typeface="Malgun Gothic" charset="0"/>
                <a:ea typeface="Malgun Gothic" charset="0"/>
                <a:cs typeface="Malgun Gothic" charset="0"/>
              </a:rPr>
              <a:t>web_02</a:t>
            </a:r>
            <a:endParaRPr lang="ko-KR" altLang="en-US" sz="800">
              <a:solidFill>
                <a:schemeClr val="dk1"/>
              </a:solidFill>
              <a:latin typeface="Malgun Gothic" charset="0"/>
              <a:ea typeface="Malgun Gothic" charset="0"/>
              <a:cs typeface="Malgun Gothic" charset="0"/>
            </a:endParaRPr>
          </a:p>
        </p:txBody>
      </p:sp>
      <p:sp>
        <p:nvSpPr>
          <p:cNvPr id="1530" name="Rect 0"/>
          <p:cNvSpPr txBox="1">
            <a:spLocks/>
          </p:cNvSpPr>
          <p:nvPr/>
        </p:nvSpPr>
        <p:spPr>
          <a:xfrm rot="0">
            <a:off x="848360" y="1564640"/>
            <a:ext cx="2663825" cy="215265"/>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800" b="1">
                <a:solidFill>
                  <a:schemeClr val="lt1"/>
                </a:solidFill>
                <a:latin typeface="Malgun Gothic" charset="0"/>
                <a:ea typeface="Malgun Gothic" charset="0"/>
                <a:cs typeface="Malgun Gothic" charset="0"/>
              </a:rPr>
              <a:t>회원</a:t>
            </a:r>
            <a:r>
              <a:rPr lang="ko-KR" sz="800" b="1">
                <a:solidFill>
                  <a:schemeClr val="lt1"/>
                </a:solidFill>
                <a:latin typeface="Malgun Gothic" charset="0"/>
                <a:ea typeface="Malgun Gothic" charset="0"/>
                <a:cs typeface="Malgun Gothic" charset="0"/>
              </a:rPr>
              <a:t> </a:t>
            </a:r>
            <a:r>
              <a:rPr lang="ko-KR" sz="800" b="1">
                <a:solidFill>
                  <a:schemeClr val="lt1"/>
                </a:solidFill>
                <a:latin typeface="Malgun Gothic" charset="0"/>
                <a:ea typeface="Malgun Gothic" charset="0"/>
                <a:cs typeface="Malgun Gothic" charset="0"/>
              </a:rPr>
              <a:t>아이디</a:t>
            </a:r>
            <a:r>
              <a:rPr lang="ko-KR" sz="700" b="1">
                <a:solidFill>
                  <a:schemeClr val="lt1"/>
                </a:solidFill>
                <a:latin typeface="Malgun Gothic" charset="0"/>
                <a:ea typeface="Malgun Gothic" charset="0"/>
                <a:cs typeface="Malgun Gothic" charset="0"/>
              </a:rPr>
              <a:t>     paro_85@naver.com</a:t>
            </a:r>
            <a:r>
              <a:rPr lang="ko-KR" sz="700" b="1">
                <a:solidFill>
                  <a:schemeClr val="lt1"/>
                </a:solidFill>
                <a:latin typeface="Malgun Gothic" charset="0"/>
                <a:ea typeface="Malgun Gothic" charset="0"/>
                <a:cs typeface="Malgun Gothic" charset="0"/>
              </a:rPr>
              <a:t>(고정)</a:t>
            </a:r>
            <a:endParaRPr lang="ko-KR" altLang="en-US" sz="700" b="1">
              <a:solidFill>
                <a:schemeClr val="lt1"/>
              </a:solidFill>
              <a:latin typeface="Malgun Gothic" charset="0"/>
              <a:ea typeface="Malgun Gothic" charset="0"/>
              <a:cs typeface="Malgun Gothic" charset="0"/>
            </a:endParaRPr>
          </a:p>
        </p:txBody>
      </p:sp>
      <p:sp>
        <p:nvSpPr>
          <p:cNvPr id="1531" name="Rect 0"/>
          <p:cNvSpPr>
            <a:spLocks/>
          </p:cNvSpPr>
          <p:nvPr/>
        </p:nvSpPr>
        <p:spPr>
          <a:xfrm rot="0">
            <a:off x="522605" y="5776595"/>
            <a:ext cx="6157595" cy="533400"/>
          </a:xfrm>
          <a:prstGeom prst="rect"/>
          <a:solidFill>
            <a:srgbClr val="3F3F3F"/>
          </a:solidFill>
          <a:ln w="9525" cap="flat" cmpd="sng">
            <a:solidFill>
              <a:srgbClr val="7F7F7F">
                <a:alpha val="100000"/>
              </a:srgbClr>
            </a:solidFill>
            <a:prstDash val="solid"/>
            <a:miter lim="800000"/>
          </a:ln>
        </p:spPr>
        <p:txBody>
          <a:bodyPr wrap="square" lIns="0" tIns="45720" rIns="0" bIns="45720" numCol="1" vert="horz" anchor="ctr">
            <a:noAutofit/>
          </a:bodyPr>
          <a:lstStyle/>
          <a:p>
            <a:pPr marL="0" indent="0" rtl="0" algn="ctr" latinLnBrk="0">
              <a:spcBef>
                <a:spcPts val="0"/>
              </a:spcBef>
              <a:spcAft>
                <a:spcPts val="0"/>
              </a:spcAft>
              <a:buFontTx/>
              <a:buNone/>
            </a:pPr>
            <a:endParaRPr lang="ko-KR" altLang="en-US"/>
          </a:p>
        </p:txBody>
      </p:sp>
      <p:sp>
        <p:nvSpPr>
          <p:cNvPr id="1532" name="Rect 0"/>
          <p:cNvSpPr txBox="1">
            <a:spLocks/>
          </p:cNvSpPr>
          <p:nvPr/>
        </p:nvSpPr>
        <p:spPr>
          <a:xfrm rot="0">
            <a:off x="604520" y="5808980"/>
            <a:ext cx="5777865" cy="200660"/>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700">
                <a:solidFill>
                  <a:srgbClr val="F2F2F2"/>
                </a:solidFill>
                <a:latin typeface="Malgun Gothic" charset="0"/>
                <a:ea typeface="Malgun Gothic" charset="0"/>
                <a:cs typeface="Malgun Gothic" charset="0"/>
              </a:rPr>
              <a:t>회사소개</a:t>
            </a:r>
            <a:endParaRPr lang="ko-KR" altLang="en-US" sz="700">
              <a:solidFill>
                <a:srgbClr val="F2F2F2"/>
              </a:solidFill>
              <a:latin typeface="Malgun Gothic" charset="0"/>
              <a:ea typeface="Malgun Gothic" charset="0"/>
              <a:cs typeface="Malgun Gothic" charset="0"/>
            </a:endParaRPr>
          </a:p>
        </p:txBody>
      </p:sp>
      <p:sp>
        <p:nvSpPr>
          <p:cNvPr id="1533" name="Rect 0"/>
          <p:cNvSpPr txBox="1">
            <a:spLocks/>
          </p:cNvSpPr>
          <p:nvPr/>
        </p:nvSpPr>
        <p:spPr>
          <a:xfrm rot="0">
            <a:off x="563880" y="6042660"/>
            <a:ext cx="5777865" cy="200660"/>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700">
                <a:solidFill>
                  <a:srgbClr val="F2F2F2"/>
                </a:solidFill>
                <a:latin typeface="Malgun Gothic" charset="0"/>
                <a:ea typeface="Malgun Gothic" charset="0"/>
                <a:cs typeface="Malgun Gothic" charset="0"/>
              </a:rPr>
              <a:t>이용약관        개인정보처리방침  스토어 환불 정책</a:t>
            </a:r>
            <a:endParaRPr lang="ko-KR" altLang="en-US" sz="700">
              <a:solidFill>
                <a:srgbClr val="F2F2F2"/>
              </a:solidFill>
              <a:latin typeface="Malgun Gothic" charset="0"/>
              <a:ea typeface="Malgun Gothic" charset="0"/>
              <a:cs typeface="Malgun Gothic" charset="0"/>
            </a:endParaRPr>
          </a:p>
        </p:txBody>
      </p:sp>
      <p:sp>
        <p:nvSpPr>
          <p:cNvPr id="1534" name="Rect 0"/>
          <p:cNvSpPr txBox="1">
            <a:spLocks/>
          </p:cNvSpPr>
          <p:nvPr/>
        </p:nvSpPr>
        <p:spPr>
          <a:xfrm rot="0">
            <a:off x="860425" y="1824990"/>
            <a:ext cx="2094230" cy="215265"/>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800" b="1">
                <a:solidFill>
                  <a:schemeClr val="lt1"/>
                </a:solidFill>
                <a:latin typeface="Malgun Gothic" charset="0"/>
                <a:ea typeface="Malgun Gothic" charset="0"/>
                <a:cs typeface="Malgun Gothic" charset="0"/>
              </a:rPr>
              <a:t>성명</a:t>
            </a:r>
            <a:r>
              <a:rPr lang="ko-KR" sz="700" b="1">
                <a:solidFill>
                  <a:schemeClr val="lt1"/>
                </a:solidFill>
                <a:latin typeface="Malgun Gothic" charset="0"/>
                <a:ea typeface="Malgun Gothic" charset="0"/>
                <a:cs typeface="Malgun Gothic" charset="0"/>
              </a:rPr>
              <a:t>                </a:t>
            </a:r>
            <a:r>
              <a:rPr lang="ko-KR" sz="700" b="1">
                <a:solidFill>
                  <a:schemeClr val="lt1"/>
                </a:solidFill>
                <a:latin typeface="Malgun Gothic" charset="0"/>
                <a:ea typeface="Malgun Gothic" charset="0"/>
                <a:cs typeface="Malgun Gothic" charset="0"/>
              </a:rPr>
              <a:t>홍길동(고정)</a:t>
            </a:r>
            <a:endParaRPr lang="ko-KR" altLang="en-US" sz="700" b="1">
              <a:solidFill>
                <a:schemeClr val="lt1"/>
              </a:solidFill>
              <a:latin typeface="Malgun Gothic" charset="0"/>
              <a:ea typeface="Malgun Gothic" charset="0"/>
              <a:cs typeface="Malgun Gothic" charset="0"/>
            </a:endParaRPr>
          </a:p>
        </p:txBody>
      </p:sp>
      <p:sp>
        <p:nvSpPr>
          <p:cNvPr id="1535" name="Rect 0"/>
          <p:cNvSpPr txBox="1">
            <a:spLocks/>
          </p:cNvSpPr>
          <p:nvPr/>
        </p:nvSpPr>
        <p:spPr>
          <a:xfrm rot="0">
            <a:off x="848360" y="3042920"/>
            <a:ext cx="1397000" cy="323215"/>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800" b="1">
                <a:solidFill>
                  <a:schemeClr val="lt1"/>
                </a:solidFill>
                <a:latin typeface="Malgun Gothic" charset="0"/>
                <a:ea typeface="Malgun Gothic" charset="0"/>
                <a:cs typeface="Malgun Gothic" charset="0"/>
              </a:rPr>
              <a:t>주소</a:t>
            </a:r>
            <a:endParaRPr lang="ko-KR" altLang="en-US" sz="800" b="1">
              <a:solidFill>
                <a:schemeClr val="lt1"/>
              </a:solidFill>
              <a:latin typeface="Malgun Gothic" charset="0"/>
              <a:ea typeface="Malgun Gothic" charset="0"/>
              <a:cs typeface="Malgun Gothic" charset="0"/>
            </a:endParaRPr>
          </a:p>
          <a:p>
            <a:pPr marL="0" indent="0" rtl="0" algn="l" latinLnBrk="0">
              <a:spcBef>
                <a:spcPts val="0"/>
              </a:spcBef>
              <a:spcAft>
                <a:spcPts val="0"/>
              </a:spcAft>
              <a:buFontTx/>
              <a:buNone/>
            </a:pPr>
            <a:endParaRPr lang="ko-KR" altLang="en-US" sz="700" b="1">
              <a:solidFill>
                <a:schemeClr val="lt1"/>
              </a:solidFill>
              <a:latin typeface="Malgun Gothic" charset="0"/>
              <a:ea typeface="Malgun Gothic" charset="0"/>
              <a:cs typeface="Malgun Gothic" charset="0"/>
            </a:endParaRPr>
          </a:p>
        </p:txBody>
      </p:sp>
      <p:sp>
        <p:nvSpPr>
          <p:cNvPr id="1536" name="Rect 0"/>
          <p:cNvSpPr>
            <a:spLocks/>
          </p:cNvSpPr>
          <p:nvPr/>
        </p:nvSpPr>
        <p:spPr>
          <a:xfrm rot="0">
            <a:off x="2343150" y="3312160"/>
            <a:ext cx="814705" cy="138430"/>
          </a:xfrm>
          <a:prstGeom prst="roundRect">
            <a:avLst>
              <a:gd name="adj" fmla="val 16667"/>
            </a:avLst>
          </a:prstGeom>
          <a:noFill/>
          <a:ln w="9525" cap="flat" cmpd="sng">
            <a:solidFill>
              <a:srgbClr val="7F7F7F">
                <a:alpha val="100000"/>
              </a:srgbClr>
            </a:solidFill>
            <a:prstDash val="solid"/>
            <a:miter lim="800000"/>
          </a:ln>
        </p:spPr>
        <p:txBody>
          <a:bodyPr wrap="square" lIns="0" tIns="45720" rIns="0" bIns="45720" numCol="1" vert="horz" anchor="ctr">
            <a:noAutofit/>
          </a:bodyPr>
          <a:lstStyle/>
          <a:p>
            <a:pPr marL="0" indent="0" rtl="0" algn="ctr" latinLnBrk="0">
              <a:spcBef>
                <a:spcPts val="0"/>
              </a:spcBef>
              <a:spcAft>
                <a:spcPts val="0"/>
              </a:spcAft>
              <a:buFontTx/>
              <a:buNone/>
            </a:pPr>
            <a:r>
              <a:rPr lang="ko-KR" sz="900">
                <a:solidFill>
                  <a:srgbClr val="A5A5A5"/>
                </a:solidFill>
                <a:latin typeface="Malgun Gothic" charset="0"/>
                <a:ea typeface="Malgun Gothic" charset="0"/>
                <a:cs typeface="Malgun Gothic" charset="0"/>
              </a:rPr>
              <a:t>우편번호 검색</a:t>
            </a:r>
            <a:endParaRPr lang="ko-KR" altLang="en-US" sz="900">
              <a:solidFill>
                <a:srgbClr val="A5A5A5"/>
              </a:solidFill>
              <a:latin typeface="Malgun Gothic" charset="0"/>
              <a:ea typeface="Malgun Gothic" charset="0"/>
              <a:cs typeface="Malgun Gothic" charset="0"/>
            </a:endParaRPr>
          </a:p>
        </p:txBody>
      </p:sp>
      <p:sp>
        <p:nvSpPr>
          <p:cNvPr id="1538" name="Rect 0"/>
          <p:cNvSpPr txBox="1">
            <a:spLocks/>
          </p:cNvSpPr>
          <p:nvPr/>
        </p:nvSpPr>
        <p:spPr>
          <a:xfrm rot="0">
            <a:off x="848360" y="4201795"/>
            <a:ext cx="1397000" cy="215900"/>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800" b="1">
                <a:solidFill>
                  <a:schemeClr val="lt1"/>
                </a:solidFill>
                <a:latin typeface="Malgun Gothic" charset="0"/>
                <a:ea typeface="Malgun Gothic" charset="0"/>
                <a:cs typeface="Malgun Gothic" charset="0"/>
              </a:rPr>
              <a:t>휴대폰번호</a:t>
            </a:r>
            <a:endParaRPr lang="ko-KR" altLang="en-US" sz="800" b="1">
              <a:solidFill>
                <a:schemeClr val="lt1"/>
              </a:solidFill>
              <a:latin typeface="Malgun Gothic" charset="0"/>
              <a:ea typeface="Malgun Gothic" charset="0"/>
              <a:cs typeface="Malgun Gothic" charset="0"/>
            </a:endParaRPr>
          </a:p>
        </p:txBody>
      </p:sp>
      <p:sp>
        <p:nvSpPr>
          <p:cNvPr id="1539" name="Rect 0"/>
          <p:cNvSpPr txBox="1">
            <a:spLocks/>
          </p:cNvSpPr>
          <p:nvPr/>
        </p:nvSpPr>
        <p:spPr>
          <a:xfrm rot="0">
            <a:off x="648335" y="1268730"/>
            <a:ext cx="1797050" cy="262255"/>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1100">
                <a:solidFill>
                  <a:schemeClr val="lt1"/>
                </a:solidFill>
                <a:latin typeface="Malgun Gothic" charset="0"/>
                <a:ea typeface="Malgun Gothic" charset="0"/>
                <a:cs typeface="Malgun Gothic" charset="0"/>
              </a:rPr>
              <a:t>회원 정보 변경</a:t>
            </a:r>
            <a:endParaRPr lang="ko-KR" altLang="en-US" sz="1100">
              <a:solidFill>
                <a:schemeClr val="lt1"/>
              </a:solidFill>
              <a:latin typeface="Malgun Gothic" charset="0"/>
              <a:ea typeface="Malgun Gothic" charset="0"/>
              <a:cs typeface="Malgun Gothic" charset="0"/>
            </a:endParaRPr>
          </a:p>
        </p:txBody>
      </p:sp>
      <p:sp>
        <p:nvSpPr>
          <p:cNvPr id="1540" name="Rect 0"/>
          <p:cNvSpPr>
            <a:spLocks/>
          </p:cNvSpPr>
          <p:nvPr/>
        </p:nvSpPr>
        <p:spPr>
          <a:xfrm rot="0">
            <a:off x="56515" y="620395"/>
            <a:ext cx="4177030" cy="217805"/>
          </a:xfrm>
          <a:prstGeom prst="rect"/>
          <a:solidFill>
            <a:srgbClr val="FF5050"/>
          </a:solidFill>
          <a:ln w="9525" cap="flat" cmpd="sng">
            <a:solidFill>
              <a:srgbClr val="7F7F7F">
                <a:alpha val="100000"/>
              </a:srgbClr>
            </a:solidFill>
            <a:prstDash val="solid"/>
            <a:miter lim="800000"/>
          </a:ln>
        </p:spPr>
        <p:txBody>
          <a:bodyPr wrap="square" lIns="0" tIns="45720" rIns="0" bIns="45720" numCol="1" vert="horz" anchor="ctr">
            <a:noAutofit/>
          </a:bodyPr>
          <a:lstStyle/>
          <a:p>
            <a:pPr marL="0" indent="0" rtl="0" algn="ctr" latinLnBrk="0">
              <a:spcBef>
                <a:spcPts val="0"/>
              </a:spcBef>
              <a:spcAft>
                <a:spcPts val="0"/>
              </a:spcAft>
              <a:buFontTx/>
              <a:buNone/>
            </a:pPr>
            <a:r>
              <a:rPr lang="ko-KR" sz="900">
                <a:solidFill>
                  <a:schemeClr val="lt1"/>
                </a:solidFill>
                <a:latin typeface="Malgun Gothic" charset="0"/>
                <a:ea typeface="Malgun Gothic" charset="0"/>
                <a:cs typeface="Malgun Gothic" charset="0"/>
              </a:rPr>
              <a:t>로그인 한 사람만 내부데이터 볼 수 있음</a:t>
            </a:r>
            <a:endParaRPr lang="ko-KR" altLang="en-US" sz="900">
              <a:solidFill>
                <a:schemeClr val="lt1"/>
              </a:solidFill>
              <a:latin typeface="Malgun Gothic" charset="0"/>
              <a:ea typeface="Malgun Gothic" charset="0"/>
              <a:cs typeface="Malgun Gothic" charset="0"/>
            </a:endParaRPr>
          </a:p>
        </p:txBody>
      </p:sp>
      <p:sp>
        <p:nvSpPr>
          <p:cNvPr id="1541" name="Rect 0"/>
          <p:cNvSpPr txBox="1">
            <a:spLocks/>
          </p:cNvSpPr>
          <p:nvPr/>
        </p:nvSpPr>
        <p:spPr>
          <a:xfrm rot="0">
            <a:off x="848360" y="2118360"/>
            <a:ext cx="915035" cy="215265"/>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800" b="1">
                <a:solidFill>
                  <a:schemeClr val="lt1"/>
                </a:solidFill>
                <a:latin typeface="Malgun Gothic" charset="0"/>
                <a:ea typeface="Malgun Gothic" charset="0"/>
                <a:cs typeface="Malgun Gothic" charset="0"/>
              </a:rPr>
              <a:t>비밀번호 변경</a:t>
            </a:r>
            <a:endParaRPr lang="ko-KR" altLang="en-US" sz="800" b="1">
              <a:solidFill>
                <a:schemeClr val="lt1"/>
              </a:solidFill>
              <a:latin typeface="Malgun Gothic" charset="0"/>
              <a:ea typeface="Malgun Gothic" charset="0"/>
              <a:cs typeface="Malgun Gothic" charset="0"/>
            </a:endParaRPr>
          </a:p>
        </p:txBody>
      </p:sp>
      <p:sp>
        <p:nvSpPr>
          <p:cNvPr id="1542" name="Rect 0"/>
          <p:cNvSpPr txBox="1">
            <a:spLocks/>
          </p:cNvSpPr>
          <p:nvPr/>
        </p:nvSpPr>
        <p:spPr>
          <a:xfrm rot="0">
            <a:off x="848360" y="2562225"/>
            <a:ext cx="915035" cy="200025"/>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700" b="1">
                <a:solidFill>
                  <a:schemeClr val="lt1"/>
                </a:solidFill>
                <a:latin typeface="Malgun Gothic" charset="0"/>
                <a:ea typeface="Malgun Gothic" charset="0"/>
                <a:cs typeface="Malgun Gothic" charset="0"/>
              </a:rPr>
              <a:t>새 비밀전호 입력</a:t>
            </a:r>
            <a:endParaRPr lang="ko-KR" altLang="en-US" sz="700" b="1">
              <a:solidFill>
                <a:schemeClr val="lt1"/>
              </a:solidFill>
              <a:latin typeface="Malgun Gothic" charset="0"/>
              <a:ea typeface="Malgun Gothic" charset="0"/>
              <a:cs typeface="Malgun Gothic" charset="0"/>
            </a:endParaRPr>
          </a:p>
        </p:txBody>
      </p:sp>
      <p:sp>
        <p:nvSpPr>
          <p:cNvPr id="1543" name="Rect 0"/>
          <p:cNvSpPr txBox="1">
            <a:spLocks/>
          </p:cNvSpPr>
          <p:nvPr/>
        </p:nvSpPr>
        <p:spPr>
          <a:xfrm rot="0">
            <a:off x="848360" y="2777490"/>
            <a:ext cx="1109980" cy="200025"/>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700" b="1">
                <a:solidFill>
                  <a:schemeClr val="lt1"/>
                </a:solidFill>
                <a:latin typeface="Malgun Gothic" charset="0"/>
                <a:ea typeface="Malgun Gothic" charset="0"/>
                <a:cs typeface="Malgun Gothic" charset="0"/>
              </a:rPr>
              <a:t>새 비밀전호 재입력</a:t>
            </a:r>
            <a:endParaRPr lang="ko-KR" altLang="en-US" sz="700" b="1">
              <a:solidFill>
                <a:schemeClr val="lt1"/>
              </a:solidFill>
              <a:latin typeface="Malgun Gothic" charset="0"/>
              <a:ea typeface="Malgun Gothic" charset="0"/>
              <a:cs typeface="Malgun Gothic" charset="0"/>
            </a:endParaRPr>
          </a:p>
        </p:txBody>
      </p:sp>
      <p:sp>
        <p:nvSpPr>
          <p:cNvPr id="1544" name="Rect 0"/>
          <p:cNvSpPr>
            <a:spLocks/>
          </p:cNvSpPr>
          <p:nvPr/>
        </p:nvSpPr>
        <p:spPr>
          <a:xfrm rot="0">
            <a:off x="1963420" y="2348865"/>
            <a:ext cx="1246505" cy="144780"/>
          </a:xfrm>
          <a:prstGeom prst="rect"/>
          <a:noFill/>
          <a:ln w="12700" cap="flat" cmpd="sng">
            <a:solidFill>
              <a:schemeClr val="lt1">
                <a:alpha val="100000"/>
              </a:schemeClr>
            </a:solidFill>
            <a:prstDash val="solid"/>
            <a:miter lim="800000"/>
          </a:ln>
        </p:spPr>
        <p:txBody>
          <a:bodyPr wrap="square" lIns="91440" tIns="45720" rIns="91440" bIns="45720" numCol="1" vert="horz" anchor="ctr">
            <a:noAutofit/>
          </a:bodyPr>
          <a:lstStyle/>
          <a:p>
            <a:pPr marL="0" indent="0" rtl="0" algn="ctr" latinLnBrk="0">
              <a:spcBef>
                <a:spcPts val="0"/>
              </a:spcBef>
              <a:spcAft>
                <a:spcPts val="0"/>
              </a:spcAft>
              <a:buFontTx/>
              <a:buNone/>
            </a:pPr>
            <a:endParaRPr lang="ko-KR" altLang="en-US"/>
          </a:p>
        </p:txBody>
      </p:sp>
      <p:sp>
        <p:nvSpPr>
          <p:cNvPr id="1545" name="Rect 0"/>
          <p:cNvSpPr>
            <a:spLocks/>
          </p:cNvSpPr>
          <p:nvPr/>
        </p:nvSpPr>
        <p:spPr>
          <a:xfrm rot="0">
            <a:off x="1963420" y="2607310"/>
            <a:ext cx="1246505" cy="144780"/>
          </a:xfrm>
          <a:prstGeom prst="rect"/>
          <a:noFill/>
          <a:ln w="12700" cap="flat" cmpd="sng">
            <a:solidFill>
              <a:schemeClr val="lt1">
                <a:alpha val="100000"/>
              </a:schemeClr>
            </a:solidFill>
            <a:prstDash val="solid"/>
            <a:miter lim="800000"/>
          </a:ln>
        </p:spPr>
        <p:txBody>
          <a:bodyPr wrap="square" lIns="91440" tIns="45720" rIns="91440" bIns="45720" numCol="1" vert="horz" anchor="ctr">
            <a:noAutofit/>
          </a:bodyPr>
          <a:lstStyle/>
          <a:p>
            <a:pPr marL="0" indent="0" rtl="0" algn="ctr" latinLnBrk="0">
              <a:spcBef>
                <a:spcPts val="0"/>
              </a:spcBef>
              <a:spcAft>
                <a:spcPts val="0"/>
              </a:spcAft>
              <a:buFontTx/>
              <a:buNone/>
            </a:pPr>
            <a:endParaRPr lang="ko-KR" altLang="en-US"/>
          </a:p>
        </p:txBody>
      </p:sp>
      <p:sp>
        <p:nvSpPr>
          <p:cNvPr id="1546" name="Rect 0"/>
          <p:cNvSpPr>
            <a:spLocks/>
          </p:cNvSpPr>
          <p:nvPr/>
        </p:nvSpPr>
        <p:spPr>
          <a:xfrm rot="0">
            <a:off x="1963420" y="2822575"/>
            <a:ext cx="1246505" cy="144780"/>
          </a:xfrm>
          <a:prstGeom prst="rect"/>
          <a:noFill/>
          <a:ln w="12700" cap="flat" cmpd="sng">
            <a:solidFill>
              <a:schemeClr val="lt1">
                <a:alpha val="100000"/>
              </a:schemeClr>
            </a:solidFill>
            <a:prstDash val="solid"/>
            <a:miter lim="800000"/>
          </a:ln>
        </p:spPr>
        <p:txBody>
          <a:bodyPr wrap="square" lIns="91440" tIns="45720" rIns="91440" bIns="45720" numCol="1" vert="horz" anchor="ctr">
            <a:noAutofit/>
          </a:bodyPr>
          <a:lstStyle/>
          <a:p>
            <a:pPr marL="0" indent="0" rtl="0" algn="ctr" latinLnBrk="0">
              <a:spcBef>
                <a:spcPts val="0"/>
              </a:spcBef>
              <a:spcAft>
                <a:spcPts val="0"/>
              </a:spcAft>
              <a:buFontTx/>
              <a:buNone/>
            </a:pPr>
            <a:endParaRPr lang="ko-KR" altLang="en-US"/>
          </a:p>
        </p:txBody>
      </p:sp>
      <p:sp>
        <p:nvSpPr>
          <p:cNvPr id="1549" name="Rect 0"/>
          <p:cNvSpPr>
            <a:spLocks/>
          </p:cNvSpPr>
          <p:nvPr/>
        </p:nvSpPr>
        <p:spPr>
          <a:xfrm rot="0">
            <a:off x="1763395" y="4222750"/>
            <a:ext cx="1523365" cy="155575"/>
          </a:xfrm>
          <a:prstGeom prst="rect"/>
          <a:noFill/>
          <a:ln w="12700" cap="flat" cmpd="sng">
            <a:solidFill>
              <a:schemeClr val="lt1">
                <a:alpha val="100000"/>
              </a:schemeClr>
            </a:solidFill>
            <a:prstDash val="solid"/>
            <a:miter lim="800000"/>
          </a:ln>
        </p:spPr>
        <p:txBody>
          <a:bodyPr wrap="square" lIns="91440" tIns="45720" rIns="91440" bIns="45720" numCol="1" vert="horz" anchor="ctr">
            <a:noAutofit/>
          </a:bodyPr>
          <a:lstStyle/>
          <a:p>
            <a:pPr marL="0" indent="0" rtl="0" algn="ctr" latinLnBrk="0">
              <a:spcBef>
                <a:spcPts val="0"/>
              </a:spcBef>
              <a:spcAft>
                <a:spcPts val="0"/>
              </a:spcAft>
              <a:buFontTx/>
              <a:buNone/>
            </a:pPr>
            <a:endParaRPr lang="ko-KR" altLang="en-US"/>
          </a:p>
        </p:txBody>
      </p:sp>
      <p:sp>
        <p:nvSpPr>
          <p:cNvPr id="1550" name="Rect 0"/>
          <p:cNvSpPr>
            <a:spLocks/>
          </p:cNvSpPr>
          <p:nvPr/>
        </p:nvSpPr>
        <p:spPr>
          <a:xfrm rot="0">
            <a:off x="1732280" y="4180840"/>
            <a:ext cx="1506855" cy="215265"/>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800" b="1">
                <a:solidFill>
                  <a:schemeClr val="lt1"/>
                </a:solidFill>
                <a:latin typeface="Malgun Gothic" charset="0"/>
                <a:ea typeface="Malgun Gothic" charset="0"/>
                <a:cs typeface="Malgun Gothic" charset="0"/>
              </a:rPr>
              <a:t>010-1111-2222</a:t>
            </a:r>
            <a:endParaRPr lang="ko-KR" altLang="en-US" sz="800" b="1">
              <a:solidFill>
                <a:schemeClr val="lt1"/>
              </a:solidFill>
              <a:latin typeface="Malgun Gothic" charset="0"/>
              <a:ea typeface="Malgun Gothic" charset="0"/>
              <a:cs typeface="Malgun Gothic" charset="0"/>
            </a:endParaRPr>
          </a:p>
        </p:txBody>
      </p:sp>
      <p:sp>
        <p:nvSpPr>
          <p:cNvPr id="1563" name="Rect 0"/>
          <p:cNvSpPr txBox="1">
            <a:spLocks/>
          </p:cNvSpPr>
          <p:nvPr/>
        </p:nvSpPr>
        <p:spPr>
          <a:xfrm rot="0">
            <a:off x="522605" y="938530"/>
            <a:ext cx="6158230" cy="304165"/>
          </a:xfrm>
          <a:prstGeom prst="rect"/>
          <a:solidFill>
            <a:srgbClr val="595959"/>
          </a:solidFill>
          <a:ln w="9525" cap="flat" cmpd="sng">
            <a:solidFill>
              <a:srgbClr val="595959">
                <a:alpha val="100000"/>
              </a:srgbClr>
            </a:solidFill>
            <a:prstDash val="solid"/>
            <a:round/>
          </a:ln>
        </p:spPr>
        <p:txBody>
          <a:bodyPr wrap="square" lIns="91440" tIns="45720" rIns="91440" bIns="45720" numCol="1" vert="horz" anchor="t">
            <a:spAutoFit/>
          </a:bodyPr>
          <a:lstStyle/>
          <a:p>
            <a:pPr marL="0" indent="0" rtl="0" algn="l" latinLnBrk="0">
              <a:spcBef>
                <a:spcPts val="0"/>
              </a:spcBef>
              <a:spcAft>
                <a:spcPts val="0"/>
              </a:spcAft>
              <a:buFontTx/>
              <a:buNone/>
            </a:pPr>
            <a:endParaRPr lang="ko-KR" altLang="en-US"/>
          </a:p>
        </p:txBody>
      </p:sp>
      <p:sp>
        <p:nvSpPr>
          <p:cNvPr id="1564" name="Rect 0"/>
          <p:cNvSpPr txBox="1">
            <a:spLocks/>
          </p:cNvSpPr>
          <p:nvPr/>
        </p:nvSpPr>
        <p:spPr>
          <a:xfrm rot="0">
            <a:off x="540385" y="938530"/>
            <a:ext cx="556260" cy="262890"/>
          </a:xfrm>
          <a:prstGeom prst="rect"/>
          <a:noFill/>
          <a:ln w="0">
            <a:noFill/>
            <a:prstDash/>
          </a:ln>
        </p:spPr>
        <p:txBody>
          <a:bodyPr wrap="square" lIns="91440" tIns="45720" rIns="91440" bIns="45720" numCol="1" vert="horz" anchor="t">
            <a:spAutoFit/>
          </a:bodyPr>
          <a:lstStyle/>
          <a:p>
            <a:pPr marL="0" indent="0" rtl="0" algn="ctr" latinLnBrk="0">
              <a:spcBef>
                <a:spcPts val="0"/>
              </a:spcBef>
              <a:spcAft>
                <a:spcPts val="0"/>
              </a:spcAft>
              <a:buFontTx/>
              <a:buNone/>
            </a:pPr>
            <a:r>
              <a:rPr lang="ko-KR" sz="1100">
                <a:solidFill>
                  <a:schemeClr val="lt1"/>
                </a:solidFill>
                <a:latin typeface="Malgun Gothic" charset="0"/>
                <a:ea typeface="Malgun Gothic" charset="0"/>
                <a:cs typeface="Malgun Gothic" charset="0"/>
              </a:rPr>
              <a:t>로고</a:t>
            </a:r>
            <a:endParaRPr lang="ko-KR" altLang="en-US" sz="1100">
              <a:solidFill>
                <a:schemeClr val="lt1"/>
              </a:solidFill>
              <a:latin typeface="Malgun Gothic" charset="0"/>
              <a:ea typeface="Malgun Gothic" charset="0"/>
              <a:cs typeface="Malgun Gothic" charset="0"/>
            </a:endParaRPr>
          </a:p>
        </p:txBody>
      </p:sp>
      <p:sp>
        <p:nvSpPr>
          <p:cNvPr id="1565" name="Rect 0"/>
          <p:cNvSpPr txBox="1">
            <a:spLocks/>
          </p:cNvSpPr>
          <p:nvPr/>
        </p:nvSpPr>
        <p:spPr>
          <a:xfrm rot="0">
            <a:off x="1673860" y="938530"/>
            <a:ext cx="556260" cy="262890"/>
          </a:xfrm>
          <a:prstGeom prst="rect"/>
          <a:noFill/>
          <a:ln w="0">
            <a:noFill/>
            <a:prstDash/>
          </a:ln>
        </p:spPr>
        <p:txBody>
          <a:bodyPr wrap="square" lIns="91440" tIns="45720" rIns="91440" bIns="45720" numCol="1" vert="horz" anchor="t">
            <a:spAutoFit/>
          </a:bodyPr>
          <a:lstStyle/>
          <a:p>
            <a:pPr marL="0" indent="0" rtl="0" algn="ctr" latinLnBrk="0">
              <a:spcBef>
                <a:spcPts val="0"/>
              </a:spcBef>
              <a:spcAft>
                <a:spcPts val="0"/>
              </a:spcAft>
              <a:buFontTx/>
              <a:buNone/>
            </a:pPr>
            <a:r>
              <a:rPr lang="ko-KR" sz="1100">
                <a:solidFill>
                  <a:schemeClr val="lt1"/>
                </a:solidFill>
                <a:latin typeface="Malgun Gothic" charset="0"/>
                <a:ea typeface="Malgun Gothic" charset="0"/>
                <a:cs typeface="Malgun Gothic" charset="0"/>
              </a:rPr>
              <a:t>뉴스</a:t>
            </a:r>
            <a:endParaRPr lang="ko-KR" altLang="en-US" sz="1100">
              <a:solidFill>
                <a:schemeClr val="lt1"/>
              </a:solidFill>
              <a:latin typeface="Malgun Gothic" charset="0"/>
              <a:ea typeface="Malgun Gothic" charset="0"/>
              <a:cs typeface="Malgun Gothic" charset="0"/>
            </a:endParaRPr>
          </a:p>
        </p:txBody>
      </p:sp>
      <p:sp>
        <p:nvSpPr>
          <p:cNvPr id="1566" name="Rect 0"/>
          <p:cNvSpPr txBox="1">
            <a:spLocks/>
          </p:cNvSpPr>
          <p:nvPr/>
        </p:nvSpPr>
        <p:spPr>
          <a:xfrm rot="0">
            <a:off x="2319020" y="942975"/>
            <a:ext cx="556260" cy="262890"/>
          </a:xfrm>
          <a:prstGeom prst="rect"/>
          <a:noFill/>
          <a:ln w="0">
            <a:noFill/>
            <a:prstDash/>
          </a:ln>
        </p:spPr>
        <p:txBody>
          <a:bodyPr wrap="square" lIns="91440" tIns="45720" rIns="91440" bIns="45720" numCol="1" vert="horz" anchor="t">
            <a:spAutoFit/>
          </a:bodyPr>
          <a:lstStyle/>
          <a:p>
            <a:pPr marL="0" indent="0" rtl="0" algn="ctr" latinLnBrk="0">
              <a:spcBef>
                <a:spcPts val="0"/>
              </a:spcBef>
              <a:spcAft>
                <a:spcPts val="0"/>
              </a:spcAft>
              <a:buFontTx/>
              <a:buNone/>
            </a:pPr>
            <a:r>
              <a:rPr lang="ko-KR" sz="1100">
                <a:solidFill>
                  <a:schemeClr val="lt1"/>
                </a:solidFill>
                <a:latin typeface="Malgun Gothic" charset="0"/>
                <a:ea typeface="Malgun Gothic" charset="0"/>
                <a:cs typeface="Malgun Gothic" charset="0"/>
              </a:rPr>
              <a:t>Q&amp;A</a:t>
            </a:r>
            <a:endParaRPr lang="ko-KR" altLang="en-US" sz="1100">
              <a:solidFill>
                <a:schemeClr val="lt1"/>
              </a:solidFill>
              <a:latin typeface="Malgun Gothic" charset="0"/>
              <a:ea typeface="Malgun Gothic" charset="0"/>
              <a:cs typeface="Malgun Gothic" charset="0"/>
            </a:endParaRPr>
          </a:p>
        </p:txBody>
      </p:sp>
      <p:sp>
        <p:nvSpPr>
          <p:cNvPr id="1567" name="Rect 0"/>
          <p:cNvSpPr txBox="1">
            <a:spLocks/>
          </p:cNvSpPr>
          <p:nvPr/>
        </p:nvSpPr>
        <p:spPr>
          <a:xfrm rot="0">
            <a:off x="6040120" y="929640"/>
            <a:ext cx="649605" cy="262890"/>
          </a:xfrm>
          <a:prstGeom prst="rect"/>
          <a:noFill/>
          <a:ln w="0">
            <a:noFill/>
            <a:prstDash/>
          </a:ln>
        </p:spPr>
        <p:txBody>
          <a:bodyPr wrap="square" lIns="91440" tIns="45720" rIns="91440" bIns="45720" numCol="1" vert="horz" anchor="t">
            <a:spAutoFit/>
          </a:bodyPr>
          <a:lstStyle/>
          <a:p>
            <a:pPr marL="0" indent="0" rtl="0" algn="ctr" latinLnBrk="0">
              <a:spcBef>
                <a:spcPts val="0"/>
              </a:spcBef>
              <a:spcAft>
                <a:spcPts val="0"/>
              </a:spcAft>
              <a:buFontTx/>
              <a:buNone/>
            </a:pPr>
            <a:r>
              <a:rPr lang="ko-KR" sz="1100">
                <a:solidFill>
                  <a:schemeClr val="lt1"/>
                </a:solidFill>
                <a:latin typeface="Malgun Gothic" charset="0"/>
                <a:ea typeface="Malgun Gothic" charset="0"/>
                <a:cs typeface="Malgun Gothic" charset="0"/>
              </a:rPr>
              <a:t>홍길동</a:t>
            </a:r>
            <a:endParaRPr lang="ko-KR" altLang="en-US" sz="1100">
              <a:solidFill>
                <a:schemeClr val="lt1"/>
              </a:solidFill>
              <a:latin typeface="Malgun Gothic" charset="0"/>
              <a:ea typeface="Malgun Gothic" charset="0"/>
              <a:cs typeface="Malgun Gothic" charset="0"/>
            </a:endParaRPr>
          </a:p>
        </p:txBody>
      </p:sp>
      <p:sp>
        <p:nvSpPr>
          <p:cNvPr id="1568" name="Rect 0"/>
          <p:cNvSpPr txBox="1">
            <a:spLocks/>
          </p:cNvSpPr>
          <p:nvPr/>
        </p:nvSpPr>
        <p:spPr>
          <a:xfrm rot="0">
            <a:off x="1073785" y="938530"/>
            <a:ext cx="556260" cy="262890"/>
          </a:xfrm>
          <a:prstGeom prst="rect"/>
          <a:noFill/>
          <a:ln w="0">
            <a:noFill/>
            <a:prstDash/>
          </a:ln>
        </p:spPr>
        <p:txBody>
          <a:bodyPr wrap="square" lIns="91440" tIns="45720" rIns="91440" bIns="45720" numCol="1" vert="horz" anchor="t">
            <a:spAutoFit/>
          </a:bodyPr>
          <a:lstStyle/>
          <a:p>
            <a:pPr marL="0" indent="0" rtl="0" algn="ctr" latinLnBrk="0">
              <a:spcBef>
                <a:spcPts val="0"/>
              </a:spcBef>
              <a:spcAft>
                <a:spcPts val="0"/>
              </a:spcAft>
              <a:buFontTx/>
              <a:buNone/>
            </a:pPr>
            <a:r>
              <a:rPr lang="ko-KR" sz="1100">
                <a:solidFill>
                  <a:schemeClr val="lt1"/>
                </a:solidFill>
                <a:latin typeface="Malgun Gothic" charset="0"/>
                <a:ea typeface="Malgun Gothic" charset="0"/>
                <a:cs typeface="Malgun Gothic" charset="0"/>
              </a:rPr>
              <a:t>전체</a:t>
            </a:r>
            <a:endParaRPr lang="ko-KR" altLang="en-US" sz="1100">
              <a:solidFill>
                <a:schemeClr val="lt1"/>
              </a:solidFill>
              <a:latin typeface="Malgun Gothic" charset="0"/>
              <a:ea typeface="Malgun Gothic" charset="0"/>
              <a:cs typeface="Malgun Gothic" charset="0"/>
            </a:endParaRPr>
          </a:p>
        </p:txBody>
      </p:sp>
      <p:sp>
        <p:nvSpPr>
          <p:cNvPr id="1569" name="Rect 0"/>
          <p:cNvSpPr>
            <a:spLocks/>
          </p:cNvSpPr>
          <p:nvPr/>
        </p:nvSpPr>
        <p:spPr>
          <a:xfrm rot="16200000">
            <a:off x="5939155" y="1047750"/>
            <a:ext cx="81280" cy="144780"/>
          </a:xfrm>
          <a:prstGeom prst="flowChartDelay"/>
          <a:solidFill>
            <a:srgbClr val="7F7F7F"/>
          </a:solidFill>
          <a:ln w="0">
            <a:noFill/>
            <a:prstDash/>
          </a:ln>
        </p:spPr>
        <p:txBody>
          <a:bodyPr wrap="square" lIns="91440" tIns="45720" rIns="91440" bIns="45720" numCol="1" vert="horz" anchor="ctr">
            <a:noAutofit/>
          </a:bodyPr>
          <a:lstStyle/>
          <a:p>
            <a:pPr marL="0" indent="0" rtl="0" algn="ctr" latinLnBrk="0">
              <a:spcBef>
                <a:spcPts val="0"/>
              </a:spcBef>
              <a:spcAft>
                <a:spcPts val="0"/>
              </a:spcAft>
              <a:buFontTx/>
              <a:buNone/>
            </a:pPr>
            <a:endParaRPr lang="ko-KR" altLang="en-US"/>
          </a:p>
        </p:txBody>
      </p:sp>
      <p:sp>
        <p:nvSpPr>
          <p:cNvPr id="1570" name="Rect 0"/>
          <p:cNvSpPr>
            <a:spLocks/>
          </p:cNvSpPr>
          <p:nvPr/>
        </p:nvSpPr>
        <p:spPr>
          <a:xfrm rot="0">
            <a:off x="5942965" y="988060"/>
            <a:ext cx="73025" cy="73025"/>
          </a:xfrm>
          <a:prstGeom prst="ellipse"/>
          <a:solidFill>
            <a:srgbClr val="7F7F7F"/>
          </a:solidFill>
          <a:ln w="0">
            <a:noFill/>
            <a:prstDash/>
          </a:ln>
        </p:spPr>
        <p:txBody>
          <a:bodyPr wrap="square" lIns="91440" tIns="45720" rIns="91440" bIns="45720" numCol="1" vert="horz" anchor="ctr">
            <a:noAutofit/>
          </a:bodyPr>
          <a:lstStyle/>
          <a:p>
            <a:pPr marL="0" indent="0" rtl="0" algn="ctr" latinLnBrk="0">
              <a:spcBef>
                <a:spcPts val="0"/>
              </a:spcBef>
              <a:spcAft>
                <a:spcPts val="0"/>
              </a:spcAft>
              <a:buFontTx/>
              <a:buNone/>
            </a:pPr>
            <a:endParaRPr lang="ko-KR" altLang="en-US"/>
          </a:p>
        </p:txBody>
      </p:sp>
      <p:cxnSp>
        <p:nvCxnSpPr>
          <p:cNvPr id="1580" name="Rect 0"/>
          <p:cNvCxnSpPr/>
          <p:nvPr/>
        </p:nvCxnSpPr>
        <p:spPr>
          <a:xfrm rot="0" flipH="1">
            <a:off x="960755" y="2063750"/>
            <a:ext cx="2918460" cy="635"/>
          </a:xfrm>
          <a:prstGeom prst="line"/>
          <a:ln w="9525" cap="flat" cmpd="sng">
            <a:solidFill>
              <a:schemeClr val="bg1">
                <a:lumMod val="75000"/>
                <a:lumOff val="0"/>
                <a:alpha val="10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81" name="Rect 0"/>
          <p:cNvCxnSpPr/>
          <p:nvPr/>
        </p:nvCxnSpPr>
        <p:spPr>
          <a:xfrm rot="0" flipH="1">
            <a:off x="960755" y="3024505"/>
            <a:ext cx="2918460" cy="635"/>
          </a:xfrm>
          <a:prstGeom prst="line"/>
          <a:ln w="9525" cap="flat" cmpd="sng">
            <a:solidFill>
              <a:schemeClr val="bg1">
                <a:lumMod val="75000"/>
                <a:lumOff val="0"/>
                <a:alpha val="10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82" name="Rect 0"/>
          <p:cNvCxnSpPr/>
          <p:nvPr/>
        </p:nvCxnSpPr>
        <p:spPr>
          <a:xfrm rot="0" flipH="1">
            <a:off x="960755" y="4079240"/>
            <a:ext cx="2918460" cy="635"/>
          </a:xfrm>
          <a:prstGeom prst="line"/>
          <a:ln w="9525" cap="flat" cmpd="sng">
            <a:solidFill>
              <a:schemeClr val="bg1">
                <a:lumMod val="75000"/>
                <a:lumOff val="0"/>
                <a:alpha val="10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83" name="Rect 0"/>
          <p:cNvCxnSpPr/>
          <p:nvPr/>
        </p:nvCxnSpPr>
        <p:spPr>
          <a:xfrm rot="0" flipH="1">
            <a:off x="960755" y="4506595"/>
            <a:ext cx="2918460" cy="635"/>
          </a:xfrm>
          <a:prstGeom prst="line"/>
          <a:ln w="9525" cap="flat" cmpd="sng">
            <a:solidFill>
              <a:schemeClr val="bg1">
                <a:lumMod val="75000"/>
                <a:lumOff val="0"/>
                <a:alpha val="10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84" name="Rect 0"/>
          <p:cNvSpPr>
            <a:spLocks/>
          </p:cNvSpPr>
          <p:nvPr/>
        </p:nvSpPr>
        <p:spPr>
          <a:xfrm rot="0">
            <a:off x="1572895" y="3310255"/>
            <a:ext cx="633095" cy="154305"/>
          </a:xfrm>
          <a:prstGeom prst="rect"/>
          <a:noFill/>
          <a:ln w="12700" cap="flat" cmpd="sng">
            <a:solidFill>
              <a:schemeClr val="lt1">
                <a:alpha val="100000"/>
              </a:schemeClr>
            </a:solidFill>
            <a:prstDash val="solid"/>
            <a:miter lim="800000"/>
          </a:ln>
        </p:spPr>
        <p:txBody>
          <a:bodyPr wrap="square" lIns="91440" tIns="45720" rIns="91440" bIns="45720" numCol="1" vert="horz" anchor="ctr">
            <a:noAutofit/>
          </a:bodyPr>
          <a:lstStyle/>
          <a:p>
            <a:pPr marL="0" indent="0" rtl="0" algn="l" latinLnBrk="0">
              <a:spcBef>
                <a:spcPts val="0"/>
              </a:spcBef>
              <a:spcAft>
                <a:spcPts val="0"/>
              </a:spcAft>
              <a:buFontTx/>
              <a:buNone/>
            </a:pPr>
            <a:r>
              <a:rPr lang="ko-KR" sz="800">
                <a:solidFill>
                  <a:schemeClr val="bg1"/>
                </a:solidFill>
              </a:rPr>
              <a:t>491-13</a:t>
            </a:r>
            <a:endParaRPr lang="ko-KR" altLang="en-US" sz="800">
              <a:solidFill>
                <a:schemeClr val="bg1"/>
              </a:solidFill>
            </a:endParaRPr>
          </a:p>
        </p:txBody>
      </p:sp>
      <p:sp>
        <p:nvSpPr>
          <p:cNvPr id="1585" name="Rect 0"/>
          <p:cNvSpPr>
            <a:spLocks/>
          </p:cNvSpPr>
          <p:nvPr/>
        </p:nvSpPr>
        <p:spPr>
          <a:xfrm rot="0">
            <a:off x="1572895" y="3535680"/>
            <a:ext cx="2282190" cy="142875"/>
          </a:xfrm>
          <a:prstGeom prst="rect"/>
          <a:noFill/>
          <a:ln w="12700" cap="flat" cmpd="sng">
            <a:solidFill>
              <a:schemeClr val="lt1">
                <a:alpha val="100000"/>
              </a:schemeClr>
            </a:solidFill>
            <a:prstDash val="solid"/>
            <a:miter lim="800000"/>
          </a:ln>
        </p:spPr>
        <p:txBody>
          <a:bodyPr wrap="square" lIns="91440" tIns="45720" rIns="91440" bIns="45720" numCol="1" vert="horz" anchor="ctr">
            <a:noAutofit/>
          </a:bodyPr>
          <a:lstStyle/>
          <a:p>
            <a:pPr marL="0" indent="0" rtl="0" algn="l" latinLnBrk="0">
              <a:spcBef>
                <a:spcPts val="0"/>
              </a:spcBef>
              <a:spcAft>
                <a:spcPts val="0"/>
              </a:spcAft>
              <a:buFontTx/>
              <a:buNone/>
            </a:pPr>
            <a:r>
              <a:rPr lang="ko-KR" sz="800">
                <a:solidFill>
                  <a:schemeClr val="bg1"/>
                </a:solidFill>
              </a:rPr>
              <a:t>경기도 수원시 팔달구 수원이로 211번길 21</a:t>
            </a:r>
            <a:endParaRPr lang="ko-KR" altLang="en-US" sz="800">
              <a:solidFill>
                <a:schemeClr val="bg1"/>
              </a:solidFill>
            </a:endParaRPr>
          </a:p>
        </p:txBody>
      </p:sp>
      <p:sp>
        <p:nvSpPr>
          <p:cNvPr id="1586" name="Rect 0"/>
          <p:cNvSpPr txBox="1">
            <a:spLocks/>
          </p:cNvSpPr>
          <p:nvPr/>
        </p:nvSpPr>
        <p:spPr>
          <a:xfrm rot="0">
            <a:off x="965835" y="3311525"/>
            <a:ext cx="915035" cy="200025"/>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700" b="1">
                <a:solidFill>
                  <a:schemeClr val="lt1"/>
                </a:solidFill>
                <a:latin typeface="Malgun Gothic" charset="0"/>
                <a:ea typeface="Malgun Gothic" charset="0"/>
                <a:cs typeface="Malgun Gothic" charset="0"/>
              </a:rPr>
              <a:t>우편번호</a:t>
            </a:r>
            <a:endParaRPr lang="ko-KR" altLang="en-US" sz="700" b="1">
              <a:solidFill>
                <a:schemeClr val="lt1"/>
              </a:solidFill>
              <a:latin typeface="Malgun Gothic" charset="0"/>
              <a:ea typeface="Malgun Gothic" charset="0"/>
              <a:cs typeface="Malgun Gothic" charset="0"/>
            </a:endParaRPr>
          </a:p>
        </p:txBody>
      </p:sp>
      <p:sp>
        <p:nvSpPr>
          <p:cNvPr id="1587" name="Rect 0"/>
          <p:cNvSpPr txBox="1">
            <a:spLocks/>
          </p:cNvSpPr>
          <p:nvPr/>
        </p:nvSpPr>
        <p:spPr>
          <a:xfrm rot="0">
            <a:off x="859790" y="2324735"/>
            <a:ext cx="915035" cy="200025"/>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700" b="1">
                <a:solidFill>
                  <a:schemeClr val="lt1"/>
                </a:solidFill>
                <a:latin typeface="Malgun Gothic" charset="0"/>
                <a:ea typeface="Malgun Gothic" charset="0"/>
                <a:cs typeface="Malgun Gothic" charset="0"/>
              </a:rPr>
              <a:t>현재 비밀번호</a:t>
            </a:r>
            <a:endParaRPr lang="ko-KR" altLang="en-US" sz="700" b="1">
              <a:solidFill>
                <a:schemeClr val="lt1"/>
              </a:solidFill>
              <a:latin typeface="Malgun Gothic" charset="0"/>
              <a:ea typeface="Malgun Gothic" charset="0"/>
              <a:cs typeface="Malgun Gothic" charset="0"/>
            </a:endParaRPr>
          </a:p>
        </p:txBody>
      </p:sp>
      <p:sp>
        <p:nvSpPr>
          <p:cNvPr id="1588" name="Rect 0"/>
          <p:cNvSpPr txBox="1">
            <a:spLocks/>
          </p:cNvSpPr>
          <p:nvPr/>
        </p:nvSpPr>
        <p:spPr>
          <a:xfrm rot="0">
            <a:off x="965835" y="3524885"/>
            <a:ext cx="915035" cy="200025"/>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700" b="1">
                <a:solidFill>
                  <a:schemeClr val="lt1"/>
                </a:solidFill>
                <a:latin typeface="Malgun Gothic" charset="0"/>
                <a:ea typeface="Malgun Gothic" charset="0"/>
                <a:cs typeface="Malgun Gothic" charset="0"/>
              </a:rPr>
              <a:t>주소</a:t>
            </a:r>
            <a:endParaRPr lang="ko-KR" altLang="en-US" sz="700" b="1">
              <a:solidFill>
                <a:schemeClr val="lt1"/>
              </a:solidFill>
              <a:latin typeface="Malgun Gothic" charset="0"/>
              <a:ea typeface="Malgun Gothic" charset="0"/>
              <a:cs typeface="Malgun Gothic" charset="0"/>
            </a:endParaRPr>
          </a:p>
        </p:txBody>
      </p:sp>
      <p:sp>
        <p:nvSpPr>
          <p:cNvPr id="1589" name="Rect 0"/>
          <p:cNvSpPr txBox="1">
            <a:spLocks/>
          </p:cNvSpPr>
          <p:nvPr/>
        </p:nvSpPr>
        <p:spPr>
          <a:xfrm rot="0">
            <a:off x="965835" y="3773805"/>
            <a:ext cx="915035" cy="200025"/>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700" b="1">
                <a:solidFill>
                  <a:schemeClr val="lt1"/>
                </a:solidFill>
                <a:latin typeface="Malgun Gothic" charset="0"/>
                <a:ea typeface="Malgun Gothic" charset="0"/>
                <a:cs typeface="Malgun Gothic" charset="0"/>
              </a:rPr>
              <a:t>상세주소</a:t>
            </a:r>
            <a:endParaRPr lang="ko-KR" altLang="en-US" sz="700" b="1">
              <a:solidFill>
                <a:schemeClr val="lt1"/>
              </a:solidFill>
              <a:latin typeface="Malgun Gothic" charset="0"/>
              <a:ea typeface="Malgun Gothic" charset="0"/>
              <a:cs typeface="Malgun Gothic" charset="0"/>
            </a:endParaRPr>
          </a:p>
        </p:txBody>
      </p:sp>
      <p:sp>
        <p:nvSpPr>
          <p:cNvPr id="1590" name="Rect 0"/>
          <p:cNvSpPr>
            <a:spLocks/>
          </p:cNvSpPr>
          <p:nvPr/>
        </p:nvSpPr>
        <p:spPr>
          <a:xfrm rot="0">
            <a:off x="1572895" y="3773170"/>
            <a:ext cx="1664970" cy="166370"/>
          </a:xfrm>
          <a:prstGeom prst="rect"/>
          <a:noFill/>
          <a:ln w="12700" cap="flat" cmpd="sng">
            <a:solidFill>
              <a:schemeClr val="lt1">
                <a:alpha val="100000"/>
              </a:schemeClr>
            </a:solidFill>
            <a:prstDash val="solid"/>
            <a:miter lim="800000"/>
          </a:ln>
        </p:spPr>
        <p:txBody>
          <a:bodyPr wrap="square" lIns="91440" tIns="45720" rIns="91440" bIns="45720" numCol="1" vert="horz" anchor="ctr">
            <a:noAutofit/>
          </a:bodyPr>
          <a:lstStyle/>
          <a:p>
            <a:pPr marL="0" indent="0" rtl="0" algn="l" latinLnBrk="0">
              <a:spcBef>
                <a:spcPts val="0"/>
              </a:spcBef>
              <a:spcAft>
                <a:spcPts val="0"/>
              </a:spcAft>
              <a:buFontTx/>
              <a:buNone/>
            </a:pPr>
            <a:r>
              <a:rPr lang="ko-KR" sz="800">
                <a:solidFill>
                  <a:schemeClr val="bg1"/>
                </a:solidFill>
              </a:rPr>
              <a:t>성원아파트 101동 305호</a:t>
            </a:r>
            <a:endParaRPr lang="ko-KR" altLang="en-US" sz="800">
              <a:solidFill>
                <a:schemeClr val="bg1"/>
              </a:solidFill>
            </a:endParaRPr>
          </a:p>
        </p:txBody>
      </p:sp>
      <p:sp>
        <p:nvSpPr>
          <p:cNvPr id="1597" name="Rect 0"/>
          <p:cNvSpPr txBox="1">
            <a:spLocks/>
          </p:cNvSpPr>
          <p:nvPr/>
        </p:nvSpPr>
        <p:spPr>
          <a:xfrm rot="0">
            <a:off x="899795" y="4607560"/>
            <a:ext cx="2340610" cy="215900"/>
          </a:xfrm>
          <a:prstGeom prst="rect"/>
          <a:noFill/>
          <a:ln w="9525" cap="flat" cmpd="sng">
            <a:solidFill>
              <a:srgbClr val="F2F2F2">
                <a:alpha val="100000"/>
              </a:srgbClr>
            </a:solidFill>
            <a:prstDash val="solid"/>
            <a:round/>
          </a:ln>
        </p:spPr>
        <p:txBody>
          <a:bodyPr wrap="square" lIns="91440" tIns="45720" rIns="91440" bIns="45720" numCol="1" vert="horz" anchor="t">
            <a:spAutoFit/>
          </a:bodyPr>
          <a:lstStyle/>
          <a:p>
            <a:pPr marL="0" indent="0" rtl="0" algn="l" latinLnBrk="0">
              <a:spcBef>
                <a:spcPts val="0"/>
              </a:spcBef>
              <a:spcAft>
                <a:spcPts val="0"/>
              </a:spcAft>
              <a:buFontTx/>
              <a:buNone/>
            </a:pPr>
            <a:r>
              <a:rPr lang="ko-KR" sz="800" b="1">
                <a:solidFill>
                  <a:schemeClr val="lt1"/>
                </a:solidFill>
                <a:latin typeface="Malgun Gothic" charset="0"/>
                <a:ea typeface="Malgun Gothic" charset="0"/>
                <a:cs typeface="Malgun Gothic" charset="0"/>
              </a:rPr>
              <a:t>회원탈퇴</a:t>
            </a:r>
            <a:endParaRPr lang="ko-KR" altLang="en-US" sz="800" b="1">
              <a:solidFill>
                <a:schemeClr val="lt1"/>
              </a:solidFill>
              <a:latin typeface="Malgun Gothic" charset="0"/>
              <a:ea typeface="Malgun Gothic" charset="0"/>
              <a:cs typeface="Malgun Gothic" charset="0"/>
            </a:endParaRPr>
          </a:p>
        </p:txBody>
      </p:sp>
      <p:sp>
        <p:nvSpPr>
          <p:cNvPr id="1598" name="Rect 0"/>
          <p:cNvSpPr>
            <a:spLocks/>
          </p:cNvSpPr>
          <p:nvPr/>
        </p:nvSpPr>
        <p:spPr>
          <a:xfrm rot="0">
            <a:off x="3693160" y="4944745"/>
            <a:ext cx="1735455" cy="198755"/>
          </a:xfrm>
          <a:prstGeom prst="roundRect">
            <a:avLst>
              <a:gd name="adj" fmla="val 16667"/>
            </a:avLst>
          </a:prstGeom>
          <a:noFill/>
          <a:ln w="9525" cap="flat" cmpd="sng">
            <a:solidFill>
              <a:srgbClr val="7F7F7F">
                <a:alpha val="100000"/>
              </a:srgbClr>
            </a:solidFill>
            <a:prstDash val="solid"/>
            <a:miter lim="800000"/>
          </a:ln>
        </p:spPr>
        <p:txBody>
          <a:bodyPr wrap="square" lIns="0" tIns="45720" rIns="0" bIns="45720" numCol="1" vert="horz" anchor="ctr">
            <a:noAutofit/>
          </a:bodyPr>
          <a:lstStyle/>
          <a:p>
            <a:pPr marL="0" indent="0" rtl="0" algn="ctr" latinLnBrk="0">
              <a:spcBef>
                <a:spcPts val="0"/>
              </a:spcBef>
              <a:spcAft>
                <a:spcPts val="0"/>
              </a:spcAft>
              <a:buFontTx/>
              <a:buNone/>
            </a:pPr>
            <a:r>
              <a:rPr lang="ko-KR" sz="900">
                <a:solidFill>
                  <a:srgbClr val="A5A5A5"/>
                </a:solidFill>
                <a:latin typeface="Malgun Gothic" charset="0"/>
                <a:ea typeface="Malgun Gothic" charset="0"/>
                <a:cs typeface="Malgun Gothic" charset="0"/>
              </a:rPr>
              <a:t>다시쓰기</a:t>
            </a:r>
            <a:endParaRPr lang="ko-KR" altLang="en-US" sz="900">
              <a:solidFill>
                <a:srgbClr val="A5A5A5"/>
              </a:solidFill>
              <a:latin typeface="Malgun Gothic" charset="0"/>
              <a:ea typeface="Malgun Gothic" charset="0"/>
              <a:cs typeface="Malgun Gothic" charset="0"/>
            </a:endParaRPr>
          </a:p>
        </p:txBody>
      </p:sp>
      <p:sp>
        <p:nvSpPr>
          <p:cNvPr id="1599" name="Rect 0"/>
          <p:cNvSpPr>
            <a:spLocks/>
          </p:cNvSpPr>
          <p:nvPr/>
        </p:nvSpPr>
        <p:spPr>
          <a:xfrm rot="0">
            <a:off x="1824355" y="4954270"/>
            <a:ext cx="1740535" cy="157480"/>
          </a:xfrm>
          <a:prstGeom prst="roundRect">
            <a:avLst>
              <a:gd name="adj" fmla="val 16667"/>
            </a:avLst>
          </a:prstGeom>
          <a:noFill/>
          <a:ln w="9525" cap="flat" cmpd="sng">
            <a:solidFill>
              <a:srgbClr val="7F7F7F">
                <a:alpha val="100000"/>
              </a:srgbClr>
            </a:solidFill>
            <a:prstDash val="solid"/>
            <a:miter lim="800000"/>
          </a:ln>
        </p:spPr>
        <p:txBody>
          <a:bodyPr wrap="square" lIns="0" tIns="45720" rIns="0" bIns="45720" numCol="1" vert="horz" anchor="ctr">
            <a:noAutofit/>
          </a:bodyPr>
          <a:lstStyle/>
          <a:p>
            <a:pPr marL="0" indent="0" rtl="0" algn="ctr" latinLnBrk="0">
              <a:spcBef>
                <a:spcPts val="0"/>
              </a:spcBef>
              <a:spcAft>
                <a:spcPts val="0"/>
              </a:spcAft>
              <a:buFontTx/>
              <a:buNone/>
            </a:pPr>
            <a:r>
              <a:rPr lang="ko-KR" sz="900">
                <a:solidFill>
                  <a:srgbClr val="A5A5A5"/>
                </a:solidFill>
                <a:latin typeface="Malgun Gothic" charset="0"/>
                <a:ea typeface="Malgun Gothic" charset="0"/>
                <a:cs typeface="Malgun Gothic" charset="0"/>
              </a:rPr>
              <a:t>저장</a:t>
            </a:r>
            <a:endParaRPr lang="ko-KR" altLang="en-US" sz="900">
              <a:solidFill>
                <a:srgbClr val="A5A5A5"/>
              </a:solidFill>
              <a:latin typeface="Malgun Gothic" charset="0"/>
              <a:ea typeface="Malgun Gothic" charset="0"/>
              <a:cs typeface="Malgun Gothic" charset="0"/>
            </a:endParaRPr>
          </a:p>
        </p:txBody>
      </p:sp>
      <p:sp>
        <p:nvSpPr>
          <p:cNvPr id="1600" name="도형 172"/>
          <p:cNvSpPr>
            <a:spLocks/>
          </p:cNvSpPr>
          <p:nvPr/>
        </p:nvSpPr>
        <p:spPr>
          <a:xfrm rot="0">
            <a:off x="516890" y="934085"/>
            <a:ext cx="6160135" cy="5344795"/>
          </a:xfrm>
          <a:prstGeom prst="rect"/>
          <a:solidFill>
            <a:schemeClr val="dk1">
              <a:alpha val="48670"/>
            </a:schemeClr>
          </a:solidFill>
          <a:ln w="9525" cap="flat" cmpd="sng">
            <a:solidFill>
              <a:srgbClr val="7F7F7F">
                <a:alpha val="13725"/>
              </a:srgbClr>
            </a:solidFill>
            <a:prstDash val="solid"/>
            <a:round/>
          </a:ln>
        </p:spPr>
        <p:txBody>
          <a:bodyPr wrap="square" lIns="0" tIns="45720" rIns="0" bIns="45720" numCol="1" vert="horz" anchor="ctr">
            <a:noAutofit/>
          </a:bodyPr>
          <a:lstStyle/>
          <a:p>
            <a:pPr marL="0" indent="0" rtl="0" algn="l" latinLnBrk="0">
              <a:spcBef>
                <a:spcPts val="0"/>
              </a:spcBef>
              <a:spcAft>
                <a:spcPts val="0"/>
              </a:spcAft>
              <a:buFontTx/>
              <a:buNone/>
            </a:pPr>
            <a:endParaRPr lang="ko-KR" altLang="en-US"/>
          </a:p>
        </p:txBody>
      </p:sp>
      <p:sp>
        <p:nvSpPr>
          <p:cNvPr id="1601" name="도형 173"/>
          <p:cNvSpPr>
            <a:spLocks/>
          </p:cNvSpPr>
          <p:nvPr/>
        </p:nvSpPr>
        <p:spPr>
          <a:xfrm rot="0">
            <a:off x="2011045" y="2246630"/>
            <a:ext cx="3305810" cy="2174875"/>
          </a:xfrm>
          <a:prstGeom prst="rect"/>
          <a:solidFill>
            <a:schemeClr val="lt1"/>
          </a:solidFill>
          <a:ln w="9525" cap="flat" cmpd="sng">
            <a:solidFill>
              <a:srgbClr val="7F7F7F">
                <a:alpha val="13725"/>
              </a:srgbClr>
            </a:solidFill>
            <a:prstDash val="solid"/>
            <a:miter lim="800000"/>
          </a:ln>
        </p:spPr>
        <p:txBody>
          <a:bodyPr wrap="square" lIns="0" tIns="45720" rIns="0" bIns="45720" numCol="1" vert="horz" anchor="ctr">
            <a:noAutofit/>
          </a:bodyPr>
          <a:lstStyle/>
          <a:p>
            <a:pPr marL="0" indent="0" rtl="0" algn="l" latinLnBrk="0">
              <a:spcBef>
                <a:spcPts val="0"/>
              </a:spcBef>
              <a:spcAft>
                <a:spcPts val="0"/>
              </a:spcAft>
              <a:buFontTx/>
              <a:buNone/>
            </a:pPr>
            <a:endParaRPr lang="ko-KR" altLang="en-US"/>
          </a:p>
        </p:txBody>
      </p:sp>
      <p:sp>
        <p:nvSpPr>
          <p:cNvPr id="1602" name="도형 174"/>
          <p:cNvSpPr>
            <a:spLocks/>
          </p:cNvSpPr>
          <p:nvPr/>
        </p:nvSpPr>
        <p:spPr>
          <a:xfrm rot="0">
            <a:off x="1993265" y="2114550"/>
            <a:ext cx="180975" cy="180975"/>
          </a:xfrm>
          <a:prstGeom prst="ellipse"/>
          <a:solidFill>
            <a:srgbClr val="FF5050"/>
          </a:solidFill>
          <a:ln w="0">
            <a:noFill/>
            <a:prstDash/>
          </a:ln>
        </p:spPr>
        <p:txBody>
          <a:bodyPr wrap="square" lIns="0" tIns="45720" rIns="0" bIns="45720" numCol="1" vert="horz" anchor="ctr">
            <a:noAutofit/>
          </a:bodyPr>
          <a:lstStyle/>
          <a:p>
            <a:pPr marL="0" indent="0" rtl="0" algn="ctr" latinLnBrk="0">
              <a:spcBef>
                <a:spcPts val="0"/>
              </a:spcBef>
              <a:spcAft>
                <a:spcPts val="0"/>
              </a:spcAft>
              <a:buFontTx/>
              <a:buNone/>
            </a:pPr>
            <a:r>
              <a:rPr lang="ko-KR" sz="800">
                <a:solidFill>
                  <a:schemeClr val="lt1"/>
                </a:solidFill>
                <a:latin typeface="Malgun Gothic" charset="0"/>
                <a:ea typeface="Malgun Gothic" charset="0"/>
                <a:cs typeface="Malgun Gothic" charset="0"/>
              </a:rPr>
              <a:t>1</a:t>
            </a:r>
            <a:endParaRPr lang="ko-KR" altLang="en-US" sz="800">
              <a:solidFill>
                <a:schemeClr val="lt1"/>
              </a:solidFill>
              <a:latin typeface="Malgun Gothic" charset="0"/>
              <a:ea typeface="Malgun Gothic" charset="0"/>
              <a:cs typeface="Malgun Gothic" charset="0"/>
            </a:endParaRPr>
          </a:p>
        </p:txBody>
      </p:sp>
      <p:sp>
        <p:nvSpPr>
          <p:cNvPr id="1603" name="텍스트 상자 175"/>
          <p:cNvSpPr txBox="1">
            <a:spLocks/>
          </p:cNvSpPr>
          <p:nvPr/>
        </p:nvSpPr>
        <p:spPr>
          <a:xfrm rot="0">
            <a:off x="2032000" y="2280920"/>
            <a:ext cx="3305810" cy="307340"/>
          </a:xfrm>
          <a:prstGeom prst="rect"/>
          <a:noFill/>
          <a:ln w="0">
            <a:noFill/>
            <a:prstDash/>
          </a:ln>
        </p:spPr>
        <p:txBody>
          <a:bodyPr wrap="square" lIns="91440" tIns="45720" rIns="91440" bIns="45720" numCol="1" vert="horz" anchor="t">
            <a:spAutoFit/>
          </a:bodyPr>
          <a:lstStyle/>
          <a:p>
            <a:pPr marL="0" indent="0" rtl="0" algn="ctr" latinLnBrk="0">
              <a:spcBef>
                <a:spcPts val="0"/>
              </a:spcBef>
              <a:spcAft>
                <a:spcPts val="0"/>
              </a:spcAft>
              <a:buFontTx/>
              <a:buNone/>
            </a:pPr>
            <a:r>
              <a:rPr lang="ko-KR" sz="1400" b="1">
                <a:solidFill>
                  <a:srgbClr val="0C0C0C"/>
                </a:solidFill>
                <a:latin typeface="Malgun Gothic" charset="0"/>
                <a:ea typeface="Malgun Gothic" charset="0"/>
                <a:cs typeface="Malgun Gothic" charset="0"/>
              </a:rPr>
              <a:t>회원 탈퇴</a:t>
            </a:r>
            <a:endParaRPr lang="ko-KR" altLang="en-US" sz="1400" b="1">
              <a:solidFill>
                <a:srgbClr val="0C0C0C"/>
              </a:solidFill>
              <a:latin typeface="Malgun Gothic" charset="0"/>
              <a:ea typeface="Malgun Gothic" charset="0"/>
              <a:cs typeface="Malgun Gothic" charset="0"/>
            </a:endParaRPr>
          </a:p>
        </p:txBody>
      </p:sp>
      <p:sp>
        <p:nvSpPr>
          <p:cNvPr id="1604" name="도형 176"/>
          <p:cNvSpPr>
            <a:spLocks/>
          </p:cNvSpPr>
          <p:nvPr/>
        </p:nvSpPr>
        <p:spPr>
          <a:xfrm rot="0">
            <a:off x="2019935" y="4142105"/>
            <a:ext cx="1664970" cy="289560"/>
          </a:xfrm>
          <a:prstGeom prst="rect"/>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latinLnBrk="0" hangingPunct="1"/>
            <a:r>
              <a:rPr lang="ko-KR" sz="1100">
                <a:solidFill>
                  <a:schemeClr val="bg1"/>
                </a:solidFill>
                <a:latin typeface="맑은 고딕" charset="0"/>
                <a:ea typeface="맑은 고딕" charset="0"/>
              </a:rPr>
              <a:t>예</a:t>
            </a:r>
            <a:endParaRPr lang="ko-KR" altLang="en-US" sz="1100">
              <a:solidFill>
                <a:schemeClr val="bg1"/>
              </a:solidFill>
              <a:latin typeface="맑은 고딕" charset="0"/>
              <a:ea typeface="맑은 고딕" charset="0"/>
            </a:endParaRPr>
          </a:p>
        </p:txBody>
      </p:sp>
      <p:sp>
        <p:nvSpPr>
          <p:cNvPr id="1605" name="도형 177"/>
          <p:cNvSpPr>
            <a:spLocks/>
          </p:cNvSpPr>
          <p:nvPr/>
        </p:nvSpPr>
        <p:spPr>
          <a:xfrm rot="0">
            <a:off x="2068830" y="4081145"/>
            <a:ext cx="180975" cy="180975"/>
          </a:xfrm>
          <a:prstGeom prst="ellipse"/>
          <a:solidFill>
            <a:srgbClr val="FF5050"/>
          </a:solidFill>
          <a:ln w="0">
            <a:noFill/>
            <a:prstDash/>
          </a:ln>
        </p:spPr>
        <p:txBody>
          <a:bodyPr wrap="square" lIns="0" tIns="45720" rIns="0" bIns="45720" numCol="1" vert="horz" anchor="ctr">
            <a:noAutofit/>
          </a:bodyPr>
          <a:lstStyle/>
          <a:p>
            <a:pPr marL="0" indent="0" rtl="0" algn="ctr" latinLnBrk="0">
              <a:spcBef>
                <a:spcPts val="0"/>
              </a:spcBef>
              <a:spcAft>
                <a:spcPts val="0"/>
              </a:spcAft>
              <a:buFontTx/>
              <a:buNone/>
            </a:pPr>
            <a:r>
              <a:rPr lang="ko-KR" sz="800">
                <a:solidFill>
                  <a:schemeClr val="lt1"/>
                </a:solidFill>
                <a:latin typeface="Malgun Gothic" charset="0"/>
                <a:ea typeface="Malgun Gothic" charset="0"/>
                <a:cs typeface="Malgun Gothic" charset="0"/>
              </a:rPr>
              <a:t>1-3.</a:t>
            </a:r>
            <a:endParaRPr lang="ko-KR" altLang="en-US" sz="800">
              <a:solidFill>
                <a:schemeClr val="lt1"/>
              </a:solidFill>
              <a:latin typeface="Malgun Gothic" charset="0"/>
              <a:ea typeface="Malgun Gothic" charset="0"/>
              <a:cs typeface="Malgun Gothic" charset="0"/>
            </a:endParaRPr>
          </a:p>
        </p:txBody>
      </p:sp>
      <p:cxnSp>
        <p:nvCxnSpPr>
          <p:cNvPr id="1606" name="도형 178"/>
          <p:cNvCxnSpPr/>
          <p:nvPr/>
        </p:nvCxnSpPr>
        <p:spPr>
          <a:xfrm rot="0">
            <a:off x="5025390" y="2355215"/>
            <a:ext cx="216535" cy="216535"/>
          </a:xfrm>
          <a:prstGeom prst="straightConnector1"/>
          <a:noFill/>
          <a:ln w="9525" cap="flat" cmpd="sng">
            <a:solidFill>
              <a:schemeClr val="dk1">
                <a:alpha val="100000"/>
              </a:schemeClr>
            </a:solidFill>
            <a:prstDash val="solid"/>
            <a:miter lim="800000"/>
          </a:ln>
        </p:spPr>
        <p:style>
          <a:lnRef idx="1">
            <a:schemeClr val="accent1"/>
          </a:lnRef>
          <a:fillRef idx="0">
            <a:schemeClr val="accent1"/>
          </a:fillRef>
          <a:effectRef idx="0">
            <a:schemeClr val="accent1"/>
          </a:effectRef>
          <a:fontRef idx="minor">
            <a:schemeClr val="tx1"/>
          </a:fontRef>
        </p:style>
      </p:cxnSp>
      <p:cxnSp>
        <p:nvCxnSpPr>
          <p:cNvPr id="1607" name="도형 179"/>
          <p:cNvCxnSpPr/>
          <p:nvPr/>
        </p:nvCxnSpPr>
        <p:spPr>
          <a:xfrm rot="0" flipH="1">
            <a:off x="5038090" y="2355850"/>
            <a:ext cx="216535" cy="216535"/>
          </a:xfrm>
          <a:prstGeom prst="straightConnector1"/>
          <a:noFill/>
          <a:ln w="9525" cap="flat" cmpd="sng">
            <a:solidFill>
              <a:schemeClr val="dk1">
                <a:alpha val="100000"/>
              </a:schemeClr>
            </a:solidFill>
            <a:prstDash val="solid"/>
            <a:miter lim="800000"/>
          </a:ln>
        </p:spPr>
        <p:style>
          <a:lnRef idx="1">
            <a:schemeClr val="accent1"/>
          </a:lnRef>
          <a:fillRef idx="0">
            <a:schemeClr val="accent1"/>
          </a:fillRef>
          <a:effectRef idx="0">
            <a:schemeClr val="accent1"/>
          </a:effectRef>
          <a:fontRef idx="minor">
            <a:schemeClr val="tx1"/>
          </a:fontRef>
        </p:style>
      </p:cxnSp>
      <p:sp>
        <p:nvSpPr>
          <p:cNvPr id="1608" name="도형 180"/>
          <p:cNvSpPr>
            <a:spLocks/>
          </p:cNvSpPr>
          <p:nvPr/>
        </p:nvSpPr>
        <p:spPr>
          <a:xfrm rot="0">
            <a:off x="4890770" y="2272030"/>
            <a:ext cx="180340" cy="180340"/>
          </a:xfrm>
          <a:prstGeom prst="ellipse"/>
          <a:solidFill>
            <a:srgbClr val="FF5050"/>
          </a:solidFill>
          <a:ln w="0">
            <a:noFill/>
            <a:prstDash/>
          </a:ln>
        </p:spPr>
        <p:txBody>
          <a:bodyPr wrap="square" lIns="0" tIns="45720" rIns="0" bIns="45720" numCol="1" vert="horz" anchor="ctr">
            <a:noAutofit/>
          </a:bodyPr>
          <a:lstStyle/>
          <a:p>
            <a:pPr marL="0" indent="0" rtl="0" algn="ctr" latinLnBrk="0">
              <a:spcBef>
                <a:spcPts val="0"/>
              </a:spcBef>
              <a:spcAft>
                <a:spcPts val="0"/>
              </a:spcAft>
              <a:buFontTx/>
              <a:buNone/>
            </a:pPr>
            <a:r>
              <a:rPr lang="ko-KR" sz="800">
                <a:solidFill>
                  <a:schemeClr val="lt1"/>
                </a:solidFill>
                <a:latin typeface="Malgun Gothic" charset="0"/>
                <a:ea typeface="Malgun Gothic" charset="0"/>
                <a:cs typeface="Malgun Gothic" charset="0"/>
              </a:rPr>
              <a:t>1-2</a:t>
            </a:r>
            <a:endParaRPr lang="ko-KR" altLang="en-US" sz="800">
              <a:solidFill>
                <a:schemeClr val="lt1"/>
              </a:solidFill>
              <a:latin typeface="Malgun Gothic" charset="0"/>
              <a:ea typeface="Malgun Gothic" charset="0"/>
              <a:cs typeface="Malgun Gothic" charset="0"/>
            </a:endParaRPr>
          </a:p>
        </p:txBody>
      </p:sp>
      <p:sp>
        <p:nvSpPr>
          <p:cNvPr id="1609" name="도형 181"/>
          <p:cNvSpPr>
            <a:spLocks/>
          </p:cNvSpPr>
          <p:nvPr/>
        </p:nvSpPr>
        <p:spPr>
          <a:xfrm rot="0">
            <a:off x="2906395" y="2298700"/>
            <a:ext cx="180340" cy="180340"/>
          </a:xfrm>
          <a:prstGeom prst="ellipse"/>
          <a:solidFill>
            <a:srgbClr val="FF5050"/>
          </a:solidFill>
          <a:ln w="0">
            <a:noFill/>
            <a:prstDash/>
          </a:ln>
        </p:spPr>
        <p:txBody>
          <a:bodyPr wrap="square" lIns="0" tIns="45720" rIns="0" bIns="45720" numCol="1" vert="horz" anchor="ctr">
            <a:noAutofit/>
          </a:bodyPr>
          <a:lstStyle/>
          <a:p>
            <a:pPr marL="0" indent="0" rtl="0" algn="ctr" latinLnBrk="0">
              <a:spcBef>
                <a:spcPts val="0"/>
              </a:spcBef>
              <a:spcAft>
                <a:spcPts val="0"/>
              </a:spcAft>
              <a:buFontTx/>
              <a:buNone/>
            </a:pPr>
            <a:r>
              <a:rPr lang="ko-KR" sz="800">
                <a:solidFill>
                  <a:schemeClr val="lt1"/>
                </a:solidFill>
                <a:latin typeface="Malgun Gothic" charset="0"/>
                <a:ea typeface="Malgun Gothic" charset="0"/>
                <a:cs typeface="Malgun Gothic" charset="0"/>
              </a:rPr>
              <a:t>1-1</a:t>
            </a:r>
            <a:endParaRPr lang="ko-KR" altLang="en-US" sz="800">
              <a:solidFill>
                <a:schemeClr val="lt1"/>
              </a:solidFill>
              <a:latin typeface="Malgun Gothic" charset="0"/>
              <a:ea typeface="Malgun Gothic" charset="0"/>
              <a:cs typeface="Malgun Gothic" charset="0"/>
            </a:endParaRPr>
          </a:p>
        </p:txBody>
      </p:sp>
      <p:sp>
        <p:nvSpPr>
          <p:cNvPr id="1612" name="텍스트 상자 185"/>
          <p:cNvSpPr txBox="1">
            <a:spLocks/>
          </p:cNvSpPr>
          <p:nvPr/>
        </p:nvSpPr>
        <p:spPr>
          <a:xfrm rot="0">
            <a:off x="2044700" y="2992755"/>
            <a:ext cx="3305810" cy="307340"/>
          </a:xfrm>
          <a:prstGeom prst="rect"/>
          <a:noFill/>
          <a:ln w="0">
            <a:noFill/>
            <a:prstDash/>
          </a:ln>
        </p:spPr>
        <p:txBody>
          <a:bodyPr wrap="square" lIns="91440" tIns="45720" rIns="91440" bIns="45720" numCol="1" vert="horz" anchor="t">
            <a:spAutoFit/>
          </a:bodyPr>
          <a:lstStyle/>
          <a:p>
            <a:pPr marL="0" indent="0" rtl="0" algn="ctr" latinLnBrk="0">
              <a:spcBef>
                <a:spcPts val="0"/>
              </a:spcBef>
              <a:spcAft>
                <a:spcPts val="0"/>
              </a:spcAft>
              <a:buFontTx/>
              <a:buNone/>
            </a:pPr>
            <a:r>
              <a:rPr lang="ko-KR">
                <a:solidFill>
                  <a:srgbClr val="FF0000"/>
                </a:solidFill>
              </a:rPr>
              <a:t>정말로 탈퇴하시겠습니까?</a:t>
            </a:r>
            <a:endParaRPr lang="ko-KR" altLang="en-US" sz="1400" b="1">
              <a:solidFill>
                <a:srgbClr val="FF0000"/>
              </a:solidFill>
              <a:latin typeface="Malgun Gothic" charset="0"/>
              <a:ea typeface="Malgun Gothic" charset="0"/>
              <a:cs typeface="Malgun Gothic" charset="0"/>
            </a:endParaRPr>
          </a:p>
        </p:txBody>
      </p:sp>
      <p:graphicFrame>
        <p:nvGraphicFramePr>
          <p:cNvPr id="1613" name="표 186"/>
          <p:cNvGraphicFramePr>
            <a:graphicFrameLocks noGrp="1"/>
          </p:cNvGraphicFramePr>
          <p:nvPr/>
        </p:nvGraphicFramePr>
        <p:xfrm>
          <a:off x="7244080" y="872490"/>
          <a:ext cx="2588260" cy="1301750"/>
        </p:xfrm>
        <a:graphic>
          <a:graphicData uri="http://schemas.openxmlformats.org/drawingml/2006/table">
            <a:tbl>
              <a:tblPr>
                <a:tableStyleId>{00000000-0000-0000-0000-000000000000}</a:tableStyleId>
              </a:tblPr>
              <a:tblGrid>
                <a:gridCol w="278765"/>
                <a:gridCol w="2309495"/>
              </a:tblGrid>
              <a:tr h="1301750">
                <a:tc>
                  <a:txBody>
                    <a:bodyPr/>
                    <a:lstStyle/>
                    <a:p>
                      <a:pPr marL="0" indent="0" rtl="0" algn="ctr" latinLnBrk="0" lvl="1">
                        <a:lnSpc>
                          <a:spcPct val="100000"/>
                        </a:lnSpc>
                        <a:spcBef>
                          <a:spcPct val="0"/>
                        </a:spcBef>
                        <a:spcAft>
                          <a:spcPct val="0"/>
                        </a:spcAft>
                        <a:buFontTx/>
                        <a:buNone/>
                      </a:pPr>
                      <a:r>
                        <a:rPr lang="ko-KR" sz="800" kern="1200" cap="none" i="0" b="0" strike="noStrike">
                          <a:solidFill>
                            <a:srgbClr val="262626"/>
                          </a:solidFill>
                          <a:latin typeface="Malgun Gothic" charset="0"/>
                          <a:ea typeface="Malgun Gothic" charset="0"/>
                          <a:cs typeface="Malgun Gothic" charset="0"/>
                        </a:rPr>
                        <a:t>1</a:t>
                      </a:r>
                      <a:endParaRPr lang="ko-KR" altLang="en-US" sz="800" kern="1200" i="0" cap="none" b="0" strike="noStrike">
                        <a:solidFill>
                          <a:srgbClr val="262626"/>
                        </a:solidFill>
                        <a:latin typeface="Malgun Gothic" charset="0"/>
                        <a:ea typeface="Malgun Gothic" charset="0"/>
                        <a:cs typeface="Malgun Gothic" charset="0"/>
                      </a:endParaRPr>
                    </a:p>
                  </a:txBody>
                  <a:tcPr marL="0" marR="0" marT="45720" marB="4572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l" latinLnBrk="0" lvl="1">
                        <a:lnSpc>
                          <a:spcPct val="100000"/>
                        </a:lnSpc>
                        <a:spcBef>
                          <a:spcPct val="200"/>
                        </a:spcBef>
                        <a:spcAft>
                          <a:spcPct val="0"/>
                        </a:spcAft>
                        <a:buFontTx/>
                        <a:buNone/>
                      </a:pPr>
                      <a:r>
                        <a:rPr lang="ko-KR" sz="800" kern="1200">
                          <a:solidFill>
                            <a:srgbClr val="262626"/>
                          </a:solidFill>
                          <a:latin typeface="Malgun Gothic" charset="0"/>
                          <a:ea typeface="Malgun Gothic" charset="0"/>
                          <a:cs typeface="Malgun Gothic" charset="0"/>
                        </a:rPr>
                        <a:t>회원탈퇴 </a:t>
                      </a:r>
                      <a:r>
                        <a:rPr lang="ko-KR" sz="800" kern="1200">
                          <a:solidFill>
                            <a:srgbClr val="262626"/>
                          </a:solidFill>
                          <a:latin typeface="Malgun Gothic" charset="0"/>
                          <a:ea typeface="Malgun Gothic" charset="0"/>
                          <a:cs typeface="Malgun Gothic" charset="0"/>
                        </a:rPr>
                        <a:t>모달</a:t>
                      </a:r>
                      <a:endParaRPr lang="ko-KR" altLang="en-US" sz="800" kern="1200">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a:solidFill>
                            <a:srgbClr val="262626"/>
                          </a:solidFill>
                          <a:latin typeface="Malgun Gothic" charset="0"/>
                          <a:ea typeface="Malgun Gothic" charset="0"/>
                          <a:cs typeface="Malgun Gothic" charset="0"/>
                        </a:rPr>
                        <a:t>구성 : 타이틀, 닫기버튼, </a:t>
                      </a:r>
                      <a:r>
                        <a:rPr lang="ko-KR" sz="800" kern="1200">
                          <a:solidFill>
                            <a:srgbClr val="262626"/>
                          </a:solidFill>
                          <a:latin typeface="Malgun Gothic" charset="0"/>
                          <a:ea typeface="Malgun Gothic" charset="0"/>
                          <a:cs typeface="Malgun Gothic" charset="0"/>
                        </a:rPr>
                        <a:t>확인</a:t>
                      </a:r>
                      <a:r>
                        <a:rPr lang="ko-KR" sz="800" kern="1200">
                          <a:solidFill>
                            <a:srgbClr val="262626"/>
                          </a:solidFill>
                          <a:latin typeface="Malgun Gothic" charset="0"/>
                          <a:ea typeface="Malgun Gothic" charset="0"/>
                          <a:cs typeface="Malgun Gothic" charset="0"/>
                        </a:rPr>
                        <a:t> 버튼</a:t>
                      </a:r>
                      <a:endParaRPr lang="ko-KR" altLang="en-US" sz="800" kern="1200">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a:solidFill>
                            <a:srgbClr val="262626"/>
                          </a:solidFill>
                          <a:latin typeface="Malgun Gothic" charset="0"/>
                          <a:ea typeface="Malgun Gothic" charset="0"/>
                          <a:cs typeface="Malgun Gothic" charset="0"/>
                        </a:rPr>
                        <a:t>기능:</a:t>
                      </a:r>
                      <a:r>
                        <a:rPr lang="ko-KR" sz="800" kern="1200">
                          <a:solidFill>
                            <a:srgbClr val="262626"/>
                          </a:solidFill>
                          <a:latin typeface="Malgun Gothic" charset="0"/>
                          <a:ea typeface="Malgun Gothic" charset="0"/>
                          <a:cs typeface="Malgun Gothic" charset="0"/>
                        </a:rPr>
                        <a:t/>
                      </a:r>
                      <a:br>
                        <a:rPr lang="ko-KR" sz="800" kern="1200">
                          <a:solidFill>
                            <a:srgbClr val="262626"/>
                          </a:solidFill>
                          <a:latin typeface="Malgun Gothic" charset="0"/>
                          <a:ea typeface="Malgun Gothic" charset="0"/>
                          <a:cs typeface="Malgun Gothic" charset="0"/>
                        </a:rPr>
                      </a:br>
                      <a:r>
                        <a:rPr lang="ko-KR" sz="800" kern="1200">
                          <a:solidFill>
                            <a:srgbClr val="262626"/>
                          </a:solidFill>
                          <a:latin typeface="Malgun Gothic" charset="0"/>
                          <a:ea typeface="Malgun Gothic" charset="0"/>
                          <a:cs typeface="Malgun Gothic" charset="0"/>
                        </a:rPr>
                        <a:t>  - 1-1 타이틀</a:t>
                      </a:r>
                      <a:r>
                        <a:rPr lang="ko-KR" sz="800" kern="1200">
                          <a:solidFill>
                            <a:srgbClr val="262626"/>
                          </a:solidFill>
                          <a:latin typeface="Malgun Gothic" charset="0"/>
                          <a:ea typeface="Malgun Gothic" charset="0"/>
                          <a:cs typeface="Malgun Gothic" charset="0"/>
                        </a:rPr>
                        <a:t/>
                      </a:r>
                      <a:br>
                        <a:rPr lang="ko-KR" sz="800" kern="1200">
                          <a:solidFill>
                            <a:srgbClr val="262626"/>
                          </a:solidFill>
                          <a:latin typeface="Malgun Gothic" charset="0"/>
                          <a:ea typeface="Malgun Gothic" charset="0"/>
                          <a:cs typeface="Malgun Gothic" charset="0"/>
                        </a:rPr>
                      </a:br>
                      <a:r>
                        <a:rPr lang="ko-KR" sz="800" kern="1200">
                          <a:solidFill>
                            <a:srgbClr val="262626"/>
                          </a:solidFill>
                          <a:latin typeface="Malgun Gothic" charset="0"/>
                          <a:ea typeface="Malgun Gothic" charset="0"/>
                          <a:cs typeface="Malgun Gothic" charset="0"/>
                        </a:rPr>
                        <a:t>  - 1-2 팝업 닫기 버튼, 클릭 시 팝업 닫기</a:t>
                      </a:r>
                      <a:endParaRPr lang="ko-KR" altLang="en-US" sz="800" kern="1200">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a:solidFill>
                            <a:srgbClr val="262626"/>
                          </a:solidFill>
                          <a:latin typeface="Malgun Gothic" charset="0"/>
                          <a:ea typeface="Malgun Gothic" charset="0"/>
                          <a:cs typeface="Malgun Gothic" charset="0"/>
                        </a:rPr>
                        <a:t>  - 1-</a:t>
                      </a:r>
                      <a:r>
                        <a:rPr lang="ko-KR" sz="800" kern="1200">
                          <a:solidFill>
                            <a:srgbClr val="262626"/>
                          </a:solidFill>
                          <a:latin typeface="Malgun Gothic" charset="0"/>
                          <a:ea typeface="Malgun Gothic" charset="0"/>
                          <a:cs typeface="Malgun Gothic" charset="0"/>
                        </a:rPr>
                        <a:t>3 예</a:t>
                      </a:r>
                      <a:r>
                        <a:rPr lang="ko-KR" sz="800" kern="1200">
                          <a:solidFill>
                            <a:srgbClr val="262626"/>
                          </a:solidFill>
                          <a:latin typeface="Malgun Gothic" charset="0"/>
                          <a:ea typeface="Malgun Gothic" charset="0"/>
                          <a:cs typeface="Malgun Gothic" charset="0"/>
                        </a:rPr>
                        <a:t> 버튼을 누르면 팝업이 종료되면서 회원 탈퇴 완료</a:t>
                      </a:r>
                      <a:r>
                        <a:rPr lang="ko-KR" sz="800" kern="1200">
                          <a:solidFill>
                            <a:srgbClr val="262626"/>
                          </a:solidFill>
                          <a:latin typeface="Malgun Gothic" charset="0"/>
                          <a:ea typeface="Malgun Gothic" charset="0"/>
                          <a:cs typeface="Malgun Gothic" charset="0"/>
                        </a:rPr>
                        <a:t> 후 메인 화면으로 이동.</a:t>
                      </a:r>
                      <a:endParaRPr lang="ko-KR" altLang="en-US" sz="800" kern="1200">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a:solidFill>
                            <a:srgbClr val="262626"/>
                          </a:solidFill>
                          <a:latin typeface="Malgun Gothic" charset="0"/>
                          <a:ea typeface="Malgun Gothic" charset="0"/>
                          <a:cs typeface="Malgun Gothic" charset="0"/>
                        </a:rPr>
                        <a:t>  - 1-</a:t>
                      </a:r>
                      <a:r>
                        <a:rPr lang="ko-KR" sz="800" kern="1200">
                          <a:solidFill>
                            <a:srgbClr val="262626"/>
                          </a:solidFill>
                          <a:latin typeface="Malgun Gothic" charset="0"/>
                          <a:ea typeface="Malgun Gothic" charset="0"/>
                          <a:cs typeface="Malgun Gothic" charset="0"/>
                        </a:rPr>
                        <a:t>4</a:t>
                      </a:r>
                      <a:r>
                        <a:rPr lang="ko-KR" sz="800" kern="1200">
                          <a:solidFill>
                            <a:srgbClr val="262626"/>
                          </a:solidFill>
                          <a:latin typeface="Malgun Gothic" charset="0"/>
                          <a:ea typeface="Malgun Gothic" charset="0"/>
                          <a:cs typeface="Malgun Gothic" charset="0"/>
                        </a:rPr>
                        <a:t> 아니오 버튼을 누르면 </a:t>
                      </a:r>
                      <a:r>
                        <a:rPr lang="ko-KR" sz="800" kern="1200">
                          <a:solidFill>
                            <a:srgbClr val="262626"/>
                          </a:solidFill>
                          <a:latin typeface="Malgun Gothic" charset="0"/>
                          <a:ea typeface="Malgun Gothic" charset="0"/>
                          <a:cs typeface="Malgun Gothic" charset="0"/>
                        </a:rPr>
                        <a:t>회원탈퇴X 및 1 팝업 닫힘.</a:t>
                      </a:r>
                      <a:endParaRPr lang="ko-KR" altLang="en-US" sz="800" kern="1200">
                        <a:solidFill>
                          <a:srgbClr val="262626"/>
                        </a:solidFill>
                        <a:latin typeface="Malgun Gothic" charset="0"/>
                        <a:ea typeface="Malgun Gothic" charset="0"/>
                        <a:cs typeface="Malgun Gothic" charset="0"/>
                      </a:endParaRPr>
                    </a:p>
                  </a:txBody>
                  <a:tcPr marL="35560" marR="0" marT="45720" marB="45720" anchor="t">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r>
            </a:tbl>
          </a:graphicData>
        </a:graphic>
      </p:graphicFrame>
      <p:sp>
        <p:nvSpPr>
          <p:cNvPr id="1614" name="도형 187"/>
          <p:cNvSpPr>
            <a:spLocks/>
          </p:cNvSpPr>
          <p:nvPr/>
        </p:nvSpPr>
        <p:spPr>
          <a:xfrm rot="0">
            <a:off x="3663315" y="4142105"/>
            <a:ext cx="1664970" cy="289560"/>
          </a:xfrm>
          <a:prstGeom prst="rect"/>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latinLnBrk="0" hangingPunct="1"/>
            <a:r>
              <a:rPr lang="ko-KR" sz="1100">
                <a:solidFill>
                  <a:schemeClr val="bg1"/>
                </a:solidFill>
                <a:latin typeface="맑은 고딕" charset="0"/>
                <a:ea typeface="맑은 고딕" charset="0"/>
              </a:rPr>
              <a:t>아니오</a:t>
            </a:r>
            <a:endParaRPr lang="ko-KR" altLang="en-US" sz="1100">
              <a:solidFill>
                <a:schemeClr val="bg1"/>
              </a:solidFill>
              <a:latin typeface="맑은 고딕" charset="0"/>
              <a:ea typeface="맑은 고딕" charset="0"/>
            </a:endParaRPr>
          </a:p>
        </p:txBody>
      </p:sp>
      <p:sp>
        <p:nvSpPr>
          <p:cNvPr id="1615" name="도형 188"/>
          <p:cNvSpPr>
            <a:spLocks/>
          </p:cNvSpPr>
          <p:nvPr/>
        </p:nvSpPr>
        <p:spPr>
          <a:xfrm rot="0">
            <a:off x="3746500" y="4081145"/>
            <a:ext cx="180975" cy="180975"/>
          </a:xfrm>
          <a:prstGeom prst="ellipse"/>
          <a:solidFill>
            <a:srgbClr val="FF5050"/>
          </a:solidFill>
          <a:ln w="0">
            <a:noFill/>
            <a:prstDash/>
          </a:ln>
        </p:spPr>
        <p:txBody>
          <a:bodyPr wrap="square" lIns="0" tIns="45720" rIns="0" bIns="45720" numCol="1" vert="horz" anchor="ctr">
            <a:noAutofit/>
          </a:bodyPr>
          <a:lstStyle/>
          <a:p>
            <a:pPr marL="0" indent="0" rtl="0" algn="ctr" latinLnBrk="0">
              <a:spcBef>
                <a:spcPts val="0"/>
              </a:spcBef>
              <a:spcAft>
                <a:spcPts val="0"/>
              </a:spcAft>
              <a:buFontTx/>
              <a:buNone/>
            </a:pPr>
            <a:r>
              <a:rPr lang="ko-KR" sz="800">
                <a:solidFill>
                  <a:schemeClr val="lt1"/>
                </a:solidFill>
                <a:latin typeface="Malgun Gothic" charset="0"/>
                <a:ea typeface="Malgun Gothic" charset="0"/>
                <a:cs typeface="Malgun Gothic" charset="0"/>
              </a:rPr>
              <a:t>1-4.</a:t>
            </a:r>
            <a:endParaRPr lang="ko-KR" altLang="en-US" sz="800">
              <a:solidFill>
                <a:schemeClr val="lt1"/>
              </a:solidFill>
              <a:latin typeface="Malgun Gothic" charset="0"/>
              <a:ea typeface="Malgun Gothic" charset="0"/>
              <a:cs typeface="Malgun Gothic"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2" name="Shape 1702"/>
        <p:cNvGrpSpPr/>
        <p:nvPr/>
      </p:nvGrpSpPr>
      <p:grpSpPr>
        <a:xfrm>
          <a:off x="0" y="0"/>
          <a:ext cx="0" cy="0"/>
          <a:chOff x="0" y="0"/>
          <a:chExt cx="0" cy="0"/>
        </a:xfrm>
      </p:grpSpPr>
      <p:sp>
        <p:nvSpPr>
          <p:cNvPr id="1703" name="Google Shape;1703;p31"/>
          <p:cNvSpPr/>
          <p:nvPr/>
        </p:nvSpPr>
        <p:spPr>
          <a:xfrm>
            <a:off x="522605" y="1037590"/>
            <a:ext cx="6158865" cy="5271770"/>
          </a:xfrm>
          <a:prstGeom prst="rect">
            <a:avLst/>
          </a:prstGeom>
          <a:solidFill>
            <a:srgbClr val="262626"/>
          </a:solidFill>
          <a:ln cap="flat" cmpd="sng" w="9525">
            <a:solidFill>
              <a:srgbClr val="7F7F7F"/>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l">
              <a:spcBef>
                <a:spcPts val="0"/>
              </a:spcBef>
              <a:spcAft>
                <a:spcPts val="0"/>
              </a:spcAft>
              <a:buNone/>
            </a:pPr>
            <a:r>
              <a:t/>
            </a:r>
            <a:endParaRPr sz="900">
              <a:solidFill>
                <a:schemeClr val="lt1"/>
              </a:solidFill>
              <a:latin typeface="Malgun Gothic"/>
              <a:ea typeface="Malgun Gothic"/>
              <a:cs typeface="Malgun Gothic"/>
              <a:sym typeface="Malgun Gothic"/>
            </a:endParaRPr>
          </a:p>
        </p:txBody>
      </p:sp>
      <p:sp>
        <p:nvSpPr>
          <p:cNvPr id="1704" name="Google Shape;1704;p31"/>
          <p:cNvSpPr/>
          <p:nvPr/>
        </p:nvSpPr>
        <p:spPr>
          <a:xfrm>
            <a:off x="1593215" y="2163445"/>
            <a:ext cx="4133215" cy="1413510"/>
          </a:xfrm>
          <a:prstGeom prst="rect">
            <a:avLst/>
          </a:prstGeom>
          <a:solidFill>
            <a:srgbClr val="2626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1706" name="Google Shape;1706;p31"/>
          <p:cNvSpPr/>
          <p:nvPr/>
        </p:nvSpPr>
        <p:spPr>
          <a:xfrm>
            <a:off x="8265160" y="95250"/>
            <a:ext cx="1574800" cy="2159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ko-KR" sz="800">
                <a:solidFill>
                  <a:schemeClr val="dk1"/>
                </a:solidFill>
                <a:latin typeface="Malgun Gothic"/>
                <a:ea typeface="Malgun Gothic"/>
                <a:cs typeface="Malgun Gothic"/>
                <a:sym typeface="Malgun Gothic"/>
              </a:rPr>
              <a:t>화면 </a:t>
            </a:r>
            <a:endParaRPr/>
          </a:p>
        </p:txBody>
      </p:sp>
      <p:graphicFrame>
        <p:nvGraphicFramePr>
          <p:cNvPr id="1707" name="Google Shape;1707;p31"/>
          <p:cNvGraphicFramePr>
            <a:graphicFrameLocks noGrp="1"/>
          </p:cNvGraphicFramePr>
          <p:nvPr/>
        </p:nvGraphicFramePr>
        <p:xfrm>
          <a:off x="7244080" y="872490"/>
          <a:ext cx="2588260" cy="3035300"/>
        </p:xfrm>
        <a:graphic>
          <a:graphicData uri="http://schemas.openxmlformats.org/drawingml/2006/table">
            <a:tbl>
              <a:tblPr>
                <a:tableStyleId>{00000000-0000-0000-0000-000000000000}</a:tableStyleId>
              </a:tblPr>
              <a:tblGrid>
                <a:gridCol w="278765"/>
                <a:gridCol w="2309495"/>
              </a:tblGrid>
              <a:tr h="363220">
                <a:tc>
                  <a:txBody>
                    <a:bodyPr/>
                    <a:lstStyle/>
                    <a:p>
                      <a:pPr marL="0" indent="0" rtl="0" algn="ctr" latinLnBrk="0" lvl="1">
                        <a:lnSpc>
                          <a:spcPct val="100000"/>
                        </a:lnSpc>
                        <a:spcBef>
                          <a:spcPct val="0"/>
                        </a:spcBef>
                        <a:spcAft>
                          <a:spcPct val="0"/>
                        </a:spcAft>
                        <a:buFontTx/>
                        <a:buNone/>
                      </a:pPr>
                      <a:r>
                        <a:rPr lang="ko-KR" sz="800" kern="1200" cap="none" i="0" b="0" strike="noStrike">
                          <a:solidFill>
                            <a:srgbClr val="262626"/>
                          </a:solidFill>
                          <a:latin typeface="Malgun Gothic" charset="0"/>
                          <a:ea typeface="Malgun Gothic" charset="0"/>
                          <a:cs typeface="Malgun Gothic" charset="0"/>
                        </a:rPr>
                        <a:t>1</a:t>
                      </a:r>
                      <a:endParaRPr lang="ko-KR" altLang="en-US" sz="800" kern="1200" i="0" cap="none" b="0" strike="noStrike">
                        <a:solidFill>
                          <a:srgbClr val="262626"/>
                        </a:solidFill>
                        <a:latin typeface="Malgun Gothic" charset="0"/>
                        <a:ea typeface="Malgun Gothic" charset="0"/>
                        <a:cs typeface="Malgun Gothic" charset="0"/>
                      </a:endParaRPr>
                    </a:p>
                  </a:txBody>
                  <a:tcPr marL="0" marR="0" marT="45720" marB="4572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l" latinLnBrk="0" lvl="1">
                        <a:lnSpc>
                          <a:spcPct val="100000"/>
                        </a:lnSpc>
                        <a:spcBef>
                          <a:spcPct val="200"/>
                        </a:spcBef>
                        <a:spcAft>
                          <a:spcPct val="0"/>
                        </a:spcAft>
                        <a:buFontTx/>
                        <a:buNone/>
                      </a:pPr>
                      <a:r>
                        <a:rPr lang="ko-KR" sz="800" kern="1200">
                          <a:solidFill>
                            <a:srgbClr val="262626"/>
                          </a:solidFill>
                          <a:latin typeface="Malgun Gothic" charset="0"/>
                          <a:ea typeface="Malgun Gothic" charset="0"/>
                          <a:cs typeface="Malgun Gothic" charset="0"/>
                        </a:rPr>
                        <a:t>내가 보유한 게임 화면</a:t>
                      </a:r>
                      <a:endParaRPr lang="ko-KR" altLang="en-US" sz="800" kern="1200">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a:solidFill>
                            <a:srgbClr val="262626"/>
                          </a:solidFill>
                          <a:latin typeface="Malgun Gothic" charset="0"/>
                          <a:ea typeface="Malgun Gothic" charset="0"/>
                          <a:cs typeface="Malgun Gothic" charset="0"/>
                        </a:rPr>
                        <a:t>구성 : 타이틀, 내가 보유한 게임목록 컨테이너</a:t>
                      </a:r>
                      <a:endParaRPr lang="ko-KR" altLang="en-US" sz="800" kern="1200">
                        <a:solidFill>
                          <a:srgbClr val="262626"/>
                        </a:solidFill>
                        <a:latin typeface="Malgun Gothic" charset="0"/>
                        <a:ea typeface="Malgun Gothic" charset="0"/>
                        <a:cs typeface="Malgun Gothic" charset="0"/>
                      </a:endParaRPr>
                    </a:p>
                  </a:txBody>
                  <a:tcPr marL="35560" marR="0" marT="45720" marB="45720" anchor="t">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r>
              <a:tr h="363220">
                <a:tc>
                  <a:txBody>
                    <a:bodyPr/>
                    <a:lstStyle/>
                    <a:p>
                      <a:pPr marL="0" indent="0" rtl="0" algn="ctr" latinLnBrk="0" lvl="1">
                        <a:lnSpc>
                          <a:spcPct val="100000"/>
                        </a:lnSpc>
                        <a:spcBef>
                          <a:spcPct val="0"/>
                        </a:spcBef>
                        <a:spcAft>
                          <a:spcPct val="0"/>
                        </a:spcAft>
                        <a:buFontTx/>
                        <a:buNone/>
                      </a:pPr>
                      <a:r>
                        <a:rPr lang="ko-KR" sz="800" kern="1200" cap="none" i="0" b="0" strike="noStrike">
                          <a:solidFill>
                            <a:srgbClr val="262626"/>
                          </a:solidFill>
                          <a:latin typeface="Malgun Gothic" charset="0"/>
                          <a:ea typeface="Malgun Gothic" charset="0"/>
                          <a:cs typeface="Malgun Gothic" charset="0"/>
                        </a:rPr>
                        <a:t>2</a:t>
                      </a:r>
                      <a:endParaRPr lang="ko-KR" altLang="en-US" sz="800" kern="1200" i="0" cap="none" b="0" strike="noStrike">
                        <a:solidFill>
                          <a:srgbClr val="262626"/>
                        </a:solidFill>
                        <a:latin typeface="Malgun Gothic" charset="0"/>
                        <a:ea typeface="Malgun Gothic" charset="0"/>
                        <a:cs typeface="Malgun Gothic" charset="0"/>
                      </a:endParaRPr>
                    </a:p>
                  </a:txBody>
                  <a:tcPr marL="0" marR="0" marT="45720" marB="4572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l" latinLnBrk="0" lvl="1">
                        <a:spcBef>
                          <a:spcPts val="0"/>
                        </a:spcBef>
                        <a:spcAft>
                          <a:spcPts val="0"/>
                        </a:spcAft>
                        <a:buFontTx/>
                        <a:buNone/>
                      </a:pPr>
                      <a:r>
                        <a:rPr lang="ko-KR" sz="800" kern="1200">
                          <a:solidFill>
                            <a:srgbClr val="262626"/>
                          </a:solidFill>
                          <a:latin typeface="Malgun Gothic" charset="0"/>
                          <a:ea typeface="Malgun Gothic" charset="0"/>
                          <a:cs typeface="Malgun Gothic" charset="0"/>
                        </a:rPr>
                        <a:t>타이틀</a:t>
                      </a:r>
                      <a:endParaRPr lang="ko-KR" altLang="en-US" sz="800" kern="1200">
                        <a:solidFill>
                          <a:srgbClr val="262626"/>
                        </a:solidFill>
                        <a:latin typeface="Malgun Gothic" charset="0"/>
                        <a:ea typeface="Malgun Gothic" charset="0"/>
                        <a:cs typeface="Malgun Gothic" charset="0"/>
                      </a:endParaRPr>
                    </a:p>
                    <a:p>
                      <a:pPr marL="0" indent="0" rtl="0" algn="l" latinLnBrk="0" lvl="1">
                        <a:spcBef>
                          <a:spcPts val="200"/>
                        </a:spcBef>
                        <a:spcAft>
                          <a:spcPts val="0"/>
                        </a:spcAft>
                        <a:buFontTx/>
                        <a:buNone/>
                      </a:pPr>
                      <a:r>
                        <a:rPr lang="ko-KR" sz="800" kern="1200">
                          <a:solidFill>
                            <a:srgbClr val="262626"/>
                          </a:solidFill>
                          <a:latin typeface="Malgun Gothic" charset="0"/>
                          <a:ea typeface="Malgun Gothic" charset="0"/>
                          <a:cs typeface="Malgun Gothic" charset="0"/>
                        </a:rPr>
                        <a:t>기능 : 화면 설명(title)</a:t>
                      </a:r>
                      <a:endParaRPr lang="ko-KR" altLang="en-US" sz="800" kern="1200">
                        <a:solidFill>
                          <a:srgbClr val="262626"/>
                        </a:solidFill>
                        <a:latin typeface="Malgun Gothic" charset="0"/>
                        <a:ea typeface="Malgun Gothic" charset="0"/>
                        <a:cs typeface="Malgun Gothic" charset="0"/>
                      </a:endParaRPr>
                    </a:p>
                  </a:txBody>
                  <a:tcPr marL="35560" marR="0" marT="45720" marB="45720" anchor="t">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r>
              <a:tr h="2308860">
                <a:tc>
                  <a:txBody>
                    <a:bodyPr/>
                    <a:lstStyle/>
                    <a:p>
                      <a:pPr marL="0" indent="0" rtl="0" algn="ctr" latinLnBrk="0" lvl="1">
                        <a:lnSpc>
                          <a:spcPct val="100000"/>
                        </a:lnSpc>
                        <a:spcBef>
                          <a:spcPct val="0"/>
                        </a:spcBef>
                        <a:spcAft>
                          <a:spcPct val="0"/>
                        </a:spcAft>
                        <a:buFontTx/>
                        <a:buNone/>
                      </a:pPr>
                      <a:r>
                        <a:rPr lang="ko-KR" sz="800" kern="1200" cap="none" i="0" b="0" strike="noStrike">
                          <a:solidFill>
                            <a:srgbClr val="262626"/>
                          </a:solidFill>
                          <a:latin typeface="Malgun Gothic" charset="0"/>
                          <a:ea typeface="Malgun Gothic" charset="0"/>
                          <a:cs typeface="Malgun Gothic" charset="0"/>
                        </a:rPr>
                        <a:t>3</a:t>
                      </a:r>
                      <a:endParaRPr lang="ko-KR" altLang="en-US" sz="800" kern="1200" i="0" cap="none" b="0" strike="noStrike">
                        <a:solidFill>
                          <a:srgbClr val="262626"/>
                        </a:solidFill>
                        <a:latin typeface="Malgun Gothic" charset="0"/>
                        <a:ea typeface="Malgun Gothic" charset="0"/>
                        <a:cs typeface="Malgun Gothic" charset="0"/>
                      </a:endParaRPr>
                    </a:p>
                  </a:txBody>
                  <a:tcPr marL="0" marR="0" marT="45720" marB="4572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l" latinLnBrk="0" lvl="1">
                        <a:spcBef>
                          <a:spcPts val="0"/>
                        </a:spcBef>
                        <a:spcAft>
                          <a:spcPts val="0"/>
                        </a:spcAft>
                        <a:buFontTx/>
                        <a:buNone/>
                      </a:pPr>
                      <a:r>
                        <a:rPr lang="ko-KR" sz="800" kern="1200">
                          <a:solidFill>
                            <a:srgbClr val="262626"/>
                          </a:solidFill>
                          <a:latin typeface="Malgun Gothic" charset="0"/>
                          <a:ea typeface="Malgun Gothic" charset="0"/>
                          <a:cs typeface="Malgun Gothic" charset="0"/>
                        </a:rPr>
                        <a:t>내가 보유한 게임목록 컨테이너</a:t>
                      </a:r>
                      <a:endParaRPr lang="ko-KR" altLang="en-US" sz="800" kern="1200">
                        <a:solidFill>
                          <a:srgbClr val="262626"/>
                        </a:solidFill>
                        <a:latin typeface="Malgun Gothic" charset="0"/>
                        <a:ea typeface="Malgun Gothic" charset="0"/>
                        <a:cs typeface="Malgun Gothic" charset="0"/>
                      </a:endParaRPr>
                    </a:p>
                    <a:p>
                      <a:pPr marL="0" indent="0" rtl="0" algn="l" latinLnBrk="0" lvl="1">
                        <a:spcBef>
                          <a:spcPts val="0"/>
                        </a:spcBef>
                        <a:spcAft>
                          <a:spcPts val="0"/>
                        </a:spcAft>
                        <a:buFontTx/>
                        <a:buNone/>
                      </a:pPr>
                      <a:r>
                        <a:rPr lang="ko-KR" sz="800" kern="1200">
                          <a:solidFill>
                            <a:srgbClr val="262626"/>
                          </a:solidFill>
                          <a:latin typeface="Malgun Gothic" charset="0"/>
                          <a:ea typeface="Malgun Gothic" charset="0"/>
                          <a:cs typeface="Malgun Gothic" charset="0"/>
                        </a:rPr>
                        <a:t>구성 : 타이틀, 게임 이미지, 게임 정보, 상세보기 버튼</a:t>
                      </a:r>
                      <a:r>
                        <a:rPr lang="ko-KR" sz="800" kern="1200">
                          <a:solidFill>
                            <a:srgbClr val="262626"/>
                          </a:solidFill>
                          <a:latin typeface="Malgun Gothic" charset="0"/>
                          <a:ea typeface="Malgun Gothic" charset="0"/>
                          <a:cs typeface="Malgun Gothic" charset="0"/>
                        </a:rPr>
                        <a:t/>
                      </a:r>
                      <a:br>
                        <a:rPr lang="ko-KR" sz="800" kern="1200">
                          <a:solidFill>
                            <a:srgbClr val="262626"/>
                          </a:solidFill>
                          <a:latin typeface="Malgun Gothic" charset="0"/>
                          <a:ea typeface="Malgun Gothic" charset="0"/>
                          <a:cs typeface="Malgun Gothic" charset="0"/>
                        </a:rPr>
                      </a:br>
                      <a:r>
                        <a:rPr lang="ko-KR" sz="800" kern="1200">
                          <a:solidFill>
                            <a:srgbClr val="262626"/>
                          </a:solidFill>
                          <a:latin typeface="Malgun Gothic" charset="0"/>
                          <a:ea typeface="Malgun Gothic" charset="0"/>
                          <a:cs typeface="Malgun Gothic" charset="0"/>
                        </a:rPr>
                        <a:t>기능 :</a:t>
                      </a:r>
                      <a:endParaRPr lang="ko-KR" altLang="en-US" sz="800" kern="1200">
                        <a:solidFill>
                          <a:srgbClr val="262626"/>
                        </a:solidFill>
                        <a:latin typeface="Malgun Gothic" charset="0"/>
                        <a:ea typeface="Malgun Gothic" charset="0"/>
                        <a:cs typeface="Malgun Gothic" charset="0"/>
                      </a:endParaRPr>
                    </a:p>
                    <a:p>
                      <a:pPr marL="0" indent="0" rtl="0" algn="l" latinLnBrk="0" lvl="1">
                        <a:spcBef>
                          <a:spcPts val="0"/>
                        </a:spcBef>
                        <a:spcAft>
                          <a:spcPts val="0"/>
                        </a:spcAft>
                        <a:buFontTx/>
                        <a:buNone/>
                      </a:pPr>
                      <a:r>
                        <a:rPr lang="ko-KR" sz="800" kern="1200">
                          <a:solidFill>
                            <a:srgbClr val="262626"/>
                          </a:solidFill>
                          <a:latin typeface="Malgun Gothic" charset="0"/>
                          <a:ea typeface="Malgun Gothic" charset="0"/>
                          <a:cs typeface="Malgun Gothic" charset="0"/>
                        </a:rPr>
                        <a:t>- 3-1 </a:t>
                      </a:r>
                      <a:r>
                        <a:rPr lang="ko-KR" sz="800" kern="1200">
                          <a:solidFill>
                            <a:srgbClr val="262626"/>
                          </a:solidFill>
                          <a:latin typeface="Malgun Gothic" charset="0"/>
                          <a:ea typeface="Malgun Gothic" charset="0"/>
                          <a:cs typeface="Malgun Gothic" charset="0"/>
                        </a:rPr>
                        <a:t>내가 보유한 게임을 정렬 기준으로 정렬할 수 있음.</a:t>
                      </a:r>
                      <a:endParaRPr lang="ko-KR" altLang="en-US" sz="800" kern="1200">
                        <a:solidFill>
                          <a:srgbClr val="262626"/>
                        </a:solidFill>
                        <a:latin typeface="Malgun Gothic" charset="0"/>
                        <a:ea typeface="Malgun Gothic" charset="0"/>
                        <a:cs typeface="Malgun Gothic" charset="0"/>
                      </a:endParaRPr>
                    </a:p>
                    <a:p>
                      <a:pPr marL="0" indent="0" rtl="0" algn="l" latinLnBrk="0" lvl="1">
                        <a:lnSpc>
                          <a:spcPct val="100000"/>
                        </a:lnSpc>
                        <a:spcBef>
                          <a:spcPct val="0"/>
                        </a:spcBef>
                        <a:spcAft>
                          <a:spcPct val="0"/>
                        </a:spcAft>
                        <a:buFontTx/>
                        <a:buNone/>
                      </a:pPr>
                      <a:r>
                        <a:rPr lang="ko-KR" sz="800" kern="1200">
                          <a:solidFill>
                            <a:srgbClr val="262626"/>
                          </a:solidFill>
                          <a:latin typeface="Malgun Gothic" charset="0"/>
                          <a:ea typeface="Malgun Gothic" charset="0"/>
                          <a:cs typeface="Malgun Gothic" charset="0"/>
                        </a:rPr>
                        <a:t>Default : 구매한 날짜.</a:t>
                      </a:r>
                      <a:endParaRPr lang="ko-KR" altLang="en-US" sz="800" kern="1200">
                        <a:solidFill>
                          <a:srgbClr val="262626"/>
                        </a:solidFill>
                        <a:latin typeface="Malgun Gothic" charset="0"/>
                        <a:ea typeface="Malgun Gothic" charset="0"/>
                        <a:cs typeface="Malgun Gothic" charset="0"/>
                      </a:endParaRPr>
                    </a:p>
                    <a:p>
                      <a:pPr marL="0" indent="0" rtl="0" algn="l" latinLnBrk="0" lvl="1">
                        <a:lnSpc>
                          <a:spcPct val="100000"/>
                        </a:lnSpc>
                        <a:spcBef>
                          <a:spcPct val="0"/>
                        </a:spcBef>
                        <a:spcAft>
                          <a:spcPct val="0"/>
                        </a:spcAft>
                        <a:buFontTx/>
                        <a:buNone/>
                      </a:pPr>
                      <a:r>
                        <a:rPr lang="ko-KR" sz="800" kern="1200">
                          <a:solidFill>
                            <a:srgbClr val="262626"/>
                          </a:solidFill>
                          <a:latin typeface="Malgun Gothic" charset="0"/>
                          <a:ea typeface="Malgun Gothic" charset="0"/>
                          <a:cs typeface="Malgun Gothic" charset="0"/>
                        </a:rPr>
                        <a:t>Select option</a:t>
                      </a:r>
                      <a:endParaRPr lang="ko-KR" altLang="en-US" sz="800" kern="1200">
                        <a:solidFill>
                          <a:srgbClr val="262626"/>
                        </a:solidFill>
                        <a:latin typeface="Malgun Gothic" charset="0"/>
                        <a:ea typeface="Malgun Gothic" charset="0"/>
                        <a:cs typeface="Malgun Gothic" charset="0"/>
                      </a:endParaRPr>
                    </a:p>
                    <a:p>
                      <a:pPr marL="0" indent="0" rtl="0" algn="l" latinLnBrk="0" lvl="1">
                        <a:lnSpc>
                          <a:spcPct val="100000"/>
                        </a:lnSpc>
                        <a:spcBef>
                          <a:spcPct val="0"/>
                        </a:spcBef>
                        <a:spcAft>
                          <a:spcPct val="0"/>
                        </a:spcAft>
                        <a:buFontTx/>
                        <a:buNone/>
                      </a:pPr>
                      <a:r>
                        <a:rPr lang="ko-KR" sz="800" kern="1200">
                          <a:solidFill>
                            <a:srgbClr val="262626"/>
                          </a:solidFill>
                          <a:latin typeface="Malgun Gothic" charset="0"/>
                          <a:ea typeface="Malgun Gothic" charset="0"/>
                          <a:cs typeface="Malgun Gothic" charset="0"/>
                        </a:rPr>
                        <a:t>- 구매한 날짜 순</a:t>
                      </a:r>
                      <a:endParaRPr lang="ko-KR" altLang="en-US" sz="800" kern="1200">
                        <a:solidFill>
                          <a:srgbClr val="262626"/>
                        </a:solidFill>
                        <a:latin typeface="Malgun Gothic" charset="0"/>
                        <a:ea typeface="Malgun Gothic" charset="0"/>
                        <a:cs typeface="Malgun Gothic" charset="0"/>
                      </a:endParaRPr>
                    </a:p>
                    <a:p>
                      <a:pPr marL="0" indent="0" rtl="0" algn="l" latinLnBrk="0" lvl="1">
                        <a:lnSpc>
                          <a:spcPct val="100000"/>
                        </a:lnSpc>
                        <a:spcBef>
                          <a:spcPct val="0"/>
                        </a:spcBef>
                        <a:spcAft>
                          <a:spcPct val="0"/>
                        </a:spcAft>
                        <a:buFontTx/>
                        <a:buNone/>
                      </a:pPr>
                      <a:r>
                        <a:rPr lang="ko-KR" sz="800" kern="1200">
                          <a:solidFill>
                            <a:srgbClr val="262626"/>
                          </a:solidFill>
                          <a:latin typeface="Malgun Gothic" charset="0"/>
                          <a:ea typeface="Malgun Gothic" charset="0"/>
                          <a:cs typeface="Malgun Gothic" charset="0"/>
                        </a:rPr>
                        <a:t>- 가나다 순</a:t>
                      </a:r>
                      <a:endParaRPr lang="ko-KR" altLang="en-US" sz="800" kern="1200">
                        <a:solidFill>
                          <a:srgbClr val="262626"/>
                        </a:solidFill>
                        <a:latin typeface="Malgun Gothic" charset="0"/>
                        <a:ea typeface="Malgun Gothic" charset="0"/>
                        <a:cs typeface="Malgun Gothic" charset="0"/>
                      </a:endParaRPr>
                    </a:p>
                    <a:p>
                      <a:pPr marL="0" indent="0" rtl="0" algn="l" latinLnBrk="0" lvl="1">
                        <a:lnSpc>
                          <a:spcPct val="100000"/>
                        </a:lnSpc>
                        <a:spcBef>
                          <a:spcPct val="0"/>
                        </a:spcBef>
                        <a:spcAft>
                          <a:spcPct val="0"/>
                        </a:spcAft>
                        <a:buFontTx/>
                        <a:buNone/>
                      </a:pPr>
                      <a:r>
                        <a:rPr lang="ko-KR" sz="800" kern="1200">
                          <a:solidFill>
                            <a:srgbClr val="262626"/>
                          </a:solidFill>
                          <a:latin typeface="Malgun Gothic" charset="0"/>
                          <a:ea typeface="Malgun Gothic" charset="0"/>
                          <a:cs typeface="Malgun Gothic" charset="0"/>
                        </a:rPr>
                        <a:t>- 가격 오름차 순</a:t>
                      </a:r>
                      <a:endParaRPr lang="ko-KR" altLang="en-US" sz="800" kern="1200">
                        <a:solidFill>
                          <a:srgbClr val="262626"/>
                        </a:solidFill>
                        <a:latin typeface="Malgun Gothic" charset="0"/>
                        <a:ea typeface="Malgun Gothic" charset="0"/>
                        <a:cs typeface="Malgun Gothic" charset="0"/>
                      </a:endParaRPr>
                    </a:p>
                    <a:p>
                      <a:pPr marL="0" indent="0" rtl="0" algn="l" latinLnBrk="0" lvl="1">
                        <a:lnSpc>
                          <a:spcPct val="100000"/>
                        </a:lnSpc>
                        <a:spcBef>
                          <a:spcPct val="0"/>
                        </a:spcBef>
                        <a:spcAft>
                          <a:spcPct val="0"/>
                        </a:spcAft>
                        <a:buFontTx/>
                        <a:buNone/>
                      </a:pPr>
                      <a:r>
                        <a:rPr lang="ko-KR" sz="800" kern="1200">
                          <a:solidFill>
                            <a:srgbClr val="262626"/>
                          </a:solidFill>
                          <a:latin typeface="Malgun Gothic" charset="0"/>
                          <a:ea typeface="Malgun Gothic" charset="0"/>
                          <a:cs typeface="Malgun Gothic" charset="0"/>
                        </a:rPr>
                        <a:t>- 가격 내림차 순</a:t>
                      </a:r>
                      <a:endParaRPr lang="ko-KR" altLang="en-US" sz="800" kern="1200">
                        <a:solidFill>
                          <a:srgbClr val="262626"/>
                        </a:solidFill>
                        <a:latin typeface="Malgun Gothic" charset="0"/>
                        <a:ea typeface="Malgun Gothic" charset="0"/>
                        <a:cs typeface="Malgun Gothic" charset="0"/>
                      </a:endParaRPr>
                    </a:p>
                    <a:p>
                      <a:pPr marL="0" indent="0" rtl="0" algn="l" latinLnBrk="0" lvl="1">
                        <a:lnSpc>
                          <a:spcPct val="100000"/>
                        </a:lnSpc>
                        <a:spcBef>
                          <a:spcPct val="0"/>
                        </a:spcBef>
                        <a:spcAft>
                          <a:spcPct val="0"/>
                        </a:spcAft>
                        <a:buFontTx/>
                        <a:buNone/>
                      </a:pPr>
                      <a:r>
                        <a:rPr lang="ko-KR" sz="800" kern="1200">
                          <a:solidFill>
                            <a:srgbClr val="262626"/>
                          </a:solidFill>
                          <a:latin typeface="Malgun Gothic" charset="0"/>
                          <a:ea typeface="Malgun Gothic" charset="0"/>
                          <a:cs typeface="Malgun Gothic" charset="0"/>
                        </a:rPr>
                        <a:t/>
                      </a:r>
                      <a:br>
                        <a:rPr lang="ko-KR" sz="800" kern="1200">
                          <a:solidFill>
                            <a:srgbClr val="262626"/>
                          </a:solidFill>
                          <a:latin typeface="Malgun Gothic" charset="0"/>
                          <a:ea typeface="Malgun Gothic" charset="0"/>
                          <a:cs typeface="Malgun Gothic" charset="0"/>
                        </a:rPr>
                      </a:br>
                      <a:r>
                        <a:rPr lang="ko-KR" sz="800" kern="1200">
                          <a:solidFill>
                            <a:srgbClr val="262626"/>
                          </a:solidFill>
                          <a:latin typeface="Malgun Gothic" charset="0"/>
                          <a:ea typeface="Malgun Gothic" charset="0"/>
                          <a:cs typeface="Malgun Gothic" charset="0"/>
                        </a:rPr>
                        <a:t>- 3-2 해당 게임의 대표이미지</a:t>
                      </a:r>
                      <a:r>
                        <a:rPr lang="ko-KR" sz="800" kern="1200">
                          <a:solidFill>
                            <a:srgbClr val="262626"/>
                          </a:solidFill>
                          <a:latin typeface="Malgun Gothic" charset="0"/>
                          <a:ea typeface="Malgun Gothic" charset="0"/>
                          <a:cs typeface="Malgun Gothic" charset="0"/>
                        </a:rPr>
                        <a:t/>
                      </a:r>
                      <a:br>
                        <a:rPr lang="ko-KR" sz="800" kern="1200">
                          <a:solidFill>
                            <a:srgbClr val="262626"/>
                          </a:solidFill>
                          <a:latin typeface="Malgun Gothic" charset="0"/>
                          <a:ea typeface="Malgun Gothic" charset="0"/>
                          <a:cs typeface="Malgun Gothic" charset="0"/>
                        </a:rPr>
                      </a:br>
                      <a:r>
                        <a:rPr lang="ko-KR" sz="800" kern="1200">
                          <a:solidFill>
                            <a:srgbClr val="262626"/>
                          </a:solidFill>
                          <a:latin typeface="Malgun Gothic" charset="0"/>
                          <a:ea typeface="Malgun Gothic" charset="0"/>
                          <a:cs typeface="Malgun Gothic" charset="0"/>
                        </a:rPr>
                        <a:t>- 3-3 해당 게임의 게임명, 게임사, 할인율, 가격or 세일가격을 보여줌</a:t>
                      </a:r>
                      <a:r>
                        <a:rPr lang="ko-KR" sz="800" kern="1200">
                          <a:solidFill>
                            <a:srgbClr val="262626"/>
                          </a:solidFill>
                          <a:latin typeface="Malgun Gothic" charset="0"/>
                          <a:ea typeface="Malgun Gothic" charset="0"/>
                          <a:cs typeface="Malgun Gothic" charset="0"/>
                        </a:rPr>
                        <a:t/>
                      </a:r>
                      <a:br>
                        <a:rPr lang="ko-KR" sz="800" kern="1200">
                          <a:solidFill>
                            <a:srgbClr val="262626"/>
                          </a:solidFill>
                          <a:latin typeface="Malgun Gothic" charset="0"/>
                          <a:ea typeface="Malgun Gothic" charset="0"/>
                          <a:cs typeface="Malgun Gothic" charset="0"/>
                        </a:rPr>
                      </a:br>
                      <a:r>
                        <a:rPr lang="ko-KR" sz="800" kern="1200">
                          <a:solidFill>
                            <a:srgbClr val="262626"/>
                          </a:solidFill>
                          <a:latin typeface="Malgun Gothic" charset="0"/>
                          <a:ea typeface="Malgun Gothic" charset="0"/>
                          <a:cs typeface="Malgun Gothic" charset="0"/>
                        </a:rPr>
                        <a:t>- 3-4 상세보기 버튼을 클릭하면 해당 게임 상세페이지로 이동함</a:t>
                      </a:r>
                      <a:endParaRPr lang="ko-KR" altLang="en-US" kern="1200"/>
                    </a:p>
                  </a:txBody>
                  <a:tcPr marL="35560" marR="0" marT="45720" marB="4572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r>
            </a:tbl>
          </a:graphicData>
        </a:graphic>
      </p:graphicFrame>
      <p:sp>
        <p:nvSpPr>
          <p:cNvPr id="1712" name="Google Shape;1712;p31"/>
          <p:cNvSpPr/>
          <p:nvPr/>
        </p:nvSpPr>
        <p:spPr>
          <a:xfrm>
            <a:off x="4413250" y="95250"/>
            <a:ext cx="2736215" cy="2159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ko-KR" sz="800">
                <a:solidFill>
                  <a:schemeClr val="dk1"/>
                </a:solidFill>
                <a:latin typeface="Malgun Gothic"/>
                <a:ea typeface="Malgun Gothic"/>
                <a:cs typeface="Malgun Gothic"/>
                <a:sym typeface="Malgun Gothic"/>
              </a:rPr>
              <a:t>보유한 게임 화면(로그인)</a:t>
            </a:r>
            <a:endParaRPr sz="800">
              <a:solidFill>
                <a:schemeClr val="dk1"/>
              </a:solidFill>
              <a:latin typeface="Malgun Gothic"/>
              <a:ea typeface="Malgun Gothic"/>
              <a:cs typeface="Malgun Gothic"/>
              <a:sym typeface="Malgun Gothic"/>
            </a:endParaRPr>
          </a:p>
        </p:txBody>
      </p:sp>
      <p:sp>
        <p:nvSpPr>
          <p:cNvPr id="1713" name="Google Shape;1713;p31"/>
          <p:cNvSpPr/>
          <p:nvPr/>
        </p:nvSpPr>
        <p:spPr>
          <a:xfrm>
            <a:off x="956310" y="324485"/>
            <a:ext cx="2736215" cy="215900"/>
          </a:xfrm>
          <a:prstGeom prst="rect">
            <a:avLst/>
          </a:prstGeom>
          <a:noFill/>
          <a:ln>
            <a:noFill/>
          </a:ln>
        </p:spPr>
        <p:txBody>
          <a:bodyPr anchorCtr="0" anchor="ctr" bIns="72000" lIns="91425" spcFirstLastPara="1" rIns="91425" wrap="square" tIns="72000">
            <a:noAutofit/>
          </a:bodyPr>
          <a:lstStyle/>
          <a:p>
            <a:pPr indent="0" lvl="0" marL="0" marR="0" rtl="0" algn="l">
              <a:spcBef>
                <a:spcPts val="0"/>
              </a:spcBef>
              <a:spcAft>
                <a:spcPts val="0"/>
              </a:spcAft>
              <a:buNone/>
            </a:pPr>
            <a:r>
              <a:rPr lang="ko-KR" sz="800">
                <a:solidFill>
                  <a:schemeClr val="dk1"/>
                </a:solidFill>
                <a:latin typeface="Malgun Gothic"/>
                <a:ea typeface="Malgun Gothic"/>
                <a:cs typeface="Malgun Gothic"/>
                <a:sym typeface="Malgun Gothic"/>
              </a:rPr>
              <a:t>메인 화면 &gt; 마이페이지 &gt; 보유한 게임</a:t>
            </a:r>
            <a:endParaRPr sz="800">
              <a:solidFill>
                <a:schemeClr val="dk1"/>
              </a:solidFill>
              <a:latin typeface="Malgun Gothic"/>
              <a:ea typeface="Malgun Gothic"/>
              <a:cs typeface="Malgun Gothic"/>
              <a:sym typeface="Malgun Gothic"/>
            </a:endParaRPr>
          </a:p>
        </p:txBody>
      </p:sp>
      <p:sp>
        <p:nvSpPr>
          <p:cNvPr id="1714" name="Google Shape;1714;p31"/>
          <p:cNvSpPr/>
          <p:nvPr/>
        </p:nvSpPr>
        <p:spPr>
          <a:xfrm>
            <a:off x="956310" y="95250"/>
            <a:ext cx="2736215" cy="2159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ko-KR" sz="800">
                <a:solidFill>
                  <a:schemeClr val="dk1"/>
                </a:solidFill>
                <a:latin typeface="Malgun Gothic"/>
                <a:ea typeface="Malgun Gothic"/>
                <a:cs typeface="Malgun Gothic"/>
                <a:sym typeface="Malgun Gothic"/>
              </a:rPr>
              <a:t>web_02</a:t>
            </a:r>
            <a:endParaRPr sz="800">
              <a:solidFill>
                <a:schemeClr val="dk1"/>
              </a:solidFill>
              <a:latin typeface="Malgun Gothic"/>
              <a:ea typeface="Malgun Gothic"/>
              <a:cs typeface="Malgun Gothic"/>
              <a:sym typeface="Malgun Gothic"/>
            </a:endParaRPr>
          </a:p>
        </p:txBody>
      </p:sp>
      <p:sp>
        <p:nvSpPr>
          <p:cNvPr id="1715" name="Google Shape;1715;p31"/>
          <p:cNvSpPr/>
          <p:nvPr/>
        </p:nvSpPr>
        <p:spPr>
          <a:xfrm>
            <a:off x="522605" y="5776595"/>
            <a:ext cx="6156960" cy="532765"/>
          </a:xfrm>
          <a:prstGeom prst="rect">
            <a:avLst/>
          </a:prstGeom>
          <a:solidFill>
            <a:srgbClr val="3F3F3F"/>
          </a:solidFill>
          <a:ln cap="flat" cmpd="sng" w="9525">
            <a:solidFill>
              <a:srgbClr val="7F7F7F"/>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t/>
            </a:r>
            <a:endParaRPr sz="900">
              <a:solidFill>
                <a:srgbClr val="3F3F3F"/>
              </a:solidFill>
              <a:latin typeface="Malgun Gothic"/>
              <a:ea typeface="Malgun Gothic"/>
              <a:cs typeface="Malgun Gothic"/>
              <a:sym typeface="Malgun Gothic"/>
            </a:endParaRPr>
          </a:p>
        </p:txBody>
      </p:sp>
      <p:sp>
        <p:nvSpPr>
          <p:cNvPr id="1716" name="Google Shape;1716;p31"/>
          <p:cNvSpPr txBox="1"/>
          <p:nvPr/>
        </p:nvSpPr>
        <p:spPr>
          <a:xfrm>
            <a:off x="563880" y="5828665"/>
            <a:ext cx="5777230" cy="2000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700">
                <a:solidFill>
                  <a:srgbClr val="F2F2F2"/>
                </a:solidFill>
                <a:latin typeface="Malgun Gothic"/>
                <a:ea typeface="Malgun Gothic"/>
                <a:cs typeface="Malgun Gothic"/>
                <a:sym typeface="Malgun Gothic"/>
              </a:rPr>
              <a:t>회사소개</a:t>
            </a:r>
            <a:endParaRPr sz="700">
              <a:solidFill>
                <a:srgbClr val="F2F2F2"/>
              </a:solidFill>
              <a:latin typeface="Malgun Gothic"/>
              <a:ea typeface="Malgun Gothic"/>
              <a:cs typeface="Malgun Gothic"/>
              <a:sym typeface="Malgun Gothic"/>
            </a:endParaRPr>
          </a:p>
        </p:txBody>
      </p:sp>
      <p:sp>
        <p:nvSpPr>
          <p:cNvPr id="1717" name="Google Shape;1717;p31"/>
          <p:cNvSpPr txBox="1"/>
          <p:nvPr/>
        </p:nvSpPr>
        <p:spPr>
          <a:xfrm>
            <a:off x="563880" y="6042660"/>
            <a:ext cx="5777230" cy="2000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700">
                <a:solidFill>
                  <a:srgbClr val="F2F2F2"/>
                </a:solidFill>
                <a:latin typeface="Malgun Gothic"/>
                <a:ea typeface="Malgun Gothic"/>
                <a:cs typeface="Malgun Gothic"/>
                <a:sym typeface="Malgun Gothic"/>
              </a:rPr>
              <a:t>이용약관        개인정보처리방침  스토어 환불 정책</a:t>
            </a:r>
            <a:endParaRPr sz="700">
              <a:solidFill>
                <a:srgbClr val="F2F2F2"/>
              </a:solidFill>
              <a:latin typeface="Malgun Gothic"/>
              <a:ea typeface="Malgun Gothic"/>
              <a:cs typeface="Malgun Gothic"/>
              <a:sym typeface="Malgun Gothic"/>
            </a:endParaRPr>
          </a:p>
        </p:txBody>
      </p:sp>
      <p:sp>
        <p:nvSpPr>
          <p:cNvPr id="1718" name="Google Shape;1718;p31"/>
          <p:cNvSpPr/>
          <p:nvPr/>
        </p:nvSpPr>
        <p:spPr>
          <a:xfrm>
            <a:off x="1741805" y="2230755"/>
            <a:ext cx="423545" cy="426085"/>
          </a:xfrm>
          <a:prstGeom prst="rect">
            <a:avLst/>
          </a:prstGeom>
          <a:noFill/>
          <a:ln cap="flat" cmpd="sng" w="9525">
            <a:solidFill>
              <a:srgbClr val="7F7F7F"/>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l">
              <a:spcBef>
                <a:spcPts val="0"/>
              </a:spcBef>
              <a:spcAft>
                <a:spcPts val="0"/>
              </a:spcAft>
              <a:buNone/>
            </a:pPr>
            <a:r>
              <a:t/>
            </a:r>
            <a:endParaRPr sz="900">
              <a:solidFill>
                <a:srgbClr val="3F3F3F"/>
              </a:solidFill>
              <a:latin typeface="Malgun Gothic"/>
              <a:ea typeface="Malgun Gothic"/>
              <a:cs typeface="Malgun Gothic"/>
              <a:sym typeface="Malgun Gothic"/>
            </a:endParaRPr>
          </a:p>
        </p:txBody>
      </p:sp>
      <p:sp>
        <p:nvSpPr>
          <p:cNvPr id="1719" name="Google Shape;1719;p31"/>
          <p:cNvSpPr txBox="1">
            <a:spLocks/>
          </p:cNvSpPr>
          <p:nvPr/>
        </p:nvSpPr>
        <p:spPr>
          <a:xfrm rot="0">
            <a:off x="725805" y="1328420"/>
            <a:ext cx="1557655" cy="260985"/>
          </a:xfrm>
          <a:prstGeom prst="rect"/>
          <a:noFill/>
          <a:ln w="0">
            <a:noFill/>
            <a:prstDash/>
          </a:ln>
        </p:spPr>
        <p:txBody>
          <a:bodyPr wrap="square" lIns="91440" tIns="45720" rIns="91440" bIns="45720" numCol="1" vert="horz" anchor="t">
            <a:spAutoFit/>
          </a:bodyPr>
          <a:lstStyle/>
          <a:p>
            <a:pPr marL="0" indent="0" rtl="0" algn="ctr" latinLnBrk="0">
              <a:spcBef>
                <a:spcPts val="0"/>
              </a:spcBef>
              <a:spcAft>
                <a:spcPts val="0"/>
              </a:spcAft>
              <a:buFontTx/>
              <a:buNone/>
            </a:pPr>
            <a:r>
              <a:rPr lang="ko-KR" sz="1100">
                <a:solidFill>
                  <a:schemeClr val="lt1"/>
                </a:solidFill>
                <a:latin typeface="Malgun Gothic" charset="0"/>
                <a:ea typeface="Malgun Gothic" charset="0"/>
                <a:cs typeface="Malgun Gothic" charset="0"/>
              </a:rPr>
              <a:t>내가 보유한 게임</a:t>
            </a:r>
            <a:endParaRPr lang="ko-KR" altLang="en-US" sz="1100">
              <a:solidFill>
                <a:schemeClr val="lt1"/>
              </a:solidFill>
              <a:latin typeface="Malgun Gothic" charset="0"/>
              <a:ea typeface="Malgun Gothic" charset="0"/>
              <a:cs typeface="Malgun Gothic" charset="0"/>
            </a:endParaRPr>
          </a:p>
        </p:txBody>
      </p:sp>
      <p:sp>
        <p:nvSpPr>
          <p:cNvPr id="1720" name="Google Shape;1720;p31"/>
          <p:cNvSpPr txBox="1"/>
          <p:nvPr/>
        </p:nvSpPr>
        <p:spPr>
          <a:xfrm>
            <a:off x="1684655" y="2312035"/>
            <a:ext cx="530860" cy="23114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900">
                <a:solidFill>
                  <a:schemeClr val="lt1"/>
                </a:solidFill>
                <a:latin typeface="Malgun Gothic"/>
                <a:ea typeface="Malgun Gothic"/>
                <a:cs typeface="Malgun Gothic"/>
                <a:sym typeface="Malgun Gothic"/>
              </a:rPr>
              <a:t>이미지</a:t>
            </a:r>
            <a:endParaRPr/>
          </a:p>
        </p:txBody>
      </p:sp>
      <p:sp>
        <p:nvSpPr>
          <p:cNvPr id="1722" name="Google Shape;1722;p31"/>
          <p:cNvSpPr/>
          <p:nvPr/>
        </p:nvSpPr>
        <p:spPr>
          <a:xfrm>
            <a:off x="1593215" y="1870710"/>
            <a:ext cx="4133215" cy="3456305"/>
          </a:xfrm>
          <a:prstGeom prst="rect">
            <a:avLst/>
          </a:prstGeom>
          <a:noFill/>
          <a:ln cap="flat" cmpd="sng" w="9525">
            <a:solidFill>
              <a:srgbClr val="7F7F7F"/>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l">
              <a:spcBef>
                <a:spcPts val="0"/>
              </a:spcBef>
              <a:spcAft>
                <a:spcPts val="0"/>
              </a:spcAft>
              <a:buNone/>
            </a:pPr>
            <a:r>
              <a:t/>
            </a:r>
            <a:endParaRPr sz="900">
              <a:solidFill>
                <a:srgbClr val="3F3F3F"/>
              </a:solidFill>
              <a:latin typeface="Malgun Gothic"/>
              <a:ea typeface="Malgun Gothic"/>
              <a:cs typeface="Malgun Gothic"/>
              <a:sym typeface="Malgun Gothic"/>
            </a:endParaRPr>
          </a:p>
        </p:txBody>
      </p:sp>
      <p:sp>
        <p:nvSpPr>
          <p:cNvPr id="1723" name="Google Shape;1723;p31"/>
          <p:cNvSpPr/>
          <p:nvPr/>
        </p:nvSpPr>
        <p:spPr>
          <a:xfrm>
            <a:off x="1741805" y="2985770"/>
            <a:ext cx="423545" cy="426085"/>
          </a:xfrm>
          <a:prstGeom prst="rect">
            <a:avLst/>
          </a:prstGeom>
          <a:noFill/>
          <a:ln cap="flat" cmpd="sng" w="9525">
            <a:solidFill>
              <a:srgbClr val="7F7F7F"/>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l">
              <a:spcBef>
                <a:spcPts val="0"/>
              </a:spcBef>
              <a:spcAft>
                <a:spcPts val="0"/>
              </a:spcAft>
              <a:buNone/>
            </a:pPr>
            <a:r>
              <a:t/>
            </a:r>
            <a:endParaRPr sz="900">
              <a:solidFill>
                <a:srgbClr val="3F3F3F"/>
              </a:solidFill>
              <a:latin typeface="Malgun Gothic"/>
              <a:ea typeface="Malgun Gothic"/>
              <a:cs typeface="Malgun Gothic"/>
              <a:sym typeface="Malgun Gothic"/>
            </a:endParaRPr>
          </a:p>
        </p:txBody>
      </p:sp>
      <p:sp>
        <p:nvSpPr>
          <p:cNvPr id="1724" name="Google Shape;1724;p31"/>
          <p:cNvSpPr txBox="1"/>
          <p:nvPr/>
        </p:nvSpPr>
        <p:spPr>
          <a:xfrm>
            <a:off x="1684655" y="3066415"/>
            <a:ext cx="530860" cy="23114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900">
                <a:solidFill>
                  <a:schemeClr val="lt1"/>
                </a:solidFill>
                <a:latin typeface="Malgun Gothic"/>
                <a:ea typeface="Malgun Gothic"/>
                <a:cs typeface="Malgun Gothic"/>
                <a:sym typeface="Malgun Gothic"/>
              </a:rPr>
              <a:t>이미지</a:t>
            </a:r>
            <a:endParaRPr/>
          </a:p>
        </p:txBody>
      </p:sp>
      <p:sp>
        <p:nvSpPr>
          <p:cNvPr id="1725" name="Google Shape;1725;p31"/>
          <p:cNvSpPr/>
          <p:nvPr/>
        </p:nvSpPr>
        <p:spPr>
          <a:xfrm>
            <a:off x="1741805" y="3778250"/>
            <a:ext cx="423545" cy="426085"/>
          </a:xfrm>
          <a:prstGeom prst="rect">
            <a:avLst/>
          </a:prstGeom>
          <a:noFill/>
          <a:ln cap="flat" cmpd="sng" w="9525">
            <a:solidFill>
              <a:srgbClr val="7F7F7F"/>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l">
              <a:spcBef>
                <a:spcPts val="0"/>
              </a:spcBef>
              <a:spcAft>
                <a:spcPts val="0"/>
              </a:spcAft>
              <a:buNone/>
            </a:pPr>
            <a:r>
              <a:t/>
            </a:r>
            <a:endParaRPr sz="900">
              <a:solidFill>
                <a:srgbClr val="3F3F3F"/>
              </a:solidFill>
              <a:latin typeface="Malgun Gothic"/>
              <a:ea typeface="Malgun Gothic"/>
              <a:cs typeface="Malgun Gothic"/>
              <a:sym typeface="Malgun Gothic"/>
            </a:endParaRPr>
          </a:p>
        </p:txBody>
      </p:sp>
      <p:sp>
        <p:nvSpPr>
          <p:cNvPr id="1726" name="Google Shape;1726;p31"/>
          <p:cNvSpPr txBox="1"/>
          <p:nvPr/>
        </p:nvSpPr>
        <p:spPr>
          <a:xfrm>
            <a:off x="1684655" y="3858895"/>
            <a:ext cx="530860" cy="23114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900">
                <a:solidFill>
                  <a:schemeClr val="lt1"/>
                </a:solidFill>
                <a:latin typeface="Malgun Gothic"/>
                <a:ea typeface="Malgun Gothic"/>
                <a:cs typeface="Malgun Gothic"/>
                <a:sym typeface="Malgun Gothic"/>
              </a:rPr>
              <a:t>이미지</a:t>
            </a:r>
            <a:endParaRPr/>
          </a:p>
        </p:txBody>
      </p:sp>
      <p:sp>
        <p:nvSpPr>
          <p:cNvPr id="1727" name="Google Shape;1727;p31"/>
          <p:cNvSpPr txBox="1"/>
          <p:nvPr/>
        </p:nvSpPr>
        <p:spPr>
          <a:xfrm>
            <a:off x="2272030" y="3721735"/>
            <a:ext cx="885825" cy="33845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게임명</a:t>
            </a:r>
            <a:endParaRPr sz="800">
              <a:solidFill>
                <a:schemeClr val="lt1"/>
              </a:solidFill>
              <a:latin typeface="Malgun Gothic"/>
              <a:ea typeface="Malgun Gothic"/>
              <a:cs typeface="Malgun Gothic"/>
              <a:sym typeface="Malgun Gothic"/>
            </a:endParaRPr>
          </a:p>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\00.000</a:t>
            </a:r>
            <a:endParaRPr sz="800">
              <a:solidFill>
                <a:schemeClr val="lt1"/>
              </a:solidFill>
              <a:latin typeface="Malgun Gothic"/>
              <a:ea typeface="Malgun Gothic"/>
              <a:cs typeface="Malgun Gothic"/>
              <a:sym typeface="Malgun Gothic"/>
            </a:endParaRPr>
          </a:p>
        </p:txBody>
      </p:sp>
      <p:sp>
        <p:nvSpPr>
          <p:cNvPr id="1728" name="Google Shape;1728;p31"/>
          <p:cNvSpPr/>
          <p:nvPr/>
        </p:nvSpPr>
        <p:spPr>
          <a:xfrm>
            <a:off x="1741805" y="4573270"/>
            <a:ext cx="423545" cy="426085"/>
          </a:xfrm>
          <a:prstGeom prst="rect">
            <a:avLst/>
          </a:prstGeom>
          <a:noFill/>
          <a:ln cap="flat" cmpd="sng" w="9525">
            <a:solidFill>
              <a:srgbClr val="7F7F7F"/>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l">
              <a:spcBef>
                <a:spcPts val="0"/>
              </a:spcBef>
              <a:spcAft>
                <a:spcPts val="0"/>
              </a:spcAft>
              <a:buNone/>
            </a:pPr>
            <a:r>
              <a:t/>
            </a:r>
            <a:endParaRPr sz="900">
              <a:solidFill>
                <a:srgbClr val="3F3F3F"/>
              </a:solidFill>
              <a:latin typeface="Malgun Gothic"/>
              <a:ea typeface="Malgun Gothic"/>
              <a:cs typeface="Malgun Gothic"/>
              <a:sym typeface="Malgun Gothic"/>
            </a:endParaRPr>
          </a:p>
        </p:txBody>
      </p:sp>
      <p:sp>
        <p:nvSpPr>
          <p:cNvPr id="1729" name="Google Shape;1729;p31"/>
          <p:cNvSpPr txBox="1"/>
          <p:nvPr/>
        </p:nvSpPr>
        <p:spPr>
          <a:xfrm>
            <a:off x="1684655" y="4653915"/>
            <a:ext cx="530860" cy="23114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900">
                <a:solidFill>
                  <a:schemeClr val="lt1"/>
                </a:solidFill>
                <a:latin typeface="Malgun Gothic"/>
                <a:ea typeface="Malgun Gothic"/>
                <a:cs typeface="Malgun Gothic"/>
                <a:sym typeface="Malgun Gothic"/>
              </a:rPr>
              <a:t>이미지</a:t>
            </a:r>
            <a:endParaRPr/>
          </a:p>
        </p:txBody>
      </p:sp>
      <p:sp>
        <p:nvSpPr>
          <p:cNvPr id="1730" name="Google Shape;1730;p31"/>
          <p:cNvSpPr txBox="1"/>
          <p:nvPr/>
        </p:nvSpPr>
        <p:spPr>
          <a:xfrm>
            <a:off x="2272030" y="4517390"/>
            <a:ext cx="885825" cy="33845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게임명</a:t>
            </a:r>
            <a:endParaRPr sz="800">
              <a:solidFill>
                <a:schemeClr val="lt1"/>
              </a:solidFill>
              <a:latin typeface="Malgun Gothic"/>
              <a:ea typeface="Malgun Gothic"/>
              <a:cs typeface="Malgun Gothic"/>
              <a:sym typeface="Malgun Gothic"/>
            </a:endParaRPr>
          </a:p>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\00.000</a:t>
            </a:r>
            <a:endParaRPr sz="800">
              <a:solidFill>
                <a:schemeClr val="lt1"/>
              </a:solidFill>
              <a:latin typeface="Malgun Gothic"/>
              <a:ea typeface="Malgun Gothic"/>
              <a:cs typeface="Malgun Gothic"/>
              <a:sym typeface="Malgun Gothic"/>
            </a:endParaRPr>
          </a:p>
        </p:txBody>
      </p:sp>
      <p:sp>
        <p:nvSpPr>
          <p:cNvPr id="1731" name="Google Shape;1731;p31"/>
          <p:cNvSpPr/>
          <p:nvPr/>
        </p:nvSpPr>
        <p:spPr>
          <a:xfrm>
            <a:off x="4812665" y="2258060"/>
            <a:ext cx="707390" cy="238125"/>
          </a:xfrm>
          <a:prstGeom prst="roundRect">
            <a:avLst>
              <a:gd fmla="val 16667" name="adj"/>
            </a:avLst>
          </a:prstGeom>
          <a:solidFill>
            <a:srgbClr val="262626"/>
          </a:solidFill>
          <a:ln cap="flat" cmpd="sng" w="9525">
            <a:solidFill>
              <a:srgbClr val="7F7F7F"/>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ko-KR" sz="900">
                <a:solidFill>
                  <a:srgbClr val="A5A5A5"/>
                </a:solidFill>
                <a:latin typeface="Malgun Gothic"/>
                <a:ea typeface="Malgun Gothic"/>
                <a:cs typeface="Malgun Gothic"/>
                <a:sym typeface="Malgun Gothic"/>
              </a:rPr>
              <a:t>상세보기</a:t>
            </a:r>
            <a:endParaRPr/>
          </a:p>
        </p:txBody>
      </p:sp>
      <p:cxnSp>
        <p:nvCxnSpPr>
          <p:cNvPr id="1732" name="Google Shape;1732;p31"/>
          <p:cNvCxnSpPr/>
          <p:nvPr/>
        </p:nvCxnSpPr>
        <p:spPr>
          <a:xfrm>
            <a:off x="1651000" y="2799715"/>
            <a:ext cx="3947795" cy="0"/>
          </a:xfrm>
          <a:prstGeom prst="straightConnector1">
            <a:avLst/>
          </a:prstGeom>
          <a:noFill/>
          <a:ln cap="flat" cmpd="sng" w="9525">
            <a:solidFill>
              <a:srgbClr val="3F3F3F"/>
            </a:solidFill>
            <a:prstDash val="solid"/>
            <a:miter lim="800000"/>
            <a:headEnd len="sm" w="sm" type="none"/>
            <a:tailEnd len="sm" w="sm" type="none"/>
          </a:ln>
        </p:spPr>
      </p:cxnSp>
      <p:cxnSp>
        <p:nvCxnSpPr>
          <p:cNvPr id="1733" name="Google Shape;1733;p31"/>
          <p:cNvCxnSpPr/>
          <p:nvPr/>
        </p:nvCxnSpPr>
        <p:spPr>
          <a:xfrm>
            <a:off x="1651000" y="3576955"/>
            <a:ext cx="3947795" cy="0"/>
          </a:xfrm>
          <a:prstGeom prst="straightConnector1">
            <a:avLst/>
          </a:prstGeom>
          <a:noFill/>
          <a:ln cap="flat" cmpd="sng" w="9525">
            <a:solidFill>
              <a:srgbClr val="3F3F3F"/>
            </a:solidFill>
            <a:prstDash val="solid"/>
            <a:miter lim="800000"/>
            <a:headEnd len="sm" w="sm" type="none"/>
            <a:tailEnd len="sm" w="sm" type="none"/>
          </a:ln>
        </p:spPr>
      </p:cxnSp>
      <p:cxnSp>
        <p:nvCxnSpPr>
          <p:cNvPr id="1734" name="Google Shape;1734;p31"/>
          <p:cNvCxnSpPr/>
          <p:nvPr/>
        </p:nvCxnSpPr>
        <p:spPr>
          <a:xfrm>
            <a:off x="1651000" y="4373245"/>
            <a:ext cx="3947795" cy="0"/>
          </a:xfrm>
          <a:prstGeom prst="straightConnector1">
            <a:avLst/>
          </a:prstGeom>
          <a:noFill/>
          <a:ln cap="flat" cmpd="sng" w="9525">
            <a:solidFill>
              <a:srgbClr val="3F3F3F"/>
            </a:solidFill>
            <a:prstDash val="solid"/>
            <a:miter lim="800000"/>
            <a:headEnd len="sm" w="sm" type="none"/>
            <a:tailEnd len="sm" w="sm" type="none"/>
          </a:ln>
        </p:spPr>
      </p:cxnSp>
      <p:sp>
        <p:nvSpPr>
          <p:cNvPr id="1735" name="Google Shape;1735;p31"/>
          <p:cNvSpPr txBox="1"/>
          <p:nvPr/>
        </p:nvSpPr>
        <p:spPr>
          <a:xfrm>
            <a:off x="2263775" y="2163445"/>
            <a:ext cx="929005" cy="58483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게임명</a:t>
            </a:r>
            <a:endParaRPr sz="800">
              <a:solidFill>
                <a:schemeClr val="lt1"/>
              </a:solidFill>
              <a:latin typeface="Malgun Gothic"/>
              <a:ea typeface="Malgun Gothic"/>
              <a:cs typeface="Malgun Gothic"/>
              <a:sym typeface="Malgun Gothic"/>
            </a:endParaRPr>
          </a:p>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게임사</a:t>
            </a:r>
            <a:endParaRPr sz="800">
              <a:solidFill>
                <a:schemeClr val="lt1"/>
              </a:solidFill>
              <a:latin typeface="Malgun Gothic"/>
              <a:ea typeface="Malgun Gothic"/>
              <a:cs typeface="Malgun Gothic"/>
              <a:sym typeface="Malgun Gothic"/>
            </a:endParaRPr>
          </a:p>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할인율, 가격or 세일가격</a:t>
            </a:r>
            <a:endParaRPr sz="800">
              <a:solidFill>
                <a:schemeClr val="lt1"/>
              </a:solidFill>
              <a:latin typeface="Malgun Gothic"/>
              <a:ea typeface="Malgun Gothic"/>
              <a:cs typeface="Malgun Gothic"/>
              <a:sym typeface="Malgun Gothic"/>
            </a:endParaRPr>
          </a:p>
        </p:txBody>
      </p:sp>
      <p:sp>
        <p:nvSpPr>
          <p:cNvPr id="1736" name="Google Shape;1736;p31"/>
          <p:cNvSpPr txBox="1"/>
          <p:nvPr/>
        </p:nvSpPr>
        <p:spPr>
          <a:xfrm>
            <a:off x="2272030" y="2913380"/>
            <a:ext cx="929005" cy="58483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게임명</a:t>
            </a:r>
            <a:endParaRPr sz="800">
              <a:solidFill>
                <a:schemeClr val="lt1"/>
              </a:solidFill>
              <a:latin typeface="Malgun Gothic"/>
              <a:ea typeface="Malgun Gothic"/>
              <a:cs typeface="Malgun Gothic"/>
              <a:sym typeface="Malgun Gothic"/>
            </a:endParaRPr>
          </a:p>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게임사</a:t>
            </a:r>
            <a:endParaRPr sz="800">
              <a:solidFill>
                <a:schemeClr val="lt1"/>
              </a:solidFill>
              <a:latin typeface="Malgun Gothic"/>
              <a:ea typeface="Malgun Gothic"/>
              <a:cs typeface="Malgun Gothic"/>
              <a:sym typeface="Malgun Gothic"/>
            </a:endParaRPr>
          </a:p>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할인율, 가격or 세일가격</a:t>
            </a:r>
            <a:endParaRPr sz="800">
              <a:solidFill>
                <a:schemeClr val="lt1"/>
              </a:solidFill>
              <a:latin typeface="Malgun Gothic"/>
              <a:ea typeface="Malgun Gothic"/>
              <a:cs typeface="Malgun Gothic"/>
              <a:sym typeface="Malgun Gothic"/>
            </a:endParaRPr>
          </a:p>
        </p:txBody>
      </p:sp>
      <p:sp>
        <p:nvSpPr>
          <p:cNvPr id="1737" name="Google Shape;1737;p31"/>
          <p:cNvSpPr/>
          <p:nvPr/>
        </p:nvSpPr>
        <p:spPr>
          <a:xfrm>
            <a:off x="4812665" y="3088005"/>
            <a:ext cx="707390" cy="238125"/>
          </a:xfrm>
          <a:prstGeom prst="roundRect">
            <a:avLst>
              <a:gd fmla="val 16667" name="adj"/>
            </a:avLst>
          </a:prstGeom>
          <a:solidFill>
            <a:srgbClr val="262626"/>
          </a:solidFill>
          <a:ln cap="flat" cmpd="sng" w="9525">
            <a:solidFill>
              <a:srgbClr val="7F7F7F"/>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ko-KR" sz="900">
                <a:solidFill>
                  <a:srgbClr val="A5A5A5"/>
                </a:solidFill>
                <a:latin typeface="Malgun Gothic"/>
                <a:ea typeface="Malgun Gothic"/>
                <a:cs typeface="Malgun Gothic"/>
                <a:sym typeface="Malgun Gothic"/>
              </a:rPr>
              <a:t>상세보기</a:t>
            </a:r>
            <a:endParaRPr/>
          </a:p>
        </p:txBody>
      </p:sp>
      <p:sp>
        <p:nvSpPr>
          <p:cNvPr id="1738" name="Google Shape;1738;p31"/>
          <p:cNvSpPr/>
          <p:nvPr/>
        </p:nvSpPr>
        <p:spPr>
          <a:xfrm>
            <a:off x="4812665" y="3851275"/>
            <a:ext cx="707390" cy="238125"/>
          </a:xfrm>
          <a:prstGeom prst="roundRect">
            <a:avLst>
              <a:gd fmla="val 16667" name="adj"/>
            </a:avLst>
          </a:prstGeom>
          <a:solidFill>
            <a:srgbClr val="262626"/>
          </a:solidFill>
          <a:ln cap="flat" cmpd="sng" w="9525">
            <a:solidFill>
              <a:srgbClr val="7F7F7F"/>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ko-KR" sz="900">
                <a:solidFill>
                  <a:srgbClr val="A5A5A5"/>
                </a:solidFill>
                <a:latin typeface="Malgun Gothic"/>
                <a:ea typeface="Malgun Gothic"/>
                <a:cs typeface="Malgun Gothic"/>
                <a:sym typeface="Malgun Gothic"/>
              </a:rPr>
              <a:t>상세보기</a:t>
            </a:r>
            <a:endParaRPr/>
          </a:p>
        </p:txBody>
      </p:sp>
      <p:sp>
        <p:nvSpPr>
          <p:cNvPr id="1739" name="Google Shape;1739;p31"/>
          <p:cNvSpPr/>
          <p:nvPr/>
        </p:nvSpPr>
        <p:spPr>
          <a:xfrm>
            <a:off x="4812665" y="4703445"/>
            <a:ext cx="707390" cy="238125"/>
          </a:xfrm>
          <a:prstGeom prst="roundRect">
            <a:avLst>
              <a:gd fmla="val 16667" name="adj"/>
            </a:avLst>
          </a:prstGeom>
          <a:solidFill>
            <a:srgbClr val="262626"/>
          </a:solidFill>
          <a:ln cap="flat" cmpd="sng" w="9525">
            <a:solidFill>
              <a:srgbClr val="7F7F7F"/>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ko-KR" sz="900">
                <a:solidFill>
                  <a:srgbClr val="A5A5A5"/>
                </a:solidFill>
                <a:latin typeface="Malgun Gothic"/>
                <a:ea typeface="Malgun Gothic"/>
                <a:cs typeface="Malgun Gothic"/>
                <a:sym typeface="Malgun Gothic"/>
              </a:rPr>
              <a:t>상세보기</a:t>
            </a:r>
            <a:endParaRPr/>
          </a:p>
        </p:txBody>
      </p:sp>
      <p:sp>
        <p:nvSpPr>
          <p:cNvPr id="1740" name="Google Shape;1740;p31"/>
          <p:cNvSpPr/>
          <p:nvPr/>
        </p:nvSpPr>
        <p:spPr>
          <a:xfrm>
            <a:off x="56515" y="620395"/>
            <a:ext cx="4176395" cy="217170"/>
          </a:xfrm>
          <a:prstGeom prst="rect">
            <a:avLst/>
          </a:prstGeom>
          <a:solidFill>
            <a:srgbClr val="FF5050"/>
          </a:solidFill>
          <a:ln cap="flat" cmpd="sng" w="9525">
            <a:solidFill>
              <a:srgbClr val="7F7F7F"/>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ko-KR" sz="900">
                <a:solidFill>
                  <a:schemeClr val="lt1"/>
                </a:solidFill>
                <a:latin typeface="Malgun Gothic"/>
                <a:ea typeface="Malgun Gothic"/>
                <a:cs typeface="Malgun Gothic"/>
                <a:sym typeface="Malgun Gothic"/>
              </a:rPr>
              <a:t>로그인 한 사람만 내부데이터 볼 수 있음</a:t>
            </a:r>
            <a:endParaRPr/>
          </a:p>
        </p:txBody>
      </p:sp>
      <p:sp>
        <p:nvSpPr>
          <p:cNvPr id="1741" name="Google Shape;1741;p31"/>
          <p:cNvSpPr>
            <a:spLocks/>
          </p:cNvSpPr>
          <p:nvPr/>
        </p:nvSpPr>
        <p:spPr>
          <a:xfrm rot="0">
            <a:off x="523240" y="1327785"/>
            <a:ext cx="180975" cy="180975"/>
          </a:xfrm>
          <a:prstGeom prst="ellipse"/>
          <a:solidFill>
            <a:srgbClr val="FF5050"/>
          </a:solidFill>
          <a:ln w="0">
            <a:noFill/>
            <a:prstDash/>
          </a:ln>
        </p:spPr>
        <p:txBody>
          <a:bodyPr wrap="square" lIns="0" tIns="45720" rIns="0" bIns="45720" numCol="1" vert="horz" anchor="ctr">
            <a:noAutofit/>
          </a:bodyPr>
          <a:lstStyle/>
          <a:p>
            <a:pPr marL="0" indent="0" rtl="0" algn="ctr" latinLnBrk="0">
              <a:spcBef>
                <a:spcPts val="0"/>
              </a:spcBef>
              <a:spcAft>
                <a:spcPts val="0"/>
              </a:spcAft>
              <a:buFontTx/>
              <a:buNone/>
            </a:pPr>
            <a:r>
              <a:rPr lang="ko-KR" sz="800">
                <a:solidFill>
                  <a:schemeClr val="lt1"/>
                </a:solidFill>
                <a:latin typeface="Malgun Gothic" charset="0"/>
                <a:ea typeface="Malgun Gothic" charset="0"/>
                <a:cs typeface="Malgun Gothic" charset="0"/>
              </a:rPr>
              <a:t>1</a:t>
            </a:r>
            <a:endParaRPr lang="ko-KR" altLang="en-US" sz="800">
              <a:solidFill>
                <a:schemeClr val="lt1"/>
              </a:solidFill>
              <a:latin typeface="Malgun Gothic" charset="0"/>
              <a:ea typeface="Malgun Gothic" charset="0"/>
              <a:cs typeface="Malgun Gothic" charset="0"/>
            </a:endParaRPr>
          </a:p>
        </p:txBody>
      </p:sp>
      <p:sp>
        <p:nvSpPr>
          <p:cNvPr id="1742" name="Google Shape;1742;p31"/>
          <p:cNvSpPr/>
          <p:nvPr/>
        </p:nvSpPr>
        <p:spPr>
          <a:xfrm>
            <a:off x="1473200" y="1753235"/>
            <a:ext cx="179705" cy="179705"/>
          </a:xfrm>
          <a:prstGeom prst="ellipse">
            <a:avLst/>
          </a:prstGeom>
          <a:solidFill>
            <a:srgbClr val="FF5050"/>
          </a:solidFill>
          <a:ln>
            <a:noFill/>
          </a:ln>
        </p:spPr>
        <p:txBody>
          <a:bodyPr anchorCtr="0" anchor="ctr" bIns="45700" lIns="0" spcFirstLastPara="1" rIns="0" wrap="square" tIns="45700">
            <a:noAutofit/>
          </a:bodyPr>
          <a:lstStyle/>
          <a:p>
            <a:pPr indent="0" lvl="0" marL="0" marR="0" rtl="0" algn="ctr">
              <a:spcBef>
                <a:spcPts val="0"/>
              </a:spcBef>
              <a:spcAft>
                <a:spcPts val="0"/>
              </a:spcAft>
              <a:buNone/>
            </a:pPr>
            <a:r>
              <a:rPr lang="ko-KR" sz="800">
                <a:solidFill>
                  <a:schemeClr val="lt1"/>
                </a:solidFill>
                <a:latin typeface="Malgun Gothic"/>
                <a:ea typeface="Malgun Gothic"/>
                <a:cs typeface="Malgun Gothic"/>
                <a:sym typeface="Malgun Gothic"/>
              </a:rPr>
              <a:t>3</a:t>
            </a:r>
            <a:endParaRPr sz="800">
              <a:solidFill>
                <a:schemeClr val="lt1"/>
              </a:solidFill>
              <a:latin typeface="Malgun Gothic"/>
              <a:ea typeface="Malgun Gothic"/>
              <a:cs typeface="Malgun Gothic"/>
              <a:sym typeface="Malgun Gothic"/>
            </a:endParaRPr>
          </a:p>
        </p:txBody>
      </p:sp>
      <p:sp>
        <p:nvSpPr>
          <p:cNvPr id="1743" name="Google Shape;1743;p31"/>
          <p:cNvSpPr/>
          <p:nvPr/>
        </p:nvSpPr>
        <p:spPr>
          <a:xfrm>
            <a:off x="1684655" y="2192655"/>
            <a:ext cx="179705" cy="179705"/>
          </a:xfrm>
          <a:prstGeom prst="ellipse">
            <a:avLst/>
          </a:prstGeom>
          <a:solidFill>
            <a:srgbClr val="FF5050"/>
          </a:solidFill>
          <a:ln>
            <a:noFill/>
          </a:ln>
        </p:spPr>
        <p:txBody>
          <a:bodyPr anchorCtr="0" anchor="ctr" bIns="45700" lIns="0" spcFirstLastPara="1" rIns="0" wrap="square" tIns="45700">
            <a:noAutofit/>
          </a:bodyPr>
          <a:lstStyle/>
          <a:p>
            <a:pPr indent="0" lvl="0" marL="0" marR="0" rtl="0" algn="ctr">
              <a:spcBef>
                <a:spcPts val="0"/>
              </a:spcBef>
              <a:spcAft>
                <a:spcPts val="0"/>
              </a:spcAft>
              <a:buNone/>
            </a:pPr>
            <a:r>
              <a:rPr lang="ko-KR" sz="800">
                <a:solidFill>
                  <a:schemeClr val="lt1"/>
                </a:solidFill>
                <a:latin typeface="Malgun Gothic"/>
                <a:ea typeface="Malgun Gothic"/>
                <a:cs typeface="Malgun Gothic"/>
                <a:sym typeface="Malgun Gothic"/>
              </a:rPr>
              <a:t>3-2</a:t>
            </a:r>
            <a:endParaRPr sz="800">
              <a:solidFill>
                <a:schemeClr val="lt1"/>
              </a:solidFill>
              <a:latin typeface="Malgun Gothic"/>
              <a:ea typeface="Malgun Gothic"/>
              <a:cs typeface="Malgun Gothic"/>
              <a:sym typeface="Malgun Gothic"/>
            </a:endParaRPr>
          </a:p>
        </p:txBody>
      </p:sp>
      <p:sp>
        <p:nvSpPr>
          <p:cNvPr id="1744" name="Google Shape;1744;p31"/>
          <p:cNvSpPr/>
          <p:nvPr/>
        </p:nvSpPr>
        <p:spPr>
          <a:xfrm>
            <a:off x="2218055" y="2192655"/>
            <a:ext cx="179705" cy="179705"/>
          </a:xfrm>
          <a:prstGeom prst="ellipse">
            <a:avLst/>
          </a:prstGeom>
          <a:solidFill>
            <a:srgbClr val="FF5050"/>
          </a:solidFill>
          <a:ln>
            <a:noFill/>
          </a:ln>
        </p:spPr>
        <p:txBody>
          <a:bodyPr anchorCtr="0" anchor="ctr" bIns="45700" lIns="0" spcFirstLastPara="1" rIns="0" wrap="square" tIns="45700">
            <a:noAutofit/>
          </a:bodyPr>
          <a:lstStyle/>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3-3</a:t>
            </a:r>
            <a:endParaRPr sz="800">
              <a:solidFill>
                <a:schemeClr val="lt1"/>
              </a:solidFill>
              <a:latin typeface="Malgun Gothic"/>
              <a:ea typeface="Malgun Gothic"/>
              <a:cs typeface="Malgun Gothic"/>
              <a:sym typeface="Malgun Gothic"/>
            </a:endParaRPr>
          </a:p>
        </p:txBody>
      </p:sp>
      <p:sp>
        <p:nvSpPr>
          <p:cNvPr id="1745" name="Google Shape;1745;p31"/>
          <p:cNvSpPr/>
          <p:nvPr/>
        </p:nvSpPr>
        <p:spPr>
          <a:xfrm>
            <a:off x="4732655" y="2192655"/>
            <a:ext cx="179705" cy="179705"/>
          </a:xfrm>
          <a:prstGeom prst="ellipse">
            <a:avLst/>
          </a:prstGeom>
          <a:solidFill>
            <a:srgbClr val="FF5050"/>
          </a:solidFill>
          <a:ln>
            <a:noFill/>
          </a:ln>
        </p:spPr>
        <p:txBody>
          <a:bodyPr anchorCtr="0" anchor="ctr" bIns="45700" lIns="0" spcFirstLastPara="1" rIns="0" wrap="square" tIns="45700">
            <a:noAutofit/>
          </a:bodyPr>
          <a:lstStyle/>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3-4</a:t>
            </a:r>
            <a:endParaRPr sz="800">
              <a:solidFill>
                <a:schemeClr val="lt1"/>
              </a:solidFill>
              <a:latin typeface="Malgun Gothic"/>
              <a:ea typeface="Malgun Gothic"/>
              <a:cs typeface="Malgun Gothic"/>
              <a:sym typeface="Malgun Gothic"/>
            </a:endParaRPr>
          </a:p>
        </p:txBody>
      </p:sp>
      <p:sp>
        <p:nvSpPr>
          <p:cNvPr id="1747" name="Google Shape;1747;p31"/>
          <p:cNvSpPr>
            <a:spLocks/>
          </p:cNvSpPr>
          <p:nvPr/>
        </p:nvSpPr>
        <p:spPr>
          <a:xfrm rot="0">
            <a:off x="739775" y="1381760"/>
            <a:ext cx="180340" cy="180340"/>
          </a:xfrm>
          <a:prstGeom prst="ellipse"/>
          <a:solidFill>
            <a:srgbClr val="FF5050"/>
          </a:solidFill>
          <a:ln w="0">
            <a:noFill/>
            <a:prstDash/>
          </a:ln>
        </p:spPr>
        <p:txBody>
          <a:bodyPr wrap="square" lIns="0" tIns="45720" rIns="0" bIns="45720" numCol="1" vert="horz" anchor="ctr">
            <a:noAutofit/>
          </a:bodyPr>
          <a:lstStyle/>
          <a:p>
            <a:pPr marL="0" indent="0" rtl="0" algn="ctr" latinLnBrk="0">
              <a:spcBef>
                <a:spcPts val="0"/>
              </a:spcBef>
              <a:spcAft>
                <a:spcPts val="0"/>
              </a:spcAft>
              <a:buFontTx/>
              <a:buNone/>
            </a:pPr>
            <a:r>
              <a:rPr lang="ko-KR" sz="800">
                <a:solidFill>
                  <a:schemeClr val="lt1"/>
                </a:solidFill>
                <a:latin typeface="Malgun Gothic" charset="0"/>
                <a:ea typeface="Malgun Gothic" charset="0"/>
                <a:cs typeface="Malgun Gothic" charset="0"/>
              </a:rPr>
              <a:t>2</a:t>
            </a:r>
            <a:endParaRPr lang="ko-KR" altLang="en-US" sz="800">
              <a:solidFill>
                <a:schemeClr val="lt1"/>
              </a:solidFill>
              <a:latin typeface="Malgun Gothic" charset="0"/>
              <a:ea typeface="Malgun Gothic" charset="0"/>
              <a:cs typeface="Malgun Gothic" charset="0"/>
            </a:endParaRPr>
          </a:p>
        </p:txBody>
      </p:sp>
      <p:sp>
        <p:nvSpPr>
          <p:cNvPr id="1748" name="텍스트 상자 111"/>
          <p:cNvSpPr txBox="1">
            <a:spLocks/>
          </p:cNvSpPr>
          <p:nvPr/>
        </p:nvSpPr>
        <p:spPr>
          <a:xfrm rot="0">
            <a:off x="522605" y="998855"/>
            <a:ext cx="6157595" cy="303530"/>
          </a:xfrm>
          <a:prstGeom prst="rect"/>
          <a:solidFill>
            <a:srgbClr val="595959"/>
          </a:solidFill>
          <a:ln w="9525" cap="flat" cmpd="sng">
            <a:solidFill>
              <a:srgbClr val="595959">
                <a:alpha val="100000"/>
              </a:srgbClr>
            </a:solidFill>
            <a:prstDash val="solid"/>
            <a:round/>
          </a:ln>
        </p:spPr>
        <p:txBody>
          <a:bodyPr wrap="square" lIns="91440" tIns="45720" rIns="91440" bIns="45720" numCol="1" vert="horz" anchor="t">
            <a:spAutoFit/>
          </a:bodyPr>
          <a:lstStyle/>
          <a:p>
            <a:pPr marL="0" indent="0" rtl="0" algn="l" latinLnBrk="0">
              <a:spcBef>
                <a:spcPts val="0"/>
              </a:spcBef>
              <a:spcAft>
                <a:spcPts val="0"/>
              </a:spcAft>
              <a:buFontTx/>
              <a:buNone/>
            </a:pPr>
            <a:endParaRPr lang="ko-KR" altLang="en-US"/>
          </a:p>
        </p:txBody>
      </p:sp>
      <p:sp>
        <p:nvSpPr>
          <p:cNvPr id="1749" name="텍스트 상자 112"/>
          <p:cNvSpPr txBox="1">
            <a:spLocks/>
          </p:cNvSpPr>
          <p:nvPr/>
        </p:nvSpPr>
        <p:spPr>
          <a:xfrm rot="0">
            <a:off x="540385" y="998855"/>
            <a:ext cx="555625" cy="262255"/>
          </a:xfrm>
          <a:prstGeom prst="rect"/>
          <a:noFill/>
          <a:ln w="0">
            <a:noFill/>
            <a:prstDash/>
          </a:ln>
        </p:spPr>
        <p:txBody>
          <a:bodyPr wrap="square" lIns="91440" tIns="45720" rIns="91440" bIns="45720" numCol="1" vert="horz" anchor="t">
            <a:spAutoFit/>
          </a:bodyPr>
          <a:lstStyle/>
          <a:p>
            <a:pPr marL="0" indent="0" rtl="0" algn="ctr" latinLnBrk="0">
              <a:spcBef>
                <a:spcPts val="0"/>
              </a:spcBef>
              <a:spcAft>
                <a:spcPts val="0"/>
              </a:spcAft>
              <a:buFontTx/>
              <a:buNone/>
            </a:pPr>
            <a:r>
              <a:rPr lang="ko-KR" sz="1100">
                <a:solidFill>
                  <a:schemeClr val="lt1"/>
                </a:solidFill>
                <a:latin typeface="Malgun Gothic" charset="0"/>
                <a:ea typeface="Malgun Gothic" charset="0"/>
                <a:cs typeface="Malgun Gothic" charset="0"/>
              </a:rPr>
              <a:t>로고</a:t>
            </a:r>
            <a:endParaRPr lang="ko-KR" altLang="en-US" sz="1100">
              <a:solidFill>
                <a:schemeClr val="lt1"/>
              </a:solidFill>
              <a:latin typeface="Malgun Gothic" charset="0"/>
              <a:ea typeface="Malgun Gothic" charset="0"/>
              <a:cs typeface="Malgun Gothic" charset="0"/>
            </a:endParaRPr>
          </a:p>
        </p:txBody>
      </p:sp>
      <p:sp>
        <p:nvSpPr>
          <p:cNvPr id="1750" name="텍스트 상자 113"/>
          <p:cNvSpPr txBox="1">
            <a:spLocks/>
          </p:cNvSpPr>
          <p:nvPr/>
        </p:nvSpPr>
        <p:spPr>
          <a:xfrm rot="0">
            <a:off x="1673860" y="998855"/>
            <a:ext cx="555625" cy="262255"/>
          </a:xfrm>
          <a:prstGeom prst="rect"/>
          <a:noFill/>
          <a:ln w="0">
            <a:noFill/>
            <a:prstDash/>
          </a:ln>
        </p:spPr>
        <p:txBody>
          <a:bodyPr wrap="square" lIns="91440" tIns="45720" rIns="91440" bIns="45720" numCol="1" vert="horz" anchor="t">
            <a:spAutoFit/>
          </a:bodyPr>
          <a:lstStyle/>
          <a:p>
            <a:pPr marL="0" indent="0" rtl="0" algn="ctr" latinLnBrk="0">
              <a:spcBef>
                <a:spcPts val="0"/>
              </a:spcBef>
              <a:spcAft>
                <a:spcPts val="0"/>
              </a:spcAft>
              <a:buFontTx/>
              <a:buNone/>
            </a:pPr>
            <a:r>
              <a:rPr lang="ko-KR" sz="1100">
                <a:solidFill>
                  <a:schemeClr val="lt1"/>
                </a:solidFill>
                <a:latin typeface="Malgun Gothic" charset="0"/>
                <a:ea typeface="Malgun Gothic" charset="0"/>
                <a:cs typeface="Malgun Gothic" charset="0"/>
              </a:rPr>
              <a:t>뉴스</a:t>
            </a:r>
            <a:endParaRPr lang="ko-KR" altLang="en-US" sz="1100">
              <a:solidFill>
                <a:schemeClr val="lt1"/>
              </a:solidFill>
              <a:latin typeface="Malgun Gothic" charset="0"/>
              <a:ea typeface="Malgun Gothic" charset="0"/>
              <a:cs typeface="Malgun Gothic" charset="0"/>
            </a:endParaRPr>
          </a:p>
        </p:txBody>
      </p:sp>
      <p:sp>
        <p:nvSpPr>
          <p:cNvPr id="1751" name="텍스트 상자 114"/>
          <p:cNvSpPr txBox="1">
            <a:spLocks/>
          </p:cNvSpPr>
          <p:nvPr/>
        </p:nvSpPr>
        <p:spPr>
          <a:xfrm rot="0">
            <a:off x="2319020" y="1003300"/>
            <a:ext cx="555625" cy="262255"/>
          </a:xfrm>
          <a:prstGeom prst="rect"/>
          <a:noFill/>
          <a:ln w="0">
            <a:noFill/>
            <a:prstDash/>
          </a:ln>
        </p:spPr>
        <p:txBody>
          <a:bodyPr wrap="square" lIns="91440" tIns="45720" rIns="91440" bIns="45720" numCol="1" vert="horz" anchor="t">
            <a:spAutoFit/>
          </a:bodyPr>
          <a:lstStyle/>
          <a:p>
            <a:pPr marL="0" indent="0" rtl="0" algn="ctr" latinLnBrk="0">
              <a:spcBef>
                <a:spcPts val="0"/>
              </a:spcBef>
              <a:spcAft>
                <a:spcPts val="0"/>
              </a:spcAft>
              <a:buFontTx/>
              <a:buNone/>
            </a:pPr>
            <a:r>
              <a:rPr lang="ko-KR" sz="1100">
                <a:solidFill>
                  <a:schemeClr val="lt1"/>
                </a:solidFill>
                <a:latin typeface="Malgun Gothic" charset="0"/>
                <a:ea typeface="Malgun Gothic" charset="0"/>
                <a:cs typeface="Malgun Gothic" charset="0"/>
              </a:rPr>
              <a:t>Q&amp;A</a:t>
            </a:r>
            <a:endParaRPr lang="ko-KR" altLang="en-US" sz="1100">
              <a:solidFill>
                <a:schemeClr val="lt1"/>
              </a:solidFill>
              <a:latin typeface="Malgun Gothic" charset="0"/>
              <a:ea typeface="Malgun Gothic" charset="0"/>
              <a:cs typeface="Malgun Gothic" charset="0"/>
            </a:endParaRPr>
          </a:p>
        </p:txBody>
      </p:sp>
      <p:sp>
        <p:nvSpPr>
          <p:cNvPr id="1752" name="텍스트 상자 115"/>
          <p:cNvSpPr txBox="1">
            <a:spLocks/>
          </p:cNvSpPr>
          <p:nvPr/>
        </p:nvSpPr>
        <p:spPr>
          <a:xfrm rot="0">
            <a:off x="6031230" y="998855"/>
            <a:ext cx="648970" cy="262255"/>
          </a:xfrm>
          <a:prstGeom prst="rect"/>
          <a:noFill/>
          <a:ln w="0">
            <a:noFill/>
            <a:prstDash/>
          </a:ln>
        </p:spPr>
        <p:txBody>
          <a:bodyPr wrap="square" lIns="91440" tIns="45720" rIns="91440" bIns="45720" numCol="1" vert="horz" anchor="t">
            <a:spAutoFit/>
          </a:bodyPr>
          <a:lstStyle/>
          <a:p>
            <a:pPr marL="0" indent="0" rtl="0" algn="ctr" latinLnBrk="0">
              <a:spcBef>
                <a:spcPts val="0"/>
              </a:spcBef>
              <a:spcAft>
                <a:spcPts val="0"/>
              </a:spcAft>
              <a:buFontTx/>
              <a:buNone/>
            </a:pPr>
            <a:r>
              <a:rPr lang="ko-KR" sz="1100">
                <a:solidFill>
                  <a:schemeClr val="lt1"/>
                </a:solidFill>
                <a:latin typeface="Malgun Gothic" charset="0"/>
                <a:ea typeface="Malgun Gothic" charset="0"/>
                <a:cs typeface="Malgun Gothic" charset="0"/>
              </a:rPr>
              <a:t>홍길동</a:t>
            </a:r>
            <a:endParaRPr lang="ko-KR" altLang="en-US" sz="1100">
              <a:solidFill>
                <a:schemeClr val="lt1"/>
              </a:solidFill>
              <a:latin typeface="Malgun Gothic" charset="0"/>
              <a:ea typeface="Malgun Gothic" charset="0"/>
              <a:cs typeface="Malgun Gothic" charset="0"/>
            </a:endParaRPr>
          </a:p>
        </p:txBody>
      </p:sp>
      <p:sp>
        <p:nvSpPr>
          <p:cNvPr id="1753" name="텍스트 상자 116"/>
          <p:cNvSpPr txBox="1">
            <a:spLocks/>
          </p:cNvSpPr>
          <p:nvPr/>
        </p:nvSpPr>
        <p:spPr>
          <a:xfrm rot="0">
            <a:off x="1073785" y="998855"/>
            <a:ext cx="555625" cy="262255"/>
          </a:xfrm>
          <a:prstGeom prst="rect"/>
          <a:noFill/>
          <a:ln w="0">
            <a:noFill/>
            <a:prstDash/>
          </a:ln>
        </p:spPr>
        <p:txBody>
          <a:bodyPr wrap="square" lIns="91440" tIns="45720" rIns="91440" bIns="45720" numCol="1" vert="horz" anchor="t">
            <a:spAutoFit/>
          </a:bodyPr>
          <a:lstStyle/>
          <a:p>
            <a:pPr marL="0" indent="0" rtl="0" algn="ctr" latinLnBrk="0">
              <a:spcBef>
                <a:spcPts val="0"/>
              </a:spcBef>
              <a:spcAft>
                <a:spcPts val="0"/>
              </a:spcAft>
              <a:buFontTx/>
              <a:buNone/>
            </a:pPr>
            <a:r>
              <a:rPr lang="ko-KR" sz="1100">
                <a:solidFill>
                  <a:schemeClr val="lt1"/>
                </a:solidFill>
                <a:latin typeface="Malgun Gothic" charset="0"/>
                <a:ea typeface="Malgun Gothic" charset="0"/>
                <a:cs typeface="Malgun Gothic" charset="0"/>
              </a:rPr>
              <a:t>전체</a:t>
            </a:r>
            <a:endParaRPr lang="ko-KR" altLang="en-US" sz="1100">
              <a:solidFill>
                <a:schemeClr val="lt1"/>
              </a:solidFill>
              <a:latin typeface="Malgun Gothic" charset="0"/>
              <a:ea typeface="Malgun Gothic" charset="0"/>
              <a:cs typeface="Malgun Gothic" charset="0"/>
            </a:endParaRPr>
          </a:p>
        </p:txBody>
      </p:sp>
      <p:sp>
        <p:nvSpPr>
          <p:cNvPr id="1754" name="도형 117"/>
          <p:cNvSpPr>
            <a:spLocks/>
          </p:cNvSpPr>
          <p:nvPr/>
        </p:nvSpPr>
        <p:spPr>
          <a:xfrm rot="16200000">
            <a:off x="5930265" y="1116965"/>
            <a:ext cx="80645" cy="144145"/>
          </a:xfrm>
          <a:prstGeom prst="flowChartDelay"/>
          <a:solidFill>
            <a:srgbClr val="7F7F7F"/>
          </a:solidFill>
          <a:ln w="0">
            <a:noFill/>
            <a:prstDash/>
          </a:ln>
        </p:spPr>
        <p:txBody>
          <a:bodyPr wrap="square" lIns="91440" tIns="45720" rIns="91440" bIns="45720" numCol="1" vert="horz" anchor="ctr">
            <a:noAutofit/>
          </a:bodyPr>
          <a:lstStyle/>
          <a:p>
            <a:pPr marL="0" indent="0" rtl="0" algn="ctr" latinLnBrk="0">
              <a:spcBef>
                <a:spcPts val="0"/>
              </a:spcBef>
              <a:spcAft>
                <a:spcPts val="0"/>
              </a:spcAft>
              <a:buFontTx/>
              <a:buNone/>
            </a:pPr>
            <a:endParaRPr lang="ko-KR" altLang="en-US"/>
          </a:p>
        </p:txBody>
      </p:sp>
      <p:sp>
        <p:nvSpPr>
          <p:cNvPr id="1755" name="도형 118"/>
          <p:cNvSpPr>
            <a:spLocks/>
          </p:cNvSpPr>
          <p:nvPr/>
        </p:nvSpPr>
        <p:spPr>
          <a:xfrm rot="0">
            <a:off x="5934075" y="1057275"/>
            <a:ext cx="72390" cy="72390"/>
          </a:xfrm>
          <a:prstGeom prst="ellipse"/>
          <a:solidFill>
            <a:srgbClr val="7F7F7F"/>
          </a:solidFill>
          <a:ln w="0">
            <a:noFill/>
            <a:prstDash/>
          </a:ln>
        </p:spPr>
        <p:txBody>
          <a:bodyPr wrap="square" lIns="91440" tIns="45720" rIns="91440" bIns="45720" numCol="1" vert="horz" anchor="ctr">
            <a:noAutofit/>
          </a:bodyPr>
          <a:lstStyle/>
          <a:p>
            <a:pPr marL="0" indent="0" rtl="0" algn="ctr" latinLnBrk="0">
              <a:spcBef>
                <a:spcPts val="0"/>
              </a:spcBef>
              <a:spcAft>
                <a:spcPts val="0"/>
              </a:spcAft>
              <a:buFontTx/>
              <a:buNone/>
            </a:pPr>
            <a:endParaRPr lang="ko-KR" altLang="en-US"/>
          </a:p>
        </p:txBody>
      </p:sp>
      <p:sp>
        <p:nvSpPr>
          <p:cNvPr id="1756" name="텍스트 상자 266"/>
          <p:cNvSpPr txBox="1">
            <a:spLocks/>
          </p:cNvSpPr>
          <p:nvPr/>
        </p:nvSpPr>
        <p:spPr>
          <a:xfrm rot="0">
            <a:off x="1799590" y="1891030"/>
            <a:ext cx="1797050" cy="245745"/>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1000">
                <a:solidFill>
                  <a:srgbClr val="7F7F7F"/>
                </a:solidFill>
                <a:latin typeface="Malgun Gothic" charset="0"/>
                <a:ea typeface="Malgun Gothic" charset="0"/>
                <a:cs typeface="Malgun Gothic" charset="0"/>
              </a:rPr>
              <a:t>정렬기준 : </a:t>
            </a:r>
            <a:r>
              <a:rPr lang="ko-KR" sz="1000">
                <a:solidFill>
                  <a:srgbClr val="BFBFBF"/>
                </a:solidFill>
                <a:latin typeface="Malgun Gothic" charset="0"/>
                <a:ea typeface="Malgun Gothic" charset="0"/>
                <a:cs typeface="Malgun Gothic" charset="0"/>
              </a:rPr>
              <a:t>구매한 날짜</a:t>
            </a:r>
            <a:endParaRPr lang="ko-KR" altLang="en-US" sz="1000">
              <a:solidFill>
                <a:srgbClr val="BFBFBF"/>
              </a:solidFill>
              <a:latin typeface="Malgun Gothic" charset="0"/>
              <a:ea typeface="Malgun Gothic" charset="0"/>
              <a:cs typeface="Malgun Gothic" charset="0"/>
            </a:endParaRPr>
          </a:p>
        </p:txBody>
      </p:sp>
      <p:sp>
        <p:nvSpPr>
          <p:cNvPr id="1757" name="도형 267"/>
          <p:cNvSpPr>
            <a:spLocks/>
          </p:cNvSpPr>
          <p:nvPr/>
        </p:nvSpPr>
        <p:spPr>
          <a:xfrm rot="13500000">
            <a:off x="3222625" y="1933575"/>
            <a:ext cx="120650" cy="112395"/>
          </a:xfrm>
          <a:prstGeom prst="halfFrame">
            <a:avLst>
              <a:gd name="adj1" fmla="val 4473"/>
              <a:gd name="adj2" fmla="val 6397"/>
            </a:avLst>
          </a:prstGeom>
          <a:solidFill>
            <a:schemeClr val="lt1"/>
          </a:solidFill>
          <a:ln w="0">
            <a:noFill/>
            <a:prstDash/>
          </a:ln>
        </p:spPr>
        <p:txBody>
          <a:bodyPr wrap="square" lIns="0" tIns="45720" rIns="0" bIns="45720" numCol="1" vert="horz" anchor="ctr">
            <a:noAutofit/>
          </a:bodyPr>
          <a:lstStyle/>
          <a:p>
            <a:pPr marL="0" indent="0" rtl="0" algn="ctr" latinLnBrk="0">
              <a:spcBef>
                <a:spcPts val="0"/>
              </a:spcBef>
              <a:spcAft>
                <a:spcPts val="0"/>
              </a:spcAft>
              <a:buFontTx/>
              <a:buNone/>
            </a:pPr>
            <a:endParaRPr lang="ko-KR" altLang="en-US"/>
          </a:p>
        </p:txBody>
      </p:sp>
      <p:sp>
        <p:nvSpPr>
          <p:cNvPr id="1758" name="도형 268"/>
          <p:cNvSpPr>
            <a:spLocks/>
          </p:cNvSpPr>
          <p:nvPr/>
        </p:nvSpPr>
        <p:spPr>
          <a:xfrm rot="0">
            <a:off x="1695450" y="1941195"/>
            <a:ext cx="180340" cy="180340"/>
          </a:xfrm>
          <a:prstGeom prst="ellipse"/>
          <a:solidFill>
            <a:srgbClr val="FF5050"/>
          </a:solidFill>
          <a:ln w="0">
            <a:noFill/>
            <a:prstDash/>
          </a:ln>
        </p:spPr>
        <p:txBody>
          <a:bodyPr wrap="square" lIns="0" tIns="45720" rIns="0" bIns="45720" numCol="1" vert="horz" anchor="ctr">
            <a:noAutofit/>
          </a:bodyPr>
          <a:lstStyle/>
          <a:p>
            <a:pPr marL="0" indent="0" rtl="0" algn="ctr" latinLnBrk="0">
              <a:spcBef>
                <a:spcPts val="0"/>
              </a:spcBef>
              <a:spcAft>
                <a:spcPts val="0"/>
              </a:spcAft>
              <a:buFontTx/>
              <a:buNone/>
            </a:pPr>
            <a:r>
              <a:rPr lang="ko-KR" sz="800">
                <a:solidFill>
                  <a:schemeClr val="lt1"/>
                </a:solidFill>
                <a:latin typeface="Malgun Gothic" charset="0"/>
                <a:ea typeface="Malgun Gothic" charset="0"/>
                <a:cs typeface="Malgun Gothic" charset="0"/>
              </a:rPr>
              <a:t>3-1</a:t>
            </a:r>
            <a:endParaRPr lang="ko-KR" altLang="en-US" sz="800">
              <a:solidFill>
                <a:schemeClr val="lt1"/>
              </a:solidFill>
              <a:latin typeface="Malgun Gothic" charset="0"/>
              <a:ea typeface="Malgun Gothic" charset="0"/>
              <a:cs typeface="Malgun Gothic"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1" name="Shape 1751"/>
        <p:cNvGrpSpPr/>
        <p:nvPr/>
      </p:nvGrpSpPr>
      <p:grpSpPr>
        <a:xfrm>
          <a:off x="0" y="0"/>
          <a:ext cx="0" cy="0"/>
          <a:chOff x="0" y="0"/>
          <a:chExt cx="0" cy="0"/>
        </a:xfrm>
      </p:grpSpPr>
      <p:sp>
        <p:nvSpPr>
          <p:cNvPr id="1752" name="Google Shape;1752;p32"/>
          <p:cNvSpPr/>
          <p:nvPr/>
        </p:nvSpPr>
        <p:spPr>
          <a:xfrm>
            <a:off x="522605" y="1037590"/>
            <a:ext cx="6158865" cy="5271770"/>
          </a:xfrm>
          <a:prstGeom prst="rect">
            <a:avLst/>
          </a:prstGeom>
          <a:solidFill>
            <a:srgbClr val="262626"/>
          </a:solidFill>
          <a:ln cap="flat" cmpd="sng" w="9525">
            <a:solidFill>
              <a:srgbClr val="7F7F7F"/>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l">
              <a:spcBef>
                <a:spcPts val="0"/>
              </a:spcBef>
              <a:spcAft>
                <a:spcPts val="0"/>
              </a:spcAft>
              <a:buNone/>
            </a:pPr>
            <a:r>
              <a:t/>
            </a:r>
            <a:endParaRPr sz="900">
              <a:solidFill>
                <a:schemeClr val="lt1"/>
              </a:solidFill>
              <a:latin typeface="Malgun Gothic"/>
              <a:ea typeface="Malgun Gothic"/>
              <a:cs typeface="Malgun Gothic"/>
              <a:sym typeface="Malgun Gothic"/>
            </a:endParaRPr>
          </a:p>
        </p:txBody>
      </p:sp>
      <p:sp>
        <p:nvSpPr>
          <p:cNvPr id="1753" name="Google Shape;1753;p32"/>
          <p:cNvSpPr/>
          <p:nvPr/>
        </p:nvSpPr>
        <p:spPr>
          <a:xfrm>
            <a:off x="587375" y="2155190"/>
            <a:ext cx="4133215" cy="1413510"/>
          </a:xfrm>
          <a:prstGeom prst="rect">
            <a:avLst/>
          </a:prstGeom>
          <a:solidFill>
            <a:srgbClr val="595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1755" name="Google Shape;1755;p32"/>
          <p:cNvSpPr/>
          <p:nvPr/>
        </p:nvSpPr>
        <p:spPr>
          <a:xfrm>
            <a:off x="8265160" y="95250"/>
            <a:ext cx="1574800" cy="2159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ko-KR" sz="800">
                <a:solidFill>
                  <a:schemeClr val="dk1"/>
                </a:solidFill>
                <a:latin typeface="Malgun Gothic"/>
                <a:ea typeface="Malgun Gothic"/>
                <a:cs typeface="Malgun Gothic"/>
                <a:sym typeface="Malgun Gothic"/>
              </a:rPr>
              <a:t>화면 </a:t>
            </a:r>
            <a:endParaRPr/>
          </a:p>
        </p:txBody>
      </p:sp>
      <p:graphicFrame>
        <p:nvGraphicFramePr>
          <p:cNvPr id="1756" name="Google Shape;1756;p32"/>
          <p:cNvGraphicFramePr/>
          <p:nvPr/>
        </p:nvGraphicFramePr>
        <p:xfrm>
          <a:off x="7243816" y="872716"/>
          <a:ext cx="3000000" cy="3000000"/>
        </p:xfrm>
        <a:graphic>
          <a:graphicData uri="http://schemas.openxmlformats.org/drawingml/2006/table">
            <a:tbl>
              <a:tblPr>
                <a:noFill/>
                <a:tableStyleId>{C556EEEC-F204-40ED-8A43-A9BB3FB26E16}</a:tableStyleId>
              </a:tblPr>
              <a:tblGrid>
                <a:gridCol w="278525"/>
                <a:gridCol w="2309650"/>
              </a:tblGrid>
              <a:tr h="214350">
                <a:tc>
                  <a:txBody>
                    <a:bodyPr/>
                    <a:lstStyle/>
                    <a:p>
                      <a:pPr indent="0" lvl="0" marL="0" marR="0" rtl="0" algn="ctr">
                        <a:lnSpc>
                          <a:spcPct val="100000"/>
                        </a:lnSpc>
                        <a:spcBef>
                          <a:spcPts val="0"/>
                        </a:spcBef>
                        <a:spcAft>
                          <a:spcPts val="0"/>
                        </a:spcAft>
                        <a:buClr>
                          <a:srgbClr val="262626"/>
                        </a:buClr>
                        <a:buSzPts val="800"/>
                        <a:buFont typeface="Malgun Gothic"/>
                        <a:buNone/>
                      </a:pPr>
                      <a:r>
                        <a:rPr b="0" i="0" lang="ko-KR" sz="800" u="none" cap="none" strike="noStrike">
                          <a:solidFill>
                            <a:srgbClr val="262626"/>
                          </a:solidFill>
                          <a:latin typeface="Malgun Gothic"/>
                          <a:ea typeface="Malgun Gothic"/>
                          <a:cs typeface="Malgun Gothic"/>
                          <a:sym typeface="Malgun Gothic"/>
                        </a:rPr>
                        <a:t>1</a:t>
                      </a:r>
                      <a:endParaRPr/>
                    </a:p>
                  </a:txBody>
                  <a:tcPr marT="45750" marB="45750" marR="0" marL="0" anchor="ctr">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l">
                        <a:lnSpc>
                          <a:spcPct val="100000"/>
                        </a:lnSpc>
                        <a:spcBef>
                          <a:spcPts val="200"/>
                        </a:spcBef>
                        <a:spcAft>
                          <a:spcPts val="0"/>
                        </a:spcAft>
                        <a:buClr>
                          <a:srgbClr val="262626"/>
                        </a:buClr>
                        <a:buSzPts val="800"/>
                        <a:buFont typeface="Malgun Gothic"/>
                        <a:buNone/>
                      </a:pPr>
                      <a:r>
                        <a:rPr lang="ko-KR" sz="800">
                          <a:solidFill>
                            <a:srgbClr val="262626"/>
                          </a:solidFill>
                          <a:latin typeface="Malgun Gothic"/>
                          <a:ea typeface="Malgun Gothic"/>
                          <a:cs typeface="Malgun Gothic"/>
                          <a:sym typeface="Malgun Gothic"/>
                        </a:rPr>
                        <a:t>위시리스트 화면</a:t>
                      </a:r>
                      <a:br>
                        <a:rPr lang="ko-KR" sz="800">
                          <a:solidFill>
                            <a:srgbClr val="262626"/>
                          </a:solidFill>
                          <a:latin typeface="Malgun Gothic"/>
                          <a:ea typeface="Malgun Gothic"/>
                          <a:cs typeface="Malgun Gothic"/>
                          <a:sym typeface="Malgun Gothic"/>
                        </a:rPr>
                      </a:br>
                      <a:r>
                        <a:rPr lang="ko-KR" sz="800">
                          <a:solidFill>
                            <a:srgbClr val="262626"/>
                          </a:solidFill>
                          <a:latin typeface="Malgun Gothic"/>
                          <a:ea typeface="Malgun Gothic"/>
                          <a:cs typeface="Malgun Gothic"/>
                          <a:sym typeface="Malgun Gothic"/>
                        </a:rPr>
                        <a:t>구성 : 타이틀, 선택한 위시리스트 목록 컨테이너, 내가 추가한 위시리스트 목록 컨테이너</a:t>
                      </a:r>
                      <a:endParaRPr sz="800">
                        <a:solidFill>
                          <a:srgbClr val="262626"/>
                        </a:solidFill>
                        <a:latin typeface="Malgun Gothic"/>
                        <a:ea typeface="Malgun Gothic"/>
                        <a:cs typeface="Malgun Gothic"/>
                        <a:sym typeface="Malgun Gothic"/>
                      </a:endParaRPr>
                    </a:p>
                  </a:txBody>
                  <a:tcPr marT="45750" marB="45750" marR="0" marL="3600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14350">
                <a:tc>
                  <a:txBody>
                    <a:bodyPr/>
                    <a:lstStyle/>
                    <a:p>
                      <a:pPr indent="0" lvl="0" marL="0" marR="0" rtl="0" algn="ctr">
                        <a:lnSpc>
                          <a:spcPct val="100000"/>
                        </a:lnSpc>
                        <a:spcBef>
                          <a:spcPts val="0"/>
                        </a:spcBef>
                        <a:spcAft>
                          <a:spcPts val="0"/>
                        </a:spcAft>
                        <a:buClr>
                          <a:srgbClr val="262626"/>
                        </a:buClr>
                        <a:buSzPts val="800"/>
                        <a:buFont typeface="Malgun Gothic"/>
                        <a:buNone/>
                      </a:pPr>
                      <a:r>
                        <a:rPr b="0" i="0" lang="ko-KR" sz="800" u="none" cap="none" strike="noStrike">
                          <a:solidFill>
                            <a:srgbClr val="262626"/>
                          </a:solidFill>
                          <a:latin typeface="Malgun Gothic"/>
                          <a:ea typeface="Malgun Gothic"/>
                          <a:cs typeface="Malgun Gothic"/>
                          <a:sym typeface="Malgun Gothic"/>
                        </a:rPr>
                        <a:t>2</a:t>
                      </a:r>
                      <a:endParaRPr b="0" i="0" sz="800" u="none" cap="none" strike="noStrike">
                        <a:solidFill>
                          <a:srgbClr val="262626"/>
                        </a:solidFill>
                        <a:latin typeface="Malgun Gothic"/>
                        <a:ea typeface="Malgun Gothic"/>
                        <a:cs typeface="Malgun Gothic"/>
                        <a:sym typeface="Malgun Gothic"/>
                      </a:endParaRPr>
                    </a:p>
                  </a:txBody>
                  <a:tcPr marT="45750" marB="45750" marR="0" marL="0" anchor="ctr">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262626"/>
                        </a:buClr>
                        <a:buSzPts val="800"/>
                        <a:buFont typeface="Malgun Gothic"/>
                        <a:buNone/>
                      </a:pPr>
                      <a:r>
                        <a:rPr lang="ko-KR" sz="800">
                          <a:solidFill>
                            <a:srgbClr val="262626"/>
                          </a:solidFill>
                          <a:latin typeface="Malgun Gothic"/>
                          <a:ea typeface="Malgun Gothic"/>
                          <a:cs typeface="Malgun Gothic"/>
                          <a:sym typeface="Malgun Gothic"/>
                        </a:rPr>
                        <a:t>선택한 위시리스트 게임들의 정보와 금액을 보여주는 컨테이너</a:t>
                      </a:r>
                      <a:r>
                        <a:rPr b="0" i="0" lang="ko-KR" sz="800" u="none" cap="none" strike="noStrike">
                          <a:solidFill>
                            <a:srgbClr val="262626"/>
                          </a:solidFill>
                          <a:latin typeface="Malgun Gothic"/>
                          <a:ea typeface="Malgun Gothic"/>
                          <a:cs typeface="Malgun Gothic"/>
                          <a:sym typeface="Malgun Gothic"/>
                        </a:rPr>
                        <a:t>(스크롤 이동 시 고정)</a:t>
                      </a:r>
                      <a:endParaRPr sz="800">
                        <a:solidFill>
                          <a:srgbClr val="262626"/>
                        </a:solidFill>
                        <a:latin typeface="Malgun Gothic"/>
                        <a:ea typeface="Malgun Gothic"/>
                        <a:cs typeface="Malgun Gothic"/>
                        <a:sym typeface="Malgun Gothic"/>
                      </a:endParaRPr>
                    </a:p>
                    <a:p>
                      <a:pPr indent="0" lvl="0" marL="0" marR="0" rtl="0" algn="l">
                        <a:lnSpc>
                          <a:spcPct val="100000"/>
                        </a:lnSpc>
                        <a:spcBef>
                          <a:spcPts val="0"/>
                        </a:spcBef>
                        <a:spcAft>
                          <a:spcPts val="0"/>
                        </a:spcAft>
                        <a:buClr>
                          <a:srgbClr val="262626"/>
                        </a:buClr>
                        <a:buSzPts val="800"/>
                        <a:buFont typeface="Malgun Gothic"/>
                        <a:buNone/>
                      </a:pPr>
                      <a:r>
                        <a:rPr lang="ko-KR" sz="800">
                          <a:solidFill>
                            <a:srgbClr val="262626"/>
                          </a:solidFill>
                          <a:latin typeface="Malgun Gothic"/>
                          <a:ea typeface="Malgun Gothic"/>
                          <a:cs typeface="Malgun Gothic"/>
                          <a:sym typeface="Malgun Gothic"/>
                        </a:rPr>
                        <a:t>구성 : 타이틀, 상품 상세, 전체주문금액, 결제버튼</a:t>
                      </a:r>
                      <a:endParaRPr sz="800">
                        <a:solidFill>
                          <a:srgbClr val="262626"/>
                        </a:solidFill>
                        <a:latin typeface="Malgun Gothic"/>
                        <a:ea typeface="Malgun Gothic"/>
                        <a:cs typeface="Malgun Gothic"/>
                        <a:sym typeface="Malgun Gothic"/>
                      </a:endParaRPr>
                    </a:p>
                    <a:p>
                      <a:pPr indent="0" lvl="0" marL="0" marR="0" rtl="0" algn="l">
                        <a:lnSpc>
                          <a:spcPct val="100000"/>
                        </a:lnSpc>
                        <a:spcBef>
                          <a:spcPts val="200"/>
                        </a:spcBef>
                        <a:spcAft>
                          <a:spcPts val="0"/>
                        </a:spcAft>
                        <a:buClr>
                          <a:srgbClr val="262626"/>
                        </a:buClr>
                        <a:buSzPts val="800"/>
                        <a:buFont typeface="Malgun Gothic"/>
                        <a:buNone/>
                      </a:pPr>
                      <a:r>
                        <a:rPr lang="ko-KR" sz="800">
                          <a:solidFill>
                            <a:srgbClr val="262626"/>
                          </a:solidFill>
                          <a:latin typeface="Malgun Gothic"/>
                          <a:ea typeface="Malgun Gothic"/>
                          <a:cs typeface="Malgun Gothic"/>
                          <a:sym typeface="Malgun Gothic"/>
                        </a:rPr>
                        <a:t>기능 : </a:t>
                      </a:r>
                      <a:endParaRPr sz="800">
                        <a:solidFill>
                          <a:srgbClr val="262626"/>
                        </a:solidFill>
                        <a:latin typeface="Malgun Gothic"/>
                        <a:ea typeface="Malgun Gothic"/>
                        <a:cs typeface="Malgun Gothic"/>
                        <a:sym typeface="Malgun Gothic"/>
                      </a:endParaRPr>
                    </a:p>
                    <a:p>
                      <a:pPr indent="0" lvl="0" marL="0" marR="0" rtl="0" algn="l">
                        <a:lnSpc>
                          <a:spcPct val="100000"/>
                        </a:lnSpc>
                        <a:spcBef>
                          <a:spcPts val="200"/>
                        </a:spcBef>
                        <a:spcAft>
                          <a:spcPts val="0"/>
                        </a:spcAft>
                        <a:buClr>
                          <a:srgbClr val="262626"/>
                        </a:buClr>
                        <a:buSzPts val="800"/>
                        <a:buFont typeface="Malgun Gothic"/>
                        <a:buNone/>
                      </a:pPr>
                      <a:r>
                        <a:rPr lang="ko-KR" sz="800">
                          <a:solidFill>
                            <a:srgbClr val="262626"/>
                          </a:solidFill>
                          <a:latin typeface="Malgun Gothic"/>
                          <a:ea typeface="Malgun Gothic"/>
                          <a:cs typeface="Malgun Gothic"/>
                          <a:sym typeface="Malgun Gothic"/>
                        </a:rPr>
                        <a:t>- 2.1 타이틀</a:t>
                      </a:r>
                      <a:endParaRPr sz="800">
                        <a:solidFill>
                          <a:srgbClr val="262626"/>
                        </a:solidFill>
                        <a:latin typeface="Malgun Gothic"/>
                        <a:ea typeface="Malgun Gothic"/>
                        <a:cs typeface="Malgun Gothic"/>
                        <a:sym typeface="Malgun Gothic"/>
                      </a:endParaRPr>
                    </a:p>
                    <a:p>
                      <a:pPr indent="0" lvl="0" marL="0" marR="0" rtl="0" algn="l">
                        <a:lnSpc>
                          <a:spcPct val="100000"/>
                        </a:lnSpc>
                        <a:spcBef>
                          <a:spcPts val="200"/>
                        </a:spcBef>
                        <a:spcAft>
                          <a:spcPts val="0"/>
                        </a:spcAft>
                        <a:buClr>
                          <a:srgbClr val="262626"/>
                        </a:buClr>
                        <a:buSzPts val="800"/>
                        <a:buFont typeface="Malgun Gothic"/>
                        <a:buNone/>
                      </a:pPr>
                      <a:r>
                        <a:rPr lang="ko-KR" sz="800">
                          <a:solidFill>
                            <a:srgbClr val="262626"/>
                          </a:solidFill>
                          <a:latin typeface="Malgun Gothic"/>
                          <a:ea typeface="Malgun Gothic"/>
                          <a:cs typeface="Malgun Gothic"/>
                          <a:sym typeface="Malgun Gothic"/>
                        </a:rPr>
                        <a:t>- 2.2 상품 수, 상품금액, 할인금액을 보여줌</a:t>
                      </a:r>
                      <a:endParaRPr sz="800">
                        <a:solidFill>
                          <a:srgbClr val="262626"/>
                        </a:solidFill>
                        <a:latin typeface="Malgun Gothic"/>
                        <a:ea typeface="Malgun Gothic"/>
                        <a:cs typeface="Malgun Gothic"/>
                        <a:sym typeface="Malgun Gothic"/>
                      </a:endParaRPr>
                    </a:p>
                    <a:p>
                      <a:pPr indent="0" lvl="0" marL="0" marR="0" rtl="0" algn="l">
                        <a:lnSpc>
                          <a:spcPct val="100000"/>
                        </a:lnSpc>
                        <a:spcBef>
                          <a:spcPts val="200"/>
                        </a:spcBef>
                        <a:spcAft>
                          <a:spcPts val="0"/>
                        </a:spcAft>
                        <a:buClr>
                          <a:srgbClr val="262626"/>
                        </a:buClr>
                        <a:buSzPts val="800"/>
                        <a:buFont typeface="Malgun Gothic"/>
                        <a:buNone/>
                      </a:pPr>
                      <a:r>
                        <a:rPr lang="ko-KR" sz="800">
                          <a:solidFill>
                            <a:srgbClr val="262626"/>
                          </a:solidFill>
                          <a:latin typeface="Malgun Gothic"/>
                          <a:ea typeface="Malgun Gothic"/>
                          <a:cs typeface="Malgun Gothic"/>
                          <a:sym typeface="Malgun Gothic"/>
                        </a:rPr>
                        <a:t>- 2.3 전체 주문 금액을 보여줌</a:t>
                      </a:r>
                      <a:endParaRPr sz="800">
                        <a:solidFill>
                          <a:srgbClr val="262626"/>
                        </a:solidFill>
                        <a:latin typeface="Malgun Gothic"/>
                        <a:ea typeface="Malgun Gothic"/>
                        <a:cs typeface="Malgun Gothic"/>
                        <a:sym typeface="Malgun Gothic"/>
                      </a:endParaRPr>
                    </a:p>
                    <a:p>
                      <a:pPr indent="0" lvl="0" marL="0" marR="0" rtl="0" algn="l">
                        <a:lnSpc>
                          <a:spcPct val="100000"/>
                        </a:lnSpc>
                        <a:spcBef>
                          <a:spcPts val="200"/>
                        </a:spcBef>
                        <a:spcAft>
                          <a:spcPts val="0"/>
                        </a:spcAft>
                        <a:buClr>
                          <a:srgbClr val="262626"/>
                        </a:buClr>
                        <a:buSzPts val="800"/>
                        <a:buFont typeface="Malgun Gothic"/>
                        <a:buNone/>
                      </a:pPr>
                      <a:r>
                        <a:rPr lang="ko-KR" sz="800">
                          <a:solidFill>
                            <a:srgbClr val="262626"/>
                          </a:solidFill>
                          <a:latin typeface="Malgun Gothic"/>
                          <a:ea typeface="Malgun Gothic"/>
                          <a:cs typeface="Malgun Gothic"/>
                          <a:sym typeface="Malgun Gothic"/>
                        </a:rPr>
                        <a:t>- 2.4 결제버튼을 누르면 결제페이지로 이동함</a:t>
                      </a:r>
                      <a:endParaRPr sz="800">
                        <a:solidFill>
                          <a:srgbClr val="262626"/>
                        </a:solidFill>
                        <a:latin typeface="Malgun Gothic"/>
                        <a:ea typeface="Malgun Gothic"/>
                        <a:cs typeface="Malgun Gothic"/>
                        <a:sym typeface="Malgun Gothic"/>
                      </a:endParaRPr>
                    </a:p>
                  </a:txBody>
                  <a:tcPr marT="45750" marB="45750" marR="0" marL="3600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23875">
                <a:tc>
                  <a:txBody>
                    <a:bodyPr/>
                    <a:lstStyle/>
                    <a:p>
                      <a:pPr indent="0" lvl="0" marL="0" marR="0" rtl="0" algn="ctr">
                        <a:lnSpc>
                          <a:spcPct val="100000"/>
                        </a:lnSpc>
                        <a:spcBef>
                          <a:spcPts val="0"/>
                        </a:spcBef>
                        <a:spcAft>
                          <a:spcPts val="0"/>
                        </a:spcAft>
                        <a:buClr>
                          <a:srgbClr val="262626"/>
                        </a:buClr>
                        <a:buSzPts val="800"/>
                        <a:buFont typeface="Malgun Gothic"/>
                        <a:buNone/>
                      </a:pPr>
                      <a:r>
                        <a:rPr b="0" i="0" lang="ko-KR" sz="800" u="none" cap="none" strike="noStrike">
                          <a:solidFill>
                            <a:srgbClr val="262626"/>
                          </a:solidFill>
                          <a:latin typeface="Malgun Gothic"/>
                          <a:ea typeface="Malgun Gothic"/>
                          <a:cs typeface="Malgun Gothic"/>
                          <a:sym typeface="Malgun Gothic"/>
                        </a:rPr>
                        <a:t>3</a:t>
                      </a:r>
                      <a:endParaRPr b="0" i="0" sz="800" u="none" cap="none" strike="noStrike">
                        <a:solidFill>
                          <a:srgbClr val="262626"/>
                        </a:solidFill>
                        <a:latin typeface="Malgun Gothic"/>
                        <a:ea typeface="Malgun Gothic"/>
                        <a:cs typeface="Malgun Gothic"/>
                        <a:sym typeface="Malgun Gothic"/>
                      </a:endParaRPr>
                    </a:p>
                  </a:txBody>
                  <a:tcPr marT="45750" marB="45750" marR="0" marL="0" anchor="ctr">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262626"/>
                        </a:buClr>
                        <a:buSzPts val="800"/>
                        <a:buFont typeface="Malgun Gothic"/>
                        <a:buNone/>
                      </a:pPr>
                      <a:r>
                        <a:rPr lang="ko-KR" sz="800">
                          <a:solidFill>
                            <a:srgbClr val="262626"/>
                          </a:solidFill>
                          <a:latin typeface="Malgun Gothic"/>
                          <a:ea typeface="Malgun Gothic"/>
                          <a:cs typeface="Malgun Gothic"/>
                          <a:sym typeface="Malgun Gothic"/>
                        </a:rPr>
                        <a:t>내가 추가한 위시 리스트 목록 컨테이너</a:t>
                      </a:r>
                      <a:br>
                        <a:rPr lang="ko-KR" sz="800">
                          <a:solidFill>
                            <a:srgbClr val="262626"/>
                          </a:solidFill>
                          <a:latin typeface="Malgun Gothic"/>
                          <a:ea typeface="Malgun Gothic"/>
                          <a:cs typeface="Malgun Gothic"/>
                          <a:sym typeface="Malgun Gothic"/>
                        </a:rPr>
                      </a:br>
                      <a:r>
                        <a:rPr lang="ko-KR" sz="800">
                          <a:solidFill>
                            <a:srgbClr val="262626"/>
                          </a:solidFill>
                          <a:latin typeface="Malgun Gothic"/>
                          <a:ea typeface="Malgun Gothic"/>
                          <a:cs typeface="Malgun Gothic"/>
                          <a:sym typeface="Malgun Gothic"/>
                        </a:rPr>
                        <a:t>구성 : 타이틀, 정렬기준 선택 박스, 게임 이미지, 게임정보, 삭제 버튼</a:t>
                      </a:r>
                      <a:endParaRPr sz="800">
                        <a:solidFill>
                          <a:srgbClr val="262626"/>
                        </a:solidFill>
                        <a:latin typeface="Malgun Gothic"/>
                        <a:ea typeface="Malgun Gothic"/>
                        <a:cs typeface="Malgun Gothic"/>
                        <a:sym typeface="Malgun Gothic"/>
                      </a:endParaRPr>
                    </a:p>
                    <a:p>
                      <a:pPr indent="0" lvl="0" marL="0" marR="0" rtl="0" algn="l">
                        <a:lnSpc>
                          <a:spcPct val="100000"/>
                        </a:lnSpc>
                        <a:spcBef>
                          <a:spcPts val="0"/>
                        </a:spcBef>
                        <a:spcAft>
                          <a:spcPts val="0"/>
                        </a:spcAft>
                        <a:buClr>
                          <a:srgbClr val="262626"/>
                        </a:buClr>
                        <a:buSzPts val="800"/>
                        <a:buFont typeface="Malgun Gothic"/>
                        <a:buNone/>
                      </a:pPr>
                      <a:r>
                        <a:rPr lang="ko-KR" sz="800">
                          <a:solidFill>
                            <a:srgbClr val="262626"/>
                          </a:solidFill>
                          <a:latin typeface="Malgun Gothic"/>
                          <a:ea typeface="Malgun Gothic"/>
                          <a:cs typeface="Malgun Gothic"/>
                          <a:sym typeface="Malgun Gothic"/>
                        </a:rPr>
                        <a:t>기능 : </a:t>
                      </a:r>
                      <a:br>
                        <a:rPr lang="ko-KR" sz="800">
                          <a:solidFill>
                            <a:srgbClr val="262626"/>
                          </a:solidFill>
                          <a:latin typeface="Malgun Gothic"/>
                          <a:ea typeface="Malgun Gothic"/>
                          <a:cs typeface="Malgun Gothic"/>
                          <a:sym typeface="Malgun Gothic"/>
                        </a:rPr>
                      </a:br>
                      <a:r>
                        <a:rPr lang="ko-KR" sz="800">
                          <a:solidFill>
                            <a:srgbClr val="262626"/>
                          </a:solidFill>
                          <a:latin typeface="Malgun Gothic"/>
                          <a:ea typeface="Malgun Gothic"/>
                          <a:cs typeface="Malgun Gothic"/>
                          <a:sym typeface="Malgun Gothic"/>
                        </a:rPr>
                        <a:t>- 3.1 타이틀</a:t>
                      </a:r>
                      <a:br>
                        <a:rPr lang="ko-KR" sz="800">
                          <a:solidFill>
                            <a:srgbClr val="262626"/>
                          </a:solidFill>
                          <a:latin typeface="Malgun Gothic"/>
                          <a:ea typeface="Malgun Gothic"/>
                          <a:cs typeface="Malgun Gothic"/>
                          <a:sym typeface="Malgun Gothic"/>
                        </a:rPr>
                      </a:br>
                      <a:r>
                        <a:rPr lang="ko-KR" sz="800">
                          <a:solidFill>
                            <a:srgbClr val="262626"/>
                          </a:solidFill>
                          <a:latin typeface="Malgun Gothic"/>
                          <a:ea typeface="Malgun Gothic"/>
                          <a:cs typeface="Malgun Gothic"/>
                          <a:sym typeface="Malgun Gothic"/>
                        </a:rPr>
                        <a:t>- 3.2 </a:t>
                      </a:r>
                      <a:r>
                        <a:rPr b="0" i="0" lang="ko-KR" sz="800" u="none" cap="none" strike="noStrike">
                          <a:solidFill>
                            <a:srgbClr val="262626"/>
                          </a:solidFill>
                          <a:latin typeface="Malgun Gothic"/>
                          <a:ea typeface="Malgun Gothic"/>
                          <a:cs typeface="Malgun Gothic"/>
                          <a:sym typeface="Malgun Gothic"/>
                        </a:rPr>
                        <a:t>정렬기준 선택 박스</a:t>
                      </a:r>
                      <a:endParaRPr b="0" i="0" sz="800" u="none" cap="none" strike="noStrike">
                        <a:solidFill>
                          <a:srgbClr val="262626"/>
                        </a:solidFill>
                        <a:latin typeface="Malgun Gothic"/>
                        <a:ea typeface="Malgun Gothic"/>
                        <a:cs typeface="Malgun Gothic"/>
                        <a:sym typeface="Malgun Gothic"/>
                      </a:endParaRPr>
                    </a:p>
                    <a:p>
                      <a:pPr indent="0" lvl="0" marL="0" marR="0" rtl="0" algn="l">
                        <a:lnSpc>
                          <a:spcPct val="100000"/>
                        </a:lnSpc>
                        <a:spcBef>
                          <a:spcPts val="200"/>
                        </a:spcBef>
                        <a:spcAft>
                          <a:spcPts val="0"/>
                        </a:spcAft>
                        <a:buClr>
                          <a:srgbClr val="262626"/>
                        </a:buClr>
                        <a:buSzPts val="800"/>
                        <a:buFont typeface="Malgun Gothic"/>
                        <a:buNone/>
                      </a:pPr>
                      <a:r>
                        <a:rPr b="0" i="0" lang="ko-KR" sz="800" u="none" cap="none" strike="noStrike">
                          <a:solidFill>
                            <a:srgbClr val="262626"/>
                          </a:solidFill>
                          <a:latin typeface="Malgun Gothic"/>
                          <a:ea typeface="Malgun Gothic"/>
                          <a:cs typeface="Malgun Gothic"/>
                          <a:sym typeface="Malgun Gothic"/>
                        </a:rPr>
                        <a:t>-최근등록순(기본)</a:t>
                      </a:r>
                      <a:endParaRPr b="0" i="0" sz="800" u="none" cap="none" strike="noStrike">
                        <a:solidFill>
                          <a:srgbClr val="262626"/>
                        </a:solidFill>
                        <a:latin typeface="Malgun Gothic"/>
                        <a:ea typeface="Malgun Gothic"/>
                        <a:cs typeface="Malgun Gothic"/>
                        <a:sym typeface="Malgun Gothic"/>
                      </a:endParaRPr>
                    </a:p>
                    <a:p>
                      <a:pPr indent="0" lvl="0" marL="0" marR="0" rtl="0" algn="l">
                        <a:lnSpc>
                          <a:spcPct val="100000"/>
                        </a:lnSpc>
                        <a:spcBef>
                          <a:spcPts val="200"/>
                        </a:spcBef>
                        <a:spcAft>
                          <a:spcPts val="0"/>
                        </a:spcAft>
                        <a:buClr>
                          <a:srgbClr val="262626"/>
                        </a:buClr>
                        <a:buSzPts val="800"/>
                        <a:buFont typeface="Malgun Gothic"/>
                        <a:buNone/>
                      </a:pPr>
                      <a:r>
                        <a:rPr b="0" i="0" lang="ko-KR" sz="800" u="none" cap="none" strike="noStrike">
                          <a:solidFill>
                            <a:srgbClr val="262626"/>
                          </a:solidFill>
                          <a:latin typeface="Malgun Gothic"/>
                          <a:ea typeface="Malgun Gothic"/>
                          <a:cs typeface="Malgun Gothic"/>
                          <a:sym typeface="Malgun Gothic"/>
                        </a:rPr>
                        <a:t>-인기순</a:t>
                      </a:r>
                      <a:endParaRPr/>
                    </a:p>
                    <a:p>
                      <a:pPr indent="0" lvl="0" marL="0" marR="0" rtl="0" algn="l">
                        <a:lnSpc>
                          <a:spcPct val="100000"/>
                        </a:lnSpc>
                        <a:spcBef>
                          <a:spcPts val="200"/>
                        </a:spcBef>
                        <a:spcAft>
                          <a:spcPts val="0"/>
                        </a:spcAft>
                        <a:buClr>
                          <a:srgbClr val="262626"/>
                        </a:buClr>
                        <a:buSzPts val="800"/>
                        <a:buFont typeface="Malgun Gothic"/>
                        <a:buNone/>
                      </a:pPr>
                      <a:r>
                        <a:rPr b="0" i="0" lang="ko-KR" sz="800" u="none" cap="none" strike="noStrike">
                          <a:solidFill>
                            <a:srgbClr val="262626"/>
                          </a:solidFill>
                          <a:latin typeface="Malgun Gothic"/>
                          <a:ea typeface="Malgun Gothic"/>
                          <a:cs typeface="Malgun Gothic"/>
                          <a:sym typeface="Malgun Gothic"/>
                        </a:rPr>
                        <a:t>-가나다순</a:t>
                      </a:r>
                      <a:endParaRPr/>
                    </a:p>
                    <a:p>
                      <a:pPr indent="0" lvl="0" marL="0" marR="0" rtl="0" algn="l">
                        <a:lnSpc>
                          <a:spcPct val="100000"/>
                        </a:lnSpc>
                        <a:spcBef>
                          <a:spcPts val="200"/>
                        </a:spcBef>
                        <a:spcAft>
                          <a:spcPts val="0"/>
                        </a:spcAft>
                        <a:buClr>
                          <a:srgbClr val="262626"/>
                        </a:buClr>
                        <a:buSzPts val="800"/>
                        <a:buFont typeface="Malgun Gothic"/>
                        <a:buNone/>
                      </a:pPr>
                      <a:r>
                        <a:rPr b="0" i="0" lang="ko-KR" sz="800" u="none" cap="none" strike="noStrike">
                          <a:solidFill>
                            <a:srgbClr val="262626"/>
                          </a:solidFill>
                          <a:latin typeface="Malgun Gothic"/>
                          <a:ea typeface="Malgun Gothic"/>
                          <a:cs typeface="Malgun Gothic"/>
                          <a:sym typeface="Malgun Gothic"/>
                        </a:rPr>
                        <a:t>-가격오름차순</a:t>
                      </a:r>
                      <a:endParaRPr/>
                    </a:p>
                    <a:p>
                      <a:pPr indent="0" lvl="0" marL="0" marR="0" rtl="0" algn="l">
                        <a:lnSpc>
                          <a:spcPct val="100000"/>
                        </a:lnSpc>
                        <a:spcBef>
                          <a:spcPts val="200"/>
                        </a:spcBef>
                        <a:spcAft>
                          <a:spcPts val="0"/>
                        </a:spcAft>
                        <a:buClr>
                          <a:srgbClr val="262626"/>
                        </a:buClr>
                        <a:buSzPts val="800"/>
                        <a:buFont typeface="Malgun Gothic"/>
                        <a:buNone/>
                      </a:pPr>
                      <a:r>
                        <a:rPr b="0" i="0" lang="ko-KR" sz="800" u="none" cap="none" strike="noStrike">
                          <a:solidFill>
                            <a:srgbClr val="262626"/>
                          </a:solidFill>
                          <a:latin typeface="Malgun Gothic"/>
                          <a:ea typeface="Malgun Gothic"/>
                          <a:cs typeface="Malgun Gothic"/>
                          <a:sym typeface="Malgun Gothic"/>
                        </a:rPr>
                        <a:t>-가격내림차순</a:t>
                      </a:r>
                      <a:endParaRPr/>
                    </a:p>
                    <a:p>
                      <a:pPr indent="0" lvl="0" marL="0" marR="0" rtl="0" algn="l">
                        <a:lnSpc>
                          <a:spcPct val="100000"/>
                        </a:lnSpc>
                        <a:spcBef>
                          <a:spcPts val="200"/>
                        </a:spcBef>
                        <a:spcAft>
                          <a:spcPts val="0"/>
                        </a:spcAft>
                        <a:buClr>
                          <a:srgbClr val="262626"/>
                        </a:buClr>
                        <a:buSzPts val="800"/>
                        <a:buFont typeface="Malgun Gothic"/>
                        <a:buNone/>
                      </a:pPr>
                      <a:r>
                        <a:rPr b="0" i="0" lang="ko-KR" sz="800" u="none" cap="none" strike="noStrike">
                          <a:solidFill>
                            <a:srgbClr val="262626"/>
                          </a:solidFill>
                          <a:latin typeface="Malgun Gothic"/>
                          <a:ea typeface="Malgun Gothic"/>
                          <a:cs typeface="Malgun Gothic"/>
                          <a:sym typeface="Malgun Gothic"/>
                        </a:rPr>
                        <a:t>-할인율 높은순</a:t>
                      </a:r>
                      <a:endParaRPr b="0" i="0" sz="800" u="none" cap="none" strike="noStrike">
                        <a:solidFill>
                          <a:srgbClr val="262626"/>
                        </a:solidFill>
                        <a:latin typeface="Malgun Gothic"/>
                        <a:ea typeface="Malgun Gothic"/>
                        <a:cs typeface="Malgun Gothic"/>
                        <a:sym typeface="Malgun Gothic"/>
                      </a:endParaRPr>
                    </a:p>
                    <a:p>
                      <a:pPr indent="0" lvl="0" marL="0" marR="0" rtl="0" algn="l">
                        <a:lnSpc>
                          <a:spcPct val="100000"/>
                        </a:lnSpc>
                        <a:spcBef>
                          <a:spcPts val="200"/>
                        </a:spcBef>
                        <a:spcAft>
                          <a:spcPts val="0"/>
                        </a:spcAft>
                        <a:buClr>
                          <a:srgbClr val="262626"/>
                        </a:buClr>
                        <a:buSzPts val="800"/>
                        <a:buFont typeface="Malgun Gothic"/>
                        <a:buNone/>
                      </a:pPr>
                      <a:r>
                        <a:rPr lang="ko-KR" sz="800">
                          <a:solidFill>
                            <a:srgbClr val="262626"/>
                          </a:solidFill>
                          <a:latin typeface="Malgun Gothic"/>
                          <a:ea typeface="Malgun Gothic"/>
                          <a:cs typeface="Malgun Gothic"/>
                          <a:sym typeface="Malgun Gothic"/>
                        </a:rPr>
                        <a:t>- 3.3 상품이미지</a:t>
                      </a:r>
                      <a:br>
                        <a:rPr lang="ko-KR" sz="800">
                          <a:solidFill>
                            <a:srgbClr val="262626"/>
                          </a:solidFill>
                          <a:latin typeface="Malgun Gothic"/>
                          <a:ea typeface="Malgun Gothic"/>
                          <a:cs typeface="Malgun Gothic"/>
                          <a:sym typeface="Malgun Gothic"/>
                        </a:rPr>
                      </a:br>
                      <a:r>
                        <a:rPr lang="ko-KR" sz="800">
                          <a:solidFill>
                            <a:srgbClr val="262626"/>
                          </a:solidFill>
                          <a:latin typeface="Malgun Gothic"/>
                          <a:ea typeface="Malgun Gothic"/>
                          <a:cs typeface="Malgun Gothic"/>
                          <a:sym typeface="Malgun Gothic"/>
                        </a:rPr>
                        <a:t>- 3.4 게임명, 게임사, 할인율, 가격 or 세일가격 을 보여줌</a:t>
                      </a:r>
                      <a:br>
                        <a:rPr lang="ko-KR" sz="800">
                          <a:solidFill>
                            <a:srgbClr val="262626"/>
                          </a:solidFill>
                          <a:latin typeface="Malgun Gothic"/>
                          <a:ea typeface="Malgun Gothic"/>
                          <a:cs typeface="Malgun Gothic"/>
                          <a:sym typeface="Malgun Gothic"/>
                        </a:rPr>
                      </a:br>
                      <a:r>
                        <a:rPr lang="ko-KR" sz="800">
                          <a:solidFill>
                            <a:srgbClr val="262626"/>
                          </a:solidFill>
                          <a:latin typeface="Malgun Gothic"/>
                          <a:ea typeface="Malgun Gothic"/>
                          <a:cs typeface="Malgun Gothic"/>
                          <a:sym typeface="Malgun Gothic"/>
                        </a:rPr>
                        <a:t>- 3.5 삭제버튼을 누르면 위시리스트 목록에서 게임이 삭제됨</a:t>
                      </a:r>
                      <a:endParaRPr sz="800">
                        <a:solidFill>
                          <a:srgbClr val="262626"/>
                        </a:solidFill>
                        <a:latin typeface="Malgun Gothic"/>
                        <a:ea typeface="Malgun Gothic"/>
                        <a:cs typeface="Malgun Gothic"/>
                        <a:sym typeface="Malgun Gothic"/>
                      </a:endParaRPr>
                    </a:p>
                    <a:p>
                      <a:pPr indent="0" lvl="0" marL="0" marR="0" rtl="0" algn="l">
                        <a:lnSpc>
                          <a:spcPct val="100000"/>
                        </a:lnSpc>
                        <a:spcBef>
                          <a:spcPts val="200"/>
                        </a:spcBef>
                        <a:spcAft>
                          <a:spcPts val="0"/>
                        </a:spcAft>
                        <a:buClr>
                          <a:schemeClr val="dk1"/>
                        </a:buClr>
                        <a:buSzPts val="800"/>
                        <a:buFont typeface="Malgun Gothic"/>
                        <a:buNone/>
                      </a:pPr>
                      <a:r>
                        <a:t/>
                      </a:r>
                      <a:endParaRPr sz="800">
                        <a:solidFill>
                          <a:srgbClr val="262626"/>
                        </a:solidFill>
                        <a:latin typeface="Malgun Gothic"/>
                        <a:ea typeface="Malgun Gothic"/>
                        <a:cs typeface="Malgun Gothic"/>
                        <a:sym typeface="Malgun Gothic"/>
                      </a:endParaRPr>
                    </a:p>
                  </a:txBody>
                  <a:tcPr marT="45750" marB="45750" marR="0" marL="3600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bl>
          </a:graphicData>
        </a:graphic>
      </p:graphicFrame>
      <p:sp>
        <p:nvSpPr>
          <p:cNvPr id="1761" name="Google Shape;1761;p32"/>
          <p:cNvSpPr/>
          <p:nvPr/>
        </p:nvSpPr>
        <p:spPr>
          <a:xfrm>
            <a:off x="4413250" y="95250"/>
            <a:ext cx="2736215" cy="2159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ko-KR" sz="800">
                <a:solidFill>
                  <a:schemeClr val="dk1"/>
                </a:solidFill>
                <a:latin typeface="Malgun Gothic"/>
                <a:ea typeface="Malgun Gothic"/>
                <a:cs typeface="Malgun Gothic"/>
                <a:sym typeface="Malgun Gothic"/>
              </a:rPr>
              <a:t>위시리스트(로그인)</a:t>
            </a:r>
            <a:endParaRPr sz="800">
              <a:solidFill>
                <a:schemeClr val="dk1"/>
              </a:solidFill>
              <a:latin typeface="Malgun Gothic"/>
              <a:ea typeface="Malgun Gothic"/>
              <a:cs typeface="Malgun Gothic"/>
              <a:sym typeface="Malgun Gothic"/>
            </a:endParaRPr>
          </a:p>
        </p:txBody>
      </p:sp>
      <p:sp>
        <p:nvSpPr>
          <p:cNvPr id="1762" name="Google Shape;1762;p32"/>
          <p:cNvSpPr/>
          <p:nvPr/>
        </p:nvSpPr>
        <p:spPr>
          <a:xfrm>
            <a:off x="956310" y="324485"/>
            <a:ext cx="2736215" cy="215900"/>
          </a:xfrm>
          <a:prstGeom prst="rect">
            <a:avLst/>
          </a:prstGeom>
          <a:noFill/>
          <a:ln>
            <a:noFill/>
          </a:ln>
        </p:spPr>
        <p:txBody>
          <a:bodyPr anchorCtr="0" anchor="ctr" bIns="72000" lIns="91425" spcFirstLastPara="1" rIns="91425" wrap="square" tIns="72000">
            <a:noAutofit/>
          </a:bodyPr>
          <a:lstStyle/>
          <a:p>
            <a:pPr indent="0" lvl="0" marL="0" marR="0" rtl="0" algn="l">
              <a:spcBef>
                <a:spcPts val="0"/>
              </a:spcBef>
              <a:spcAft>
                <a:spcPts val="0"/>
              </a:spcAft>
              <a:buNone/>
            </a:pPr>
            <a:r>
              <a:rPr lang="ko-KR" sz="800">
                <a:solidFill>
                  <a:schemeClr val="dk1"/>
                </a:solidFill>
                <a:latin typeface="Malgun Gothic"/>
                <a:ea typeface="Malgun Gothic"/>
                <a:cs typeface="Malgun Gothic"/>
                <a:sym typeface="Malgun Gothic"/>
              </a:rPr>
              <a:t>메인 화면 &gt; 마이페이지 &gt; 위시리스트</a:t>
            </a:r>
            <a:endParaRPr sz="800">
              <a:solidFill>
                <a:schemeClr val="dk1"/>
              </a:solidFill>
              <a:latin typeface="Malgun Gothic"/>
              <a:ea typeface="Malgun Gothic"/>
              <a:cs typeface="Malgun Gothic"/>
              <a:sym typeface="Malgun Gothic"/>
            </a:endParaRPr>
          </a:p>
        </p:txBody>
      </p:sp>
      <p:sp>
        <p:nvSpPr>
          <p:cNvPr id="1763" name="Google Shape;1763;p32"/>
          <p:cNvSpPr/>
          <p:nvPr/>
        </p:nvSpPr>
        <p:spPr>
          <a:xfrm>
            <a:off x="956310" y="95250"/>
            <a:ext cx="2736215" cy="2159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ko-KR" sz="800">
                <a:solidFill>
                  <a:schemeClr val="dk1"/>
                </a:solidFill>
                <a:latin typeface="Malgun Gothic"/>
                <a:ea typeface="Malgun Gothic"/>
                <a:cs typeface="Malgun Gothic"/>
                <a:sym typeface="Malgun Gothic"/>
              </a:rPr>
              <a:t>web_02</a:t>
            </a:r>
            <a:endParaRPr sz="800">
              <a:solidFill>
                <a:schemeClr val="dk1"/>
              </a:solidFill>
              <a:latin typeface="Malgun Gothic"/>
              <a:ea typeface="Malgun Gothic"/>
              <a:cs typeface="Malgun Gothic"/>
              <a:sym typeface="Malgun Gothic"/>
            </a:endParaRPr>
          </a:p>
        </p:txBody>
      </p:sp>
      <p:sp>
        <p:nvSpPr>
          <p:cNvPr id="1764" name="Google Shape;1764;p32"/>
          <p:cNvSpPr/>
          <p:nvPr/>
        </p:nvSpPr>
        <p:spPr>
          <a:xfrm>
            <a:off x="522605" y="5776595"/>
            <a:ext cx="6156960" cy="532765"/>
          </a:xfrm>
          <a:prstGeom prst="rect">
            <a:avLst/>
          </a:prstGeom>
          <a:solidFill>
            <a:srgbClr val="3F3F3F"/>
          </a:solidFill>
          <a:ln cap="flat" cmpd="sng" w="9525">
            <a:solidFill>
              <a:srgbClr val="7F7F7F"/>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t/>
            </a:r>
            <a:endParaRPr sz="900">
              <a:solidFill>
                <a:srgbClr val="3F3F3F"/>
              </a:solidFill>
              <a:latin typeface="Malgun Gothic"/>
              <a:ea typeface="Malgun Gothic"/>
              <a:cs typeface="Malgun Gothic"/>
              <a:sym typeface="Malgun Gothic"/>
            </a:endParaRPr>
          </a:p>
        </p:txBody>
      </p:sp>
      <p:sp>
        <p:nvSpPr>
          <p:cNvPr id="1765" name="Google Shape;1765;p32"/>
          <p:cNvSpPr txBox="1"/>
          <p:nvPr/>
        </p:nvSpPr>
        <p:spPr>
          <a:xfrm>
            <a:off x="604520" y="5808980"/>
            <a:ext cx="5777230" cy="2000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700">
                <a:solidFill>
                  <a:srgbClr val="F2F2F2"/>
                </a:solidFill>
                <a:latin typeface="Malgun Gothic"/>
                <a:ea typeface="Malgun Gothic"/>
                <a:cs typeface="Malgun Gothic"/>
                <a:sym typeface="Malgun Gothic"/>
              </a:rPr>
              <a:t>회사소개</a:t>
            </a:r>
            <a:endParaRPr sz="700">
              <a:solidFill>
                <a:srgbClr val="F2F2F2"/>
              </a:solidFill>
              <a:latin typeface="Malgun Gothic"/>
              <a:ea typeface="Malgun Gothic"/>
              <a:cs typeface="Malgun Gothic"/>
              <a:sym typeface="Malgun Gothic"/>
            </a:endParaRPr>
          </a:p>
        </p:txBody>
      </p:sp>
      <p:sp>
        <p:nvSpPr>
          <p:cNvPr id="1766" name="Google Shape;1766;p32"/>
          <p:cNvSpPr txBox="1"/>
          <p:nvPr/>
        </p:nvSpPr>
        <p:spPr>
          <a:xfrm>
            <a:off x="563880" y="6042660"/>
            <a:ext cx="5777230" cy="2000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700">
                <a:solidFill>
                  <a:srgbClr val="F2F2F2"/>
                </a:solidFill>
                <a:latin typeface="Malgun Gothic"/>
                <a:ea typeface="Malgun Gothic"/>
                <a:cs typeface="Malgun Gothic"/>
                <a:sym typeface="Malgun Gothic"/>
              </a:rPr>
              <a:t>이용약관        개인정보처리방침  스토어 환불 정책</a:t>
            </a:r>
            <a:endParaRPr sz="700">
              <a:solidFill>
                <a:srgbClr val="F2F2F2"/>
              </a:solidFill>
              <a:latin typeface="Malgun Gothic"/>
              <a:ea typeface="Malgun Gothic"/>
              <a:cs typeface="Malgun Gothic"/>
              <a:sym typeface="Malgun Gothic"/>
            </a:endParaRPr>
          </a:p>
        </p:txBody>
      </p:sp>
      <p:sp>
        <p:nvSpPr>
          <p:cNvPr id="1767" name="Google Shape;1767;p32"/>
          <p:cNvSpPr/>
          <p:nvPr/>
        </p:nvSpPr>
        <p:spPr>
          <a:xfrm>
            <a:off x="735965" y="2222500"/>
            <a:ext cx="424180" cy="426085"/>
          </a:xfrm>
          <a:prstGeom prst="rect">
            <a:avLst/>
          </a:prstGeom>
          <a:noFill/>
          <a:ln cap="flat" cmpd="sng" w="9525">
            <a:solidFill>
              <a:srgbClr val="7F7F7F"/>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t/>
            </a:r>
            <a:endParaRPr sz="900">
              <a:solidFill>
                <a:srgbClr val="3F3F3F"/>
              </a:solidFill>
              <a:latin typeface="Malgun Gothic"/>
              <a:ea typeface="Malgun Gothic"/>
              <a:cs typeface="Malgun Gothic"/>
              <a:sym typeface="Malgun Gothic"/>
            </a:endParaRPr>
          </a:p>
        </p:txBody>
      </p:sp>
      <p:sp>
        <p:nvSpPr>
          <p:cNvPr id="1768" name="Google Shape;1768;p32"/>
          <p:cNvSpPr txBox="1"/>
          <p:nvPr/>
        </p:nvSpPr>
        <p:spPr>
          <a:xfrm>
            <a:off x="544830" y="1318895"/>
            <a:ext cx="1167765" cy="2616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ko-KR" sz="1100">
                <a:solidFill>
                  <a:schemeClr val="lt1"/>
                </a:solidFill>
                <a:latin typeface="Malgun Gothic"/>
                <a:ea typeface="Malgun Gothic"/>
                <a:cs typeface="Malgun Gothic"/>
                <a:sym typeface="Malgun Gothic"/>
              </a:rPr>
              <a:t>위시리스트</a:t>
            </a:r>
            <a:endParaRPr sz="1100">
              <a:solidFill>
                <a:schemeClr val="lt1"/>
              </a:solidFill>
              <a:latin typeface="Malgun Gothic"/>
              <a:ea typeface="Malgun Gothic"/>
              <a:cs typeface="Malgun Gothic"/>
              <a:sym typeface="Malgun Gothic"/>
            </a:endParaRPr>
          </a:p>
        </p:txBody>
      </p:sp>
      <p:sp>
        <p:nvSpPr>
          <p:cNvPr id="1769" name="Google Shape;1769;p32"/>
          <p:cNvSpPr txBox="1"/>
          <p:nvPr/>
        </p:nvSpPr>
        <p:spPr>
          <a:xfrm>
            <a:off x="678815" y="2303780"/>
            <a:ext cx="530860" cy="2305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900">
                <a:solidFill>
                  <a:schemeClr val="lt1"/>
                </a:solidFill>
                <a:latin typeface="Malgun Gothic"/>
                <a:ea typeface="Malgun Gothic"/>
                <a:cs typeface="Malgun Gothic"/>
                <a:sym typeface="Malgun Gothic"/>
              </a:rPr>
              <a:t>이미지</a:t>
            </a:r>
            <a:endParaRPr/>
          </a:p>
        </p:txBody>
      </p:sp>
      <p:sp>
        <p:nvSpPr>
          <p:cNvPr id="1770" name="Google Shape;1770;p32"/>
          <p:cNvSpPr txBox="1"/>
          <p:nvPr/>
        </p:nvSpPr>
        <p:spPr>
          <a:xfrm>
            <a:off x="560705" y="1919605"/>
            <a:ext cx="2376170" cy="2463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1000">
                <a:solidFill>
                  <a:schemeClr val="lt1"/>
                </a:solidFill>
                <a:latin typeface="Malgun Gothic"/>
                <a:ea typeface="Malgun Gothic"/>
                <a:cs typeface="Malgun Gothic"/>
                <a:sym typeface="Malgun Gothic"/>
              </a:rPr>
              <a:t>내가 추가한 위시 리스트 목록</a:t>
            </a:r>
            <a:endParaRPr sz="1000">
              <a:solidFill>
                <a:schemeClr val="lt1"/>
              </a:solidFill>
              <a:latin typeface="Malgun Gothic"/>
              <a:ea typeface="Malgun Gothic"/>
              <a:cs typeface="Malgun Gothic"/>
              <a:sym typeface="Malgun Gothic"/>
            </a:endParaRPr>
          </a:p>
        </p:txBody>
      </p:sp>
      <p:sp>
        <p:nvSpPr>
          <p:cNvPr id="1771" name="Google Shape;1771;p32"/>
          <p:cNvSpPr/>
          <p:nvPr/>
        </p:nvSpPr>
        <p:spPr>
          <a:xfrm>
            <a:off x="587375" y="1862455"/>
            <a:ext cx="4133215" cy="3456305"/>
          </a:xfrm>
          <a:prstGeom prst="rect">
            <a:avLst/>
          </a:prstGeom>
          <a:noFill/>
          <a:ln cap="flat" cmpd="sng" w="9525">
            <a:solidFill>
              <a:srgbClr val="7F7F7F"/>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t/>
            </a:r>
            <a:endParaRPr sz="900">
              <a:solidFill>
                <a:srgbClr val="3F3F3F"/>
              </a:solidFill>
              <a:latin typeface="Malgun Gothic"/>
              <a:ea typeface="Malgun Gothic"/>
              <a:cs typeface="Malgun Gothic"/>
              <a:sym typeface="Malgun Gothic"/>
            </a:endParaRPr>
          </a:p>
        </p:txBody>
      </p:sp>
      <p:sp>
        <p:nvSpPr>
          <p:cNvPr id="1772" name="Google Shape;1772;p32"/>
          <p:cNvSpPr/>
          <p:nvPr/>
        </p:nvSpPr>
        <p:spPr>
          <a:xfrm>
            <a:off x="735965" y="2977515"/>
            <a:ext cx="424180" cy="426085"/>
          </a:xfrm>
          <a:prstGeom prst="rect">
            <a:avLst/>
          </a:prstGeom>
          <a:noFill/>
          <a:ln cap="flat" cmpd="sng" w="9525">
            <a:solidFill>
              <a:srgbClr val="7F7F7F"/>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t/>
            </a:r>
            <a:endParaRPr sz="900">
              <a:solidFill>
                <a:srgbClr val="3F3F3F"/>
              </a:solidFill>
              <a:latin typeface="Malgun Gothic"/>
              <a:ea typeface="Malgun Gothic"/>
              <a:cs typeface="Malgun Gothic"/>
              <a:sym typeface="Malgun Gothic"/>
            </a:endParaRPr>
          </a:p>
        </p:txBody>
      </p:sp>
      <p:sp>
        <p:nvSpPr>
          <p:cNvPr id="1773" name="Google Shape;1773;p32"/>
          <p:cNvSpPr txBox="1"/>
          <p:nvPr/>
        </p:nvSpPr>
        <p:spPr>
          <a:xfrm>
            <a:off x="678815" y="3058160"/>
            <a:ext cx="530860" cy="2305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900">
                <a:solidFill>
                  <a:schemeClr val="lt1"/>
                </a:solidFill>
                <a:latin typeface="Malgun Gothic"/>
                <a:ea typeface="Malgun Gothic"/>
                <a:cs typeface="Malgun Gothic"/>
                <a:sym typeface="Malgun Gothic"/>
              </a:rPr>
              <a:t>이미지</a:t>
            </a:r>
            <a:endParaRPr/>
          </a:p>
        </p:txBody>
      </p:sp>
      <p:sp>
        <p:nvSpPr>
          <p:cNvPr id="1774" name="Google Shape;1774;p32"/>
          <p:cNvSpPr/>
          <p:nvPr/>
        </p:nvSpPr>
        <p:spPr>
          <a:xfrm>
            <a:off x="735965" y="3769995"/>
            <a:ext cx="424180" cy="426085"/>
          </a:xfrm>
          <a:prstGeom prst="rect">
            <a:avLst/>
          </a:prstGeom>
          <a:noFill/>
          <a:ln cap="flat" cmpd="sng" w="9525">
            <a:solidFill>
              <a:srgbClr val="7F7F7F"/>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t/>
            </a:r>
            <a:endParaRPr sz="900">
              <a:solidFill>
                <a:srgbClr val="3F3F3F"/>
              </a:solidFill>
              <a:latin typeface="Malgun Gothic"/>
              <a:ea typeface="Malgun Gothic"/>
              <a:cs typeface="Malgun Gothic"/>
              <a:sym typeface="Malgun Gothic"/>
            </a:endParaRPr>
          </a:p>
        </p:txBody>
      </p:sp>
      <p:sp>
        <p:nvSpPr>
          <p:cNvPr id="1775" name="Google Shape;1775;p32"/>
          <p:cNvSpPr txBox="1"/>
          <p:nvPr/>
        </p:nvSpPr>
        <p:spPr>
          <a:xfrm>
            <a:off x="678815" y="3850640"/>
            <a:ext cx="530860" cy="2305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900">
                <a:solidFill>
                  <a:schemeClr val="lt1"/>
                </a:solidFill>
                <a:latin typeface="Malgun Gothic"/>
                <a:ea typeface="Malgun Gothic"/>
                <a:cs typeface="Malgun Gothic"/>
                <a:sym typeface="Malgun Gothic"/>
              </a:rPr>
              <a:t>이미지</a:t>
            </a:r>
            <a:endParaRPr/>
          </a:p>
        </p:txBody>
      </p:sp>
      <p:sp>
        <p:nvSpPr>
          <p:cNvPr id="1776" name="Google Shape;1776;p32"/>
          <p:cNvSpPr txBox="1"/>
          <p:nvPr/>
        </p:nvSpPr>
        <p:spPr>
          <a:xfrm>
            <a:off x="1266190" y="3713480"/>
            <a:ext cx="885825" cy="33845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게임명</a:t>
            </a:r>
            <a:endParaRPr sz="800">
              <a:solidFill>
                <a:schemeClr val="lt1"/>
              </a:solidFill>
              <a:latin typeface="Malgun Gothic"/>
              <a:ea typeface="Malgun Gothic"/>
              <a:cs typeface="Malgun Gothic"/>
              <a:sym typeface="Malgun Gothic"/>
            </a:endParaRPr>
          </a:p>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\00.000</a:t>
            </a:r>
            <a:endParaRPr sz="800">
              <a:solidFill>
                <a:schemeClr val="lt1"/>
              </a:solidFill>
              <a:latin typeface="Malgun Gothic"/>
              <a:ea typeface="Malgun Gothic"/>
              <a:cs typeface="Malgun Gothic"/>
              <a:sym typeface="Malgun Gothic"/>
            </a:endParaRPr>
          </a:p>
        </p:txBody>
      </p:sp>
      <p:sp>
        <p:nvSpPr>
          <p:cNvPr id="1777" name="Google Shape;1777;p32"/>
          <p:cNvSpPr/>
          <p:nvPr/>
        </p:nvSpPr>
        <p:spPr>
          <a:xfrm>
            <a:off x="735965" y="4565015"/>
            <a:ext cx="424180" cy="426085"/>
          </a:xfrm>
          <a:prstGeom prst="rect">
            <a:avLst/>
          </a:prstGeom>
          <a:noFill/>
          <a:ln cap="flat" cmpd="sng" w="9525">
            <a:solidFill>
              <a:srgbClr val="7F7F7F"/>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t/>
            </a:r>
            <a:endParaRPr sz="900">
              <a:solidFill>
                <a:srgbClr val="3F3F3F"/>
              </a:solidFill>
              <a:latin typeface="Malgun Gothic"/>
              <a:ea typeface="Malgun Gothic"/>
              <a:cs typeface="Malgun Gothic"/>
              <a:sym typeface="Malgun Gothic"/>
            </a:endParaRPr>
          </a:p>
        </p:txBody>
      </p:sp>
      <p:sp>
        <p:nvSpPr>
          <p:cNvPr id="1778" name="Google Shape;1778;p32"/>
          <p:cNvSpPr txBox="1"/>
          <p:nvPr/>
        </p:nvSpPr>
        <p:spPr>
          <a:xfrm>
            <a:off x="678815" y="4646295"/>
            <a:ext cx="530860" cy="2305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900">
                <a:solidFill>
                  <a:schemeClr val="lt1"/>
                </a:solidFill>
                <a:latin typeface="Malgun Gothic"/>
                <a:ea typeface="Malgun Gothic"/>
                <a:cs typeface="Malgun Gothic"/>
                <a:sym typeface="Malgun Gothic"/>
              </a:rPr>
              <a:t>이미지</a:t>
            </a:r>
            <a:endParaRPr/>
          </a:p>
        </p:txBody>
      </p:sp>
      <p:sp>
        <p:nvSpPr>
          <p:cNvPr id="1779" name="Google Shape;1779;p32"/>
          <p:cNvSpPr txBox="1"/>
          <p:nvPr/>
        </p:nvSpPr>
        <p:spPr>
          <a:xfrm>
            <a:off x="1266190" y="4509135"/>
            <a:ext cx="885825" cy="33845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게임명</a:t>
            </a:r>
            <a:endParaRPr sz="800">
              <a:solidFill>
                <a:schemeClr val="lt1"/>
              </a:solidFill>
              <a:latin typeface="Malgun Gothic"/>
              <a:ea typeface="Malgun Gothic"/>
              <a:cs typeface="Malgun Gothic"/>
              <a:sym typeface="Malgun Gothic"/>
            </a:endParaRPr>
          </a:p>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\00.000</a:t>
            </a:r>
            <a:endParaRPr sz="800">
              <a:solidFill>
                <a:schemeClr val="lt1"/>
              </a:solidFill>
              <a:latin typeface="Malgun Gothic"/>
              <a:ea typeface="Malgun Gothic"/>
              <a:cs typeface="Malgun Gothic"/>
              <a:sym typeface="Malgun Gothic"/>
            </a:endParaRPr>
          </a:p>
        </p:txBody>
      </p:sp>
      <p:sp>
        <p:nvSpPr>
          <p:cNvPr id="1780" name="Google Shape;1780;p32"/>
          <p:cNvSpPr txBox="1"/>
          <p:nvPr/>
        </p:nvSpPr>
        <p:spPr>
          <a:xfrm>
            <a:off x="4772660" y="3107690"/>
            <a:ext cx="1925955" cy="2768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1200">
                <a:solidFill>
                  <a:schemeClr val="lt1"/>
                </a:solidFill>
                <a:latin typeface="Malgun Gothic"/>
                <a:ea typeface="Malgun Gothic"/>
                <a:cs typeface="Malgun Gothic"/>
                <a:sym typeface="Malgun Gothic"/>
              </a:rPr>
              <a:t>전체 주문 금액      25,400원</a:t>
            </a:r>
            <a:endParaRPr b="1" sz="1000">
              <a:solidFill>
                <a:schemeClr val="lt1"/>
              </a:solidFill>
              <a:latin typeface="Malgun Gothic"/>
              <a:ea typeface="Malgun Gothic"/>
              <a:cs typeface="Malgun Gothic"/>
              <a:sym typeface="Malgun Gothic"/>
            </a:endParaRPr>
          </a:p>
        </p:txBody>
      </p:sp>
      <p:sp>
        <p:nvSpPr>
          <p:cNvPr id="1781" name="Google Shape;1781;p32"/>
          <p:cNvSpPr/>
          <p:nvPr/>
        </p:nvSpPr>
        <p:spPr>
          <a:xfrm>
            <a:off x="4791075" y="3586480"/>
            <a:ext cx="1776095" cy="391795"/>
          </a:xfrm>
          <a:prstGeom prst="roundRect">
            <a:avLst>
              <a:gd fmla="val 16667" name="adj"/>
            </a:avLst>
          </a:prstGeom>
          <a:solidFill>
            <a:srgbClr val="385623"/>
          </a:solidFill>
          <a:ln cap="flat" cmpd="sng" w="9525">
            <a:solidFill>
              <a:srgbClr val="7F7F7F"/>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ko-KR" sz="900">
                <a:solidFill>
                  <a:srgbClr val="A5A5A5"/>
                </a:solidFill>
                <a:latin typeface="Malgun Gothic"/>
                <a:ea typeface="Malgun Gothic"/>
                <a:cs typeface="Malgun Gothic"/>
                <a:sym typeface="Malgun Gothic"/>
              </a:rPr>
              <a:t>결제</a:t>
            </a:r>
            <a:endParaRPr/>
          </a:p>
        </p:txBody>
      </p:sp>
      <p:sp>
        <p:nvSpPr>
          <p:cNvPr id="1782" name="Google Shape;1782;p32"/>
          <p:cNvSpPr/>
          <p:nvPr/>
        </p:nvSpPr>
        <p:spPr>
          <a:xfrm>
            <a:off x="3806825" y="2249805"/>
            <a:ext cx="707390" cy="238125"/>
          </a:xfrm>
          <a:prstGeom prst="roundRect">
            <a:avLst>
              <a:gd fmla="val 16667" name="adj"/>
            </a:avLst>
          </a:prstGeom>
          <a:solidFill>
            <a:srgbClr val="262626"/>
          </a:solidFill>
          <a:ln cap="flat" cmpd="sng" w="9525">
            <a:solidFill>
              <a:srgbClr val="7F7F7F"/>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ko-KR" sz="900">
                <a:solidFill>
                  <a:srgbClr val="A5A5A5"/>
                </a:solidFill>
                <a:latin typeface="Malgun Gothic"/>
                <a:ea typeface="Malgun Gothic"/>
                <a:cs typeface="Malgun Gothic"/>
                <a:sym typeface="Malgun Gothic"/>
              </a:rPr>
              <a:t>삭제</a:t>
            </a:r>
            <a:endParaRPr sz="900">
              <a:solidFill>
                <a:srgbClr val="A5A5A5"/>
              </a:solidFill>
              <a:latin typeface="Malgun Gothic"/>
              <a:ea typeface="Malgun Gothic"/>
              <a:cs typeface="Malgun Gothic"/>
              <a:sym typeface="Malgun Gothic"/>
            </a:endParaRPr>
          </a:p>
        </p:txBody>
      </p:sp>
      <p:cxnSp>
        <p:nvCxnSpPr>
          <p:cNvPr id="1783" name="Google Shape;1783;p32"/>
          <p:cNvCxnSpPr/>
          <p:nvPr/>
        </p:nvCxnSpPr>
        <p:spPr>
          <a:xfrm>
            <a:off x="645160" y="2791460"/>
            <a:ext cx="3947795" cy="0"/>
          </a:xfrm>
          <a:prstGeom prst="straightConnector1">
            <a:avLst/>
          </a:prstGeom>
          <a:noFill/>
          <a:ln cap="flat" cmpd="sng" w="9525">
            <a:solidFill>
              <a:srgbClr val="3F3F3F"/>
            </a:solidFill>
            <a:prstDash val="solid"/>
            <a:miter lim="800000"/>
            <a:headEnd len="sm" w="sm" type="none"/>
            <a:tailEnd len="sm" w="sm" type="none"/>
          </a:ln>
        </p:spPr>
      </p:cxnSp>
      <p:cxnSp>
        <p:nvCxnSpPr>
          <p:cNvPr id="1784" name="Google Shape;1784;p32"/>
          <p:cNvCxnSpPr/>
          <p:nvPr/>
        </p:nvCxnSpPr>
        <p:spPr>
          <a:xfrm>
            <a:off x="645160" y="3568700"/>
            <a:ext cx="3947795" cy="0"/>
          </a:xfrm>
          <a:prstGeom prst="straightConnector1">
            <a:avLst/>
          </a:prstGeom>
          <a:noFill/>
          <a:ln cap="flat" cmpd="sng" w="9525">
            <a:solidFill>
              <a:srgbClr val="3F3F3F"/>
            </a:solidFill>
            <a:prstDash val="solid"/>
            <a:miter lim="800000"/>
            <a:headEnd len="sm" w="sm" type="none"/>
            <a:tailEnd len="sm" w="sm" type="none"/>
          </a:ln>
        </p:spPr>
      </p:cxnSp>
      <p:cxnSp>
        <p:nvCxnSpPr>
          <p:cNvPr id="1785" name="Google Shape;1785;p32"/>
          <p:cNvCxnSpPr/>
          <p:nvPr/>
        </p:nvCxnSpPr>
        <p:spPr>
          <a:xfrm>
            <a:off x="645160" y="4364990"/>
            <a:ext cx="3947795" cy="0"/>
          </a:xfrm>
          <a:prstGeom prst="straightConnector1">
            <a:avLst/>
          </a:prstGeom>
          <a:noFill/>
          <a:ln cap="flat" cmpd="sng" w="9525">
            <a:solidFill>
              <a:srgbClr val="3F3F3F"/>
            </a:solidFill>
            <a:prstDash val="solid"/>
            <a:miter lim="800000"/>
            <a:headEnd len="sm" w="sm" type="none"/>
            <a:tailEnd len="sm" w="sm" type="none"/>
          </a:ln>
        </p:spPr>
      </p:cxnSp>
      <p:sp>
        <p:nvSpPr>
          <p:cNvPr id="1786" name="Google Shape;1786;p32"/>
          <p:cNvSpPr txBox="1"/>
          <p:nvPr/>
        </p:nvSpPr>
        <p:spPr>
          <a:xfrm>
            <a:off x="1257935" y="2155190"/>
            <a:ext cx="929005" cy="58483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게임명</a:t>
            </a:r>
            <a:endParaRPr sz="800">
              <a:solidFill>
                <a:schemeClr val="lt1"/>
              </a:solidFill>
              <a:latin typeface="Malgun Gothic"/>
              <a:ea typeface="Malgun Gothic"/>
              <a:cs typeface="Malgun Gothic"/>
              <a:sym typeface="Malgun Gothic"/>
            </a:endParaRPr>
          </a:p>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게임사</a:t>
            </a:r>
            <a:endParaRPr sz="800">
              <a:solidFill>
                <a:schemeClr val="lt1"/>
              </a:solidFill>
              <a:latin typeface="Malgun Gothic"/>
              <a:ea typeface="Malgun Gothic"/>
              <a:cs typeface="Malgun Gothic"/>
              <a:sym typeface="Malgun Gothic"/>
            </a:endParaRPr>
          </a:p>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할인율, 가격or 세일가격</a:t>
            </a:r>
            <a:endParaRPr sz="800">
              <a:solidFill>
                <a:schemeClr val="lt1"/>
              </a:solidFill>
              <a:latin typeface="Malgun Gothic"/>
              <a:ea typeface="Malgun Gothic"/>
              <a:cs typeface="Malgun Gothic"/>
              <a:sym typeface="Malgun Gothic"/>
            </a:endParaRPr>
          </a:p>
        </p:txBody>
      </p:sp>
      <p:sp>
        <p:nvSpPr>
          <p:cNvPr id="1787" name="Google Shape;1787;p32"/>
          <p:cNvSpPr/>
          <p:nvPr/>
        </p:nvSpPr>
        <p:spPr>
          <a:xfrm>
            <a:off x="3806825" y="3048635"/>
            <a:ext cx="707390" cy="238125"/>
          </a:xfrm>
          <a:prstGeom prst="roundRect">
            <a:avLst>
              <a:gd fmla="val 16667" name="adj"/>
            </a:avLst>
          </a:prstGeom>
          <a:solidFill>
            <a:srgbClr val="262626"/>
          </a:solidFill>
          <a:ln cap="flat" cmpd="sng" w="9525">
            <a:solidFill>
              <a:srgbClr val="7F7F7F"/>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ko-KR" sz="900">
                <a:solidFill>
                  <a:srgbClr val="A5A5A5"/>
                </a:solidFill>
                <a:latin typeface="Malgun Gothic"/>
                <a:ea typeface="Malgun Gothic"/>
                <a:cs typeface="Malgun Gothic"/>
                <a:sym typeface="Malgun Gothic"/>
              </a:rPr>
              <a:t>삭제</a:t>
            </a:r>
            <a:endParaRPr sz="900">
              <a:solidFill>
                <a:srgbClr val="A5A5A5"/>
              </a:solidFill>
              <a:latin typeface="Malgun Gothic"/>
              <a:ea typeface="Malgun Gothic"/>
              <a:cs typeface="Malgun Gothic"/>
              <a:sym typeface="Malgun Gothic"/>
            </a:endParaRPr>
          </a:p>
        </p:txBody>
      </p:sp>
      <p:sp>
        <p:nvSpPr>
          <p:cNvPr id="1788" name="Google Shape;1788;p32"/>
          <p:cNvSpPr/>
          <p:nvPr/>
        </p:nvSpPr>
        <p:spPr>
          <a:xfrm>
            <a:off x="3806825" y="3846830"/>
            <a:ext cx="707390" cy="238125"/>
          </a:xfrm>
          <a:prstGeom prst="roundRect">
            <a:avLst>
              <a:gd fmla="val 16667" name="adj"/>
            </a:avLst>
          </a:prstGeom>
          <a:noFill/>
          <a:ln cap="flat" cmpd="sng" w="9525">
            <a:solidFill>
              <a:srgbClr val="7F7F7F"/>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ko-KR" sz="900">
                <a:solidFill>
                  <a:srgbClr val="A5A5A5"/>
                </a:solidFill>
                <a:latin typeface="Malgun Gothic"/>
                <a:ea typeface="Malgun Gothic"/>
                <a:cs typeface="Malgun Gothic"/>
                <a:sym typeface="Malgun Gothic"/>
              </a:rPr>
              <a:t>삭제</a:t>
            </a:r>
            <a:endParaRPr sz="900">
              <a:solidFill>
                <a:srgbClr val="A5A5A5"/>
              </a:solidFill>
              <a:latin typeface="Malgun Gothic"/>
              <a:ea typeface="Malgun Gothic"/>
              <a:cs typeface="Malgun Gothic"/>
              <a:sym typeface="Malgun Gothic"/>
            </a:endParaRPr>
          </a:p>
        </p:txBody>
      </p:sp>
      <p:sp>
        <p:nvSpPr>
          <p:cNvPr id="1789" name="Google Shape;1789;p32"/>
          <p:cNvSpPr/>
          <p:nvPr/>
        </p:nvSpPr>
        <p:spPr>
          <a:xfrm>
            <a:off x="3806825" y="4645025"/>
            <a:ext cx="707390" cy="238125"/>
          </a:xfrm>
          <a:prstGeom prst="roundRect">
            <a:avLst>
              <a:gd fmla="val 16667" name="adj"/>
            </a:avLst>
          </a:prstGeom>
          <a:noFill/>
          <a:ln cap="flat" cmpd="sng" w="9525">
            <a:solidFill>
              <a:srgbClr val="7F7F7F"/>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ko-KR" sz="900">
                <a:solidFill>
                  <a:srgbClr val="A5A5A5"/>
                </a:solidFill>
                <a:latin typeface="Malgun Gothic"/>
                <a:ea typeface="Malgun Gothic"/>
                <a:cs typeface="Malgun Gothic"/>
                <a:sym typeface="Malgun Gothic"/>
              </a:rPr>
              <a:t>삭제</a:t>
            </a:r>
            <a:endParaRPr sz="900">
              <a:solidFill>
                <a:srgbClr val="A5A5A5"/>
              </a:solidFill>
              <a:latin typeface="Malgun Gothic"/>
              <a:ea typeface="Malgun Gothic"/>
              <a:cs typeface="Malgun Gothic"/>
              <a:sym typeface="Malgun Gothic"/>
            </a:endParaRPr>
          </a:p>
        </p:txBody>
      </p:sp>
      <p:sp>
        <p:nvSpPr>
          <p:cNvPr id="1790" name="Google Shape;1790;p32"/>
          <p:cNvSpPr txBox="1"/>
          <p:nvPr/>
        </p:nvSpPr>
        <p:spPr>
          <a:xfrm>
            <a:off x="1257935" y="2847340"/>
            <a:ext cx="929005" cy="58483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게임명</a:t>
            </a:r>
            <a:endParaRPr sz="800">
              <a:solidFill>
                <a:schemeClr val="lt1"/>
              </a:solidFill>
              <a:latin typeface="Malgun Gothic"/>
              <a:ea typeface="Malgun Gothic"/>
              <a:cs typeface="Malgun Gothic"/>
              <a:sym typeface="Malgun Gothic"/>
            </a:endParaRPr>
          </a:p>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게임사</a:t>
            </a:r>
            <a:endParaRPr sz="800">
              <a:solidFill>
                <a:schemeClr val="lt1"/>
              </a:solidFill>
              <a:latin typeface="Malgun Gothic"/>
              <a:ea typeface="Malgun Gothic"/>
              <a:cs typeface="Malgun Gothic"/>
              <a:sym typeface="Malgun Gothic"/>
            </a:endParaRPr>
          </a:p>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할인율, 가격or 세일가격</a:t>
            </a:r>
            <a:endParaRPr sz="800">
              <a:solidFill>
                <a:schemeClr val="lt1"/>
              </a:solidFill>
              <a:latin typeface="Malgun Gothic"/>
              <a:ea typeface="Malgun Gothic"/>
              <a:cs typeface="Malgun Gothic"/>
              <a:sym typeface="Malgun Gothic"/>
            </a:endParaRPr>
          </a:p>
        </p:txBody>
      </p:sp>
      <p:sp>
        <p:nvSpPr>
          <p:cNvPr id="1791" name="Google Shape;1791;p32"/>
          <p:cNvSpPr txBox="1"/>
          <p:nvPr/>
        </p:nvSpPr>
        <p:spPr>
          <a:xfrm>
            <a:off x="4802505" y="1393190"/>
            <a:ext cx="1796415" cy="2463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1000">
                <a:solidFill>
                  <a:schemeClr val="lt1"/>
                </a:solidFill>
                <a:latin typeface="Malgun Gothic"/>
                <a:ea typeface="Malgun Gothic"/>
                <a:cs typeface="Malgun Gothic"/>
                <a:sym typeface="Malgun Gothic"/>
              </a:rPr>
              <a:t>전체 합계</a:t>
            </a:r>
            <a:endParaRPr sz="700">
              <a:solidFill>
                <a:schemeClr val="lt1"/>
              </a:solidFill>
              <a:latin typeface="Malgun Gothic"/>
              <a:ea typeface="Malgun Gothic"/>
              <a:cs typeface="Malgun Gothic"/>
              <a:sym typeface="Malgun Gothic"/>
            </a:endParaRPr>
          </a:p>
        </p:txBody>
      </p:sp>
      <p:cxnSp>
        <p:nvCxnSpPr>
          <p:cNvPr id="1792" name="Google Shape;1792;p32"/>
          <p:cNvCxnSpPr/>
          <p:nvPr/>
        </p:nvCxnSpPr>
        <p:spPr>
          <a:xfrm>
            <a:off x="4905375" y="1648460"/>
            <a:ext cx="1686560" cy="0"/>
          </a:xfrm>
          <a:prstGeom prst="straightConnector1">
            <a:avLst/>
          </a:prstGeom>
          <a:noFill/>
          <a:ln cap="flat" cmpd="sng" w="9525">
            <a:solidFill>
              <a:srgbClr val="3F3F3F"/>
            </a:solidFill>
            <a:prstDash val="solid"/>
            <a:miter lim="800000"/>
            <a:headEnd len="sm" w="sm" type="none"/>
            <a:tailEnd len="sm" w="sm" type="none"/>
          </a:ln>
        </p:spPr>
      </p:cxnSp>
      <p:sp>
        <p:nvSpPr>
          <p:cNvPr id="1793" name="Google Shape;1793;p32"/>
          <p:cNvSpPr txBox="1"/>
          <p:nvPr/>
        </p:nvSpPr>
        <p:spPr>
          <a:xfrm>
            <a:off x="4866640" y="1691005"/>
            <a:ext cx="1796415" cy="162814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1000">
                <a:solidFill>
                  <a:schemeClr val="lt1"/>
                </a:solidFill>
                <a:latin typeface="Malgun Gothic"/>
                <a:ea typeface="Malgun Gothic"/>
                <a:cs typeface="Malgun Gothic"/>
                <a:sym typeface="Malgun Gothic"/>
              </a:rPr>
              <a:t>상품 수                               2 개</a:t>
            </a:r>
            <a:endParaRPr sz="1000">
              <a:solidFill>
                <a:schemeClr val="lt1"/>
              </a:solidFill>
              <a:latin typeface="Malgun Gothic"/>
              <a:ea typeface="Malgun Gothic"/>
              <a:cs typeface="Malgun Gothic"/>
              <a:sym typeface="Malgun Gothic"/>
            </a:endParaRPr>
          </a:p>
          <a:p>
            <a:pPr indent="0" lvl="0" marL="0" marR="0" rtl="0" algn="l">
              <a:spcBef>
                <a:spcPts val="0"/>
              </a:spcBef>
              <a:spcAft>
                <a:spcPts val="0"/>
              </a:spcAft>
              <a:buNone/>
            </a:pPr>
            <a:r>
              <a:t/>
            </a:r>
            <a:endParaRPr sz="1000">
              <a:solidFill>
                <a:schemeClr val="lt1"/>
              </a:solidFill>
              <a:latin typeface="Malgun Gothic"/>
              <a:ea typeface="Malgun Gothic"/>
              <a:cs typeface="Malgun Gothic"/>
              <a:sym typeface="Malgun Gothic"/>
            </a:endParaRPr>
          </a:p>
          <a:p>
            <a:pPr indent="0" lvl="0" marL="0" marR="0" rtl="0" algn="l">
              <a:spcBef>
                <a:spcPts val="0"/>
              </a:spcBef>
              <a:spcAft>
                <a:spcPts val="0"/>
              </a:spcAft>
              <a:buNone/>
            </a:pPr>
            <a:r>
              <a:rPr lang="ko-KR" sz="1000">
                <a:solidFill>
                  <a:schemeClr val="lt1"/>
                </a:solidFill>
                <a:latin typeface="Malgun Gothic"/>
                <a:ea typeface="Malgun Gothic"/>
                <a:cs typeface="Malgun Gothic"/>
                <a:sym typeface="Malgun Gothic"/>
              </a:rPr>
              <a:t>상품 금액                       10023\</a:t>
            </a:r>
            <a:endParaRPr/>
          </a:p>
          <a:p>
            <a:pPr indent="0" lvl="0" marL="0" marR="0" rtl="0" algn="l">
              <a:spcBef>
                <a:spcPts val="0"/>
              </a:spcBef>
              <a:spcAft>
                <a:spcPts val="0"/>
              </a:spcAft>
              <a:buNone/>
            </a:pPr>
            <a:r>
              <a:t/>
            </a:r>
            <a:endParaRPr sz="1000">
              <a:solidFill>
                <a:schemeClr val="lt1"/>
              </a:solidFill>
              <a:latin typeface="Malgun Gothic"/>
              <a:ea typeface="Malgun Gothic"/>
              <a:cs typeface="Malgun Gothic"/>
              <a:sym typeface="Malgun Gothic"/>
            </a:endParaRPr>
          </a:p>
          <a:p>
            <a:pPr indent="0" lvl="0" marL="0" marR="0" rtl="0" algn="l">
              <a:spcBef>
                <a:spcPts val="0"/>
              </a:spcBef>
              <a:spcAft>
                <a:spcPts val="0"/>
              </a:spcAft>
              <a:buNone/>
            </a:pPr>
            <a:r>
              <a:rPr lang="ko-KR" sz="1000">
                <a:solidFill>
                  <a:schemeClr val="lt1"/>
                </a:solidFill>
                <a:latin typeface="Malgun Gothic"/>
                <a:ea typeface="Malgun Gothic"/>
                <a:cs typeface="Malgun Gothic"/>
                <a:sym typeface="Malgun Gothic"/>
              </a:rPr>
              <a:t>할인 금액                        -9823\</a:t>
            </a:r>
            <a:endParaRPr/>
          </a:p>
          <a:p>
            <a:pPr indent="0" lvl="0" marL="0" marR="0" rtl="0" algn="l">
              <a:spcBef>
                <a:spcPts val="0"/>
              </a:spcBef>
              <a:spcAft>
                <a:spcPts val="0"/>
              </a:spcAft>
              <a:buNone/>
            </a:pPr>
            <a:r>
              <a:t/>
            </a:r>
            <a:endParaRPr sz="1000">
              <a:solidFill>
                <a:schemeClr val="lt1"/>
              </a:solidFill>
              <a:latin typeface="Malgun Gothic"/>
              <a:ea typeface="Malgun Gothic"/>
              <a:cs typeface="Malgun Gothic"/>
              <a:sym typeface="Malgun Gothic"/>
            </a:endParaRPr>
          </a:p>
          <a:p>
            <a:pPr indent="0" lvl="0" marL="0" marR="0" rtl="0" algn="l">
              <a:spcBef>
                <a:spcPts val="0"/>
              </a:spcBef>
              <a:spcAft>
                <a:spcPts val="0"/>
              </a:spcAft>
              <a:buNone/>
            </a:pPr>
            <a:r>
              <a:t/>
            </a:r>
            <a:endParaRPr sz="1000">
              <a:solidFill>
                <a:schemeClr val="lt1"/>
              </a:solidFill>
              <a:latin typeface="Malgun Gothic"/>
              <a:ea typeface="Malgun Gothic"/>
              <a:cs typeface="Malgun Gothic"/>
              <a:sym typeface="Malgun Gothic"/>
            </a:endParaRPr>
          </a:p>
        </p:txBody>
      </p:sp>
      <p:cxnSp>
        <p:nvCxnSpPr>
          <p:cNvPr id="1794" name="Google Shape;1794;p32"/>
          <p:cNvCxnSpPr/>
          <p:nvPr/>
        </p:nvCxnSpPr>
        <p:spPr>
          <a:xfrm flipH="1" rot="10800000">
            <a:off x="4850130" y="2912745"/>
            <a:ext cx="1829435" cy="2540"/>
          </a:xfrm>
          <a:prstGeom prst="straightConnector1">
            <a:avLst/>
          </a:prstGeom>
          <a:noFill/>
          <a:ln cap="flat" cmpd="sng" w="9525">
            <a:solidFill>
              <a:srgbClr val="3F3F3F"/>
            </a:solidFill>
            <a:prstDash val="solid"/>
            <a:miter lim="800000"/>
            <a:headEnd len="sm" w="sm" type="none"/>
            <a:tailEnd len="sm" w="sm" type="none"/>
          </a:ln>
        </p:spPr>
      </p:cxnSp>
      <p:sp>
        <p:nvSpPr>
          <p:cNvPr id="1795" name="Google Shape;1795;p32"/>
          <p:cNvSpPr txBox="1"/>
          <p:nvPr/>
        </p:nvSpPr>
        <p:spPr>
          <a:xfrm>
            <a:off x="3156585" y="1889760"/>
            <a:ext cx="1436370" cy="2463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1000">
                <a:solidFill>
                  <a:srgbClr val="7F7F7F"/>
                </a:solidFill>
                <a:latin typeface="Malgun Gothic"/>
                <a:ea typeface="Malgun Gothic"/>
                <a:cs typeface="Malgun Gothic"/>
                <a:sym typeface="Malgun Gothic"/>
              </a:rPr>
              <a:t>정렬기준 : </a:t>
            </a:r>
            <a:r>
              <a:rPr lang="ko-KR" sz="1000">
                <a:solidFill>
                  <a:srgbClr val="BFBFBF"/>
                </a:solidFill>
                <a:latin typeface="Malgun Gothic"/>
                <a:ea typeface="Malgun Gothic"/>
                <a:cs typeface="Malgun Gothic"/>
                <a:sym typeface="Malgun Gothic"/>
              </a:rPr>
              <a:t>최근등록순</a:t>
            </a:r>
            <a:endParaRPr sz="1000">
              <a:solidFill>
                <a:srgbClr val="BFBFBF"/>
              </a:solidFill>
              <a:latin typeface="Malgun Gothic"/>
              <a:ea typeface="Malgun Gothic"/>
              <a:cs typeface="Malgun Gothic"/>
              <a:sym typeface="Malgun Gothic"/>
            </a:endParaRPr>
          </a:p>
        </p:txBody>
      </p:sp>
      <p:sp>
        <p:nvSpPr>
          <p:cNvPr id="1796" name="Google Shape;1796;p32"/>
          <p:cNvSpPr/>
          <p:nvPr/>
        </p:nvSpPr>
        <p:spPr>
          <a:xfrm rot="-8142589">
            <a:off x="4440555" y="1950720"/>
            <a:ext cx="120015" cy="111760"/>
          </a:xfrm>
          <a:prstGeom prst="halfFrame">
            <a:avLst>
              <a:gd fmla="val 4473" name="adj1"/>
              <a:gd fmla="val 6397" name="adj2"/>
            </a:avLst>
          </a:prstGeom>
          <a:solidFill>
            <a:schemeClr val="lt1"/>
          </a:solidFill>
          <a:ln>
            <a:noFill/>
          </a:ln>
        </p:spPr>
        <p:txBody>
          <a:bodyPr anchorCtr="0" anchor="ctr" bIns="45700" lIns="0" spcFirstLastPara="1" rIns="0" wrap="square" tIns="45700">
            <a:noAutofit/>
          </a:bodyPr>
          <a:lstStyle/>
          <a:p>
            <a:pPr indent="0" lvl="0" marL="0" marR="0" rtl="0" algn="ctr">
              <a:spcBef>
                <a:spcPts val="0"/>
              </a:spcBef>
              <a:spcAft>
                <a:spcPts val="0"/>
              </a:spcAft>
              <a:buNone/>
            </a:pPr>
            <a:r>
              <a:t/>
            </a:r>
            <a:endParaRPr sz="900">
              <a:solidFill>
                <a:srgbClr val="3F3F3F"/>
              </a:solidFill>
              <a:latin typeface="Malgun Gothic"/>
              <a:ea typeface="Malgun Gothic"/>
              <a:cs typeface="Malgun Gothic"/>
              <a:sym typeface="Malgun Gothic"/>
            </a:endParaRPr>
          </a:p>
        </p:txBody>
      </p:sp>
      <p:sp>
        <p:nvSpPr>
          <p:cNvPr id="1797" name="Google Shape;1797;p32"/>
          <p:cNvSpPr/>
          <p:nvPr/>
        </p:nvSpPr>
        <p:spPr>
          <a:xfrm>
            <a:off x="56515" y="620395"/>
            <a:ext cx="4176395" cy="217170"/>
          </a:xfrm>
          <a:prstGeom prst="rect">
            <a:avLst/>
          </a:prstGeom>
          <a:solidFill>
            <a:srgbClr val="FF5050"/>
          </a:solidFill>
          <a:ln cap="flat" cmpd="sng" w="9525">
            <a:solidFill>
              <a:srgbClr val="7F7F7F"/>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ko-KR" sz="900">
                <a:solidFill>
                  <a:schemeClr val="lt1"/>
                </a:solidFill>
                <a:latin typeface="Malgun Gothic"/>
                <a:ea typeface="Malgun Gothic"/>
                <a:cs typeface="Malgun Gothic"/>
                <a:sym typeface="Malgun Gothic"/>
              </a:rPr>
              <a:t>로그인 한 사람만 내부데이터 볼 수 있음</a:t>
            </a:r>
            <a:endParaRPr/>
          </a:p>
        </p:txBody>
      </p:sp>
      <p:sp>
        <p:nvSpPr>
          <p:cNvPr id="1798" name="Google Shape;1798;p32"/>
          <p:cNvSpPr/>
          <p:nvPr/>
        </p:nvSpPr>
        <p:spPr>
          <a:xfrm>
            <a:off x="444500" y="1365250"/>
            <a:ext cx="179705" cy="179705"/>
          </a:xfrm>
          <a:prstGeom prst="ellipse">
            <a:avLst/>
          </a:prstGeom>
          <a:solidFill>
            <a:srgbClr val="FF5050"/>
          </a:solidFill>
          <a:ln>
            <a:noFill/>
          </a:ln>
        </p:spPr>
        <p:txBody>
          <a:bodyPr anchorCtr="0" anchor="ctr" bIns="45700" lIns="0" spcFirstLastPara="1" rIns="0" wrap="square" tIns="45700">
            <a:noAutofit/>
          </a:bodyPr>
          <a:lstStyle/>
          <a:p>
            <a:pPr indent="0" lvl="0" marL="0" marR="0" rtl="0" algn="ctr">
              <a:spcBef>
                <a:spcPts val="0"/>
              </a:spcBef>
              <a:spcAft>
                <a:spcPts val="0"/>
              </a:spcAft>
              <a:buNone/>
            </a:pPr>
            <a:r>
              <a:rPr lang="ko-KR" sz="800">
                <a:solidFill>
                  <a:schemeClr val="lt1"/>
                </a:solidFill>
                <a:latin typeface="Malgun Gothic"/>
                <a:ea typeface="Malgun Gothic"/>
                <a:cs typeface="Malgun Gothic"/>
                <a:sym typeface="Malgun Gothic"/>
              </a:rPr>
              <a:t>1</a:t>
            </a:r>
            <a:endParaRPr sz="800">
              <a:solidFill>
                <a:schemeClr val="lt1"/>
              </a:solidFill>
              <a:latin typeface="Malgun Gothic"/>
              <a:ea typeface="Malgun Gothic"/>
              <a:cs typeface="Malgun Gothic"/>
              <a:sym typeface="Malgun Gothic"/>
            </a:endParaRPr>
          </a:p>
        </p:txBody>
      </p:sp>
      <p:sp>
        <p:nvSpPr>
          <p:cNvPr id="1799" name="Google Shape;1799;p32"/>
          <p:cNvSpPr/>
          <p:nvPr/>
        </p:nvSpPr>
        <p:spPr>
          <a:xfrm>
            <a:off x="515620" y="1753235"/>
            <a:ext cx="179705" cy="179705"/>
          </a:xfrm>
          <a:prstGeom prst="ellipse">
            <a:avLst/>
          </a:prstGeom>
          <a:solidFill>
            <a:srgbClr val="FF5050"/>
          </a:solidFill>
          <a:ln>
            <a:noFill/>
          </a:ln>
        </p:spPr>
        <p:txBody>
          <a:bodyPr anchorCtr="0" anchor="ctr" bIns="45700" lIns="0" spcFirstLastPara="1" rIns="0" wrap="square" tIns="45700">
            <a:noAutofit/>
          </a:bodyPr>
          <a:lstStyle/>
          <a:p>
            <a:pPr indent="0" lvl="0" marL="0" marR="0" rtl="0" algn="ctr">
              <a:spcBef>
                <a:spcPts val="0"/>
              </a:spcBef>
              <a:spcAft>
                <a:spcPts val="0"/>
              </a:spcAft>
              <a:buNone/>
            </a:pPr>
            <a:r>
              <a:rPr lang="ko-KR" sz="800">
                <a:solidFill>
                  <a:schemeClr val="lt1"/>
                </a:solidFill>
                <a:latin typeface="Malgun Gothic"/>
                <a:ea typeface="Malgun Gothic"/>
                <a:cs typeface="Malgun Gothic"/>
                <a:sym typeface="Malgun Gothic"/>
              </a:rPr>
              <a:t>3</a:t>
            </a:r>
            <a:endParaRPr sz="800">
              <a:solidFill>
                <a:schemeClr val="lt1"/>
              </a:solidFill>
              <a:latin typeface="Malgun Gothic"/>
              <a:ea typeface="Malgun Gothic"/>
              <a:cs typeface="Malgun Gothic"/>
              <a:sym typeface="Malgun Gothic"/>
            </a:endParaRPr>
          </a:p>
        </p:txBody>
      </p:sp>
      <p:sp>
        <p:nvSpPr>
          <p:cNvPr id="1800" name="Google Shape;1800;p32"/>
          <p:cNvSpPr/>
          <p:nvPr/>
        </p:nvSpPr>
        <p:spPr>
          <a:xfrm>
            <a:off x="700405" y="1753235"/>
            <a:ext cx="179705" cy="179705"/>
          </a:xfrm>
          <a:prstGeom prst="ellipse">
            <a:avLst/>
          </a:prstGeom>
          <a:solidFill>
            <a:srgbClr val="FF5050"/>
          </a:solidFill>
          <a:ln>
            <a:noFill/>
          </a:ln>
        </p:spPr>
        <p:txBody>
          <a:bodyPr anchorCtr="0" anchor="ctr" bIns="45700" lIns="0" spcFirstLastPara="1" rIns="0" wrap="square" tIns="45700">
            <a:noAutofit/>
          </a:bodyPr>
          <a:lstStyle/>
          <a:p>
            <a:pPr indent="0" lvl="0" marL="0" marR="0" rtl="0" algn="ctr">
              <a:spcBef>
                <a:spcPts val="0"/>
              </a:spcBef>
              <a:spcAft>
                <a:spcPts val="0"/>
              </a:spcAft>
              <a:buNone/>
            </a:pPr>
            <a:r>
              <a:rPr lang="ko-KR" sz="800">
                <a:solidFill>
                  <a:schemeClr val="lt1"/>
                </a:solidFill>
                <a:latin typeface="Malgun Gothic"/>
                <a:ea typeface="Malgun Gothic"/>
                <a:cs typeface="Malgun Gothic"/>
                <a:sym typeface="Malgun Gothic"/>
              </a:rPr>
              <a:t>3-1</a:t>
            </a:r>
            <a:endParaRPr sz="800">
              <a:solidFill>
                <a:schemeClr val="lt1"/>
              </a:solidFill>
              <a:latin typeface="Malgun Gothic"/>
              <a:ea typeface="Malgun Gothic"/>
              <a:cs typeface="Malgun Gothic"/>
              <a:sym typeface="Malgun Gothic"/>
            </a:endParaRPr>
          </a:p>
        </p:txBody>
      </p:sp>
      <p:sp>
        <p:nvSpPr>
          <p:cNvPr id="1801" name="Google Shape;1801;p32"/>
          <p:cNvSpPr/>
          <p:nvPr/>
        </p:nvSpPr>
        <p:spPr>
          <a:xfrm>
            <a:off x="700405" y="2134235"/>
            <a:ext cx="179705" cy="179705"/>
          </a:xfrm>
          <a:prstGeom prst="ellipse">
            <a:avLst/>
          </a:prstGeom>
          <a:solidFill>
            <a:srgbClr val="FF5050"/>
          </a:solidFill>
          <a:ln>
            <a:noFill/>
          </a:ln>
        </p:spPr>
        <p:txBody>
          <a:bodyPr anchorCtr="0" anchor="ctr" bIns="45700" lIns="0" spcFirstLastPara="1" rIns="0" wrap="square" tIns="45700">
            <a:noAutofit/>
          </a:bodyPr>
          <a:lstStyle/>
          <a:p>
            <a:pPr indent="0" lvl="0" marL="0" marR="0" rtl="0" algn="ctr">
              <a:spcBef>
                <a:spcPts val="0"/>
              </a:spcBef>
              <a:spcAft>
                <a:spcPts val="0"/>
              </a:spcAft>
              <a:buNone/>
            </a:pPr>
            <a:r>
              <a:rPr lang="ko-KR" sz="800">
                <a:solidFill>
                  <a:schemeClr val="lt1"/>
                </a:solidFill>
                <a:latin typeface="Malgun Gothic"/>
                <a:ea typeface="Malgun Gothic"/>
                <a:cs typeface="Malgun Gothic"/>
                <a:sym typeface="Malgun Gothic"/>
              </a:rPr>
              <a:t>3-3</a:t>
            </a:r>
            <a:endParaRPr sz="800">
              <a:solidFill>
                <a:schemeClr val="lt1"/>
              </a:solidFill>
              <a:latin typeface="Malgun Gothic"/>
              <a:ea typeface="Malgun Gothic"/>
              <a:cs typeface="Malgun Gothic"/>
              <a:sym typeface="Malgun Gothic"/>
            </a:endParaRPr>
          </a:p>
        </p:txBody>
      </p:sp>
      <p:sp>
        <p:nvSpPr>
          <p:cNvPr id="1802" name="Google Shape;1802;p32"/>
          <p:cNvSpPr/>
          <p:nvPr/>
        </p:nvSpPr>
        <p:spPr>
          <a:xfrm>
            <a:off x="1233805" y="2134235"/>
            <a:ext cx="179705" cy="179705"/>
          </a:xfrm>
          <a:prstGeom prst="ellipse">
            <a:avLst/>
          </a:prstGeom>
          <a:solidFill>
            <a:srgbClr val="FF5050"/>
          </a:solidFill>
          <a:ln>
            <a:noFill/>
          </a:ln>
        </p:spPr>
        <p:txBody>
          <a:bodyPr anchorCtr="0" anchor="ctr" bIns="45700" lIns="0" spcFirstLastPara="1" rIns="0" wrap="square" tIns="45700">
            <a:noAutofit/>
          </a:bodyPr>
          <a:lstStyle/>
          <a:p>
            <a:pPr indent="0" lvl="0" marL="0" marR="0" rtl="0" algn="ctr">
              <a:spcBef>
                <a:spcPts val="0"/>
              </a:spcBef>
              <a:spcAft>
                <a:spcPts val="0"/>
              </a:spcAft>
              <a:buNone/>
            </a:pPr>
            <a:r>
              <a:rPr lang="ko-KR" sz="800">
                <a:solidFill>
                  <a:schemeClr val="lt1"/>
                </a:solidFill>
                <a:latin typeface="Malgun Gothic"/>
                <a:ea typeface="Malgun Gothic"/>
                <a:cs typeface="Malgun Gothic"/>
                <a:sym typeface="Malgun Gothic"/>
              </a:rPr>
              <a:t>3-4</a:t>
            </a:r>
            <a:endParaRPr sz="800">
              <a:solidFill>
                <a:schemeClr val="lt1"/>
              </a:solidFill>
              <a:latin typeface="Malgun Gothic"/>
              <a:ea typeface="Malgun Gothic"/>
              <a:cs typeface="Malgun Gothic"/>
              <a:sym typeface="Malgun Gothic"/>
            </a:endParaRPr>
          </a:p>
        </p:txBody>
      </p:sp>
      <p:sp>
        <p:nvSpPr>
          <p:cNvPr id="1803" name="Google Shape;1803;p32"/>
          <p:cNvSpPr/>
          <p:nvPr/>
        </p:nvSpPr>
        <p:spPr>
          <a:xfrm>
            <a:off x="4281805" y="1829435"/>
            <a:ext cx="179705" cy="179705"/>
          </a:xfrm>
          <a:prstGeom prst="ellipse">
            <a:avLst/>
          </a:prstGeom>
          <a:solidFill>
            <a:srgbClr val="FF5050"/>
          </a:solidFill>
          <a:ln>
            <a:noFill/>
          </a:ln>
        </p:spPr>
        <p:txBody>
          <a:bodyPr anchorCtr="0" anchor="ctr" bIns="45700" lIns="0" spcFirstLastPara="1" rIns="0" wrap="square" tIns="45700">
            <a:noAutofit/>
          </a:bodyPr>
          <a:lstStyle/>
          <a:p>
            <a:pPr indent="0" lvl="0" marL="0" marR="0" rtl="0" algn="ctr">
              <a:spcBef>
                <a:spcPts val="0"/>
              </a:spcBef>
              <a:spcAft>
                <a:spcPts val="0"/>
              </a:spcAft>
              <a:buNone/>
            </a:pPr>
            <a:r>
              <a:rPr lang="ko-KR" sz="800">
                <a:solidFill>
                  <a:schemeClr val="lt1"/>
                </a:solidFill>
                <a:latin typeface="Malgun Gothic"/>
                <a:ea typeface="Malgun Gothic"/>
                <a:cs typeface="Malgun Gothic"/>
                <a:sym typeface="Malgun Gothic"/>
              </a:rPr>
              <a:t>3-2</a:t>
            </a:r>
            <a:endParaRPr sz="800">
              <a:solidFill>
                <a:schemeClr val="lt1"/>
              </a:solidFill>
              <a:latin typeface="Malgun Gothic"/>
              <a:ea typeface="Malgun Gothic"/>
              <a:cs typeface="Malgun Gothic"/>
              <a:sym typeface="Malgun Gothic"/>
            </a:endParaRPr>
          </a:p>
        </p:txBody>
      </p:sp>
      <p:sp>
        <p:nvSpPr>
          <p:cNvPr id="1804" name="Google Shape;1804;p32"/>
          <p:cNvSpPr/>
          <p:nvPr/>
        </p:nvSpPr>
        <p:spPr>
          <a:xfrm>
            <a:off x="3693160" y="2150110"/>
            <a:ext cx="179705" cy="179705"/>
          </a:xfrm>
          <a:prstGeom prst="ellipse">
            <a:avLst/>
          </a:prstGeom>
          <a:solidFill>
            <a:srgbClr val="FF5050"/>
          </a:solidFill>
          <a:ln>
            <a:noFill/>
          </a:ln>
        </p:spPr>
        <p:txBody>
          <a:bodyPr anchorCtr="0" anchor="ctr" bIns="45700" lIns="0" spcFirstLastPara="1" rIns="0" wrap="square" tIns="45700">
            <a:noAutofit/>
          </a:bodyPr>
          <a:lstStyle/>
          <a:p>
            <a:pPr indent="0" lvl="0" marL="0" marR="0" rtl="0" algn="ctr">
              <a:spcBef>
                <a:spcPts val="0"/>
              </a:spcBef>
              <a:spcAft>
                <a:spcPts val="0"/>
              </a:spcAft>
              <a:buNone/>
            </a:pPr>
            <a:r>
              <a:rPr lang="ko-KR" sz="800">
                <a:solidFill>
                  <a:schemeClr val="lt1"/>
                </a:solidFill>
                <a:latin typeface="Malgun Gothic"/>
                <a:ea typeface="Malgun Gothic"/>
                <a:cs typeface="Malgun Gothic"/>
                <a:sym typeface="Malgun Gothic"/>
              </a:rPr>
              <a:t>3-5</a:t>
            </a:r>
            <a:endParaRPr sz="800">
              <a:solidFill>
                <a:schemeClr val="lt1"/>
              </a:solidFill>
              <a:latin typeface="Malgun Gothic"/>
              <a:ea typeface="Malgun Gothic"/>
              <a:cs typeface="Malgun Gothic"/>
              <a:sym typeface="Malgun Gothic"/>
            </a:endParaRPr>
          </a:p>
        </p:txBody>
      </p:sp>
      <p:sp>
        <p:nvSpPr>
          <p:cNvPr id="1805" name="Google Shape;1805;p32"/>
          <p:cNvSpPr/>
          <p:nvPr/>
        </p:nvSpPr>
        <p:spPr>
          <a:xfrm>
            <a:off x="4553585" y="1296035"/>
            <a:ext cx="179705" cy="179705"/>
          </a:xfrm>
          <a:prstGeom prst="ellipse">
            <a:avLst/>
          </a:prstGeom>
          <a:solidFill>
            <a:srgbClr val="FF5050"/>
          </a:solidFill>
          <a:ln>
            <a:noFill/>
          </a:ln>
        </p:spPr>
        <p:txBody>
          <a:bodyPr anchorCtr="0" anchor="ctr" bIns="45700" lIns="0" spcFirstLastPara="1" rIns="0" wrap="square" tIns="45700">
            <a:noAutofit/>
          </a:bodyPr>
          <a:lstStyle/>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2</a:t>
            </a:r>
            <a:endParaRPr sz="800">
              <a:solidFill>
                <a:schemeClr val="lt1"/>
              </a:solidFill>
              <a:latin typeface="Malgun Gothic"/>
              <a:ea typeface="Malgun Gothic"/>
              <a:cs typeface="Malgun Gothic"/>
              <a:sym typeface="Malgun Gothic"/>
            </a:endParaRPr>
          </a:p>
        </p:txBody>
      </p:sp>
      <p:sp>
        <p:nvSpPr>
          <p:cNvPr id="1806" name="Google Shape;1806;p32"/>
          <p:cNvSpPr/>
          <p:nvPr/>
        </p:nvSpPr>
        <p:spPr>
          <a:xfrm>
            <a:off x="4739005" y="1677035"/>
            <a:ext cx="179705" cy="179705"/>
          </a:xfrm>
          <a:prstGeom prst="ellipse">
            <a:avLst/>
          </a:prstGeom>
          <a:solidFill>
            <a:srgbClr val="FF5050"/>
          </a:solidFill>
          <a:ln>
            <a:noFill/>
          </a:ln>
        </p:spPr>
        <p:txBody>
          <a:bodyPr anchorCtr="0" anchor="ctr" bIns="45700" lIns="0" spcFirstLastPara="1" rIns="0" wrap="square" tIns="45700">
            <a:noAutofit/>
          </a:bodyPr>
          <a:lstStyle/>
          <a:p>
            <a:pPr indent="0" lvl="0" marL="0" marR="0" rtl="0" algn="ctr">
              <a:spcBef>
                <a:spcPts val="0"/>
              </a:spcBef>
              <a:spcAft>
                <a:spcPts val="0"/>
              </a:spcAft>
              <a:buNone/>
            </a:pPr>
            <a:r>
              <a:rPr lang="ko-KR" sz="800">
                <a:solidFill>
                  <a:schemeClr val="lt1"/>
                </a:solidFill>
                <a:latin typeface="Malgun Gothic"/>
                <a:ea typeface="Malgun Gothic"/>
                <a:cs typeface="Malgun Gothic"/>
                <a:sym typeface="Malgun Gothic"/>
              </a:rPr>
              <a:t>2-2</a:t>
            </a:r>
            <a:endParaRPr sz="800">
              <a:solidFill>
                <a:schemeClr val="lt1"/>
              </a:solidFill>
              <a:latin typeface="Malgun Gothic"/>
              <a:ea typeface="Malgun Gothic"/>
              <a:cs typeface="Malgun Gothic"/>
              <a:sym typeface="Malgun Gothic"/>
            </a:endParaRPr>
          </a:p>
        </p:txBody>
      </p:sp>
      <p:sp>
        <p:nvSpPr>
          <p:cNvPr id="1807" name="Google Shape;1807;p32"/>
          <p:cNvSpPr/>
          <p:nvPr/>
        </p:nvSpPr>
        <p:spPr>
          <a:xfrm>
            <a:off x="4739005" y="2972435"/>
            <a:ext cx="179705" cy="179705"/>
          </a:xfrm>
          <a:prstGeom prst="ellipse">
            <a:avLst/>
          </a:prstGeom>
          <a:solidFill>
            <a:srgbClr val="FF5050"/>
          </a:solidFill>
          <a:ln>
            <a:noFill/>
          </a:ln>
        </p:spPr>
        <p:txBody>
          <a:bodyPr anchorCtr="0" anchor="ctr" bIns="45700" lIns="0" spcFirstLastPara="1" rIns="0" wrap="square" tIns="45700">
            <a:noAutofit/>
          </a:bodyPr>
          <a:lstStyle/>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2-3</a:t>
            </a:r>
            <a:endParaRPr sz="800">
              <a:solidFill>
                <a:schemeClr val="lt1"/>
              </a:solidFill>
              <a:latin typeface="Malgun Gothic"/>
              <a:ea typeface="Malgun Gothic"/>
              <a:cs typeface="Malgun Gothic"/>
              <a:sym typeface="Malgun Gothic"/>
            </a:endParaRPr>
          </a:p>
        </p:txBody>
      </p:sp>
      <p:sp>
        <p:nvSpPr>
          <p:cNvPr id="1808" name="Google Shape;1808;p32"/>
          <p:cNvSpPr/>
          <p:nvPr/>
        </p:nvSpPr>
        <p:spPr>
          <a:xfrm>
            <a:off x="4739005" y="3505835"/>
            <a:ext cx="179705" cy="179705"/>
          </a:xfrm>
          <a:prstGeom prst="ellipse">
            <a:avLst/>
          </a:prstGeom>
          <a:solidFill>
            <a:srgbClr val="FF5050"/>
          </a:solidFill>
          <a:ln>
            <a:noFill/>
          </a:ln>
        </p:spPr>
        <p:txBody>
          <a:bodyPr anchorCtr="0" anchor="ctr" bIns="45700" lIns="0" spcFirstLastPara="1" rIns="0" wrap="square" tIns="45700">
            <a:noAutofit/>
          </a:bodyPr>
          <a:lstStyle/>
          <a:p>
            <a:pPr indent="0" lvl="0" marL="0" marR="0" rtl="0" algn="ctr">
              <a:spcBef>
                <a:spcPts val="0"/>
              </a:spcBef>
              <a:spcAft>
                <a:spcPts val="0"/>
              </a:spcAft>
              <a:buNone/>
            </a:pPr>
            <a:r>
              <a:rPr lang="ko-KR" sz="800">
                <a:solidFill>
                  <a:schemeClr val="lt1"/>
                </a:solidFill>
                <a:latin typeface="Malgun Gothic"/>
                <a:ea typeface="Malgun Gothic"/>
                <a:cs typeface="Malgun Gothic"/>
                <a:sym typeface="Malgun Gothic"/>
              </a:rPr>
              <a:t>2-4</a:t>
            </a:r>
            <a:endParaRPr sz="800">
              <a:solidFill>
                <a:schemeClr val="lt1"/>
              </a:solidFill>
              <a:latin typeface="Malgun Gothic"/>
              <a:ea typeface="Malgun Gothic"/>
              <a:cs typeface="Malgun Gothic"/>
              <a:sym typeface="Malgun Gothic"/>
            </a:endParaRPr>
          </a:p>
        </p:txBody>
      </p:sp>
      <p:sp>
        <p:nvSpPr>
          <p:cNvPr id="1809" name="Google Shape;1809;p32"/>
          <p:cNvSpPr/>
          <p:nvPr/>
        </p:nvSpPr>
        <p:spPr>
          <a:xfrm>
            <a:off x="4737735" y="1296035"/>
            <a:ext cx="179705" cy="179705"/>
          </a:xfrm>
          <a:prstGeom prst="ellipse">
            <a:avLst/>
          </a:prstGeom>
          <a:solidFill>
            <a:srgbClr val="FF5050"/>
          </a:solidFill>
          <a:ln>
            <a:noFill/>
          </a:ln>
        </p:spPr>
        <p:txBody>
          <a:bodyPr anchorCtr="0" anchor="ctr" bIns="45700" lIns="0" spcFirstLastPara="1" rIns="0" wrap="square" tIns="45700">
            <a:noAutofit/>
          </a:bodyPr>
          <a:lstStyle/>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2-1</a:t>
            </a:r>
            <a:endParaRPr sz="800">
              <a:solidFill>
                <a:schemeClr val="lt1"/>
              </a:solidFill>
              <a:latin typeface="Malgun Gothic"/>
              <a:ea typeface="Malgun Gothic"/>
              <a:cs typeface="Malgun Gothic"/>
              <a:sym typeface="Malgun Gothic"/>
            </a:endParaRPr>
          </a:p>
        </p:txBody>
      </p:sp>
      <p:sp>
        <p:nvSpPr>
          <p:cNvPr id="1810" name="텍스트 상자 119"/>
          <p:cNvSpPr txBox="1">
            <a:spLocks/>
          </p:cNvSpPr>
          <p:nvPr/>
        </p:nvSpPr>
        <p:spPr>
          <a:xfrm rot="0">
            <a:off x="522605" y="981710"/>
            <a:ext cx="6157595" cy="303530"/>
          </a:xfrm>
          <a:prstGeom prst="rect"/>
          <a:solidFill>
            <a:srgbClr val="595959"/>
          </a:solidFill>
          <a:ln w="9525" cap="flat" cmpd="sng">
            <a:solidFill>
              <a:srgbClr val="595959">
                <a:alpha val="100000"/>
              </a:srgbClr>
            </a:solidFill>
            <a:prstDash val="solid"/>
            <a:round/>
          </a:ln>
        </p:spPr>
        <p:txBody>
          <a:bodyPr wrap="square" lIns="91440" tIns="45720" rIns="91440" bIns="45720" numCol="1" vert="horz" anchor="t">
            <a:spAutoFit/>
          </a:bodyPr>
          <a:lstStyle/>
          <a:p>
            <a:pPr marL="0" indent="0" rtl="0" algn="l" latinLnBrk="0">
              <a:spcBef>
                <a:spcPts val="0"/>
              </a:spcBef>
              <a:spcAft>
                <a:spcPts val="0"/>
              </a:spcAft>
              <a:buFontTx/>
              <a:buNone/>
            </a:pPr>
            <a:endParaRPr lang="ko-KR" altLang="en-US"/>
          </a:p>
        </p:txBody>
      </p:sp>
      <p:sp>
        <p:nvSpPr>
          <p:cNvPr id="1811" name="텍스트 상자 120"/>
          <p:cNvSpPr txBox="1">
            <a:spLocks/>
          </p:cNvSpPr>
          <p:nvPr/>
        </p:nvSpPr>
        <p:spPr>
          <a:xfrm rot="0">
            <a:off x="540385" y="981710"/>
            <a:ext cx="555625" cy="262255"/>
          </a:xfrm>
          <a:prstGeom prst="rect"/>
          <a:noFill/>
          <a:ln w="0">
            <a:noFill/>
            <a:prstDash/>
          </a:ln>
        </p:spPr>
        <p:txBody>
          <a:bodyPr wrap="square" lIns="91440" tIns="45720" rIns="91440" bIns="45720" numCol="1" vert="horz" anchor="t">
            <a:spAutoFit/>
          </a:bodyPr>
          <a:lstStyle/>
          <a:p>
            <a:pPr marL="0" indent="0" rtl="0" algn="ctr" latinLnBrk="0">
              <a:spcBef>
                <a:spcPts val="0"/>
              </a:spcBef>
              <a:spcAft>
                <a:spcPts val="0"/>
              </a:spcAft>
              <a:buFontTx/>
              <a:buNone/>
            </a:pPr>
            <a:r>
              <a:rPr lang="ko-KR" sz="1100">
                <a:solidFill>
                  <a:schemeClr val="lt1"/>
                </a:solidFill>
                <a:latin typeface="Malgun Gothic" charset="0"/>
                <a:ea typeface="Malgun Gothic" charset="0"/>
                <a:cs typeface="Malgun Gothic" charset="0"/>
              </a:rPr>
              <a:t>로고</a:t>
            </a:r>
            <a:endParaRPr lang="ko-KR" altLang="en-US" sz="1100">
              <a:solidFill>
                <a:schemeClr val="lt1"/>
              </a:solidFill>
              <a:latin typeface="Malgun Gothic" charset="0"/>
              <a:ea typeface="Malgun Gothic" charset="0"/>
              <a:cs typeface="Malgun Gothic" charset="0"/>
            </a:endParaRPr>
          </a:p>
        </p:txBody>
      </p:sp>
      <p:sp>
        <p:nvSpPr>
          <p:cNvPr id="1812" name="텍스트 상자 121"/>
          <p:cNvSpPr txBox="1">
            <a:spLocks/>
          </p:cNvSpPr>
          <p:nvPr/>
        </p:nvSpPr>
        <p:spPr>
          <a:xfrm rot="0">
            <a:off x="1673860" y="981710"/>
            <a:ext cx="555625" cy="262255"/>
          </a:xfrm>
          <a:prstGeom prst="rect"/>
          <a:noFill/>
          <a:ln w="0">
            <a:noFill/>
            <a:prstDash/>
          </a:ln>
        </p:spPr>
        <p:txBody>
          <a:bodyPr wrap="square" lIns="91440" tIns="45720" rIns="91440" bIns="45720" numCol="1" vert="horz" anchor="t">
            <a:spAutoFit/>
          </a:bodyPr>
          <a:lstStyle/>
          <a:p>
            <a:pPr marL="0" indent="0" rtl="0" algn="ctr" latinLnBrk="0">
              <a:spcBef>
                <a:spcPts val="0"/>
              </a:spcBef>
              <a:spcAft>
                <a:spcPts val="0"/>
              </a:spcAft>
              <a:buFontTx/>
              <a:buNone/>
            </a:pPr>
            <a:r>
              <a:rPr lang="ko-KR" sz="1100">
                <a:solidFill>
                  <a:schemeClr val="lt1"/>
                </a:solidFill>
                <a:latin typeface="Malgun Gothic" charset="0"/>
                <a:ea typeface="Malgun Gothic" charset="0"/>
                <a:cs typeface="Malgun Gothic" charset="0"/>
              </a:rPr>
              <a:t>뉴스</a:t>
            </a:r>
            <a:endParaRPr lang="ko-KR" altLang="en-US" sz="1100">
              <a:solidFill>
                <a:schemeClr val="lt1"/>
              </a:solidFill>
              <a:latin typeface="Malgun Gothic" charset="0"/>
              <a:ea typeface="Malgun Gothic" charset="0"/>
              <a:cs typeface="Malgun Gothic" charset="0"/>
            </a:endParaRPr>
          </a:p>
        </p:txBody>
      </p:sp>
      <p:sp>
        <p:nvSpPr>
          <p:cNvPr id="1813" name="텍스트 상자 122"/>
          <p:cNvSpPr txBox="1">
            <a:spLocks/>
          </p:cNvSpPr>
          <p:nvPr/>
        </p:nvSpPr>
        <p:spPr>
          <a:xfrm rot="0">
            <a:off x="2319020" y="986155"/>
            <a:ext cx="555625" cy="262255"/>
          </a:xfrm>
          <a:prstGeom prst="rect"/>
          <a:noFill/>
          <a:ln w="0">
            <a:noFill/>
            <a:prstDash/>
          </a:ln>
        </p:spPr>
        <p:txBody>
          <a:bodyPr wrap="square" lIns="91440" tIns="45720" rIns="91440" bIns="45720" numCol="1" vert="horz" anchor="t">
            <a:spAutoFit/>
          </a:bodyPr>
          <a:lstStyle/>
          <a:p>
            <a:pPr marL="0" indent="0" rtl="0" algn="ctr" latinLnBrk="0">
              <a:spcBef>
                <a:spcPts val="0"/>
              </a:spcBef>
              <a:spcAft>
                <a:spcPts val="0"/>
              </a:spcAft>
              <a:buFontTx/>
              <a:buNone/>
            </a:pPr>
            <a:r>
              <a:rPr lang="ko-KR" sz="1100">
                <a:solidFill>
                  <a:schemeClr val="lt1"/>
                </a:solidFill>
                <a:latin typeface="Malgun Gothic" charset="0"/>
                <a:ea typeface="Malgun Gothic" charset="0"/>
                <a:cs typeface="Malgun Gothic" charset="0"/>
              </a:rPr>
              <a:t>Q&amp;A</a:t>
            </a:r>
            <a:endParaRPr lang="ko-KR" altLang="en-US" sz="1100">
              <a:solidFill>
                <a:schemeClr val="lt1"/>
              </a:solidFill>
              <a:latin typeface="Malgun Gothic" charset="0"/>
              <a:ea typeface="Malgun Gothic" charset="0"/>
              <a:cs typeface="Malgun Gothic" charset="0"/>
            </a:endParaRPr>
          </a:p>
        </p:txBody>
      </p:sp>
      <p:sp>
        <p:nvSpPr>
          <p:cNvPr id="1814" name="텍스트 상자 123"/>
          <p:cNvSpPr txBox="1">
            <a:spLocks/>
          </p:cNvSpPr>
          <p:nvPr/>
        </p:nvSpPr>
        <p:spPr>
          <a:xfrm rot="0">
            <a:off x="6031230" y="981710"/>
            <a:ext cx="648970" cy="262255"/>
          </a:xfrm>
          <a:prstGeom prst="rect"/>
          <a:noFill/>
          <a:ln w="0">
            <a:noFill/>
            <a:prstDash/>
          </a:ln>
        </p:spPr>
        <p:txBody>
          <a:bodyPr wrap="square" lIns="91440" tIns="45720" rIns="91440" bIns="45720" numCol="1" vert="horz" anchor="t">
            <a:spAutoFit/>
          </a:bodyPr>
          <a:lstStyle/>
          <a:p>
            <a:pPr marL="0" indent="0" rtl="0" algn="ctr" latinLnBrk="0">
              <a:spcBef>
                <a:spcPts val="0"/>
              </a:spcBef>
              <a:spcAft>
                <a:spcPts val="0"/>
              </a:spcAft>
              <a:buFontTx/>
              <a:buNone/>
            </a:pPr>
            <a:r>
              <a:rPr lang="ko-KR" sz="1100">
                <a:solidFill>
                  <a:schemeClr val="lt1"/>
                </a:solidFill>
                <a:latin typeface="Malgun Gothic" charset="0"/>
                <a:ea typeface="Malgun Gothic" charset="0"/>
                <a:cs typeface="Malgun Gothic" charset="0"/>
              </a:rPr>
              <a:t>홍길동</a:t>
            </a:r>
            <a:endParaRPr lang="ko-KR" altLang="en-US" sz="1100">
              <a:solidFill>
                <a:schemeClr val="lt1"/>
              </a:solidFill>
              <a:latin typeface="Malgun Gothic" charset="0"/>
              <a:ea typeface="Malgun Gothic" charset="0"/>
              <a:cs typeface="Malgun Gothic" charset="0"/>
            </a:endParaRPr>
          </a:p>
        </p:txBody>
      </p:sp>
      <p:sp>
        <p:nvSpPr>
          <p:cNvPr id="1815" name="텍스트 상자 124"/>
          <p:cNvSpPr txBox="1">
            <a:spLocks/>
          </p:cNvSpPr>
          <p:nvPr/>
        </p:nvSpPr>
        <p:spPr>
          <a:xfrm rot="0">
            <a:off x="1073785" y="981710"/>
            <a:ext cx="555625" cy="262255"/>
          </a:xfrm>
          <a:prstGeom prst="rect"/>
          <a:noFill/>
          <a:ln w="0">
            <a:noFill/>
            <a:prstDash/>
          </a:ln>
        </p:spPr>
        <p:txBody>
          <a:bodyPr wrap="square" lIns="91440" tIns="45720" rIns="91440" bIns="45720" numCol="1" vert="horz" anchor="t">
            <a:spAutoFit/>
          </a:bodyPr>
          <a:lstStyle/>
          <a:p>
            <a:pPr marL="0" indent="0" rtl="0" algn="ctr" latinLnBrk="0">
              <a:spcBef>
                <a:spcPts val="0"/>
              </a:spcBef>
              <a:spcAft>
                <a:spcPts val="0"/>
              </a:spcAft>
              <a:buFontTx/>
              <a:buNone/>
            </a:pPr>
            <a:r>
              <a:rPr lang="ko-KR" sz="1100">
                <a:solidFill>
                  <a:schemeClr val="lt1"/>
                </a:solidFill>
                <a:latin typeface="Malgun Gothic" charset="0"/>
                <a:ea typeface="Malgun Gothic" charset="0"/>
                <a:cs typeface="Malgun Gothic" charset="0"/>
              </a:rPr>
              <a:t>전체</a:t>
            </a:r>
            <a:endParaRPr lang="ko-KR" altLang="en-US" sz="1100">
              <a:solidFill>
                <a:schemeClr val="lt1"/>
              </a:solidFill>
              <a:latin typeface="Malgun Gothic" charset="0"/>
              <a:ea typeface="Malgun Gothic" charset="0"/>
              <a:cs typeface="Malgun Gothic" charset="0"/>
            </a:endParaRPr>
          </a:p>
        </p:txBody>
      </p:sp>
      <p:sp>
        <p:nvSpPr>
          <p:cNvPr id="1816" name="도형 125"/>
          <p:cNvSpPr>
            <a:spLocks/>
          </p:cNvSpPr>
          <p:nvPr/>
        </p:nvSpPr>
        <p:spPr>
          <a:xfrm rot="16200000">
            <a:off x="5930265" y="1099820"/>
            <a:ext cx="80645" cy="144145"/>
          </a:xfrm>
          <a:prstGeom prst="flowChartDelay"/>
          <a:solidFill>
            <a:srgbClr val="7F7F7F"/>
          </a:solidFill>
          <a:ln w="0">
            <a:noFill/>
            <a:prstDash/>
          </a:ln>
        </p:spPr>
        <p:txBody>
          <a:bodyPr wrap="square" lIns="91440" tIns="45720" rIns="91440" bIns="45720" numCol="1" vert="horz" anchor="ctr">
            <a:noAutofit/>
          </a:bodyPr>
          <a:lstStyle/>
          <a:p>
            <a:pPr marL="0" indent="0" rtl="0" algn="ctr" latinLnBrk="0">
              <a:spcBef>
                <a:spcPts val="0"/>
              </a:spcBef>
              <a:spcAft>
                <a:spcPts val="0"/>
              </a:spcAft>
              <a:buFontTx/>
              <a:buNone/>
            </a:pPr>
            <a:endParaRPr lang="ko-KR" altLang="en-US"/>
          </a:p>
        </p:txBody>
      </p:sp>
      <p:sp>
        <p:nvSpPr>
          <p:cNvPr id="1817" name="도형 126"/>
          <p:cNvSpPr>
            <a:spLocks/>
          </p:cNvSpPr>
          <p:nvPr/>
        </p:nvSpPr>
        <p:spPr>
          <a:xfrm rot="0">
            <a:off x="5934075" y="1040130"/>
            <a:ext cx="72390" cy="72390"/>
          </a:xfrm>
          <a:prstGeom prst="ellipse"/>
          <a:solidFill>
            <a:srgbClr val="7F7F7F"/>
          </a:solidFill>
          <a:ln w="0">
            <a:noFill/>
            <a:prstDash/>
          </a:ln>
        </p:spPr>
        <p:txBody>
          <a:bodyPr wrap="square" lIns="91440" tIns="45720" rIns="91440" bIns="45720" numCol="1" vert="horz" anchor="ctr">
            <a:noAutofit/>
          </a:bodyPr>
          <a:lstStyle/>
          <a:p>
            <a:pPr marL="0" indent="0" rtl="0" algn="ctr" latinLnBrk="0">
              <a:spcBef>
                <a:spcPts val="0"/>
              </a:spcBef>
              <a:spcAft>
                <a:spcPts val="0"/>
              </a:spcAft>
              <a:buFontTx/>
              <a:buNone/>
            </a:pPr>
            <a:endParaRPr lang="ko-KR"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3" name="Shape 1813"/>
        <p:cNvGrpSpPr/>
        <p:nvPr/>
      </p:nvGrpSpPr>
      <p:grpSpPr>
        <a:xfrm>
          <a:off x="0" y="0"/>
          <a:ext cx="0" cy="0"/>
          <a:chOff x="0" y="0"/>
          <a:chExt cx="0" cy="0"/>
        </a:xfrm>
      </p:grpSpPr>
      <p:sp>
        <p:nvSpPr>
          <p:cNvPr id="1814" name="Google Shape;1814;p33"/>
          <p:cNvSpPr/>
          <p:nvPr/>
        </p:nvSpPr>
        <p:spPr>
          <a:xfrm>
            <a:off x="522605" y="1037590"/>
            <a:ext cx="6158865" cy="5271770"/>
          </a:xfrm>
          <a:prstGeom prst="rect">
            <a:avLst/>
          </a:prstGeom>
          <a:solidFill>
            <a:srgbClr val="262626"/>
          </a:solidFill>
          <a:ln cap="flat" cmpd="sng" w="9525">
            <a:solidFill>
              <a:srgbClr val="7F7F7F"/>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l">
              <a:spcBef>
                <a:spcPts val="0"/>
              </a:spcBef>
              <a:spcAft>
                <a:spcPts val="0"/>
              </a:spcAft>
              <a:buNone/>
            </a:pPr>
            <a:r>
              <a:t/>
            </a:r>
            <a:endParaRPr sz="900">
              <a:solidFill>
                <a:schemeClr val="lt1"/>
              </a:solidFill>
              <a:latin typeface="Malgun Gothic"/>
              <a:ea typeface="Malgun Gothic"/>
              <a:cs typeface="Malgun Gothic"/>
              <a:sym typeface="Malgun Gothic"/>
            </a:endParaRPr>
          </a:p>
        </p:txBody>
      </p:sp>
      <p:sp>
        <p:nvSpPr>
          <p:cNvPr id="1815" name="Google Shape;1815;p33"/>
          <p:cNvSpPr/>
          <p:nvPr/>
        </p:nvSpPr>
        <p:spPr>
          <a:xfrm>
            <a:off x="1593215" y="2163445"/>
            <a:ext cx="4133215" cy="1413510"/>
          </a:xfrm>
          <a:prstGeom prst="rect">
            <a:avLst/>
          </a:prstGeom>
          <a:solidFill>
            <a:srgbClr val="2626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1817" name="Google Shape;1817;p33"/>
          <p:cNvSpPr/>
          <p:nvPr/>
        </p:nvSpPr>
        <p:spPr>
          <a:xfrm>
            <a:off x="8265160" y="95250"/>
            <a:ext cx="1574800" cy="2159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ko-KR" sz="800">
                <a:solidFill>
                  <a:schemeClr val="dk1"/>
                </a:solidFill>
                <a:latin typeface="Malgun Gothic"/>
                <a:ea typeface="Malgun Gothic"/>
                <a:cs typeface="Malgun Gothic"/>
                <a:sym typeface="Malgun Gothic"/>
              </a:rPr>
              <a:t>화면 </a:t>
            </a:r>
            <a:endParaRPr/>
          </a:p>
        </p:txBody>
      </p:sp>
      <p:sp>
        <p:nvSpPr>
          <p:cNvPr id="1822" name="Google Shape;1822;p33"/>
          <p:cNvSpPr/>
          <p:nvPr/>
        </p:nvSpPr>
        <p:spPr>
          <a:xfrm>
            <a:off x="4413250" y="95250"/>
            <a:ext cx="2736215" cy="2159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ko-KR" sz="800">
                <a:solidFill>
                  <a:schemeClr val="dk1"/>
                </a:solidFill>
                <a:latin typeface="Malgun Gothic"/>
                <a:ea typeface="Malgun Gothic"/>
                <a:cs typeface="Malgun Gothic"/>
                <a:sym typeface="Malgun Gothic"/>
              </a:rPr>
              <a:t>Q&amp;A(비 로그인)</a:t>
            </a:r>
            <a:endParaRPr sz="800">
              <a:solidFill>
                <a:schemeClr val="dk1"/>
              </a:solidFill>
              <a:latin typeface="Malgun Gothic"/>
              <a:ea typeface="Malgun Gothic"/>
              <a:cs typeface="Malgun Gothic"/>
              <a:sym typeface="Malgun Gothic"/>
            </a:endParaRPr>
          </a:p>
        </p:txBody>
      </p:sp>
      <p:sp>
        <p:nvSpPr>
          <p:cNvPr id="1823" name="Google Shape;1823;p33"/>
          <p:cNvSpPr/>
          <p:nvPr/>
        </p:nvSpPr>
        <p:spPr>
          <a:xfrm>
            <a:off x="956310" y="324485"/>
            <a:ext cx="2736215" cy="215900"/>
          </a:xfrm>
          <a:prstGeom prst="rect">
            <a:avLst/>
          </a:prstGeom>
          <a:noFill/>
          <a:ln>
            <a:noFill/>
          </a:ln>
        </p:spPr>
        <p:txBody>
          <a:bodyPr anchorCtr="0" anchor="ctr" bIns="72000" lIns="91425" spcFirstLastPara="1" rIns="91425" wrap="square" tIns="72000">
            <a:noAutofit/>
          </a:bodyPr>
          <a:lstStyle/>
          <a:p>
            <a:pPr indent="0" lvl="0" marL="0" marR="0" rtl="0" algn="l">
              <a:spcBef>
                <a:spcPts val="0"/>
              </a:spcBef>
              <a:spcAft>
                <a:spcPts val="0"/>
              </a:spcAft>
              <a:buNone/>
            </a:pPr>
            <a:r>
              <a:rPr lang="ko-KR" sz="800">
                <a:solidFill>
                  <a:schemeClr val="dk1"/>
                </a:solidFill>
                <a:latin typeface="Malgun Gothic"/>
                <a:ea typeface="Malgun Gothic"/>
                <a:cs typeface="Malgun Gothic"/>
                <a:sym typeface="Malgun Gothic"/>
              </a:rPr>
              <a:t>메인 화면 &gt; 마이페이지 &gt; Q&amp;A</a:t>
            </a:r>
            <a:endParaRPr sz="800">
              <a:solidFill>
                <a:schemeClr val="dk1"/>
              </a:solidFill>
              <a:latin typeface="Malgun Gothic"/>
              <a:ea typeface="Malgun Gothic"/>
              <a:cs typeface="Malgun Gothic"/>
              <a:sym typeface="Malgun Gothic"/>
            </a:endParaRPr>
          </a:p>
        </p:txBody>
      </p:sp>
      <p:sp>
        <p:nvSpPr>
          <p:cNvPr id="1824" name="Google Shape;1824;p33"/>
          <p:cNvSpPr/>
          <p:nvPr/>
        </p:nvSpPr>
        <p:spPr>
          <a:xfrm>
            <a:off x="956310" y="95250"/>
            <a:ext cx="2736215" cy="2159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ko-KR" sz="800">
                <a:solidFill>
                  <a:schemeClr val="dk1"/>
                </a:solidFill>
                <a:latin typeface="Malgun Gothic"/>
                <a:ea typeface="Malgun Gothic"/>
                <a:cs typeface="Malgun Gothic"/>
                <a:sym typeface="Malgun Gothic"/>
              </a:rPr>
              <a:t>web_02</a:t>
            </a:r>
            <a:endParaRPr sz="800">
              <a:solidFill>
                <a:schemeClr val="dk1"/>
              </a:solidFill>
              <a:latin typeface="Malgun Gothic"/>
              <a:ea typeface="Malgun Gothic"/>
              <a:cs typeface="Malgun Gothic"/>
              <a:sym typeface="Malgun Gothic"/>
            </a:endParaRPr>
          </a:p>
        </p:txBody>
      </p:sp>
      <p:sp>
        <p:nvSpPr>
          <p:cNvPr id="1825" name="Google Shape;1825;p33"/>
          <p:cNvSpPr/>
          <p:nvPr/>
        </p:nvSpPr>
        <p:spPr>
          <a:xfrm>
            <a:off x="522605" y="5776595"/>
            <a:ext cx="6156960" cy="532765"/>
          </a:xfrm>
          <a:prstGeom prst="rect">
            <a:avLst/>
          </a:prstGeom>
          <a:solidFill>
            <a:srgbClr val="3F3F3F"/>
          </a:solidFill>
          <a:ln cap="flat" cmpd="sng" w="9525">
            <a:solidFill>
              <a:srgbClr val="7F7F7F"/>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t/>
            </a:r>
            <a:endParaRPr sz="900">
              <a:solidFill>
                <a:srgbClr val="3F3F3F"/>
              </a:solidFill>
              <a:latin typeface="Malgun Gothic"/>
              <a:ea typeface="Malgun Gothic"/>
              <a:cs typeface="Malgun Gothic"/>
              <a:sym typeface="Malgun Gothic"/>
            </a:endParaRPr>
          </a:p>
        </p:txBody>
      </p:sp>
      <p:sp>
        <p:nvSpPr>
          <p:cNvPr id="1826" name="Google Shape;1826;p33"/>
          <p:cNvSpPr txBox="1"/>
          <p:nvPr/>
        </p:nvSpPr>
        <p:spPr>
          <a:xfrm>
            <a:off x="563880" y="5828665"/>
            <a:ext cx="5777230" cy="2000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700">
                <a:solidFill>
                  <a:srgbClr val="F2F2F2"/>
                </a:solidFill>
                <a:latin typeface="Malgun Gothic"/>
                <a:ea typeface="Malgun Gothic"/>
                <a:cs typeface="Malgun Gothic"/>
                <a:sym typeface="Malgun Gothic"/>
              </a:rPr>
              <a:t>회사소개</a:t>
            </a:r>
            <a:endParaRPr sz="700">
              <a:solidFill>
                <a:srgbClr val="F2F2F2"/>
              </a:solidFill>
              <a:latin typeface="Malgun Gothic"/>
              <a:ea typeface="Malgun Gothic"/>
              <a:cs typeface="Malgun Gothic"/>
              <a:sym typeface="Malgun Gothic"/>
            </a:endParaRPr>
          </a:p>
        </p:txBody>
      </p:sp>
      <p:sp>
        <p:nvSpPr>
          <p:cNvPr id="1827" name="Google Shape;1827;p33"/>
          <p:cNvSpPr txBox="1"/>
          <p:nvPr/>
        </p:nvSpPr>
        <p:spPr>
          <a:xfrm>
            <a:off x="563880" y="6042660"/>
            <a:ext cx="5777230" cy="2000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700">
                <a:solidFill>
                  <a:srgbClr val="F2F2F2"/>
                </a:solidFill>
                <a:latin typeface="Malgun Gothic"/>
                <a:ea typeface="Malgun Gothic"/>
                <a:cs typeface="Malgun Gothic"/>
                <a:sym typeface="Malgun Gothic"/>
              </a:rPr>
              <a:t>이용약관        개인정보처리방침  스토어 환불 정책</a:t>
            </a:r>
            <a:endParaRPr sz="700">
              <a:solidFill>
                <a:srgbClr val="F2F2F2"/>
              </a:solidFill>
              <a:latin typeface="Malgun Gothic"/>
              <a:ea typeface="Malgun Gothic"/>
              <a:cs typeface="Malgun Gothic"/>
              <a:sym typeface="Malgun Gothic"/>
            </a:endParaRPr>
          </a:p>
        </p:txBody>
      </p:sp>
      <p:sp>
        <p:nvSpPr>
          <p:cNvPr id="1828" name="Google Shape;1828;p33"/>
          <p:cNvSpPr txBox="1"/>
          <p:nvPr/>
        </p:nvSpPr>
        <p:spPr>
          <a:xfrm>
            <a:off x="544830" y="1318895"/>
            <a:ext cx="1167765" cy="2616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ko-KR" sz="1100">
                <a:solidFill>
                  <a:schemeClr val="lt1"/>
                </a:solidFill>
                <a:latin typeface="Malgun Gothic"/>
                <a:ea typeface="Malgun Gothic"/>
                <a:cs typeface="Malgun Gothic"/>
                <a:sym typeface="Malgun Gothic"/>
              </a:rPr>
              <a:t>Q&amp;A</a:t>
            </a:r>
            <a:endParaRPr sz="1100">
              <a:solidFill>
                <a:schemeClr val="lt1"/>
              </a:solidFill>
              <a:latin typeface="Malgun Gothic"/>
              <a:ea typeface="Malgun Gothic"/>
              <a:cs typeface="Malgun Gothic"/>
              <a:sym typeface="Malgun Gothic"/>
            </a:endParaRPr>
          </a:p>
        </p:txBody>
      </p:sp>
      <p:sp>
        <p:nvSpPr>
          <p:cNvPr id="1829" name="Google Shape;1829;p33"/>
          <p:cNvSpPr txBox="1"/>
          <p:nvPr/>
        </p:nvSpPr>
        <p:spPr>
          <a:xfrm>
            <a:off x="1566545" y="1927225"/>
            <a:ext cx="2376170" cy="2463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1000">
                <a:solidFill>
                  <a:schemeClr val="lt1"/>
                </a:solidFill>
                <a:latin typeface="Malgun Gothic"/>
                <a:ea typeface="Malgun Gothic"/>
                <a:cs typeface="Malgun Gothic"/>
                <a:sym typeface="Malgun Gothic"/>
              </a:rPr>
              <a:t>자주 묻는 질문</a:t>
            </a:r>
            <a:endParaRPr sz="1000">
              <a:solidFill>
                <a:schemeClr val="lt1"/>
              </a:solidFill>
              <a:latin typeface="Malgun Gothic"/>
              <a:ea typeface="Malgun Gothic"/>
              <a:cs typeface="Malgun Gothic"/>
              <a:sym typeface="Malgun Gothic"/>
            </a:endParaRPr>
          </a:p>
        </p:txBody>
      </p:sp>
      <p:sp>
        <p:nvSpPr>
          <p:cNvPr id="1830" name="Google Shape;1830;p33"/>
          <p:cNvSpPr/>
          <p:nvPr/>
        </p:nvSpPr>
        <p:spPr>
          <a:xfrm>
            <a:off x="1593215" y="1870710"/>
            <a:ext cx="4133215" cy="3905250"/>
          </a:xfrm>
          <a:prstGeom prst="rect">
            <a:avLst/>
          </a:prstGeom>
          <a:noFill/>
          <a:ln cap="flat" cmpd="sng" w="9525">
            <a:solidFill>
              <a:srgbClr val="7F7F7F"/>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l">
              <a:spcBef>
                <a:spcPts val="0"/>
              </a:spcBef>
              <a:spcAft>
                <a:spcPts val="0"/>
              </a:spcAft>
              <a:buNone/>
            </a:pPr>
            <a:r>
              <a:t/>
            </a:r>
            <a:endParaRPr sz="900">
              <a:solidFill>
                <a:srgbClr val="3F3F3F"/>
              </a:solidFill>
              <a:latin typeface="Malgun Gothic"/>
              <a:ea typeface="Malgun Gothic"/>
              <a:cs typeface="Malgun Gothic"/>
              <a:sym typeface="Malgun Gothic"/>
            </a:endParaRPr>
          </a:p>
        </p:txBody>
      </p:sp>
      <p:cxnSp>
        <p:nvCxnSpPr>
          <p:cNvPr id="1831" name="Google Shape;1831;p33"/>
          <p:cNvCxnSpPr/>
          <p:nvPr/>
        </p:nvCxnSpPr>
        <p:spPr>
          <a:xfrm>
            <a:off x="1651000" y="2997200"/>
            <a:ext cx="3947795" cy="0"/>
          </a:xfrm>
          <a:prstGeom prst="straightConnector1">
            <a:avLst/>
          </a:prstGeom>
          <a:noFill/>
          <a:ln cap="flat" cmpd="sng" w="9525">
            <a:solidFill>
              <a:srgbClr val="3F3F3F"/>
            </a:solidFill>
            <a:prstDash val="solid"/>
            <a:miter lim="800000"/>
            <a:headEnd len="sm" w="sm" type="none"/>
            <a:tailEnd len="sm" w="sm" type="none"/>
          </a:ln>
        </p:spPr>
      </p:cxnSp>
      <p:cxnSp>
        <p:nvCxnSpPr>
          <p:cNvPr id="1832" name="Google Shape;1832;p33"/>
          <p:cNvCxnSpPr/>
          <p:nvPr/>
        </p:nvCxnSpPr>
        <p:spPr>
          <a:xfrm>
            <a:off x="1651000" y="3500755"/>
            <a:ext cx="3947795" cy="0"/>
          </a:xfrm>
          <a:prstGeom prst="straightConnector1">
            <a:avLst/>
          </a:prstGeom>
          <a:noFill/>
          <a:ln cap="flat" cmpd="sng" w="9525">
            <a:solidFill>
              <a:srgbClr val="3F3F3F"/>
            </a:solidFill>
            <a:prstDash val="solid"/>
            <a:miter lim="800000"/>
            <a:headEnd len="sm" w="sm" type="none"/>
            <a:tailEnd len="sm" w="sm" type="none"/>
          </a:ln>
        </p:spPr>
      </p:cxnSp>
      <p:sp>
        <p:nvSpPr>
          <p:cNvPr id="1833" name="Google Shape;1833;p33"/>
          <p:cNvSpPr txBox="1"/>
          <p:nvPr/>
        </p:nvSpPr>
        <p:spPr>
          <a:xfrm>
            <a:off x="1924685" y="2163445"/>
            <a:ext cx="1790065" cy="2152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게임 이름이 왜 그래요?</a:t>
            </a:r>
            <a:endParaRPr sz="800">
              <a:solidFill>
                <a:schemeClr val="lt1"/>
              </a:solidFill>
              <a:latin typeface="Malgun Gothic"/>
              <a:ea typeface="Malgun Gothic"/>
              <a:cs typeface="Malgun Gothic"/>
              <a:sym typeface="Malgun Gothic"/>
            </a:endParaRPr>
          </a:p>
        </p:txBody>
      </p:sp>
      <p:sp>
        <p:nvSpPr>
          <p:cNvPr id="1834" name="Google Shape;1834;p33"/>
          <p:cNvSpPr txBox="1"/>
          <p:nvPr/>
        </p:nvSpPr>
        <p:spPr>
          <a:xfrm>
            <a:off x="1704340" y="2110105"/>
            <a:ext cx="440690" cy="3079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1400">
                <a:solidFill>
                  <a:schemeClr val="lt1"/>
                </a:solidFill>
                <a:latin typeface="Malgun Gothic"/>
                <a:ea typeface="Malgun Gothic"/>
                <a:cs typeface="Malgun Gothic"/>
                <a:sym typeface="Malgun Gothic"/>
              </a:rPr>
              <a:t>Q</a:t>
            </a:r>
            <a:endParaRPr sz="1400">
              <a:solidFill>
                <a:schemeClr val="lt1"/>
              </a:solidFill>
              <a:latin typeface="Malgun Gothic"/>
              <a:ea typeface="Malgun Gothic"/>
              <a:cs typeface="Malgun Gothic"/>
              <a:sym typeface="Malgun Gothic"/>
            </a:endParaRPr>
          </a:p>
        </p:txBody>
      </p:sp>
      <p:sp>
        <p:nvSpPr>
          <p:cNvPr id="1835" name="Google Shape;1835;p33"/>
          <p:cNvSpPr/>
          <p:nvPr/>
        </p:nvSpPr>
        <p:spPr>
          <a:xfrm>
            <a:off x="1853565" y="2446020"/>
            <a:ext cx="3458210" cy="470535"/>
          </a:xfrm>
          <a:prstGeom prst="rect">
            <a:avLst/>
          </a:prstGeom>
          <a:noFill/>
          <a:ln cap="flat" cmpd="sng" w="9525">
            <a:solidFill>
              <a:srgbClr val="7F7F7F"/>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l">
              <a:spcBef>
                <a:spcPts val="0"/>
              </a:spcBef>
              <a:spcAft>
                <a:spcPts val="0"/>
              </a:spcAft>
              <a:buNone/>
            </a:pPr>
            <a:r>
              <a:t/>
            </a:r>
            <a:endParaRPr sz="900">
              <a:solidFill>
                <a:srgbClr val="3F3F3F"/>
              </a:solidFill>
              <a:latin typeface="Malgun Gothic"/>
              <a:ea typeface="Malgun Gothic"/>
              <a:cs typeface="Malgun Gothic"/>
              <a:sym typeface="Malgun Gothic"/>
            </a:endParaRPr>
          </a:p>
        </p:txBody>
      </p:sp>
      <p:sp>
        <p:nvSpPr>
          <p:cNvPr id="1836" name="Google Shape;1836;p33"/>
          <p:cNvSpPr txBox="1"/>
          <p:nvPr/>
        </p:nvSpPr>
        <p:spPr>
          <a:xfrm>
            <a:off x="1924685" y="2494915"/>
            <a:ext cx="3244850" cy="33845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아ㅣ러니ㅏ어;리ㅏ너리;ㄴ얼;ㅣㄴ어라ㅣ너이;k러니;ㅏ러ㅣㅏㄴ어런ㅇ;ㅣㅏ런아ㅣ;ㄹ</a:t>
            </a:r>
            <a:endParaRPr sz="800">
              <a:solidFill>
                <a:schemeClr val="lt1"/>
              </a:solidFill>
              <a:latin typeface="Malgun Gothic"/>
              <a:ea typeface="Malgun Gothic"/>
              <a:cs typeface="Malgun Gothic"/>
              <a:sym typeface="Malgun Gothic"/>
            </a:endParaRPr>
          </a:p>
        </p:txBody>
      </p:sp>
      <p:sp>
        <p:nvSpPr>
          <p:cNvPr id="1837" name="Google Shape;1837;p33"/>
          <p:cNvSpPr txBox="1"/>
          <p:nvPr/>
        </p:nvSpPr>
        <p:spPr>
          <a:xfrm>
            <a:off x="1924685" y="3126105"/>
            <a:ext cx="1790065" cy="2152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게임 플레이 어떻게 해요?</a:t>
            </a:r>
            <a:endParaRPr sz="800">
              <a:solidFill>
                <a:schemeClr val="lt1"/>
              </a:solidFill>
              <a:latin typeface="Malgun Gothic"/>
              <a:ea typeface="Malgun Gothic"/>
              <a:cs typeface="Malgun Gothic"/>
              <a:sym typeface="Malgun Gothic"/>
            </a:endParaRPr>
          </a:p>
        </p:txBody>
      </p:sp>
      <p:sp>
        <p:nvSpPr>
          <p:cNvPr id="1838" name="Google Shape;1838;p33"/>
          <p:cNvSpPr txBox="1"/>
          <p:nvPr/>
        </p:nvSpPr>
        <p:spPr>
          <a:xfrm>
            <a:off x="1704340" y="3072765"/>
            <a:ext cx="440690" cy="3079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1400">
                <a:solidFill>
                  <a:schemeClr val="lt1"/>
                </a:solidFill>
                <a:latin typeface="Malgun Gothic"/>
                <a:ea typeface="Malgun Gothic"/>
                <a:cs typeface="Malgun Gothic"/>
                <a:sym typeface="Malgun Gothic"/>
              </a:rPr>
              <a:t>Q</a:t>
            </a:r>
            <a:endParaRPr sz="1400">
              <a:solidFill>
                <a:schemeClr val="lt1"/>
              </a:solidFill>
              <a:latin typeface="Malgun Gothic"/>
              <a:ea typeface="Malgun Gothic"/>
              <a:cs typeface="Malgun Gothic"/>
              <a:sym typeface="Malgun Gothic"/>
            </a:endParaRPr>
          </a:p>
        </p:txBody>
      </p:sp>
      <p:cxnSp>
        <p:nvCxnSpPr>
          <p:cNvPr id="1839" name="Google Shape;1839;p33"/>
          <p:cNvCxnSpPr/>
          <p:nvPr/>
        </p:nvCxnSpPr>
        <p:spPr>
          <a:xfrm>
            <a:off x="1651000" y="4004945"/>
            <a:ext cx="3947795" cy="0"/>
          </a:xfrm>
          <a:prstGeom prst="straightConnector1">
            <a:avLst/>
          </a:prstGeom>
          <a:noFill/>
          <a:ln cap="flat" cmpd="sng" w="9525">
            <a:solidFill>
              <a:srgbClr val="3F3F3F"/>
            </a:solidFill>
            <a:prstDash val="solid"/>
            <a:miter lim="800000"/>
            <a:headEnd len="sm" w="sm" type="none"/>
            <a:tailEnd len="sm" w="sm" type="none"/>
          </a:ln>
        </p:spPr>
      </p:cxnSp>
      <p:sp>
        <p:nvSpPr>
          <p:cNvPr id="1840" name="Google Shape;1840;p33"/>
          <p:cNvSpPr txBox="1"/>
          <p:nvPr/>
        </p:nvSpPr>
        <p:spPr>
          <a:xfrm>
            <a:off x="1924685" y="3630295"/>
            <a:ext cx="1790065" cy="2152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돈이 저절로 나갔어요 ㅡㅡ</a:t>
            </a:r>
            <a:endParaRPr sz="800">
              <a:solidFill>
                <a:schemeClr val="lt1"/>
              </a:solidFill>
              <a:latin typeface="Malgun Gothic"/>
              <a:ea typeface="Malgun Gothic"/>
              <a:cs typeface="Malgun Gothic"/>
              <a:sym typeface="Malgun Gothic"/>
            </a:endParaRPr>
          </a:p>
        </p:txBody>
      </p:sp>
      <p:sp>
        <p:nvSpPr>
          <p:cNvPr id="1841" name="Google Shape;1841;p33"/>
          <p:cNvSpPr txBox="1"/>
          <p:nvPr/>
        </p:nvSpPr>
        <p:spPr>
          <a:xfrm>
            <a:off x="1704340" y="3576955"/>
            <a:ext cx="440690" cy="3079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1400">
                <a:solidFill>
                  <a:schemeClr val="lt1"/>
                </a:solidFill>
                <a:latin typeface="Malgun Gothic"/>
                <a:ea typeface="Malgun Gothic"/>
                <a:cs typeface="Malgun Gothic"/>
                <a:sym typeface="Malgun Gothic"/>
              </a:rPr>
              <a:t>Q</a:t>
            </a:r>
            <a:endParaRPr sz="1400">
              <a:solidFill>
                <a:schemeClr val="lt1"/>
              </a:solidFill>
              <a:latin typeface="Malgun Gothic"/>
              <a:ea typeface="Malgun Gothic"/>
              <a:cs typeface="Malgun Gothic"/>
              <a:sym typeface="Malgun Gothic"/>
            </a:endParaRPr>
          </a:p>
        </p:txBody>
      </p:sp>
      <p:cxnSp>
        <p:nvCxnSpPr>
          <p:cNvPr id="1842" name="Google Shape;1842;p33"/>
          <p:cNvCxnSpPr/>
          <p:nvPr/>
        </p:nvCxnSpPr>
        <p:spPr>
          <a:xfrm>
            <a:off x="1651000" y="4491355"/>
            <a:ext cx="3947795" cy="0"/>
          </a:xfrm>
          <a:prstGeom prst="straightConnector1">
            <a:avLst/>
          </a:prstGeom>
          <a:noFill/>
          <a:ln cap="flat" cmpd="sng" w="9525">
            <a:solidFill>
              <a:srgbClr val="3F3F3F"/>
            </a:solidFill>
            <a:prstDash val="solid"/>
            <a:miter lim="800000"/>
            <a:headEnd len="sm" w="sm" type="none"/>
            <a:tailEnd len="sm" w="sm" type="none"/>
          </a:ln>
        </p:spPr>
      </p:cxnSp>
      <p:sp>
        <p:nvSpPr>
          <p:cNvPr id="1843" name="Google Shape;1843;p33"/>
          <p:cNvSpPr txBox="1"/>
          <p:nvPr/>
        </p:nvSpPr>
        <p:spPr>
          <a:xfrm>
            <a:off x="1924685" y="4116705"/>
            <a:ext cx="1790065" cy="2152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게임 플레이 어떻게 해요?</a:t>
            </a:r>
            <a:endParaRPr sz="800">
              <a:solidFill>
                <a:schemeClr val="lt1"/>
              </a:solidFill>
              <a:latin typeface="Malgun Gothic"/>
              <a:ea typeface="Malgun Gothic"/>
              <a:cs typeface="Malgun Gothic"/>
              <a:sym typeface="Malgun Gothic"/>
            </a:endParaRPr>
          </a:p>
        </p:txBody>
      </p:sp>
      <p:sp>
        <p:nvSpPr>
          <p:cNvPr id="1844" name="Google Shape;1844;p33"/>
          <p:cNvSpPr txBox="1"/>
          <p:nvPr/>
        </p:nvSpPr>
        <p:spPr>
          <a:xfrm>
            <a:off x="1704340" y="4063365"/>
            <a:ext cx="440690" cy="3079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1400">
                <a:solidFill>
                  <a:schemeClr val="lt1"/>
                </a:solidFill>
                <a:latin typeface="Malgun Gothic"/>
                <a:ea typeface="Malgun Gothic"/>
                <a:cs typeface="Malgun Gothic"/>
                <a:sym typeface="Malgun Gothic"/>
              </a:rPr>
              <a:t>Q</a:t>
            </a:r>
            <a:endParaRPr sz="1400">
              <a:solidFill>
                <a:schemeClr val="lt1"/>
              </a:solidFill>
              <a:latin typeface="Malgun Gothic"/>
              <a:ea typeface="Malgun Gothic"/>
              <a:cs typeface="Malgun Gothic"/>
              <a:sym typeface="Malgun Gothic"/>
            </a:endParaRPr>
          </a:p>
        </p:txBody>
      </p:sp>
      <p:cxnSp>
        <p:nvCxnSpPr>
          <p:cNvPr id="1845" name="Google Shape;1845;p33"/>
          <p:cNvCxnSpPr/>
          <p:nvPr/>
        </p:nvCxnSpPr>
        <p:spPr>
          <a:xfrm>
            <a:off x="1651000" y="4983480"/>
            <a:ext cx="3947795" cy="0"/>
          </a:xfrm>
          <a:prstGeom prst="straightConnector1">
            <a:avLst/>
          </a:prstGeom>
          <a:noFill/>
          <a:ln cap="flat" cmpd="sng" w="9525">
            <a:solidFill>
              <a:srgbClr val="3F3F3F"/>
            </a:solidFill>
            <a:prstDash val="solid"/>
            <a:miter lim="800000"/>
            <a:headEnd len="sm" w="sm" type="none"/>
            <a:tailEnd len="sm" w="sm" type="none"/>
          </a:ln>
        </p:spPr>
      </p:cxnSp>
      <p:sp>
        <p:nvSpPr>
          <p:cNvPr id="1846" name="Google Shape;1846;p33"/>
          <p:cNvSpPr txBox="1"/>
          <p:nvPr/>
        </p:nvSpPr>
        <p:spPr>
          <a:xfrm>
            <a:off x="1924685" y="4608195"/>
            <a:ext cx="1790065" cy="2152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게임 플레이 어떻게 해요?</a:t>
            </a:r>
            <a:endParaRPr sz="800">
              <a:solidFill>
                <a:schemeClr val="lt1"/>
              </a:solidFill>
              <a:latin typeface="Malgun Gothic"/>
              <a:ea typeface="Malgun Gothic"/>
              <a:cs typeface="Malgun Gothic"/>
              <a:sym typeface="Malgun Gothic"/>
            </a:endParaRPr>
          </a:p>
        </p:txBody>
      </p:sp>
      <p:sp>
        <p:nvSpPr>
          <p:cNvPr id="1847" name="Google Shape;1847;p33"/>
          <p:cNvSpPr txBox="1"/>
          <p:nvPr/>
        </p:nvSpPr>
        <p:spPr>
          <a:xfrm>
            <a:off x="1704340" y="4555490"/>
            <a:ext cx="440690" cy="3079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1400">
                <a:solidFill>
                  <a:schemeClr val="lt1"/>
                </a:solidFill>
                <a:latin typeface="Malgun Gothic"/>
                <a:ea typeface="Malgun Gothic"/>
                <a:cs typeface="Malgun Gothic"/>
                <a:sym typeface="Malgun Gothic"/>
              </a:rPr>
              <a:t>Q</a:t>
            </a:r>
            <a:endParaRPr sz="1400">
              <a:solidFill>
                <a:schemeClr val="lt1"/>
              </a:solidFill>
              <a:latin typeface="Malgun Gothic"/>
              <a:ea typeface="Malgun Gothic"/>
              <a:cs typeface="Malgun Gothic"/>
              <a:sym typeface="Malgun Gothic"/>
            </a:endParaRPr>
          </a:p>
        </p:txBody>
      </p:sp>
      <p:cxnSp>
        <p:nvCxnSpPr>
          <p:cNvPr id="1848" name="Google Shape;1848;p33"/>
          <p:cNvCxnSpPr/>
          <p:nvPr/>
        </p:nvCxnSpPr>
        <p:spPr>
          <a:xfrm>
            <a:off x="1651000" y="5492750"/>
            <a:ext cx="3947795" cy="0"/>
          </a:xfrm>
          <a:prstGeom prst="straightConnector1">
            <a:avLst/>
          </a:prstGeom>
          <a:noFill/>
          <a:ln cap="flat" cmpd="sng" w="9525">
            <a:solidFill>
              <a:srgbClr val="3F3F3F"/>
            </a:solidFill>
            <a:prstDash val="solid"/>
            <a:miter lim="800000"/>
            <a:headEnd len="sm" w="sm" type="none"/>
            <a:tailEnd len="sm" w="sm" type="none"/>
          </a:ln>
        </p:spPr>
      </p:cxnSp>
      <p:sp>
        <p:nvSpPr>
          <p:cNvPr id="1849" name="Google Shape;1849;p33"/>
          <p:cNvSpPr txBox="1"/>
          <p:nvPr/>
        </p:nvSpPr>
        <p:spPr>
          <a:xfrm>
            <a:off x="1924685" y="5118100"/>
            <a:ext cx="1790065" cy="2152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게임 플레이 어떻게 해요?</a:t>
            </a:r>
            <a:endParaRPr sz="800">
              <a:solidFill>
                <a:schemeClr val="lt1"/>
              </a:solidFill>
              <a:latin typeface="Malgun Gothic"/>
              <a:ea typeface="Malgun Gothic"/>
              <a:cs typeface="Malgun Gothic"/>
              <a:sym typeface="Malgun Gothic"/>
            </a:endParaRPr>
          </a:p>
        </p:txBody>
      </p:sp>
      <p:sp>
        <p:nvSpPr>
          <p:cNvPr id="1850" name="Google Shape;1850;p33"/>
          <p:cNvSpPr txBox="1"/>
          <p:nvPr/>
        </p:nvSpPr>
        <p:spPr>
          <a:xfrm>
            <a:off x="1704340" y="5064760"/>
            <a:ext cx="440690" cy="3079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1400">
                <a:solidFill>
                  <a:schemeClr val="lt1"/>
                </a:solidFill>
                <a:latin typeface="Malgun Gothic"/>
                <a:ea typeface="Malgun Gothic"/>
                <a:cs typeface="Malgun Gothic"/>
                <a:sym typeface="Malgun Gothic"/>
              </a:rPr>
              <a:t>Q</a:t>
            </a:r>
            <a:endParaRPr sz="1400">
              <a:solidFill>
                <a:schemeClr val="lt1"/>
              </a:solidFill>
              <a:latin typeface="Malgun Gothic"/>
              <a:ea typeface="Malgun Gothic"/>
              <a:cs typeface="Malgun Gothic"/>
              <a:sym typeface="Malgun Gothic"/>
            </a:endParaRPr>
          </a:p>
        </p:txBody>
      </p:sp>
      <p:sp>
        <p:nvSpPr>
          <p:cNvPr id="1851" name="Google Shape;1851;p33"/>
          <p:cNvSpPr/>
          <p:nvPr/>
        </p:nvSpPr>
        <p:spPr>
          <a:xfrm>
            <a:off x="477520" y="1365250"/>
            <a:ext cx="179705" cy="179705"/>
          </a:xfrm>
          <a:prstGeom prst="ellipse">
            <a:avLst/>
          </a:prstGeom>
          <a:solidFill>
            <a:srgbClr val="FF5050"/>
          </a:solidFill>
          <a:ln>
            <a:noFill/>
          </a:ln>
        </p:spPr>
        <p:txBody>
          <a:bodyPr anchorCtr="0" anchor="ctr" bIns="45700" lIns="0" spcFirstLastPara="1" rIns="0" wrap="square" tIns="45700">
            <a:noAutofit/>
          </a:bodyPr>
          <a:lstStyle/>
          <a:p>
            <a:pPr indent="0" lvl="0" marL="0" marR="0" rtl="0" algn="ctr">
              <a:spcBef>
                <a:spcPts val="0"/>
              </a:spcBef>
              <a:spcAft>
                <a:spcPts val="0"/>
              </a:spcAft>
              <a:buNone/>
            </a:pPr>
            <a:r>
              <a:rPr lang="ko-KR" sz="800">
                <a:solidFill>
                  <a:schemeClr val="lt1"/>
                </a:solidFill>
                <a:latin typeface="Malgun Gothic"/>
                <a:ea typeface="Malgun Gothic"/>
                <a:cs typeface="Malgun Gothic"/>
                <a:sym typeface="Malgun Gothic"/>
              </a:rPr>
              <a:t>1</a:t>
            </a:r>
            <a:endParaRPr sz="800">
              <a:solidFill>
                <a:schemeClr val="lt1"/>
              </a:solidFill>
              <a:latin typeface="Malgun Gothic"/>
              <a:ea typeface="Malgun Gothic"/>
              <a:cs typeface="Malgun Gothic"/>
              <a:sym typeface="Malgun Gothic"/>
            </a:endParaRPr>
          </a:p>
        </p:txBody>
      </p:sp>
      <p:sp>
        <p:nvSpPr>
          <p:cNvPr id="1852" name="Google Shape;1852;p33"/>
          <p:cNvSpPr/>
          <p:nvPr/>
        </p:nvSpPr>
        <p:spPr>
          <a:xfrm>
            <a:off x="1506220" y="1753235"/>
            <a:ext cx="179705" cy="179705"/>
          </a:xfrm>
          <a:prstGeom prst="ellipse">
            <a:avLst/>
          </a:prstGeom>
          <a:solidFill>
            <a:srgbClr val="FF5050"/>
          </a:solidFill>
          <a:ln>
            <a:noFill/>
          </a:ln>
        </p:spPr>
        <p:txBody>
          <a:bodyPr anchorCtr="0" anchor="ctr" bIns="45700" lIns="0" spcFirstLastPara="1" rIns="0" wrap="square" tIns="45700">
            <a:noAutofit/>
          </a:bodyPr>
          <a:lstStyle/>
          <a:p>
            <a:pPr indent="0" lvl="0" marL="0" marR="0" rtl="0" algn="ctr">
              <a:spcBef>
                <a:spcPts val="0"/>
              </a:spcBef>
              <a:spcAft>
                <a:spcPts val="0"/>
              </a:spcAft>
              <a:buNone/>
            </a:pPr>
            <a:r>
              <a:rPr lang="ko-KR" sz="800">
                <a:solidFill>
                  <a:schemeClr val="lt1"/>
                </a:solidFill>
                <a:latin typeface="Malgun Gothic"/>
                <a:ea typeface="Malgun Gothic"/>
                <a:cs typeface="Malgun Gothic"/>
                <a:sym typeface="Malgun Gothic"/>
              </a:rPr>
              <a:t>3</a:t>
            </a:r>
            <a:endParaRPr sz="800">
              <a:solidFill>
                <a:schemeClr val="lt1"/>
              </a:solidFill>
              <a:latin typeface="Malgun Gothic"/>
              <a:ea typeface="Malgun Gothic"/>
              <a:cs typeface="Malgun Gothic"/>
              <a:sym typeface="Malgun Gothic"/>
            </a:endParaRPr>
          </a:p>
        </p:txBody>
      </p:sp>
      <p:sp>
        <p:nvSpPr>
          <p:cNvPr id="1853" name="Google Shape;1853;p33"/>
          <p:cNvSpPr/>
          <p:nvPr/>
        </p:nvSpPr>
        <p:spPr>
          <a:xfrm>
            <a:off x="1691005" y="1829435"/>
            <a:ext cx="179705" cy="179705"/>
          </a:xfrm>
          <a:prstGeom prst="ellipse">
            <a:avLst/>
          </a:prstGeom>
          <a:solidFill>
            <a:srgbClr val="FF5050"/>
          </a:solidFill>
          <a:ln>
            <a:noFill/>
          </a:ln>
        </p:spPr>
        <p:txBody>
          <a:bodyPr anchorCtr="0" anchor="ctr" bIns="45700" lIns="0" spcFirstLastPara="1" rIns="0" wrap="square" tIns="45700">
            <a:noAutofit/>
          </a:bodyPr>
          <a:lstStyle/>
          <a:p>
            <a:pPr indent="0" lvl="0" marL="0" marR="0" rtl="0" algn="ctr">
              <a:spcBef>
                <a:spcPts val="0"/>
              </a:spcBef>
              <a:spcAft>
                <a:spcPts val="0"/>
              </a:spcAft>
              <a:buNone/>
            </a:pPr>
            <a:r>
              <a:rPr lang="ko-KR" sz="800">
                <a:solidFill>
                  <a:schemeClr val="lt1"/>
                </a:solidFill>
                <a:latin typeface="Malgun Gothic"/>
                <a:ea typeface="Malgun Gothic"/>
                <a:cs typeface="Malgun Gothic"/>
                <a:sym typeface="Malgun Gothic"/>
              </a:rPr>
              <a:t>3-1</a:t>
            </a:r>
            <a:endParaRPr sz="800">
              <a:solidFill>
                <a:schemeClr val="lt1"/>
              </a:solidFill>
              <a:latin typeface="Malgun Gothic"/>
              <a:ea typeface="Malgun Gothic"/>
              <a:cs typeface="Malgun Gothic"/>
              <a:sym typeface="Malgun Gothic"/>
            </a:endParaRPr>
          </a:p>
        </p:txBody>
      </p:sp>
      <p:sp>
        <p:nvSpPr>
          <p:cNvPr id="1854" name="Google Shape;1854;p33"/>
          <p:cNvSpPr/>
          <p:nvPr/>
        </p:nvSpPr>
        <p:spPr>
          <a:xfrm>
            <a:off x="1691005" y="2134235"/>
            <a:ext cx="179705" cy="179705"/>
          </a:xfrm>
          <a:prstGeom prst="ellipse">
            <a:avLst/>
          </a:prstGeom>
          <a:solidFill>
            <a:srgbClr val="FF5050"/>
          </a:solidFill>
          <a:ln>
            <a:noFill/>
          </a:ln>
        </p:spPr>
        <p:txBody>
          <a:bodyPr anchorCtr="0" anchor="ctr" bIns="45700" lIns="0" spcFirstLastPara="1" rIns="0" wrap="square" tIns="45700">
            <a:noAutofit/>
          </a:bodyPr>
          <a:lstStyle/>
          <a:p>
            <a:pPr indent="0" lvl="0" marL="0" marR="0" rtl="0" algn="ctr">
              <a:spcBef>
                <a:spcPts val="0"/>
              </a:spcBef>
              <a:spcAft>
                <a:spcPts val="0"/>
              </a:spcAft>
              <a:buNone/>
            </a:pPr>
            <a:r>
              <a:rPr lang="ko-KR" sz="800">
                <a:solidFill>
                  <a:schemeClr val="lt1"/>
                </a:solidFill>
                <a:latin typeface="Malgun Gothic"/>
                <a:ea typeface="Malgun Gothic"/>
                <a:cs typeface="Malgun Gothic"/>
                <a:sym typeface="Malgun Gothic"/>
              </a:rPr>
              <a:t>3-2</a:t>
            </a:r>
            <a:endParaRPr sz="800">
              <a:solidFill>
                <a:schemeClr val="lt1"/>
              </a:solidFill>
              <a:latin typeface="Malgun Gothic"/>
              <a:ea typeface="Malgun Gothic"/>
              <a:cs typeface="Malgun Gothic"/>
              <a:sym typeface="Malgun Gothic"/>
            </a:endParaRPr>
          </a:p>
        </p:txBody>
      </p:sp>
      <p:sp>
        <p:nvSpPr>
          <p:cNvPr id="1855" name="Google Shape;1855;p33"/>
          <p:cNvSpPr/>
          <p:nvPr/>
        </p:nvSpPr>
        <p:spPr>
          <a:xfrm>
            <a:off x="1767205" y="2362835"/>
            <a:ext cx="179705" cy="179705"/>
          </a:xfrm>
          <a:prstGeom prst="ellipse">
            <a:avLst/>
          </a:prstGeom>
          <a:solidFill>
            <a:srgbClr val="FF5050"/>
          </a:solidFill>
          <a:ln>
            <a:noFill/>
          </a:ln>
        </p:spPr>
        <p:txBody>
          <a:bodyPr anchorCtr="0" anchor="ctr" bIns="45700" lIns="0" spcFirstLastPara="1" rIns="0" wrap="square" tIns="45700">
            <a:noAutofit/>
          </a:bodyPr>
          <a:lstStyle/>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3-3</a:t>
            </a:r>
            <a:endParaRPr sz="800">
              <a:solidFill>
                <a:schemeClr val="lt1"/>
              </a:solidFill>
              <a:latin typeface="Malgun Gothic"/>
              <a:ea typeface="Malgun Gothic"/>
              <a:cs typeface="Malgun Gothic"/>
              <a:sym typeface="Malgun Gothic"/>
            </a:endParaRPr>
          </a:p>
        </p:txBody>
      </p:sp>
      <p:graphicFrame>
        <p:nvGraphicFramePr>
          <p:cNvPr id="1856" name="Google Shape;1856;p33"/>
          <p:cNvGraphicFramePr/>
          <p:nvPr/>
        </p:nvGraphicFramePr>
        <p:xfrm>
          <a:off x="7243816" y="872716"/>
          <a:ext cx="3000000" cy="3000000"/>
        </p:xfrm>
        <a:graphic>
          <a:graphicData uri="http://schemas.openxmlformats.org/drawingml/2006/table">
            <a:tbl>
              <a:tblPr>
                <a:noFill/>
                <a:tableStyleId>{C556EEEC-F204-40ED-8A43-A9BB3FB26E16}</a:tableStyleId>
              </a:tblPr>
              <a:tblGrid>
                <a:gridCol w="278525"/>
                <a:gridCol w="2309650"/>
              </a:tblGrid>
              <a:tr h="214350">
                <a:tc>
                  <a:txBody>
                    <a:bodyPr/>
                    <a:lstStyle/>
                    <a:p>
                      <a:pPr indent="0" lvl="0" marL="0" marR="0" rtl="0" algn="ctr">
                        <a:lnSpc>
                          <a:spcPct val="100000"/>
                        </a:lnSpc>
                        <a:spcBef>
                          <a:spcPts val="0"/>
                        </a:spcBef>
                        <a:spcAft>
                          <a:spcPts val="0"/>
                        </a:spcAft>
                        <a:buClr>
                          <a:srgbClr val="262626"/>
                        </a:buClr>
                        <a:buSzPts val="800"/>
                        <a:buFont typeface="Malgun Gothic"/>
                        <a:buNone/>
                      </a:pPr>
                      <a:r>
                        <a:rPr b="0" i="0" lang="ko-KR" sz="800" u="none" cap="none" strike="noStrike">
                          <a:solidFill>
                            <a:srgbClr val="262626"/>
                          </a:solidFill>
                          <a:latin typeface="Malgun Gothic"/>
                          <a:ea typeface="Malgun Gothic"/>
                          <a:cs typeface="Malgun Gothic"/>
                          <a:sym typeface="Malgun Gothic"/>
                        </a:rPr>
                        <a:t>1</a:t>
                      </a:r>
                      <a:endParaRPr/>
                    </a:p>
                  </a:txBody>
                  <a:tcPr marT="45750" marB="45750" marR="0" marL="0" anchor="ctr">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l">
                        <a:lnSpc>
                          <a:spcPct val="100000"/>
                        </a:lnSpc>
                        <a:spcBef>
                          <a:spcPts val="200"/>
                        </a:spcBef>
                        <a:spcAft>
                          <a:spcPts val="0"/>
                        </a:spcAft>
                        <a:buClr>
                          <a:srgbClr val="262626"/>
                        </a:buClr>
                        <a:buSzPts val="800"/>
                        <a:buFont typeface="Malgun Gothic"/>
                        <a:buNone/>
                      </a:pPr>
                      <a:r>
                        <a:rPr lang="ko-KR" sz="800">
                          <a:solidFill>
                            <a:srgbClr val="262626"/>
                          </a:solidFill>
                          <a:latin typeface="Malgun Gothic"/>
                          <a:ea typeface="Malgun Gothic"/>
                          <a:cs typeface="Malgun Gothic"/>
                          <a:sym typeface="Malgun Gothic"/>
                        </a:rPr>
                        <a:t>Q&amp;A</a:t>
                      </a:r>
                      <a:r>
                        <a:rPr lang="ko-KR" sz="800">
                          <a:solidFill>
                            <a:srgbClr val="262626"/>
                          </a:solidFill>
                          <a:latin typeface="Malgun Gothic"/>
                          <a:ea typeface="Malgun Gothic"/>
                          <a:cs typeface="Malgun Gothic"/>
                          <a:sym typeface="Malgun Gothic"/>
                        </a:rPr>
                        <a:t> 화면</a:t>
                      </a:r>
                      <a:endParaRPr sz="800">
                        <a:solidFill>
                          <a:srgbClr val="262626"/>
                        </a:solidFill>
                        <a:latin typeface="Malgun Gothic"/>
                        <a:ea typeface="Malgun Gothic"/>
                        <a:cs typeface="Malgun Gothic"/>
                        <a:sym typeface="Malgun Gothic"/>
                      </a:endParaRPr>
                    </a:p>
                    <a:p>
                      <a:pPr indent="0" lvl="0" marL="0" marR="0" rtl="0" algn="l">
                        <a:lnSpc>
                          <a:spcPct val="100000"/>
                        </a:lnSpc>
                        <a:spcBef>
                          <a:spcPts val="200"/>
                        </a:spcBef>
                        <a:spcAft>
                          <a:spcPts val="0"/>
                        </a:spcAft>
                        <a:buClr>
                          <a:srgbClr val="262626"/>
                        </a:buClr>
                        <a:buSzPts val="800"/>
                        <a:buFont typeface="Malgun Gothic"/>
                        <a:buNone/>
                      </a:pPr>
                      <a:r>
                        <a:rPr lang="ko-KR" sz="800">
                          <a:solidFill>
                            <a:srgbClr val="262626"/>
                          </a:solidFill>
                          <a:latin typeface="Malgun Gothic"/>
                          <a:ea typeface="Malgun Gothic"/>
                          <a:cs typeface="Malgun Gothic"/>
                          <a:sym typeface="Malgun Gothic"/>
                        </a:rPr>
                        <a:t>구성 : 타이틀, 자주 묻는 질문 컨테이너</a:t>
                      </a:r>
                      <a:endParaRPr sz="800">
                        <a:solidFill>
                          <a:srgbClr val="262626"/>
                        </a:solidFill>
                        <a:latin typeface="Malgun Gothic"/>
                        <a:ea typeface="Malgun Gothic"/>
                        <a:cs typeface="Malgun Gothic"/>
                        <a:sym typeface="Malgun Gothic"/>
                      </a:endParaRPr>
                    </a:p>
                  </a:txBody>
                  <a:tcPr marT="45750" marB="45750" marR="0" marL="3600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14350">
                <a:tc>
                  <a:txBody>
                    <a:bodyPr/>
                    <a:lstStyle/>
                    <a:p>
                      <a:pPr indent="0" lvl="0" marL="0" marR="0" rtl="0" algn="ctr">
                        <a:lnSpc>
                          <a:spcPct val="100000"/>
                        </a:lnSpc>
                        <a:spcBef>
                          <a:spcPts val="0"/>
                        </a:spcBef>
                        <a:spcAft>
                          <a:spcPts val="0"/>
                        </a:spcAft>
                        <a:buClr>
                          <a:srgbClr val="262626"/>
                        </a:buClr>
                        <a:buSzPts val="800"/>
                        <a:buFont typeface="Malgun Gothic"/>
                        <a:buNone/>
                      </a:pPr>
                      <a:r>
                        <a:rPr b="0" i="0" lang="ko-KR" sz="800" u="none" cap="none" strike="noStrike">
                          <a:solidFill>
                            <a:srgbClr val="262626"/>
                          </a:solidFill>
                          <a:latin typeface="Malgun Gothic"/>
                          <a:ea typeface="Malgun Gothic"/>
                          <a:cs typeface="Malgun Gothic"/>
                          <a:sym typeface="Malgun Gothic"/>
                        </a:rPr>
                        <a:t>2</a:t>
                      </a:r>
                      <a:endParaRPr b="0" i="0" sz="800" u="none" cap="none" strike="noStrike">
                        <a:solidFill>
                          <a:srgbClr val="262626"/>
                        </a:solidFill>
                        <a:latin typeface="Malgun Gothic"/>
                        <a:ea typeface="Malgun Gothic"/>
                        <a:cs typeface="Malgun Gothic"/>
                        <a:sym typeface="Malgun Gothic"/>
                      </a:endParaRPr>
                    </a:p>
                  </a:txBody>
                  <a:tcPr marT="45750" marB="45750" marR="0" marL="0" anchor="ctr">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rtl="0" algn="l">
                        <a:spcBef>
                          <a:spcPts val="0"/>
                        </a:spcBef>
                        <a:spcAft>
                          <a:spcPts val="0"/>
                        </a:spcAft>
                        <a:buClr>
                          <a:srgbClr val="262626"/>
                        </a:buClr>
                        <a:buSzPts val="800"/>
                        <a:buFont typeface="Malgun Gothic"/>
                        <a:buNone/>
                      </a:pPr>
                      <a:r>
                        <a:rPr lang="ko-KR" sz="800">
                          <a:solidFill>
                            <a:srgbClr val="262626"/>
                          </a:solidFill>
                          <a:latin typeface="Malgun Gothic"/>
                          <a:ea typeface="Malgun Gothic"/>
                          <a:cs typeface="Malgun Gothic"/>
                          <a:sym typeface="Malgun Gothic"/>
                        </a:rPr>
                        <a:t>타이틀</a:t>
                      </a:r>
                      <a:endParaRPr sz="800">
                        <a:solidFill>
                          <a:srgbClr val="262626"/>
                        </a:solidFill>
                        <a:latin typeface="Malgun Gothic"/>
                        <a:ea typeface="Malgun Gothic"/>
                        <a:cs typeface="Malgun Gothic"/>
                        <a:sym typeface="Malgun Gothic"/>
                      </a:endParaRPr>
                    </a:p>
                    <a:p>
                      <a:pPr indent="0" lvl="0" marL="0" rtl="0" algn="l">
                        <a:spcBef>
                          <a:spcPts val="200"/>
                        </a:spcBef>
                        <a:spcAft>
                          <a:spcPts val="0"/>
                        </a:spcAft>
                        <a:buClr>
                          <a:srgbClr val="262626"/>
                        </a:buClr>
                        <a:buSzPts val="800"/>
                        <a:buFont typeface="Malgun Gothic"/>
                        <a:buNone/>
                      </a:pPr>
                      <a:r>
                        <a:rPr lang="ko-KR" sz="800">
                          <a:solidFill>
                            <a:srgbClr val="262626"/>
                          </a:solidFill>
                          <a:latin typeface="Malgun Gothic"/>
                          <a:ea typeface="Malgun Gothic"/>
                          <a:cs typeface="Malgun Gothic"/>
                          <a:sym typeface="Malgun Gothic"/>
                        </a:rPr>
                        <a:t>기능 : 화면 설명(title)</a:t>
                      </a:r>
                      <a:endParaRPr b="0" i="0" sz="800" u="none" cap="none" strike="noStrike">
                        <a:solidFill>
                          <a:srgbClr val="262626"/>
                        </a:solidFill>
                        <a:latin typeface="Malgun Gothic"/>
                        <a:ea typeface="Malgun Gothic"/>
                        <a:cs typeface="Malgun Gothic"/>
                        <a:sym typeface="Malgun Gothic"/>
                      </a:endParaRPr>
                    </a:p>
                  </a:txBody>
                  <a:tcPr marT="45750" marB="45750" marR="0" marL="3600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23875">
                <a:tc>
                  <a:txBody>
                    <a:bodyPr/>
                    <a:lstStyle/>
                    <a:p>
                      <a:pPr indent="0" lvl="0" marL="0" marR="0" rtl="0" algn="ctr">
                        <a:lnSpc>
                          <a:spcPct val="100000"/>
                        </a:lnSpc>
                        <a:spcBef>
                          <a:spcPts val="0"/>
                        </a:spcBef>
                        <a:spcAft>
                          <a:spcPts val="0"/>
                        </a:spcAft>
                        <a:buClr>
                          <a:srgbClr val="262626"/>
                        </a:buClr>
                        <a:buSzPts val="800"/>
                        <a:buFont typeface="Malgun Gothic"/>
                        <a:buNone/>
                      </a:pPr>
                      <a:r>
                        <a:rPr b="0" i="0" lang="ko-KR" sz="800" u="none" cap="none" strike="noStrike">
                          <a:solidFill>
                            <a:srgbClr val="262626"/>
                          </a:solidFill>
                          <a:latin typeface="Malgun Gothic"/>
                          <a:ea typeface="Malgun Gothic"/>
                          <a:cs typeface="Malgun Gothic"/>
                          <a:sym typeface="Malgun Gothic"/>
                        </a:rPr>
                        <a:t>3</a:t>
                      </a:r>
                      <a:endParaRPr b="0" i="0" sz="800" u="none" cap="none" strike="noStrike">
                        <a:solidFill>
                          <a:srgbClr val="262626"/>
                        </a:solidFill>
                        <a:latin typeface="Malgun Gothic"/>
                        <a:ea typeface="Malgun Gothic"/>
                        <a:cs typeface="Malgun Gothic"/>
                        <a:sym typeface="Malgun Gothic"/>
                      </a:endParaRPr>
                    </a:p>
                  </a:txBody>
                  <a:tcPr marT="45750" marB="45750" marR="0" marL="0" anchor="ctr">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rtl="0" algn="l">
                        <a:spcBef>
                          <a:spcPts val="0"/>
                        </a:spcBef>
                        <a:spcAft>
                          <a:spcPts val="0"/>
                        </a:spcAft>
                        <a:buClr>
                          <a:srgbClr val="262626"/>
                        </a:buClr>
                        <a:buSzPts val="800"/>
                        <a:buFont typeface="Malgun Gothic"/>
                        <a:buNone/>
                      </a:pPr>
                      <a:r>
                        <a:rPr lang="ko-KR" sz="800">
                          <a:solidFill>
                            <a:srgbClr val="262626"/>
                          </a:solidFill>
                          <a:latin typeface="Malgun Gothic"/>
                          <a:ea typeface="Malgun Gothic"/>
                          <a:cs typeface="Malgun Gothic"/>
                          <a:sym typeface="Malgun Gothic"/>
                        </a:rPr>
                        <a:t>자주 묻는 질문 컨테이너</a:t>
                      </a:r>
                      <a:endParaRPr sz="800">
                        <a:solidFill>
                          <a:srgbClr val="262626"/>
                        </a:solidFill>
                        <a:latin typeface="Malgun Gothic"/>
                        <a:ea typeface="Malgun Gothic"/>
                        <a:cs typeface="Malgun Gothic"/>
                        <a:sym typeface="Malgun Gothic"/>
                      </a:endParaRPr>
                    </a:p>
                    <a:p>
                      <a:pPr indent="0" lvl="0" marL="0" rtl="0" algn="l">
                        <a:spcBef>
                          <a:spcPts val="0"/>
                        </a:spcBef>
                        <a:spcAft>
                          <a:spcPts val="0"/>
                        </a:spcAft>
                        <a:buClr>
                          <a:srgbClr val="262626"/>
                        </a:buClr>
                        <a:buSzPts val="800"/>
                        <a:buFont typeface="Malgun Gothic"/>
                        <a:buNone/>
                      </a:pPr>
                      <a:r>
                        <a:rPr lang="ko-KR" sz="800">
                          <a:solidFill>
                            <a:srgbClr val="262626"/>
                          </a:solidFill>
                          <a:latin typeface="Malgun Gothic"/>
                          <a:ea typeface="Malgun Gothic"/>
                          <a:cs typeface="Malgun Gothic"/>
                          <a:sym typeface="Malgun Gothic"/>
                        </a:rPr>
                        <a:t>구성 : 타이틀, 질문명, 질문내용</a:t>
                      </a:r>
                      <a:br>
                        <a:rPr lang="ko-KR" sz="800">
                          <a:solidFill>
                            <a:srgbClr val="262626"/>
                          </a:solidFill>
                          <a:latin typeface="Malgun Gothic"/>
                          <a:ea typeface="Malgun Gothic"/>
                          <a:cs typeface="Malgun Gothic"/>
                          <a:sym typeface="Malgun Gothic"/>
                        </a:rPr>
                      </a:br>
                      <a:r>
                        <a:rPr lang="ko-KR" sz="800">
                          <a:solidFill>
                            <a:srgbClr val="262626"/>
                          </a:solidFill>
                          <a:latin typeface="Malgun Gothic"/>
                          <a:ea typeface="Malgun Gothic"/>
                          <a:cs typeface="Malgun Gothic"/>
                          <a:sym typeface="Malgun Gothic"/>
                        </a:rPr>
                        <a:t>기능 :</a:t>
                      </a:r>
                      <a:endParaRPr sz="800">
                        <a:solidFill>
                          <a:srgbClr val="262626"/>
                        </a:solidFill>
                        <a:latin typeface="Malgun Gothic"/>
                        <a:ea typeface="Malgun Gothic"/>
                        <a:cs typeface="Malgun Gothic"/>
                        <a:sym typeface="Malgun Gothic"/>
                      </a:endParaRPr>
                    </a:p>
                    <a:p>
                      <a:pPr indent="0" lvl="0" marL="0" rtl="0" algn="l">
                        <a:spcBef>
                          <a:spcPts val="0"/>
                        </a:spcBef>
                        <a:spcAft>
                          <a:spcPts val="0"/>
                        </a:spcAft>
                        <a:buClr>
                          <a:srgbClr val="262626"/>
                        </a:buClr>
                        <a:buSzPts val="800"/>
                        <a:buFont typeface="Malgun Gothic"/>
                        <a:buNone/>
                      </a:pPr>
                      <a:r>
                        <a:rPr lang="ko-KR" sz="800">
                          <a:solidFill>
                            <a:srgbClr val="262626"/>
                          </a:solidFill>
                          <a:latin typeface="Malgun Gothic"/>
                          <a:ea typeface="Malgun Gothic"/>
                          <a:cs typeface="Malgun Gothic"/>
                          <a:sym typeface="Malgun Gothic"/>
                        </a:rPr>
                        <a:t>- 3-1 해당 컨테이너의 타이틀을 보여줌.</a:t>
                      </a:r>
                      <a:br>
                        <a:rPr lang="ko-KR" sz="800">
                          <a:solidFill>
                            <a:srgbClr val="262626"/>
                          </a:solidFill>
                          <a:latin typeface="Malgun Gothic"/>
                          <a:ea typeface="Malgun Gothic"/>
                          <a:cs typeface="Malgun Gothic"/>
                          <a:sym typeface="Malgun Gothic"/>
                        </a:rPr>
                      </a:br>
                      <a:r>
                        <a:rPr lang="ko-KR" sz="800">
                          <a:solidFill>
                            <a:srgbClr val="262626"/>
                          </a:solidFill>
                          <a:latin typeface="Malgun Gothic"/>
                          <a:ea typeface="Malgun Gothic"/>
                          <a:cs typeface="Malgun Gothic"/>
                          <a:sym typeface="Malgun Gothic"/>
                        </a:rPr>
                        <a:t>- 3-2 질문명을 보여줌</a:t>
                      </a:r>
                      <a:br>
                        <a:rPr lang="ko-KR" sz="800">
                          <a:solidFill>
                            <a:srgbClr val="262626"/>
                          </a:solidFill>
                          <a:latin typeface="Malgun Gothic"/>
                          <a:ea typeface="Malgun Gothic"/>
                          <a:cs typeface="Malgun Gothic"/>
                          <a:sym typeface="Malgun Gothic"/>
                        </a:rPr>
                      </a:br>
                      <a:r>
                        <a:rPr lang="ko-KR" sz="800">
                          <a:solidFill>
                            <a:srgbClr val="262626"/>
                          </a:solidFill>
                          <a:latin typeface="Malgun Gothic"/>
                          <a:ea typeface="Malgun Gothic"/>
                          <a:cs typeface="Malgun Gothic"/>
                          <a:sym typeface="Malgun Gothic"/>
                        </a:rPr>
                        <a:t>- 3-3 질문내용을 보여줌</a:t>
                      </a:r>
                      <a:endParaRPr sz="800">
                        <a:solidFill>
                          <a:srgbClr val="262626"/>
                        </a:solidFill>
                        <a:latin typeface="Malgun Gothic"/>
                        <a:ea typeface="Malgun Gothic"/>
                        <a:cs typeface="Malgun Gothic"/>
                        <a:sym typeface="Malgun Gothic"/>
                      </a:endParaRPr>
                    </a:p>
                  </a:txBody>
                  <a:tcPr marT="45750" marB="45750" marR="0" marL="3600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bl>
          </a:graphicData>
        </a:graphic>
      </p:graphicFrame>
      <p:sp>
        <p:nvSpPr>
          <p:cNvPr id="1857" name="Google Shape;1857;p33"/>
          <p:cNvSpPr/>
          <p:nvPr/>
        </p:nvSpPr>
        <p:spPr>
          <a:xfrm>
            <a:off x="782320" y="1289050"/>
            <a:ext cx="179705" cy="179705"/>
          </a:xfrm>
          <a:prstGeom prst="ellipse">
            <a:avLst/>
          </a:prstGeom>
          <a:solidFill>
            <a:srgbClr val="FF5050"/>
          </a:solidFill>
          <a:ln>
            <a:noFill/>
          </a:ln>
        </p:spPr>
        <p:txBody>
          <a:bodyPr anchorCtr="0" anchor="ctr" bIns="45700" lIns="0" spcFirstLastPara="1" rIns="0" wrap="square" tIns="45700">
            <a:noAutofit/>
          </a:bodyPr>
          <a:lstStyle/>
          <a:p>
            <a:pPr indent="0" lvl="0" marL="0" marR="0" rtl="0" algn="ctr">
              <a:spcBef>
                <a:spcPts val="0"/>
              </a:spcBef>
              <a:spcAft>
                <a:spcPts val="0"/>
              </a:spcAft>
              <a:buNone/>
            </a:pPr>
            <a:r>
              <a:rPr lang="ko-KR" sz="800">
                <a:solidFill>
                  <a:schemeClr val="lt1"/>
                </a:solidFill>
                <a:latin typeface="Malgun Gothic"/>
                <a:ea typeface="Malgun Gothic"/>
                <a:cs typeface="Malgun Gothic"/>
                <a:sym typeface="Malgun Gothic"/>
              </a:rPr>
              <a:t>2</a:t>
            </a:r>
            <a:endParaRPr sz="800">
              <a:solidFill>
                <a:schemeClr val="lt1"/>
              </a:solidFill>
              <a:latin typeface="Malgun Gothic"/>
              <a:ea typeface="Malgun Gothic"/>
              <a:cs typeface="Malgun Gothic"/>
              <a:sym typeface="Malgun Gothic"/>
            </a:endParaRPr>
          </a:p>
        </p:txBody>
      </p:sp>
      <p:sp>
        <p:nvSpPr>
          <p:cNvPr id="1858" name="텍스트 상자 127"/>
          <p:cNvSpPr txBox="1">
            <a:spLocks/>
          </p:cNvSpPr>
          <p:nvPr/>
        </p:nvSpPr>
        <p:spPr>
          <a:xfrm rot="0">
            <a:off x="522605" y="926465"/>
            <a:ext cx="6157595" cy="303530"/>
          </a:xfrm>
          <a:prstGeom prst="rect"/>
          <a:solidFill>
            <a:srgbClr val="595959"/>
          </a:solidFill>
          <a:ln w="9525" cap="flat" cmpd="sng">
            <a:solidFill>
              <a:srgbClr val="595959">
                <a:alpha val="100000"/>
              </a:srgbClr>
            </a:solidFill>
            <a:prstDash val="solid"/>
            <a:round/>
          </a:ln>
        </p:spPr>
        <p:txBody>
          <a:bodyPr wrap="square" lIns="91440" tIns="45720" rIns="91440" bIns="45720" numCol="1" vert="horz" anchor="t">
            <a:spAutoFit/>
          </a:bodyPr>
          <a:lstStyle/>
          <a:p>
            <a:pPr marL="0" indent="0" rtl="0" algn="l" latinLnBrk="0">
              <a:spcBef>
                <a:spcPts val="0"/>
              </a:spcBef>
              <a:spcAft>
                <a:spcPts val="0"/>
              </a:spcAft>
              <a:buFontTx/>
              <a:buNone/>
            </a:pPr>
            <a:endParaRPr lang="ko-KR" altLang="en-US"/>
          </a:p>
        </p:txBody>
      </p:sp>
      <p:sp>
        <p:nvSpPr>
          <p:cNvPr id="1859" name="텍스트 상자 128"/>
          <p:cNvSpPr txBox="1">
            <a:spLocks/>
          </p:cNvSpPr>
          <p:nvPr/>
        </p:nvSpPr>
        <p:spPr>
          <a:xfrm rot="0">
            <a:off x="522605" y="926465"/>
            <a:ext cx="555625" cy="262255"/>
          </a:xfrm>
          <a:prstGeom prst="rect"/>
          <a:noFill/>
          <a:ln w="0">
            <a:noFill/>
            <a:prstDash/>
          </a:ln>
        </p:spPr>
        <p:txBody>
          <a:bodyPr wrap="square" lIns="91440" tIns="45720" rIns="91440" bIns="45720" numCol="1" vert="horz" anchor="t">
            <a:spAutoFit/>
          </a:bodyPr>
          <a:lstStyle/>
          <a:p>
            <a:pPr marL="0" indent="0" rtl="0" algn="ctr" latinLnBrk="0">
              <a:spcBef>
                <a:spcPts val="0"/>
              </a:spcBef>
              <a:spcAft>
                <a:spcPts val="0"/>
              </a:spcAft>
              <a:buFontTx/>
              <a:buNone/>
            </a:pPr>
            <a:r>
              <a:rPr lang="ko-KR" sz="1100">
                <a:solidFill>
                  <a:schemeClr val="lt1"/>
                </a:solidFill>
                <a:latin typeface="Malgun Gothic" charset="0"/>
                <a:ea typeface="Malgun Gothic" charset="0"/>
                <a:cs typeface="Malgun Gothic" charset="0"/>
              </a:rPr>
              <a:t>로고</a:t>
            </a:r>
            <a:endParaRPr lang="ko-KR" altLang="en-US" sz="1100">
              <a:solidFill>
                <a:schemeClr val="lt1"/>
              </a:solidFill>
              <a:latin typeface="Malgun Gothic" charset="0"/>
              <a:ea typeface="Malgun Gothic" charset="0"/>
              <a:cs typeface="Malgun Gothic" charset="0"/>
            </a:endParaRPr>
          </a:p>
        </p:txBody>
      </p:sp>
      <p:sp>
        <p:nvSpPr>
          <p:cNvPr id="1860" name="텍스트 상자 129"/>
          <p:cNvSpPr txBox="1">
            <a:spLocks/>
          </p:cNvSpPr>
          <p:nvPr/>
        </p:nvSpPr>
        <p:spPr>
          <a:xfrm rot="0">
            <a:off x="1664970" y="926465"/>
            <a:ext cx="555625" cy="262255"/>
          </a:xfrm>
          <a:prstGeom prst="rect"/>
          <a:noFill/>
          <a:ln w="0">
            <a:noFill/>
            <a:prstDash/>
          </a:ln>
        </p:spPr>
        <p:txBody>
          <a:bodyPr wrap="square" lIns="91440" tIns="45720" rIns="91440" bIns="45720" numCol="1" vert="horz" anchor="t">
            <a:spAutoFit/>
          </a:bodyPr>
          <a:lstStyle/>
          <a:p>
            <a:pPr marL="0" indent="0" rtl="0" algn="ctr" latinLnBrk="0">
              <a:spcBef>
                <a:spcPts val="0"/>
              </a:spcBef>
              <a:spcAft>
                <a:spcPts val="0"/>
              </a:spcAft>
              <a:buFontTx/>
              <a:buNone/>
            </a:pPr>
            <a:r>
              <a:rPr lang="ko-KR" sz="1100">
                <a:solidFill>
                  <a:schemeClr val="lt1"/>
                </a:solidFill>
                <a:latin typeface="Malgun Gothic" charset="0"/>
                <a:ea typeface="Malgun Gothic" charset="0"/>
                <a:cs typeface="Malgun Gothic" charset="0"/>
              </a:rPr>
              <a:t>뉴스</a:t>
            </a:r>
            <a:endParaRPr lang="ko-KR" altLang="en-US" sz="1100">
              <a:solidFill>
                <a:schemeClr val="lt1"/>
              </a:solidFill>
              <a:latin typeface="Malgun Gothic" charset="0"/>
              <a:ea typeface="Malgun Gothic" charset="0"/>
              <a:cs typeface="Malgun Gothic" charset="0"/>
            </a:endParaRPr>
          </a:p>
        </p:txBody>
      </p:sp>
      <p:sp>
        <p:nvSpPr>
          <p:cNvPr id="1861" name="텍스트 상자 130"/>
          <p:cNvSpPr txBox="1">
            <a:spLocks/>
          </p:cNvSpPr>
          <p:nvPr/>
        </p:nvSpPr>
        <p:spPr>
          <a:xfrm rot="0">
            <a:off x="2310130" y="930910"/>
            <a:ext cx="555625" cy="262255"/>
          </a:xfrm>
          <a:prstGeom prst="rect"/>
          <a:noFill/>
          <a:ln w="0">
            <a:noFill/>
            <a:prstDash/>
          </a:ln>
        </p:spPr>
        <p:txBody>
          <a:bodyPr wrap="square" lIns="91440" tIns="45720" rIns="91440" bIns="45720" numCol="1" vert="horz" anchor="t">
            <a:spAutoFit/>
          </a:bodyPr>
          <a:lstStyle/>
          <a:p>
            <a:pPr marL="0" indent="0" rtl="0" algn="ctr" latinLnBrk="0">
              <a:spcBef>
                <a:spcPts val="0"/>
              </a:spcBef>
              <a:spcAft>
                <a:spcPts val="0"/>
              </a:spcAft>
              <a:buFontTx/>
              <a:buNone/>
            </a:pPr>
            <a:r>
              <a:rPr lang="ko-KR" sz="1100">
                <a:solidFill>
                  <a:schemeClr val="lt1"/>
                </a:solidFill>
                <a:latin typeface="Malgun Gothic" charset="0"/>
                <a:ea typeface="Malgun Gothic" charset="0"/>
                <a:cs typeface="Malgun Gothic" charset="0"/>
              </a:rPr>
              <a:t>Q&amp;A</a:t>
            </a:r>
            <a:endParaRPr lang="ko-KR" altLang="en-US" sz="1100">
              <a:solidFill>
                <a:schemeClr val="lt1"/>
              </a:solidFill>
              <a:latin typeface="Malgun Gothic" charset="0"/>
              <a:ea typeface="Malgun Gothic" charset="0"/>
              <a:cs typeface="Malgun Gothic" charset="0"/>
            </a:endParaRPr>
          </a:p>
        </p:txBody>
      </p:sp>
      <p:sp>
        <p:nvSpPr>
          <p:cNvPr id="1862" name="텍스트 상자 131"/>
          <p:cNvSpPr txBox="1">
            <a:spLocks/>
          </p:cNvSpPr>
          <p:nvPr/>
        </p:nvSpPr>
        <p:spPr>
          <a:xfrm rot="0">
            <a:off x="6031230" y="926465"/>
            <a:ext cx="648970" cy="262255"/>
          </a:xfrm>
          <a:prstGeom prst="rect"/>
          <a:noFill/>
          <a:ln w="0">
            <a:noFill/>
            <a:prstDash/>
          </a:ln>
        </p:spPr>
        <p:txBody>
          <a:bodyPr wrap="square" lIns="91440" tIns="45720" rIns="91440" bIns="45720" numCol="1" vert="horz" anchor="t">
            <a:spAutoFit/>
          </a:bodyPr>
          <a:lstStyle/>
          <a:p>
            <a:pPr marL="0" indent="0" rtl="0" algn="ctr" latinLnBrk="0">
              <a:spcBef>
                <a:spcPts val="0"/>
              </a:spcBef>
              <a:spcAft>
                <a:spcPts val="0"/>
              </a:spcAft>
              <a:buFontTx/>
              <a:buNone/>
            </a:pPr>
            <a:r>
              <a:rPr lang="ko-KR" sz="1100">
                <a:solidFill>
                  <a:schemeClr val="lt1"/>
                </a:solidFill>
                <a:latin typeface="Malgun Gothic" charset="0"/>
                <a:ea typeface="Malgun Gothic" charset="0"/>
                <a:cs typeface="Malgun Gothic" charset="0"/>
              </a:rPr>
              <a:t>로그인</a:t>
            </a:r>
            <a:endParaRPr lang="ko-KR" altLang="en-US" sz="1100">
              <a:solidFill>
                <a:schemeClr val="lt1"/>
              </a:solidFill>
              <a:latin typeface="Malgun Gothic" charset="0"/>
              <a:ea typeface="Malgun Gothic" charset="0"/>
              <a:cs typeface="Malgun Gothic" charset="0"/>
            </a:endParaRPr>
          </a:p>
        </p:txBody>
      </p:sp>
      <p:sp>
        <p:nvSpPr>
          <p:cNvPr id="1863" name="텍스트 상자 132"/>
          <p:cNvSpPr txBox="1">
            <a:spLocks/>
          </p:cNvSpPr>
          <p:nvPr/>
        </p:nvSpPr>
        <p:spPr>
          <a:xfrm rot="0">
            <a:off x="1056005" y="926465"/>
            <a:ext cx="555625" cy="262255"/>
          </a:xfrm>
          <a:prstGeom prst="rect"/>
          <a:noFill/>
          <a:ln w="0">
            <a:noFill/>
            <a:prstDash/>
          </a:ln>
        </p:spPr>
        <p:txBody>
          <a:bodyPr wrap="square" lIns="91440" tIns="45720" rIns="91440" bIns="45720" numCol="1" vert="horz" anchor="t">
            <a:spAutoFit/>
          </a:bodyPr>
          <a:lstStyle/>
          <a:p>
            <a:pPr marL="0" indent="0" rtl="0" algn="ctr" latinLnBrk="0">
              <a:spcBef>
                <a:spcPts val="0"/>
              </a:spcBef>
              <a:spcAft>
                <a:spcPts val="0"/>
              </a:spcAft>
              <a:buFontTx/>
              <a:buNone/>
            </a:pPr>
            <a:r>
              <a:rPr lang="ko-KR" sz="1100">
                <a:solidFill>
                  <a:schemeClr val="lt1"/>
                </a:solidFill>
                <a:latin typeface="Malgun Gothic" charset="0"/>
                <a:ea typeface="Malgun Gothic" charset="0"/>
                <a:cs typeface="Malgun Gothic" charset="0"/>
              </a:rPr>
              <a:t>전체</a:t>
            </a:r>
            <a:endParaRPr lang="ko-KR" altLang="en-US" sz="1100">
              <a:solidFill>
                <a:schemeClr val="lt1"/>
              </a:solidFill>
              <a:latin typeface="Malgun Gothic" charset="0"/>
              <a:ea typeface="Malgun Gothic" charset="0"/>
              <a:cs typeface="Malgun Gothic"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3" name="Shape 1903"/>
        <p:cNvGrpSpPr/>
        <p:nvPr/>
      </p:nvGrpSpPr>
      <p:grpSpPr>
        <a:xfrm>
          <a:off x="0" y="0"/>
          <a:ext cx="0" cy="0"/>
          <a:chOff x="0" y="0"/>
          <a:chExt cx="0" cy="0"/>
        </a:xfrm>
      </p:grpSpPr>
      <p:sp>
        <p:nvSpPr>
          <p:cNvPr id="1904" name="Google Shape;1904;p35"/>
          <p:cNvSpPr>
            <a:spLocks/>
          </p:cNvSpPr>
          <p:nvPr/>
        </p:nvSpPr>
        <p:spPr>
          <a:xfrm rot="0">
            <a:off x="522605" y="970915"/>
            <a:ext cx="6159500" cy="5272405"/>
          </a:xfrm>
          <a:prstGeom prst="rect"/>
          <a:solidFill>
            <a:srgbClr val="262626"/>
          </a:solidFill>
          <a:ln w="9525" cap="flat" cmpd="sng">
            <a:solidFill>
              <a:srgbClr val="7F7F7F">
                <a:alpha val="100000"/>
              </a:srgbClr>
            </a:solidFill>
            <a:prstDash val="solid"/>
            <a:miter lim="800000"/>
          </a:ln>
        </p:spPr>
        <p:txBody>
          <a:bodyPr wrap="square" lIns="0" tIns="45720" rIns="0" bIns="45720" numCol="1" vert="horz" anchor="ctr">
            <a:noAutofit/>
          </a:bodyPr>
          <a:lstStyle/>
          <a:p>
            <a:pPr marL="0" indent="0" rtl="0" algn="l" latinLnBrk="0">
              <a:spcBef>
                <a:spcPts val="0"/>
              </a:spcBef>
              <a:spcAft>
                <a:spcPts val="0"/>
              </a:spcAft>
              <a:buFontTx/>
              <a:buNone/>
            </a:pPr>
            <a:endParaRPr lang="ko-KR" altLang="en-US"/>
          </a:p>
        </p:txBody>
      </p:sp>
      <p:sp>
        <p:nvSpPr>
          <p:cNvPr id="1906" name="Google Shape;1906;p35"/>
          <p:cNvSpPr/>
          <p:nvPr/>
        </p:nvSpPr>
        <p:spPr>
          <a:xfrm>
            <a:off x="8265160" y="95250"/>
            <a:ext cx="1574800" cy="2159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ko-KR" sz="800">
                <a:solidFill>
                  <a:schemeClr val="dk1"/>
                </a:solidFill>
                <a:latin typeface="Malgun Gothic"/>
                <a:ea typeface="Malgun Gothic"/>
                <a:cs typeface="Malgun Gothic"/>
                <a:sym typeface="Malgun Gothic"/>
              </a:rPr>
              <a:t>화면 </a:t>
            </a:r>
            <a:endParaRPr/>
          </a:p>
        </p:txBody>
      </p:sp>
      <p:graphicFrame>
        <p:nvGraphicFramePr>
          <p:cNvPr id="1907" name="Google Shape;1907;p35"/>
          <p:cNvGraphicFramePr>
            <a:graphicFrameLocks noGrp="1"/>
          </p:cNvGraphicFramePr>
          <p:nvPr/>
        </p:nvGraphicFramePr>
        <p:xfrm>
          <a:off x="7244080" y="872490"/>
          <a:ext cx="2588260" cy="2836545"/>
        </p:xfrm>
        <a:graphic>
          <a:graphicData uri="http://schemas.openxmlformats.org/drawingml/2006/table">
            <a:tbl>
              <a:tblPr>
                <a:tableStyleId>{00000000-0000-0000-0000-000000000000}</a:tableStyleId>
              </a:tblPr>
              <a:tblGrid>
                <a:gridCol w="278765"/>
                <a:gridCol w="2309495"/>
              </a:tblGrid>
              <a:tr h="486410">
                <a:tc>
                  <a:txBody>
                    <a:bodyPr/>
                    <a:lstStyle/>
                    <a:p>
                      <a:pPr marL="0" indent="0" rtl="0" algn="ctr" latinLnBrk="0" lvl="1">
                        <a:lnSpc>
                          <a:spcPct val="100000"/>
                        </a:lnSpc>
                        <a:spcBef>
                          <a:spcPct val="0"/>
                        </a:spcBef>
                        <a:spcAft>
                          <a:spcPct val="0"/>
                        </a:spcAft>
                        <a:buFontTx/>
                        <a:buNone/>
                      </a:pPr>
                      <a:r>
                        <a:rPr lang="ko-KR" sz="800" kern="1200" cap="none" i="0" b="0" strike="noStrike">
                          <a:solidFill>
                            <a:srgbClr val="262626"/>
                          </a:solidFill>
                          <a:latin typeface="Malgun Gothic" charset="0"/>
                          <a:ea typeface="Malgun Gothic" charset="0"/>
                          <a:cs typeface="Malgun Gothic" charset="0"/>
                        </a:rPr>
                        <a:t>1</a:t>
                      </a:r>
                      <a:endParaRPr lang="ko-KR" altLang="en-US" sz="800" kern="1200" i="0" cap="none" b="0" strike="noStrike">
                        <a:solidFill>
                          <a:srgbClr val="262626"/>
                        </a:solidFill>
                        <a:latin typeface="Malgun Gothic" charset="0"/>
                        <a:ea typeface="Malgun Gothic" charset="0"/>
                        <a:cs typeface="Malgun Gothic" charset="0"/>
                      </a:endParaRPr>
                    </a:p>
                  </a:txBody>
                  <a:tcPr marL="0" marR="0" marT="45720" marB="4572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l" latinLnBrk="0" lvl="1">
                        <a:lnSpc>
                          <a:spcPct val="100000"/>
                        </a:lnSpc>
                        <a:spcBef>
                          <a:spcPct val="0"/>
                        </a:spcBef>
                        <a:spcAft>
                          <a:spcPct val="0"/>
                        </a:spcAft>
                        <a:buFontTx/>
                        <a:buNone/>
                      </a:pPr>
                      <a:r>
                        <a:rPr lang="ko-KR" sz="800" kern="1200">
                          <a:solidFill>
                            <a:srgbClr val="262626"/>
                          </a:solidFill>
                          <a:latin typeface="Malgun Gothic" charset="0"/>
                          <a:ea typeface="Malgun Gothic" charset="0"/>
                          <a:cs typeface="Malgun Gothic" charset="0"/>
                        </a:rPr>
                        <a:t>뉴스화면</a:t>
                      </a:r>
                      <a:endParaRPr lang="ko-KR" altLang="en-US" sz="800" kern="1200">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a:solidFill>
                            <a:srgbClr val="262626"/>
                          </a:solidFill>
                          <a:latin typeface="Malgun Gothic" charset="0"/>
                          <a:ea typeface="Malgun Gothic" charset="0"/>
                          <a:cs typeface="Malgun Gothic" charset="0"/>
                        </a:rPr>
                        <a:t>구성 : 검색창, 타이틀, 정렬기준 선택 박스, 뉴스 컨테이너</a:t>
                      </a:r>
                      <a:endParaRPr lang="ko-KR" altLang="en-US" sz="800" kern="1200">
                        <a:solidFill>
                          <a:srgbClr val="262626"/>
                        </a:solidFill>
                        <a:latin typeface="Malgun Gothic" charset="0"/>
                        <a:ea typeface="Malgun Gothic" charset="0"/>
                        <a:cs typeface="Malgun Gothic" charset="0"/>
                      </a:endParaRPr>
                    </a:p>
                  </a:txBody>
                  <a:tcPr marL="35560" marR="0" marT="45720" marB="45720" anchor="t">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r>
              <a:tr h="957580">
                <a:tc>
                  <a:txBody>
                    <a:bodyPr/>
                    <a:lstStyle/>
                    <a:p>
                      <a:pPr marL="0" indent="0" rtl="0" algn="ctr" latinLnBrk="0" lvl="1">
                        <a:lnSpc>
                          <a:spcPct val="100000"/>
                        </a:lnSpc>
                        <a:spcBef>
                          <a:spcPct val="0"/>
                        </a:spcBef>
                        <a:spcAft>
                          <a:spcPct val="0"/>
                        </a:spcAft>
                        <a:buFontTx/>
                        <a:buNone/>
                      </a:pPr>
                      <a:r>
                        <a:rPr lang="ko-KR" sz="800" kern="1200" cap="none" i="0" b="0" strike="noStrike">
                          <a:solidFill>
                            <a:srgbClr val="262626"/>
                          </a:solidFill>
                          <a:latin typeface="Malgun Gothic" charset="0"/>
                          <a:ea typeface="Malgun Gothic" charset="0"/>
                          <a:cs typeface="Malgun Gothic" charset="0"/>
                        </a:rPr>
                        <a:t>2</a:t>
                      </a:r>
                      <a:endParaRPr lang="ko-KR" altLang="en-US" sz="800" kern="1200" i="0" cap="none" b="0" strike="noStrike">
                        <a:solidFill>
                          <a:srgbClr val="262626"/>
                        </a:solidFill>
                        <a:latin typeface="Malgun Gothic" charset="0"/>
                        <a:ea typeface="Malgun Gothic" charset="0"/>
                        <a:cs typeface="Malgun Gothic" charset="0"/>
                      </a:endParaRPr>
                    </a:p>
                  </a:txBody>
                  <a:tcPr marL="0" marR="0" marT="45720" marB="4572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l" latinLnBrk="0" lvl="1">
                        <a:lnSpc>
                          <a:spcPct val="100000"/>
                        </a:lnSpc>
                        <a:spcBef>
                          <a:spcPct val="0"/>
                        </a:spcBef>
                        <a:spcAft>
                          <a:spcPct val="0"/>
                        </a:spcAft>
                        <a:buFontTx/>
                        <a:buNone/>
                      </a:pPr>
                      <a:r>
                        <a:rPr lang="ko-KR" sz="800" kern="1200" cap="none" i="0" b="0" strike="noStrike">
                          <a:solidFill>
                            <a:srgbClr val="262626"/>
                          </a:solidFill>
                          <a:latin typeface="Malgun Gothic" charset="0"/>
                          <a:ea typeface="Malgun Gothic" charset="0"/>
                          <a:cs typeface="Malgun Gothic" charset="0"/>
                        </a:rPr>
                        <a:t>검색창</a:t>
                      </a:r>
                      <a:endParaRPr lang="ko-KR" altLang="en-US" sz="800" kern="1200" i="0" cap="none" b="0" strike="noStrike">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cap="none" i="0" b="0" strike="noStrike">
                          <a:solidFill>
                            <a:srgbClr val="262626"/>
                          </a:solidFill>
                          <a:latin typeface="Malgun Gothic" charset="0"/>
                          <a:ea typeface="Malgun Gothic" charset="0"/>
                          <a:cs typeface="Malgun Gothic" charset="0"/>
                        </a:rPr>
                        <a:t>2-1</a:t>
                      </a:r>
                      <a:r>
                        <a:rPr lang="ko-KR" sz="800" kern="1200" cap="none" i="0" b="0" strike="noStrike">
                          <a:solidFill>
                            <a:srgbClr val="262626"/>
                          </a:solidFill>
                          <a:latin typeface="Malgun Gothic" charset="0"/>
                          <a:ea typeface="Malgun Gothic" charset="0"/>
                          <a:cs typeface="Malgun Gothic" charset="0"/>
                        </a:rPr>
                        <a:t>으로 검색할 단위 선택.</a:t>
                      </a:r>
                      <a:endParaRPr lang="ko-KR" altLang="en-US" sz="800" kern="1200" i="0" cap="none" b="0" strike="noStrike">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cap="none" i="0" b="0" strike="noStrike">
                          <a:solidFill>
                            <a:srgbClr val="262626"/>
                          </a:solidFill>
                          <a:latin typeface="Malgun Gothic" charset="0"/>
                          <a:ea typeface="Malgun Gothic" charset="0"/>
                          <a:cs typeface="Malgun Gothic" charset="0"/>
                        </a:rPr>
                        <a:t>- 제목+내용(기본)</a:t>
                      </a:r>
                      <a:endParaRPr lang="ko-KR" altLang="en-US" sz="800" kern="1200" i="0" cap="none" b="0" strike="noStrike">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cap="none" i="0" b="0" strike="noStrike">
                          <a:solidFill>
                            <a:srgbClr val="262626"/>
                          </a:solidFill>
                          <a:latin typeface="Malgun Gothic" charset="0"/>
                          <a:ea typeface="Malgun Gothic" charset="0"/>
                          <a:cs typeface="Malgun Gothic" charset="0"/>
                        </a:rPr>
                        <a:t>- 제목</a:t>
                      </a:r>
                      <a:endParaRPr lang="ko-KR" altLang="en-US" sz="800" kern="1200" i="0" cap="none" b="0" strike="noStrike">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cap="none" i="0" b="0" strike="noStrike">
                          <a:solidFill>
                            <a:srgbClr val="262626"/>
                          </a:solidFill>
                          <a:latin typeface="Malgun Gothic" charset="0"/>
                          <a:ea typeface="Malgun Gothic" charset="0"/>
                          <a:cs typeface="Malgun Gothic" charset="0"/>
                        </a:rPr>
                        <a:t>- 내용</a:t>
                      </a:r>
                      <a:endParaRPr lang="ko-KR" altLang="en-US" sz="800" kern="1200" i="0" cap="none" b="0" strike="noStrike">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cap="none" i="0" b="0" strike="noStrike">
                          <a:solidFill>
                            <a:srgbClr val="262626"/>
                          </a:solidFill>
                          <a:latin typeface="Malgun Gothic" charset="0"/>
                          <a:ea typeface="Malgun Gothic" charset="0"/>
                          <a:cs typeface="Malgun Gothic" charset="0"/>
                        </a:rPr>
                        <a:t>2-2에 검색어 입력</a:t>
                      </a:r>
                      <a:endParaRPr lang="ko-KR" altLang="en-US" sz="800" kern="1200" i="0" cap="none" b="0" strike="noStrike">
                        <a:solidFill>
                          <a:srgbClr val="262626"/>
                        </a:solidFill>
                        <a:latin typeface="Malgun Gothic" charset="0"/>
                        <a:ea typeface="Malgun Gothic" charset="0"/>
                        <a:cs typeface="Malgun Gothic" charset="0"/>
                      </a:endParaRPr>
                    </a:p>
                  </a:txBody>
                  <a:tcPr marL="35560" marR="0" marT="45720" marB="45720" anchor="t">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r>
              <a:tr h="224155">
                <a:tc>
                  <a:txBody>
                    <a:bodyPr/>
                    <a:lstStyle/>
                    <a:p>
                      <a:pPr marL="0" indent="0" rtl="0" algn="ctr" latinLnBrk="0" lvl="1">
                        <a:lnSpc>
                          <a:spcPct val="100000"/>
                        </a:lnSpc>
                        <a:spcBef>
                          <a:spcPct val="0"/>
                        </a:spcBef>
                        <a:spcAft>
                          <a:spcPct val="0"/>
                        </a:spcAft>
                        <a:buFontTx/>
                        <a:buNone/>
                      </a:pPr>
                      <a:r>
                        <a:rPr lang="ko-KR" sz="800" kern="1200" cap="none" i="0" b="0" strike="noStrike">
                          <a:solidFill>
                            <a:srgbClr val="262626"/>
                          </a:solidFill>
                          <a:latin typeface="Malgun Gothic" charset="0"/>
                          <a:ea typeface="Malgun Gothic" charset="0"/>
                          <a:cs typeface="Malgun Gothic" charset="0"/>
                        </a:rPr>
                        <a:t>3</a:t>
                      </a:r>
                      <a:endParaRPr lang="ko-KR" altLang="en-US" sz="800" kern="1200" i="0" cap="none" b="0" strike="noStrike">
                        <a:solidFill>
                          <a:srgbClr val="262626"/>
                        </a:solidFill>
                        <a:latin typeface="Malgun Gothic" charset="0"/>
                        <a:ea typeface="Malgun Gothic" charset="0"/>
                        <a:cs typeface="Malgun Gothic" charset="0"/>
                      </a:endParaRPr>
                    </a:p>
                  </a:txBody>
                  <a:tcPr marL="0" marR="0" marT="45720" marB="4572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l" latinLnBrk="0" lvl="1">
                        <a:lnSpc>
                          <a:spcPct val="100000"/>
                        </a:lnSpc>
                        <a:spcBef>
                          <a:spcPct val="200"/>
                        </a:spcBef>
                        <a:spcAft>
                          <a:spcPct val="0"/>
                        </a:spcAft>
                        <a:buFontTx/>
                        <a:buNone/>
                      </a:pPr>
                      <a:r>
                        <a:rPr lang="ko-KR" sz="800" kern="1200">
                          <a:solidFill>
                            <a:srgbClr val="262626"/>
                          </a:solidFill>
                          <a:latin typeface="Malgun Gothic" charset="0"/>
                          <a:ea typeface="Malgun Gothic" charset="0"/>
                          <a:cs typeface="Malgun Gothic" charset="0"/>
                        </a:rPr>
                        <a:t>타이틀</a:t>
                      </a:r>
                      <a:endParaRPr lang="ko-KR" altLang="en-US" sz="800" kern="1200">
                        <a:solidFill>
                          <a:srgbClr val="262626"/>
                        </a:solidFill>
                        <a:latin typeface="Malgun Gothic" charset="0"/>
                        <a:ea typeface="Malgun Gothic" charset="0"/>
                        <a:cs typeface="Malgun Gothic" charset="0"/>
                      </a:endParaRPr>
                    </a:p>
                  </a:txBody>
                  <a:tcPr marL="35560" marR="0" marT="45720" marB="45720" anchor="t">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r>
              <a:tr h="953770">
                <a:tc>
                  <a:txBody>
                    <a:bodyPr/>
                    <a:lstStyle/>
                    <a:p>
                      <a:pPr marL="0" indent="0" rtl="0" algn="ctr" latinLnBrk="0" lvl="1">
                        <a:lnSpc>
                          <a:spcPct val="100000"/>
                        </a:lnSpc>
                        <a:spcBef>
                          <a:spcPct val="0"/>
                        </a:spcBef>
                        <a:spcAft>
                          <a:spcPct val="0"/>
                        </a:spcAft>
                        <a:buFontTx/>
                        <a:buNone/>
                      </a:pPr>
                      <a:r>
                        <a:rPr lang="ko-KR" sz="800" kern="1200" cap="none" i="0" b="0" strike="noStrike">
                          <a:solidFill>
                            <a:srgbClr val="262626"/>
                          </a:solidFill>
                          <a:latin typeface="Malgun Gothic" charset="0"/>
                          <a:ea typeface="Malgun Gothic" charset="0"/>
                          <a:cs typeface="Malgun Gothic" charset="0"/>
                        </a:rPr>
                        <a:t>5</a:t>
                      </a:r>
                      <a:endParaRPr lang="ko-KR" altLang="en-US" sz="800" kern="1200" i="0" cap="none" b="0" strike="noStrike">
                        <a:solidFill>
                          <a:srgbClr val="262626"/>
                        </a:solidFill>
                        <a:latin typeface="Malgun Gothic" charset="0"/>
                        <a:ea typeface="Malgun Gothic" charset="0"/>
                        <a:cs typeface="Malgun Gothic" charset="0"/>
                      </a:endParaRPr>
                    </a:p>
                  </a:txBody>
                  <a:tcPr marL="0" marR="0" marT="45720" marB="4572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l" latinLnBrk="0" lvl="1">
                        <a:lnSpc>
                          <a:spcPct val="100000"/>
                        </a:lnSpc>
                        <a:spcBef>
                          <a:spcPct val="0"/>
                        </a:spcBef>
                        <a:spcAft>
                          <a:spcPct val="0"/>
                        </a:spcAft>
                        <a:buFontTx/>
                        <a:buNone/>
                      </a:pPr>
                      <a:r>
                        <a:rPr lang="ko-KR" sz="800" kern="1200">
                          <a:solidFill>
                            <a:srgbClr val="262626"/>
                          </a:solidFill>
                          <a:latin typeface="Malgun Gothic" charset="0"/>
                          <a:ea typeface="Malgun Gothic" charset="0"/>
                          <a:cs typeface="Malgun Gothic" charset="0"/>
                        </a:rPr>
                        <a:t>뉴스 컨테이너</a:t>
                      </a:r>
                      <a:endParaRPr lang="ko-KR" altLang="en-US" sz="800" kern="1200">
                        <a:solidFill>
                          <a:srgbClr val="262626"/>
                        </a:solidFill>
                        <a:latin typeface="Malgun Gothic" charset="0"/>
                        <a:ea typeface="Malgun Gothic" charset="0"/>
                        <a:cs typeface="Malgun Gothic" charset="0"/>
                      </a:endParaRPr>
                    </a:p>
                    <a:p>
                      <a:pPr marL="0" indent="0" rtl="0" algn="l" latinLnBrk="0" lvl="1">
                        <a:lnSpc>
                          <a:spcPct val="100000"/>
                        </a:lnSpc>
                        <a:spcBef>
                          <a:spcPct val="0"/>
                        </a:spcBef>
                        <a:spcAft>
                          <a:spcPct val="0"/>
                        </a:spcAft>
                        <a:buFontTx/>
                        <a:buNone/>
                      </a:pPr>
                      <a:r>
                        <a:rPr lang="ko-KR" sz="800" kern="1200">
                          <a:solidFill>
                            <a:srgbClr val="262626"/>
                          </a:solidFill>
                          <a:latin typeface="Malgun Gothic" charset="0"/>
                          <a:ea typeface="Malgun Gothic" charset="0"/>
                          <a:cs typeface="Malgun Gothic" charset="0"/>
                        </a:rPr>
                        <a:t>구성 : 뉴스이미지, 뉴스내용</a:t>
                      </a:r>
                      <a:endParaRPr lang="ko-KR" altLang="en-US" sz="800" kern="1200">
                        <a:solidFill>
                          <a:srgbClr val="262626"/>
                        </a:solidFill>
                        <a:latin typeface="Malgun Gothic" charset="0"/>
                        <a:ea typeface="Malgun Gothic" charset="0"/>
                        <a:cs typeface="Malgun Gothic" charset="0"/>
                      </a:endParaRPr>
                    </a:p>
                    <a:p>
                      <a:pPr marL="0" indent="0" rtl="0" algn="l" latinLnBrk="0" lvl="1">
                        <a:lnSpc>
                          <a:spcPct val="100000"/>
                        </a:lnSpc>
                        <a:spcBef>
                          <a:spcPct val="0"/>
                        </a:spcBef>
                        <a:spcAft>
                          <a:spcPct val="0"/>
                        </a:spcAft>
                        <a:buFontTx/>
                        <a:buNone/>
                      </a:pPr>
                      <a:r>
                        <a:rPr lang="ko-KR" sz="800" kern="1200">
                          <a:solidFill>
                            <a:srgbClr val="262626"/>
                          </a:solidFill>
                          <a:latin typeface="Malgun Gothic" charset="0"/>
                          <a:ea typeface="Malgun Gothic" charset="0"/>
                          <a:cs typeface="Malgun Gothic" charset="0"/>
                        </a:rPr>
                        <a:t>기능 :</a:t>
                      </a:r>
                      <a:endParaRPr lang="ko-KR" altLang="en-US" sz="800" kern="1200">
                        <a:solidFill>
                          <a:srgbClr val="262626"/>
                        </a:solidFill>
                        <a:latin typeface="Malgun Gothic" charset="0"/>
                        <a:ea typeface="Malgun Gothic" charset="0"/>
                        <a:cs typeface="Malgun Gothic" charset="0"/>
                      </a:endParaRPr>
                    </a:p>
                    <a:p>
                      <a:pPr marL="0" indent="0" rtl="0" algn="l" latinLnBrk="0" lvl="1">
                        <a:lnSpc>
                          <a:spcPct val="100000"/>
                        </a:lnSpc>
                        <a:spcBef>
                          <a:spcPct val="0"/>
                        </a:spcBef>
                        <a:spcAft>
                          <a:spcPct val="0"/>
                        </a:spcAft>
                        <a:buFontTx/>
                        <a:buNone/>
                      </a:pPr>
                      <a:r>
                        <a:rPr lang="ko-KR" sz="800" kern="1200">
                          <a:solidFill>
                            <a:srgbClr val="262626"/>
                          </a:solidFill>
                          <a:latin typeface="Malgun Gothic" charset="0"/>
                          <a:ea typeface="Malgun Gothic" charset="0"/>
                          <a:cs typeface="Malgun Gothic" charset="0"/>
                        </a:rPr>
                        <a:t>최신 작성일 기준으로 5줄까지 보여주기.</a:t>
                      </a:r>
                      <a:endParaRPr lang="ko-KR" altLang="en-US" sz="800" kern="1200">
                        <a:solidFill>
                          <a:srgbClr val="262626"/>
                        </a:solidFill>
                        <a:latin typeface="Malgun Gothic" charset="0"/>
                        <a:ea typeface="Malgun Gothic" charset="0"/>
                        <a:cs typeface="Malgun Gothic" charset="0"/>
                      </a:endParaRPr>
                    </a:p>
                    <a:p>
                      <a:pPr marL="0" indent="0" rtl="0" algn="l" latinLnBrk="0" lvl="1">
                        <a:lnSpc>
                          <a:spcPct val="100000"/>
                        </a:lnSpc>
                        <a:spcBef>
                          <a:spcPct val="0"/>
                        </a:spcBef>
                        <a:spcAft>
                          <a:spcPct val="0"/>
                        </a:spcAft>
                        <a:buFontTx/>
                        <a:buNone/>
                      </a:pPr>
                      <a:r>
                        <a:rPr lang="ko-KR" sz="800" kern="1200">
                          <a:solidFill>
                            <a:srgbClr val="262626"/>
                          </a:solidFill>
                          <a:latin typeface="Malgun Gothic" charset="0"/>
                          <a:ea typeface="Malgun Gothic" charset="0"/>
                          <a:cs typeface="Malgun Gothic" charset="0"/>
                        </a:rPr>
                        <a:t>- 5.1 </a:t>
                      </a:r>
                      <a:r>
                        <a:rPr lang="ko-KR" sz="800" kern="1200">
                          <a:solidFill>
                            <a:srgbClr val="262626"/>
                          </a:solidFill>
                          <a:latin typeface="Malgun Gothic" charset="0"/>
                          <a:ea typeface="Malgun Gothic" charset="0"/>
                          <a:cs typeface="Malgun Gothic" charset="0"/>
                        </a:rPr>
                        <a:t>뉴스 썸네일 이미지 보여줌. </a:t>
                      </a:r>
                      <a:r>
                        <a:rPr lang="ko-KR" sz="800" kern="1200">
                          <a:solidFill>
                            <a:srgbClr val="262626"/>
                          </a:solidFill>
                          <a:latin typeface="Malgun Gothic" charset="0"/>
                          <a:ea typeface="Malgun Gothic" charset="0"/>
                          <a:cs typeface="Malgun Gothic" charset="0"/>
                        </a:rPr>
                        <a:t>클릭 시 뉴스 상세보기 페이지로 넘어감</a:t>
                      </a:r>
                      <a:endParaRPr lang="ko-KR" altLang="en-US" sz="800" kern="1200">
                        <a:solidFill>
                          <a:srgbClr val="262626"/>
                        </a:solidFill>
                        <a:latin typeface="Malgun Gothic" charset="0"/>
                        <a:ea typeface="Malgun Gothic" charset="0"/>
                        <a:cs typeface="Malgun Gothic" charset="0"/>
                      </a:endParaRPr>
                    </a:p>
                    <a:p>
                      <a:pPr marL="0" indent="0" rtl="0" algn="l" latinLnBrk="0" lvl="1">
                        <a:lnSpc>
                          <a:spcPct val="100000"/>
                        </a:lnSpc>
                        <a:spcBef>
                          <a:spcPct val="0"/>
                        </a:spcBef>
                        <a:spcAft>
                          <a:spcPct val="0"/>
                        </a:spcAft>
                        <a:buFontTx/>
                        <a:buNone/>
                      </a:pPr>
                      <a:r>
                        <a:rPr lang="ko-KR" sz="800" kern="1200">
                          <a:solidFill>
                            <a:srgbClr val="262626"/>
                          </a:solidFill>
                          <a:latin typeface="Malgun Gothic" charset="0"/>
                          <a:ea typeface="Malgun Gothic" charset="0"/>
                          <a:cs typeface="Malgun Gothic" charset="0"/>
                        </a:rPr>
                        <a:t>- 5.2 뉴스 </a:t>
                      </a:r>
                      <a:r>
                        <a:rPr lang="ko-KR" sz="800" kern="1200">
                          <a:solidFill>
                            <a:srgbClr val="262626"/>
                          </a:solidFill>
                          <a:latin typeface="Malgun Gothic" charset="0"/>
                          <a:ea typeface="Malgun Gothic" charset="0"/>
                          <a:cs typeface="Malgun Gothic" charset="0"/>
                        </a:rPr>
                        <a:t>제목, 부제목, 작성일, 수정일 보여줌.</a:t>
                      </a:r>
                      <a:endParaRPr lang="ko-KR" altLang="en-US" sz="800" kern="1200">
                        <a:solidFill>
                          <a:srgbClr val="262626"/>
                        </a:solidFill>
                        <a:latin typeface="Malgun Gothic" charset="0"/>
                        <a:ea typeface="Malgun Gothic" charset="0"/>
                        <a:cs typeface="Malgun Gothic" charset="0"/>
                      </a:endParaRPr>
                    </a:p>
                  </a:txBody>
                  <a:tcPr marL="35560" marR="0" marT="45720" marB="45720" anchor="t">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r>
              <a:tr h="214630">
                <a:tc>
                  <a:txBody>
                    <a:bodyPr/>
                    <a:lstStyle/>
                    <a:p>
                      <a:pPr marL="0" indent="0" rtl="0" algn="ctr" latinLnBrk="0" lvl="1">
                        <a:lnSpc>
                          <a:spcPct val="100000"/>
                        </a:lnSpc>
                        <a:spcBef>
                          <a:spcPct val="0"/>
                        </a:spcBef>
                        <a:spcAft>
                          <a:spcPct val="0"/>
                        </a:spcAft>
                        <a:buFontTx/>
                        <a:buNone/>
                      </a:pPr>
                      <a:r>
                        <a:rPr lang="ko-KR" sz="800" kern="1200" cap="none" i="0" b="0" strike="noStrike">
                          <a:solidFill>
                            <a:srgbClr val="262626"/>
                          </a:solidFill>
                          <a:latin typeface="Malgun Gothic" charset="0"/>
                          <a:ea typeface="Malgun Gothic" charset="0"/>
                          <a:cs typeface="Malgun Gothic" charset="0"/>
                        </a:rPr>
                        <a:t>6</a:t>
                      </a:r>
                      <a:endParaRPr lang="ko-KR" altLang="en-US" sz="800" kern="1200" i="0" cap="none" b="0" strike="noStrike">
                        <a:solidFill>
                          <a:srgbClr val="262626"/>
                        </a:solidFill>
                        <a:latin typeface="Malgun Gothic" charset="0"/>
                        <a:ea typeface="Malgun Gothic" charset="0"/>
                        <a:cs typeface="Malgun Gothic" charset="0"/>
                      </a:endParaRPr>
                    </a:p>
                  </a:txBody>
                  <a:tcPr marL="0" marR="0" marT="45720" marB="4572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l" latinLnBrk="0" lvl="1">
                        <a:lnSpc>
                          <a:spcPct val="100000"/>
                        </a:lnSpc>
                        <a:spcBef>
                          <a:spcPct val="0"/>
                        </a:spcBef>
                        <a:spcAft>
                          <a:spcPct val="0"/>
                        </a:spcAft>
                        <a:buFontTx/>
                        <a:buNone/>
                      </a:pPr>
                      <a:r>
                        <a:rPr lang="ko-KR" sz="800" kern="1200">
                          <a:solidFill>
                            <a:srgbClr val="262626"/>
                          </a:solidFill>
                          <a:latin typeface="Malgun Gothic" charset="0"/>
                          <a:ea typeface="Malgun Gothic" charset="0"/>
                          <a:cs typeface="Malgun Gothic" charset="0"/>
                        </a:rPr>
                        <a:t>페이지네이션</a:t>
                      </a:r>
                      <a:endParaRPr lang="ko-KR" altLang="en-US" sz="800" kern="1200">
                        <a:solidFill>
                          <a:srgbClr val="262626"/>
                        </a:solidFill>
                        <a:latin typeface="Malgun Gothic" charset="0"/>
                        <a:ea typeface="Malgun Gothic" charset="0"/>
                        <a:cs typeface="Malgun Gothic" charset="0"/>
                      </a:endParaRPr>
                    </a:p>
                  </a:txBody>
                  <a:tcPr marL="35560" marR="0" marT="45720" marB="45720" anchor="t">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r>
            </a:tbl>
          </a:graphicData>
        </a:graphic>
      </p:graphicFrame>
      <p:sp>
        <p:nvSpPr>
          <p:cNvPr id="1912" name="Google Shape;1912;p35"/>
          <p:cNvSpPr/>
          <p:nvPr/>
        </p:nvSpPr>
        <p:spPr>
          <a:xfrm>
            <a:off x="4413250" y="95250"/>
            <a:ext cx="2736215" cy="2159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ko-KR" sz="800">
                <a:solidFill>
                  <a:schemeClr val="dk1"/>
                </a:solidFill>
                <a:latin typeface="Malgun Gothic"/>
                <a:ea typeface="Malgun Gothic"/>
                <a:cs typeface="Malgun Gothic"/>
                <a:sym typeface="Malgun Gothic"/>
              </a:rPr>
              <a:t>뉴스 화면 (비 로그인)</a:t>
            </a:r>
            <a:endParaRPr sz="800">
              <a:solidFill>
                <a:schemeClr val="dk1"/>
              </a:solidFill>
              <a:latin typeface="Malgun Gothic"/>
              <a:ea typeface="Malgun Gothic"/>
              <a:cs typeface="Malgun Gothic"/>
              <a:sym typeface="Malgun Gothic"/>
            </a:endParaRPr>
          </a:p>
        </p:txBody>
      </p:sp>
      <p:sp>
        <p:nvSpPr>
          <p:cNvPr id="1913" name="Google Shape;1913;p35"/>
          <p:cNvSpPr/>
          <p:nvPr/>
        </p:nvSpPr>
        <p:spPr>
          <a:xfrm>
            <a:off x="956310" y="324485"/>
            <a:ext cx="2736215" cy="215900"/>
          </a:xfrm>
          <a:prstGeom prst="rect">
            <a:avLst/>
          </a:prstGeom>
          <a:noFill/>
          <a:ln>
            <a:noFill/>
          </a:ln>
        </p:spPr>
        <p:txBody>
          <a:bodyPr anchorCtr="0" anchor="ctr" bIns="72000" lIns="91425" spcFirstLastPara="1" rIns="91425" wrap="square" tIns="72000">
            <a:noAutofit/>
          </a:bodyPr>
          <a:lstStyle/>
          <a:p>
            <a:pPr indent="0" lvl="0" marL="0" marR="0" rtl="0" algn="l">
              <a:spcBef>
                <a:spcPts val="0"/>
              </a:spcBef>
              <a:spcAft>
                <a:spcPts val="0"/>
              </a:spcAft>
              <a:buNone/>
            </a:pPr>
            <a:r>
              <a:rPr lang="ko-KR" sz="800">
                <a:solidFill>
                  <a:schemeClr val="dk1"/>
                </a:solidFill>
                <a:latin typeface="Malgun Gothic"/>
                <a:ea typeface="Malgun Gothic"/>
                <a:cs typeface="Malgun Gothic"/>
                <a:sym typeface="Malgun Gothic"/>
              </a:rPr>
              <a:t>메인 화면 &gt; 뉴스</a:t>
            </a:r>
            <a:endParaRPr sz="800">
              <a:solidFill>
                <a:schemeClr val="dk1"/>
              </a:solidFill>
              <a:latin typeface="Malgun Gothic"/>
              <a:ea typeface="Malgun Gothic"/>
              <a:cs typeface="Malgun Gothic"/>
              <a:sym typeface="Malgun Gothic"/>
            </a:endParaRPr>
          </a:p>
        </p:txBody>
      </p:sp>
      <p:sp>
        <p:nvSpPr>
          <p:cNvPr id="1914" name="Google Shape;1914;p35"/>
          <p:cNvSpPr/>
          <p:nvPr/>
        </p:nvSpPr>
        <p:spPr>
          <a:xfrm>
            <a:off x="956310" y="95250"/>
            <a:ext cx="2736215" cy="2159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ko-KR" sz="800">
                <a:solidFill>
                  <a:schemeClr val="dk1"/>
                </a:solidFill>
                <a:latin typeface="Malgun Gothic"/>
                <a:ea typeface="Malgun Gothic"/>
                <a:cs typeface="Malgun Gothic"/>
                <a:sym typeface="Malgun Gothic"/>
              </a:rPr>
              <a:t>web_02</a:t>
            </a:r>
            <a:endParaRPr sz="800">
              <a:solidFill>
                <a:schemeClr val="dk1"/>
              </a:solidFill>
              <a:latin typeface="Malgun Gothic"/>
              <a:ea typeface="Malgun Gothic"/>
              <a:cs typeface="Malgun Gothic"/>
              <a:sym typeface="Malgun Gothic"/>
            </a:endParaRPr>
          </a:p>
        </p:txBody>
      </p:sp>
      <p:sp>
        <p:nvSpPr>
          <p:cNvPr id="1915" name="Google Shape;1915;p35"/>
          <p:cNvSpPr txBox="1"/>
          <p:nvPr/>
        </p:nvSpPr>
        <p:spPr>
          <a:xfrm>
            <a:off x="544830" y="1318895"/>
            <a:ext cx="1167765" cy="2616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1100">
                <a:solidFill>
                  <a:schemeClr val="lt1"/>
                </a:solidFill>
                <a:latin typeface="Malgun Gothic"/>
                <a:ea typeface="Malgun Gothic"/>
                <a:cs typeface="Malgun Gothic"/>
                <a:sym typeface="Malgun Gothic"/>
              </a:rPr>
              <a:t>뉴스</a:t>
            </a:r>
            <a:endParaRPr sz="1100">
              <a:solidFill>
                <a:schemeClr val="lt1"/>
              </a:solidFill>
              <a:latin typeface="Malgun Gothic"/>
              <a:ea typeface="Malgun Gothic"/>
              <a:cs typeface="Malgun Gothic"/>
              <a:sym typeface="Malgun Gothic"/>
            </a:endParaRPr>
          </a:p>
        </p:txBody>
      </p:sp>
      <p:sp>
        <p:nvSpPr>
          <p:cNvPr id="1916" name="Google Shape;1916;p35"/>
          <p:cNvSpPr/>
          <p:nvPr/>
        </p:nvSpPr>
        <p:spPr>
          <a:xfrm>
            <a:off x="699135" y="1628775"/>
            <a:ext cx="1709420" cy="1440180"/>
          </a:xfrm>
          <a:prstGeom prst="rect">
            <a:avLst/>
          </a:prstGeom>
          <a:noFill/>
          <a:ln cap="flat" cmpd="sng" w="9525">
            <a:solidFill>
              <a:srgbClr val="7F7F7F"/>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t/>
            </a:r>
            <a:endParaRPr sz="900">
              <a:solidFill>
                <a:srgbClr val="3F3F3F"/>
              </a:solidFill>
              <a:latin typeface="Malgun Gothic"/>
              <a:ea typeface="Malgun Gothic"/>
              <a:cs typeface="Malgun Gothic"/>
              <a:sym typeface="Malgun Gothic"/>
            </a:endParaRPr>
          </a:p>
        </p:txBody>
      </p:sp>
      <p:sp>
        <p:nvSpPr>
          <p:cNvPr id="1917" name="Google Shape;1917;p35"/>
          <p:cNvSpPr/>
          <p:nvPr/>
        </p:nvSpPr>
        <p:spPr>
          <a:xfrm>
            <a:off x="2709545" y="1638300"/>
            <a:ext cx="1709420" cy="1440180"/>
          </a:xfrm>
          <a:prstGeom prst="rect">
            <a:avLst/>
          </a:prstGeom>
          <a:noFill/>
          <a:ln cap="flat" cmpd="sng" w="9525">
            <a:solidFill>
              <a:srgbClr val="7F7F7F"/>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t/>
            </a:r>
            <a:endParaRPr sz="900">
              <a:solidFill>
                <a:srgbClr val="3F3F3F"/>
              </a:solidFill>
              <a:latin typeface="Malgun Gothic"/>
              <a:ea typeface="Malgun Gothic"/>
              <a:cs typeface="Malgun Gothic"/>
              <a:sym typeface="Malgun Gothic"/>
            </a:endParaRPr>
          </a:p>
        </p:txBody>
      </p:sp>
      <p:sp>
        <p:nvSpPr>
          <p:cNvPr id="1918" name="Google Shape;1918;p35"/>
          <p:cNvSpPr/>
          <p:nvPr/>
        </p:nvSpPr>
        <p:spPr>
          <a:xfrm>
            <a:off x="4737100" y="1638300"/>
            <a:ext cx="1709420" cy="1440180"/>
          </a:xfrm>
          <a:prstGeom prst="rect">
            <a:avLst/>
          </a:prstGeom>
          <a:noFill/>
          <a:ln cap="flat" cmpd="sng" w="9525">
            <a:solidFill>
              <a:srgbClr val="7F7F7F"/>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t/>
            </a:r>
            <a:endParaRPr sz="900">
              <a:solidFill>
                <a:srgbClr val="3F3F3F"/>
              </a:solidFill>
              <a:latin typeface="Malgun Gothic"/>
              <a:ea typeface="Malgun Gothic"/>
              <a:cs typeface="Malgun Gothic"/>
              <a:sym typeface="Malgun Gothic"/>
            </a:endParaRPr>
          </a:p>
        </p:txBody>
      </p:sp>
      <p:cxnSp>
        <p:nvCxnSpPr>
          <p:cNvPr id="1919" name="Google Shape;1919;p35"/>
          <p:cNvCxnSpPr>
            <a:stCxn id="1916" idx="1"/>
            <a:endCxn id="1916" idx="3"/>
          </p:cNvCxnSpPr>
          <p:nvPr/>
        </p:nvCxnSpPr>
        <p:spPr>
          <a:xfrm>
            <a:off x="699135" y="2348865"/>
            <a:ext cx="1709420" cy="0"/>
          </a:xfrm>
          <a:prstGeom prst="straightConnector1">
            <a:avLst/>
          </a:prstGeom>
          <a:noFill/>
          <a:ln cap="flat" cmpd="sng" w="9525">
            <a:solidFill>
              <a:schemeClr val="accent1"/>
            </a:solidFill>
            <a:prstDash val="solid"/>
            <a:miter lim="800000"/>
            <a:headEnd len="sm" w="sm" type="none"/>
            <a:tailEnd len="sm" w="sm" type="none"/>
          </a:ln>
        </p:spPr>
      </p:cxnSp>
      <p:cxnSp>
        <p:nvCxnSpPr>
          <p:cNvPr id="1920" name="Google Shape;1920;p35"/>
          <p:cNvCxnSpPr>
            <a:stCxn id="1917" idx="1"/>
            <a:endCxn id="1917" idx="3"/>
          </p:cNvCxnSpPr>
          <p:nvPr/>
        </p:nvCxnSpPr>
        <p:spPr>
          <a:xfrm>
            <a:off x="2709545" y="2358390"/>
            <a:ext cx="1709420" cy="0"/>
          </a:xfrm>
          <a:prstGeom prst="straightConnector1">
            <a:avLst/>
          </a:prstGeom>
          <a:noFill/>
          <a:ln cap="flat" cmpd="sng" w="9525">
            <a:solidFill>
              <a:schemeClr val="accent1"/>
            </a:solidFill>
            <a:prstDash val="solid"/>
            <a:miter lim="800000"/>
            <a:headEnd len="sm" w="sm" type="none"/>
            <a:tailEnd len="sm" w="sm" type="none"/>
          </a:ln>
        </p:spPr>
      </p:cxnSp>
      <p:cxnSp>
        <p:nvCxnSpPr>
          <p:cNvPr id="1921" name="Google Shape;1921;p35"/>
          <p:cNvCxnSpPr>
            <a:stCxn id="1918" idx="1"/>
            <a:endCxn id="1918" idx="3"/>
          </p:cNvCxnSpPr>
          <p:nvPr/>
        </p:nvCxnSpPr>
        <p:spPr>
          <a:xfrm>
            <a:off x="4737100" y="2358390"/>
            <a:ext cx="1709420" cy="0"/>
          </a:xfrm>
          <a:prstGeom prst="straightConnector1">
            <a:avLst/>
          </a:prstGeom>
          <a:noFill/>
          <a:ln cap="flat" cmpd="sng" w="9525">
            <a:solidFill>
              <a:schemeClr val="accent1"/>
            </a:solidFill>
            <a:prstDash val="solid"/>
            <a:miter lim="800000"/>
            <a:headEnd len="sm" w="sm" type="none"/>
            <a:tailEnd len="sm" w="sm" type="none"/>
          </a:ln>
        </p:spPr>
      </p:cxnSp>
      <p:sp>
        <p:nvSpPr>
          <p:cNvPr id="1922" name="Google Shape;1922;p35"/>
          <p:cNvSpPr txBox="1"/>
          <p:nvPr/>
        </p:nvSpPr>
        <p:spPr>
          <a:xfrm>
            <a:off x="1209040" y="1913255"/>
            <a:ext cx="654050" cy="2616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1100">
                <a:solidFill>
                  <a:schemeClr val="lt1"/>
                </a:solidFill>
                <a:latin typeface="Malgun Gothic"/>
                <a:ea typeface="Malgun Gothic"/>
                <a:cs typeface="Malgun Gothic"/>
                <a:sym typeface="Malgun Gothic"/>
              </a:rPr>
              <a:t>NEWS1</a:t>
            </a:r>
            <a:endParaRPr sz="1100">
              <a:solidFill>
                <a:schemeClr val="lt1"/>
              </a:solidFill>
              <a:latin typeface="Malgun Gothic"/>
              <a:ea typeface="Malgun Gothic"/>
              <a:cs typeface="Malgun Gothic"/>
              <a:sym typeface="Malgun Gothic"/>
            </a:endParaRPr>
          </a:p>
        </p:txBody>
      </p:sp>
      <p:sp>
        <p:nvSpPr>
          <p:cNvPr id="1923" name="Google Shape;1923;p35"/>
          <p:cNvSpPr txBox="1"/>
          <p:nvPr/>
        </p:nvSpPr>
        <p:spPr>
          <a:xfrm>
            <a:off x="5283200" y="1900555"/>
            <a:ext cx="654050" cy="2616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1100">
                <a:solidFill>
                  <a:schemeClr val="lt1"/>
                </a:solidFill>
                <a:latin typeface="Malgun Gothic"/>
                <a:ea typeface="Malgun Gothic"/>
                <a:cs typeface="Malgun Gothic"/>
                <a:sym typeface="Malgun Gothic"/>
              </a:rPr>
              <a:t>NEWS3</a:t>
            </a:r>
            <a:endParaRPr sz="1100">
              <a:solidFill>
                <a:schemeClr val="lt1"/>
              </a:solidFill>
              <a:latin typeface="Malgun Gothic"/>
              <a:ea typeface="Malgun Gothic"/>
              <a:cs typeface="Malgun Gothic"/>
              <a:sym typeface="Malgun Gothic"/>
            </a:endParaRPr>
          </a:p>
        </p:txBody>
      </p:sp>
      <p:sp>
        <p:nvSpPr>
          <p:cNvPr id="1924" name="Google Shape;1924;p35"/>
          <p:cNvSpPr txBox="1"/>
          <p:nvPr/>
        </p:nvSpPr>
        <p:spPr>
          <a:xfrm>
            <a:off x="3260090" y="1911985"/>
            <a:ext cx="654050" cy="2616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1100">
                <a:solidFill>
                  <a:schemeClr val="lt1"/>
                </a:solidFill>
                <a:latin typeface="Malgun Gothic"/>
                <a:ea typeface="Malgun Gothic"/>
                <a:cs typeface="Malgun Gothic"/>
                <a:sym typeface="Malgun Gothic"/>
              </a:rPr>
              <a:t>NEWS2</a:t>
            </a:r>
            <a:endParaRPr sz="1100">
              <a:solidFill>
                <a:schemeClr val="lt1"/>
              </a:solidFill>
              <a:latin typeface="Malgun Gothic"/>
              <a:ea typeface="Malgun Gothic"/>
              <a:cs typeface="Malgun Gothic"/>
              <a:sym typeface="Malgun Gothic"/>
            </a:endParaRPr>
          </a:p>
        </p:txBody>
      </p:sp>
      <p:sp>
        <p:nvSpPr>
          <p:cNvPr id="1925" name="Google Shape;1925;p35"/>
          <p:cNvSpPr/>
          <p:nvPr/>
        </p:nvSpPr>
        <p:spPr>
          <a:xfrm>
            <a:off x="699135" y="3335655"/>
            <a:ext cx="1709420" cy="1440180"/>
          </a:xfrm>
          <a:prstGeom prst="rect">
            <a:avLst/>
          </a:prstGeom>
          <a:noFill/>
          <a:ln cap="flat" cmpd="sng" w="9525">
            <a:solidFill>
              <a:srgbClr val="7F7F7F"/>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t/>
            </a:r>
            <a:endParaRPr sz="900">
              <a:solidFill>
                <a:srgbClr val="3F3F3F"/>
              </a:solidFill>
              <a:latin typeface="Malgun Gothic"/>
              <a:ea typeface="Malgun Gothic"/>
              <a:cs typeface="Malgun Gothic"/>
              <a:sym typeface="Malgun Gothic"/>
            </a:endParaRPr>
          </a:p>
        </p:txBody>
      </p:sp>
      <p:sp>
        <p:nvSpPr>
          <p:cNvPr id="1926" name="Google Shape;1926;p35"/>
          <p:cNvSpPr/>
          <p:nvPr/>
        </p:nvSpPr>
        <p:spPr>
          <a:xfrm>
            <a:off x="2709545" y="3345180"/>
            <a:ext cx="1709420" cy="1440180"/>
          </a:xfrm>
          <a:prstGeom prst="rect">
            <a:avLst/>
          </a:prstGeom>
          <a:noFill/>
          <a:ln cap="flat" cmpd="sng" w="9525">
            <a:solidFill>
              <a:srgbClr val="7F7F7F"/>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t/>
            </a:r>
            <a:endParaRPr sz="900">
              <a:solidFill>
                <a:srgbClr val="3F3F3F"/>
              </a:solidFill>
              <a:latin typeface="Malgun Gothic"/>
              <a:ea typeface="Malgun Gothic"/>
              <a:cs typeface="Malgun Gothic"/>
              <a:sym typeface="Malgun Gothic"/>
            </a:endParaRPr>
          </a:p>
        </p:txBody>
      </p:sp>
      <p:sp>
        <p:nvSpPr>
          <p:cNvPr id="1927" name="Google Shape;1927;p35"/>
          <p:cNvSpPr/>
          <p:nvPr/>
        </p:nvSpPr>
        <p:spPr>
          <a:xfrm>
            <a:off x="4737100" y="3345180"/>
            <a:ext cx="1709420" cy="1440180"/>
          </a:xfrm>
          <a:prstGeom prst="rect">
            <a:avLst/>
          </a:prstGeom>
          <a:noFill/>
          <a:ln cap="flat" cmpd="sng" w="9525">
            <a:solidFill>
              <a:srgbClr val="7F7F7F"/>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t/>
            </a:r>
            <a:endParaRPr sz="900">
              <a:solidFill>
                <a:srgbClr val="3F3F3F"/>
              </a:solidFill>
              <a:latin typeface="Malgun Gothic"/>
              <a:ea typeface="Malgun Gothic"/>
              <a:cs typeface="Malgun Gothic"/>
              <a:sym typeface="Malgun Gothic"/>
            </a:endParaRPr>
          </a:p>
        </p:txBody>
      </p:sp>
      <p:cxnSp>
        <p:nvCxnSpPr>
          <p:cNvPr id="1928" name="Google Shape;1928;p35"/>
          <p:cNvCxnSpPr>
            <a:stCxn id="1925" idx="1"/>
            <a:endCxn id="1925" idx="3"/>
          </p:cNvCxnSpPr>
          <p:nvPr/>
        </p:nvCxnSpPr>
        <p:spPr>
          <a:xfrm>
            <a:off x="699135" y="4055745"/>
            <a:ext cx="1709420" cy="0"/>
          </a:xfrm>
          <a:prstGeom prst="straightConnector1">
            <a:avLst/>
          </a:prstGeom>
          <a:noFill/>
          <a:ln cap="flat" cmpd="sng" w="9525">
            <a:solidFill>
              <a:schemeClr val="accent1"/>
            </a:solidFill>
            <a:prstDash val="solid"/>
            <a:miter lim="800000"/>
            <a:headEnd len="sm" w="sm" type="none"/>
            <a:tailEnd len="sm" w="sm" type="none"/>
          </a:ln>
        </p:spPr>
      </p:cxnSp>
      <p:cxnSp>
        <p:nvCxnSpPr>
          <p:cNvPr id="1929" name="Google Shape;1929;p35"/>
          <p:cNvCxnSpPr>
            <a:stCxn id="1926" idx="1"/>
            <a:endCxn id="1926" idx="3"/>
          </p:cNvCxnSpPr>
          <p:nvPr/>
        </p:nvCxnSpPr>
        <p:spPr>
          <a:xfrm>
            <a:off x="2709545" y="4065270"/>
            <a:ext cx="1709420" cy="0"/>
          </a:xfrm>
          <a:prstGeom prst="straightConnector1">
            <a:avLst/>
          </a:prstGeom>
          <a:noFill/>
          <a:ln cap="flat" cmpd="sng" w="9525">
            <a:solidFill>
              <a:schemeClr val="accent1"/>
            </a:solidFill>
            <a:prstDash val="solid"/>
            <a:miter lim="800000"/>
            <a:headEnd len="sm" w="sm" type="none"/>
            <a:tailEnd len="sm" w="sm" type="none"/>
          </a:ln>
        </p:spPr>
      </p:cxnSp>
      <p:cxnSp>
        <p:nvCxnSpPr>
          <p:cNvPr id="1930" name="Google Shape;1930;p35"/>
          <p:cNvCxnSpPr>
            <a:stCxn id="1927" idx="1"/>
            <a:endCxn id="1927" idx="3"/>
          </p:cNvCxnSpPr>
          <p:nvPr/>
        </p:nvCxnSpPr>
        <p:spPr>
          <a:xfrm>
            <a:off x="4737100" y="4065270"/>
            <a:ext cx="1709420" cy="0"/>
          </a:xfrm>
          <a:prstGeom prst="straightConnector1">
            <a:avLst/>
          </a:prstGeom>
          <a:noFill/>
          <a:ln cap="flat" cmpd="sng" w="9525">
            <a:solidFill>
              <a:schemeClr val="accent1"/>
            </a:solidFill>
            <a:prstDash val="solid"/>
            <a:miter lim="800000"/>
            <a:headEnd len="sm" w="sm" type="none"/>
            <a:tailEnd len="sm" w="sm" type="none"/>
          </a:ln>
        </p:spPr>
      </p:cxnSp>
      <p:sp>
        <p:nvSpPr>
          <p:cNvPr id="1931" name="Google Shape;1931;p35"/>
          <p:cNvSpPr txBox="1"/>
          <p:nvPr/>
        </p:nvSpPr>
        <p:spPr>
          <a:xfrm>
            <a:off x="1209040" y="3620135"/>
            <a:ext cx="654050" cy="2616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1100">
                <a:solidFill>
                  <a:schemeClr val="lt1"/>
                </a:solidFill>
                <a:latin typeface="Malgun Gothic"/>
                <a:ea typeface="Malgun Gothic"/>
                <a:cs typeface="Malgun Gothic"/>
                <a:sym typeface="Malgun Gothic"/>
              </a:rPr>
              <a:t>NEWS1</a:t>
            </a:r>
            <a:endParaRPr sz="1100">
              <a:solidFill>
                <a:schemeClr val="lt1"/>
              </a:solidFill>
              <a:latin typeface="Malgun Gothic"/>
              <a:ea typeface="Malgun Gothic"/>
              <a:cs typeface="Malgun Gothic"/>
              <a:sym typeface="Malgun Gothic"/>
            </a:endParaRPr>
          </a:p>
        </p:txBody>
      </p:sp>
      <p:sp>
        <p:nvSpPr>
          <p:cNvPr id="1932" name="Google Shape;1932;p35"/>
          <p:cNvSpPr txBox="1"/>
          <p:nvPr/>
        </p:nvSpPr>
        <p:spPr>
          <a:xfrm>
            <a:off x="5283200" y="3606800"/>
            <a:ext cx="654050" cy="2616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1100">
                <a:solidFill>
                  <a:schemeClr val="lt1"/>
                </a:solidFill>
                <a:latin typeface="Malgun Gothic"/>
                <a:ea typeface="Malgun Gothic"/>
                <a:cs typeface="Malgun Gothic"/>
                <a:sym typeface="Malgun Gothic"/>
              </a:rPr>
              <a:t>NEWS3</a:t>
            </a:r>
            <a:endParaRPr sz="1100">
              <a:solidFill>
                <a:schemeClr val="lt1"/>
              </a:solidFill>
              <a:latin typeface="Malgun Gothic"/>
              <a:ea typeface="Malgun Gothic"/>
              <a:cs typeface="Malgun Gothic"/>
              <a:sym typeface="Malgun Gothic"/>
            </a:endParaRPr>
          </a:p>
        </p:txBody>
      </p:sp>
      <p:sp>
        <p:nvSpPr>
          <p:cNvPr id="1933" name="Google Shape;1933;p35"/>
          <p:cNvSpPr txBox="1"/>
          <p:nvPr/>
        </p:nvSpPr>
        <p:spPr>
          <a:xfrm>
            <a:off x="3260090" y="3618865"/>
            <a:ext cx="654050" cy="2616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1100">
                <a:solidFill>
                  <a:schemeClr val="lt1"/>
                </a:solidFill>
                <a:latin typeface="Malgun Gothic"/>
                <a:ea typeface="Malgun Gothic"/>
                <a:cs typeface="Malgun Gothic"/>
                <a:sym typeface="Malgun Gothic"/>
              </a:rPr>
              <a:t>NEWS2</a:t>
            </a:r>
            <a:endParaRPr sz="1100">
              <a:solidFill>
                <a:schemeClr val="lt1"/>
              </a:solidFill>
              <a:latin typeface="Malgun Gothic"/>
              <a:ea typeface="Malgun Gothic"/>
              <a:cs typeface="Malgun Gothic"/>
              <a:sym typeface="Malgun Gothic"/>
            </a:endParaRPr>
          </a:p>
        </p:txBody>
      </p:sp>
      <p:sp>
        <p:nvSpPr>
          <p:cNvPr id="1943" name="Google Shape;1943;p35"/>
          <p:cNvSpPr>
            <a:spLocks/>
          </p:cNvSpPr>
          <p:nvPr/>
        </p:nvSpPr>
        <p:spPr>
          <a:xfrm rot="0">
            <a:off x="1628775" y="5313045"/>
            <a:ext cx="1470660" cy="288925"/>
          </a:xfrm>
          <a:prstGeom prst="rect"/>
          <a:noFill/>
          <a:ln w="9525" cap="flat" cmpd="sng">
            <a:solidFill>
              <a:srgbClr val="7F7F7F">
                <a:alpha val="100000"/>
              </a:srgbClr>
            </a:solidFill>
            <a:prstDash val="solid"/>
            <a:miter lim="800000"/>
          </a:ln>
        </p:spPr>
        <p:txBody>
          <a:bodyPr wrap="square" lIns="0" tIns="45720" rIns="0" bIns="45720" numCol="1" vert="horz" anchor="ctr">
            <a:noAutofit/>
          </a:bodyPr>
          <a:lstStyle/>
          <a:p>
            <a:pPr marL="0" indent="0" rtl="0" algn="l" latinLnBrk="0">
              <a:spcBef>
                <a:spcPts val="0"/>
              </a:spcBef>
              <a:spcAft>
                <a:spcPts val="0"/>
              </a:spcAft>
              <a:buFontTx/>
              <a:buNone/>
            </a:pPr>
            <a:r>
              <a:rPr lang="ko-KR" sz="900">
                <a:solidFill>
                  <a:srgbClr val="3F3F3F"/>
                </a:solidFill>
                <a:latin typeface="Malgun Gothic" charset="0"/>
                <a:ea typeface="Malgun Gothic" charset="0"/>
                <a:cs typeface="Malgun Gothic" charset="0"/>
              </a:rPr>
              <a:t>        </a:t>
            </a:r>
            <a:r>
              <a:rPr lang="ko-KR" sz="900">
                <a:solidFill>
                  <a:schemeClr val="lt1"/>
                </a:solidFill>
                <a:latin typeface="Malgun Gothic" charset="0"/>
                <a:ea typeface="Malgun Gothic" charset="0"/>
                <a:cs typeface="Malgun Gothic" charset="0"/>
              </a:rPr>
              <a:t>검색 :</a:t>
            </a:r>
            <a:endParaRPr lang="ko-KR" altLang="en-US" sz="900">
              <a:solidFill>
                <a:schemeClr val="lt1"/>
              </a:solidFill>
              <a:latin typeface="Malgun Gothic" charset="0"/>
              <a:ea typeface="Malgun Gothic" charset="0"/>
              <a:cs typeface="Malgun Gothic" charset="0"/>
            </a:endParaRPr>
          </a:p>
        </p:txBody>
      </p:sp>
      <p:pic>
        <p:nvPicPr>
          <p:cNvPr id="1944" name="Google Shape;1944;p35" descr="C:/Users/paro_/AppData/Roaming/PolarisOffice/ETemp/13276_15933728/image5.png"/>
          <p:cNvPicPr preferRelativeResize="0">
            <a:picLocks/>
          </p:cNvPicPr>
          <p:nvPr/>
        </p:nvPicPr>
        <p:blipFill rotWithShape="1">
          <a:blip r:embed="rId3" cstate="print">
            <a:extLst>
              <a:ext uri="{28A0092B-C50C-407E-A947-70E740481C1C}">
                <a14:useLocalDpi xmlns:a14="http://schemas.microsoft.com/office/drawing/2010/main" val="0"/>
              </a:ext>
            </a:extLst>
          </a:blip>
          <a:stretch>
            <a:fillRect/>
          </a:stretch>
        </p:blipFill>
        <p:spPr>
          <a:xfrm rot="0">
            <a:off x="1699895" y="5387975"/>
            <a:ext cx="145415" cy="145415"/>
          </a:xfrm>
          <a:prstGeom prst="rect"/>
          <a:solidFill>
            <a:schemeClr val="lt1"/>
          </a:solidFill>
          <a:ln w="0">
            <a:noFill/>
            <a:prstDash/>
          </a:ln>
        </p:spPr>
      </p:pic>
      <p:sp>
        <p:nvSpPr>
          <p:cNvPr id="1945" name="Google Shape;1945;p35"/>
          <p:cNvSpPr>
            <a:spLocks/>
          </p:cNvSpPr>
          <p:nvPr/>
        </p:nvSpPr>
        <p:spPr>
          <a:xfrm rot="0">
            <a:off x="528320" y="5173980"/>
            <a:ext cx="180975" cy="180975"/>
          </a:xfrm>
          <a:prstGeom prst="ellipse"/>
          <a:solidFill>
            <a:srgbClr val="FF5050"/>
          </a:solidFill>
          <a:ln w="0">
            <a:noFill/>
            <a:prstDash/>
          </a:ln>
        </p:spPr>
        <p:txBody>
          <a:bodyPr wrap="square" lIns="0" tIns="45720" rIns="0" bIns="45720" numCol="1" vert="horz" anchor="ctr">
            <a:noAutofit/>
          </a:bodyPr>
          <a:lstStyle/>
          <a:p>
            <a:pPr marL="0" indent="0" rtl="0" algn="ctr" latinLnBrk="0">
              <a:spcBef>
                <a:spcPts val="0"/>
              </a:spcBef>
              <a:spcAft>
                <a:spcPts val="0"/>
              </a:spcAft>
              <a:buFontTx/>
              <a:buNone/>
            </a:pPr>
            <a:r>
              <a:rPr lang="ko-KR" sz="800">
                <a:solidFill>
                  <a:schemeClr val="lt1"/>
                </a:solidFill>
                <a:latin typeface="Malgun Gothic" charset="0"/>
                <a:ea typeface="Malgun Gothic" charset="0"/>
                <a:cs typeface="Malgun Gothic" charset="0"/>
              </a:rPr>
              <a:t>2</a:t>
            </a:r>
            <a:endParaRPr lang="ko-KR" altLang="en-US" sz="800">
              <a:solidFill>
                <a:schemeClr val="lt1"/>
              </a:solidFill>
              <a:latin typeface="Malgun Gothic" charset="0"/>
              <a:ea typeface="Malgun Gothic" charset="0"/>
              <a:cs typeface="Malgun Gothic" charset="0"/>
            </a:endParaRPr>
          </a:p>
        </p:txBody>
      </p:sp>
      <p:sp>
        <p:nvSpPr>
          <p:cNvPr id="1946" name="Google Shape;1946;p35"/>
          <p:cNvSpPr>
            <a:spLocks/>
          </p:cNvSpPr>
          <p:nvPr/>
        </p:nvSpPr>
        <p:spPr>
          <a:xfrm rot="0">
            <a:off x="2317115" y="5378450"/>
            <a:ext cx="180340" cy="180340"/>
          </a:xfrm>
          <a:prstGeom prst="ellipse"/>
          <a:solidFill>
            <a:srgbClr val="FF5050"/>
          </a:solidFill>
          <a:ln w="0">
            <a:noFill/>
            <a:prstDash/>
          </a:ln>
        </p:spPr>
        <p:txBody>
          <a:bodyPr wrap="square" lIns="0" tIns="45720" rIns="0" bIns="45720" numCol="1" vert="horz" anchor="ctr">
            <a:noAutofit/>
          </a:bodyPr>
          <a:lstStyle/>
          <a:p>
            <a:pPr marL="0" indent="0" rtl="0" algn="ctr" latinLnBrk="0">
              <a:spcBef>
                <a:spcPts val="0"/>
              </a:spcBef>
              <a:spcAft>
                <a:spcPts val="0"/>
              </a:spcAft>
              <a:buFontTx/>
              <a:buNone/>
            </a:pPr>
            <a:r>
              <a:rPr lang="ko-KR" sz="800">
                <a:solidFill>
                  <a:schemeClr val="lt1"/>
                </a:solidFill>
                <a:latin typeface="Malgun Gothic" charset="0"/>
                <a:ea typeface="Malgun Gothic" charset="0"/>
                <a:cs typeface="Malgun Gothic" charset="0"/>
              </a:rPr>
              <a:t>2-</a:t>
            </a:r>
            <a:r>
              <a:rPr lang="ko-KR" sz="800">
                <a:solidFill>
                  <a:schemeClr val="lt1"/>
                </a:solidFill>
                <a:latin typeface="Malgun Gothic" charset="0"/>
                <a:ea typeface="Malgun Gothic" charset="0"/>
                <a:cs typeface="Malgun Gothic" charset="0"/>
              </a:rPr>
              <a:t>2</a:t>
            </a:r>
            <a:endParaRPr lang="ko-KR" altLang="en-US" sz="800">
              <a:solidFill>
                <a:schemeClr val="lt1"/>
              </a:solidFill>
              <a:latin typeface="Malgun Gothic" charset="0"/>
              <a:ea typeface="Malgun Gothic" charset="0"/>
              <a:cs typeface="Malgun Gothic" charset="0"/>
            </a:endParaRPr>
          </a:p>
        </p:txBody>
      </p:sp>
      <p:sp>
        <p:nvSpPr>
          <p:cNvPr id="1948" name="Google Shape;1948;p35"/>
          <p:cNvSpPr/>
          <p:nvPr/>
        </p:nvSpPr>
        <p:spPr>
          <a:xfrm rot="-8140790">
            <a:off x="2300605" y="1377950"/>
            <a:ext cx="120015" cy="111760"/>
          </a:xfrm>
          <a:prstGeom prst="halfFrame">
            <a:avLst>
              <a:gd fmla="val 4473" name="adj1"/>
              <a:gd fmla="val 6397" name="adj2"/>
            </a:avLst>
          </a:prstGeom>
          <a:solidFill>
            <a:schemeClr val="lt1"/>
          </a:solidFill>
          <a:ln>
            <a:noFill/>
          </a:ln>
        </p:spPr>
        <p:txBody>
          <a:bodyPr anchorCtr="0" anchor="ctr" bIns="45700" lIns="0" spcFirstLastPara="1" rIns="0" wrap="square" tIns="45700">
            <a:noAutofit/>
          </a:bodyPr>
          <a:lstStyle/>
          <a:p>
            <a:pPr indent="0" lvl="0" marL="0" marR="0" rtl="0" algn="ctr">
              <a:spcBef>
                <a:spcPts val="0"/>
              </a:spcBef>
              <a:spcAft>
                <a:spcPts val="0"/>
              </a:spcAft>
              <a:buNone/>
            </a:pPr>
            <a:r>
              <a:t/>
            </a:r>
            <a:endParaRPr sz="900">
              <a:solidFill>
                <a:srgbClr val="3F3F3F"/>
              </a:solidFill>
              <a:latin typeface="Malgun Gothic"/>
              <a:ea typeface="Malgun Gothic"/>
              <a:cs typeface="Malgun Gothic"/>
              <a:sym typeface="Malgun Gothic"/>
            </a:endParaRPr>
          </a:p>
        </p:txBody>
      </p:sp>
      <p:sp>
        <p:nvSpPr>
          <p:cNvPr id="1949" name="Google Shape;1949;p35"/>
          <p:cNvSpPr/>
          <p:nvPr/>
        </p:nvSpPr>
        <p:spPr>
          <a:xfrm>
            <a:off x="325120" y="1365250"/>
            <a:ext cx="179705" cy="179705"/>
          </a:xfrm>
          <a:prstGeom prst="ellipse">
            <a:avLst/>
          </a:prstGeom>
          <a:solidFill>
            <a:srgbClr val="FF5050"/>
          </a:solidFill>
          <a:ln>
            <a:noFill/>
          </a:ln>
        </p:spPr>
        <p:txBody>
          <a:bodyPr anchorCtr="0" anchor="ctr" bIns="45700" lIns="0" spcFirstLastPara="1" rIns="0" wrap="square" tIns="45700">
            <a:noAutofit/>
          </a:bodyPr>
          <a:lstStyle/>
          <a:p>
            <a:pPr indent="0" lvl="0" marL="0" marR="0" rtl="0" algn="ctr">
              <a:spcBef>
                <a:spcPts val="0"/>
              </a:spcBef>
              <a:spcAft>
                <a:spcPts val="0"/>
              </a:spcAft>
              <a:buNone/>
            </a:pPr>
            <a:r>
              <a:rPr lang="ko-KR" sz="800">
                <a:solidFill>
                  <a:schemeClr val="lt1"/>
                </a:solidFill>
                <a:latin typeface="Malgun Gothic"/>
                <a:ea typeface="Malgun Gothic"/>
                <a:cs typeface="Malgun Gothic"/>
                <a:sym typeface="Malgun Gothic"/>
              </a:rPr>
              <a:t>1</a:t>
            </a:r>
            <a:endParaRPr sz="800">
              <a:solidFill>
                <a:schemeClr val="lt1"/>
              </a:solidFill>
              <a:latin typeface="Malgun Gothic"/>
              <a:ea typeface="Malgun Gothic"/>
              <a:cs typeface="Malgun Gothic"/>
              <a:sym typeface="Malgun Gothic"/>
            </a:endParaRPr>
          </a:p>
        </p:txBody>
      </p:sp>
      <p:sp>
        <p:nvSpPr>
          <p:cNvPr id="1950" name="Google Shape;1950;p35"/>
          <p:cNvSpPr>
            <a:spLocks/>
          </p:cNvSpPr>
          <p:nvPr/>
        </p:nvSpPr>
        <p:spPr>
          <a:xfrm rot="0">
            <a:off x="1020445" y="1315085"/>
            <a:ext cx="180340" cy="180340"/>
          </a:xfrm>
          <a:prstGeom prst="ellipse"/>
          <a:solidFill>
            <a:srgbClr val="FF5050"/>
          </a:solidFill>
          <a:ln w="0">
            <a:noFill/>
            <a:prstDash/>
          </a:ln>
        </p:spPr>
        <p:txBody>
          <a:bodyPr wrap="square" lIns="0" tIns="45720" rIns="0" bIns="45720" numCol="1" vert="horz" anchor="ctr">
            <a:noAutofit/>
          </a:bodyPr>
          <a:lstStyle/>
          <a:p>
            <a:pPr marL="0" indent="0" rtl="0" algn="l" latinLnBrk="0">
              <a:spcBef>
                <a:spcPts val="0"/>
              </a:spcBef>
              <a:spcAft>
                <a:spcPts val="0"/>
              </a:spcAft>
              <a:buFontTx/>
              <a:buNone/>
            </a:pPr>
            <a:r>
              <a:rPr lang="ko-KR" sz="800">
                <a:solidFill>
                  <a:schemeClr val="lt1"/>
                </a:solidFill>
                <a:latin typeface="Malgun Gothic" charset="0"/>
                <a:ea typeface="Malgun Gothic" charset="0"/>
                <a:cs typeface="Malgun Gothic" charset="0"/>
              </a:rPr>
              <a:t>3</a:t>
            </a:r>
            <a:endParaRPr lang="ko-KR" altLang="en-US" sz="800">
              <a:solidFill>
                <a:schemeClr val="lt1"/>
              </a:solidFill>
              <a:latin typeface="Malgun Gothic" charset="0"/>
              <a:ea typeface="Malgun Gothic" charset="0"/>
              <a:cs typeface="Malgun Gothic" charset="0"/>
            </a:endParaRPr>
          </a:p>
        </p:txBody>
      </p:sp>
      <p:sp>
        <p:nvSpPr>
          <p:cNvPr id="1952" name="Google Shape;1952;p35"/>
          <p:cNvSpPr/>
          <p:nvPr/>
        </p:nvSpPr>
        <p:spPr>
          <a:xfrm>
            <a:off x="624205" y="1524635"/>
            <a:ext cx="179705" cy="179705"/>
          </a:xfrm>
          <a:prstGeom prst="ellipse">
            <a:avLst/>
          </a:prstGeom>
          <a:solidFill>
            <a:srgbClr val="FF5050"/>
          </a:solidFill>
          <a:ln>
            <a:noFill/>
          </a:ln>
        </p:spPr>
        <p:txBody>
          <a:bodyPr anchorCtr="0" anchor="ctr" bIns="45700" lIns="0" spcFirstLastPara="1" rIns="0" wrap="square" tIns="45700">
            <a:noAutofit/>
          </a:bodyPr>
          <a:lstStyle/>
          <a:p>
            <a:pPr indent="0" lvl="0" marL="0" marR="0" rtl="0" algn="ctr">
              <a:spcBef>
                <a:spcPts val="0"/>
              </a:spcBef>
              <a:spcAft>
                <a:spcPts val="0"/>
              </a:spcAft>
              <a:buNone/>
            </a:pPr>
            <a:r>
              <a:rPr lang="ko-KR" sz="800">
                <a:solidFill>
                  <a:schemeClr val="lt1"/>
                </a:solidFill>
                <a:latin typeface="Malgun Gothic"/>
                <a:ea typeface="Malgun Gothic"/>
                <a:cs typeface="Malgun Gothic"/>
                <a:sym typeface="Malgun Gothic"/>
              </a:rPr>
              <a:t>5</a:t>
            </a:r>
            <a:endParaRPr sz="800">
              <a:solidFill>
                <a:schemeClr val="lt1"/>
              </a:solidFill>
              <a:latin typeface="Malgun Gothic"/>
              <a:ea typeface="Malgun Gothic"/>
              <a:cs typeface="Malgun Gothic"/>
              <a:sym typeface="Malgun Gothic"/>
            </a:endParaRPr>
          </a:p>
        </p:txBody>
      </p:sp>
      <p:sp>
        <p:nvSpPr>
          <p:cNvPr id="1953" name="Google Shape;1953;p35"/>
          <p:cNvSpPr/>
          <p:nvPr/>
        </p:nvSpPr>
        <p:spPr>
          <a:xfrm>
            <a:off x="1157605" y="1829435"/>
            <a:ext cx="179705" cy="179705"/>
          </a:xfrm>
          <a:prstGeom prst="ellipse">
            <a:avLst/>
          </a:prstGeom>
          <a:solidFill>
            <a:srgbClr val="FF5050"/>
          </a:solidFill>
          <a:ln>
            <a:noFill/>
          </a:ln>
        </p:spPr>
        <p:txBody>
          <a:bodyPr anchorCtr="0" anchor="ctr" bIns="45700" lIns="0" spcFirstLastPara="1" rIns="0" wrap="square" tIns="45700">
            <a:noAutofit/>
          </a:bodyPr>
          <a:lstStyle/>
          <a:p>
            <a:pPr indent="0" lvl="0" marL="0" marR="0" rtl="0" algn="ctr">
              <a:spcBef>
                <a:spcPts val="0"/>
              </a:spcBef>
              <a:spcAft>
                <a:spcPts val="0"/>
              </a:spcAft>
              <a:buNone/>
            </a:pPr>
            <a:r>
              <a:rPr lang="ko-KR" sz="800">
                <a:solidFill>
                  <a:schemeClr val="lt1"/>
                </a:solidFill>
                <a:latin typeface="Malgun Gothic"/>
                <a:ea typeface="Malgun Gothic"/>
                <a:cs typeface="Malgun Gothic"/>
                <a:sym typeface="Malgun Gothic"/>
              </a:rPr>
              <a:t>5-1</a:t>
            </a:r>
            <a:endParaRPr sz="800">
              <a:solidFill>
                <a:schemeClr val="lt1"/>
              </a:solidFill>
              <a:latin typeface="Malgun Gothic"/>
              <a:ea typeface="Malgun Gothic"/>
              <a:cs typeface="Malgun Gothic"/>
              <a:sym typeface="Malgun Gothic"/>
            </a:endParaRPr>
          </a:p>
        </p:txBody>
      </p:sp>
      <p:sp>
        <p:nvSpPr>
          <p:cNvPr id="1954" name="Google Shape;1954;p35"/>
          <p:cNvSpPr>
            <a:spLocks/>
          </p:cNvSpPr>
          <p:nvPr/>
        </p:nvSpPr>
        <p:spPr>
          <a:xfrm rot="0">
            <a:off x="519430" y="2410460"/>
            <a:ext cx="180340" cy="180340"/>
          </a:xfrm>
          <a:prstGeom prst="ellipse"/>
          <a:solidFill>
            <a:srgbClr val="FF5050"/>
          </a:solidFill>
          <a:ln w="0">
            <a:noFill/>
            <a:prstDash/>
          </a:ln>
        </p:spPr>
        <p:txBody>
          <a:bodyPr wrap="square" lIns="0" tIns="45720" rIns="0" bIns="45720" numCol="1" vert="horz" anchor="ctr">
            <a:noAutofit/>
          </a:bodyPr>
          <a:lstStyle/>
          <a:p>
            <a:pPr marL="0" indent="0" rtl="0" algn="ctr" latinLnBrk="0">
              <a:spcBef>
                <a:spcPts val="0"/>
              </a:spcBef>
              <a:spcAft>
                <a:spcPts val="0"/>
              </a:spcAft>
              <a:buFontTx/>
              <a:buNone/>
            </a:pPr>
            <a:r>
              <a:rPr lang="ko-KR" sz="800">
                <a:solidFill>
                  <a:schemeClr val="lt1"/>
                </a:solidFill>
                <a:latin typeface="Malgun Gothic" charset="0"/>
                <a:ea typeface="Malgun Gothic" charset="0"/>
                <a:cs typeface="Malgun Gothic" charset="0"/>
              </a:rPr>
              <a:t>5-2</a:t>
            </a:r>
            <a:endParaRPr lang="ko-KR" altLang="en-US" sz="800">
              <a:solidFill>
                <a:schemeClr val="lt1"/>
              </a:solidFill>
              <a:latin typeface="Malgun Gothic" charset="0"/>
              <a:ea typeface="Malgun Gothic" charset="0"/>
              <a:cs typeface="Malgun Gothic" charset="0"/>
            </a:endParaRPr>
          </a:p>
        </p:txBody>
      </p:sp>
      <p:sp>
        <p:nvSpPr>
          <p:cNvPr id="1955" name="텍스트 상자 4"/>
          <p:cNvSpPr txBox="1">
            <a:spLocks/>
          </p:cNvSpPr>
          <p:nvPr/>
        </p:nvSpPr>
        <p:spPr>
          <a:xfrm rot="0">
            <a:off x="522605" y="926465"/>
            <a:ext cx="6158230" cy="304165"/>
          </a:xfrm>
          <a:prstGeom prst="rect"/>
          <a:solidFill>
            <a:srgbClr val="595959"/>
          </a:solidFill>
          <a:ln w="9525" cap="flat" cmpd="sng">
            <a:solidFill>
              <a:srgbClr val="595959">
                <a:alpha val="100000"/>
              </a:srgbClr>
            </a:solidFill>
            <a:prstDash val="solid"/>
            <a:round/>
          </a:ln>
        </p:spPr>
        <p:txBody>
          <a:bodyPr wrap="square" lIns="91440" tIns="45720" rIns="91440" bIns="45720" numCol="1" vert="horz" anchor="t">
            <a:spAutoFit/>
          </a:bodyPr>
          <a:lstStyle/>
          <a:p>
            <a:pPr marL="0" indent="0" rtl="0" algn="l" latinLnBrk="0">
              <a:spcBef>
                <a:spcPts val="0"/>
              </a:spcBef>
              <a:spcAft>
                <a:spcPts val="0"/>
              </a:spcAft>
              <a:buFontTx/>
              <a:buNone/>
            </a:pPr>
            <a:endParaRPr lang="ko-KR" altLang="en-US"/>
          </a:p>
        </p:txBody>
      </p:sp>
      <p:sp>
        <p:nvSpPr>
          <p:cNvPr id="1956" name="텍스트 상자 5"/>
          <p:cNvSpPr txBox="1">
            <a:spLocks/>
          </p:cNvSpPr>
          <p:nvPr/>
        </p:nvSpPr>
        <p:spPr>
          <a:xfrm rot="0">
            <a:off x="522605" y="926465"/>
            <a:ext cx="556260" cy="262890"/>
          </a:xfrm>
          <a:prstGeom prst="rect"/>
          <a:noFill/>
          <a:ln w="0">
            <a:noFill/>
            <a:prstDash/>
          </a:ln>
        </p:spPr>
        <p:txBody>
          <a:bodyPr wrap="square" lIns="91440" tIns="45720" rIns="91440" bIns="45720" numCol="1" vert="horz" anchor="t">
            <a:spAutoFit/>
          </a:bodyPr>
          <a:lstStyle/>
          <a:p>
            <a:pPr marL="0" indent="0" rtl="0" algn="ctr" latinLnBrk="0">
              <a:spcBef>
                <a:spcPts val="0"/>
              </a:spcBef>
              <a:spcAft>
                <a:spcPts val="0"/>
              </a:spcAft>
              <a:buFontTx/>
              <a:buNone/>
            </a:pPr>
            <a:r>
              <a:rPr lang="ko-KR" sz="1100">
                <a:solidFill>
                  <a:schemeClr val="lt1"/>
                </a:solidFill>
                <a:latin typeface="Malgun Gothic" charset="0"/>
                <a:ea typeface="Malgun Gothic" charset="0"/>
                <a:cs typeface="Malgun Gothic" charset="0"/>
              </a:rPr>
              <a:t>로고</a:t>
            </a:r>
            <a:endParaRPr lang="ko-KR" altLang="en-US" sz="1100">
              <a:solidFill>
                <a:schemeClr val="lt1"/>
              </a:solidFill>
              <a:latin typeface="Malgun Gothic" charset="0"/>
              <a:ea typeface="Malgun Gothic" charset="0"/>
              <a:cs typeface="Malgun Gothic" charset="0"/>
            </a:endParaRPr>
          </a:p>
        </p:txBody>
      </p:sp>
      <p:sp>
        <p:nvSpPr>
          <p:cNvPr id="1957" name="텍스트 상자 6"/>
          <p:cNvSpPr txBox="1">
            <a:spLocks/>
          </p:cNvSpPr>
          <p:nvPr/>
        </p:nvSpPr>
        <p:spPr>
          <a:xfrm rot="0">
            <a:off x="1664970" y="926465"/>
            <a:ext cx="556260" cy="262890"/>
          </a:xfrm>
          <a:prstGeom prst="rect"/>
          <a:noFill/>
          <a:ln w="0">
            <a:noFill/>
            <a:prstDash/>
          </a:ln>
        </p:spPr>
        <p:txBody>
          <a:bodyPr wrap="square" lIns="91440" tIns="45720" rIns="91440" bIns="45720" numCol="1" vert="horz" anchor="t">
            <a:spAutoFit/>
          </a:bodyPr>
          <a:lstStyle/>
          <a:p>
            <a:pPr marL="0" indent="0" rtl="0" algn="ctr" latinLnBrk="0">
              <a:spcBef>
                <a:spcPts val="0"/>
              </a:spcBef>
              <a:spcAft>
                <a:spcPts val="0"/>
              </a:spcAft>
              <a:buFontTx/>
              <a:buNone/>
            </a:pPr>
            <a:r>
              <a:rPr lang="ko-KR" sz="1100">
                <a:solidFill>
                  <a:schemeClr val="lt1"/>
                </a:solidFill>
                <a:latin typeface="Malgun Gothic" charset="0"/>
                <a:ea typeface="Malgun Gothic" charset="0"/>
                <a:cs typeface="Malgun Gothic" charset="0"/>
              </a:rPr>
              <a:t>뉴스</a:t>
            </a:r>
            <a:endParaRPr lang="ko-KR" altLang="en-US" sz="1100">
              <a:solidFill>
                <a:schemeClr val="lt1"/>
              </a:solidFill>
              <a:latin typeface="Malgun Gothic" charset="0"/>
              <a:ea typeface="Malgun Gothic" charset="0"/>
              <a:cs typeface="Malgun Gothic" charset="0"/>
            </a:endParaRPr>
          </a:p>
        </p:txBody>
      </p:sp>
      <p:sp>
        <p:nvSpPr>
          <p:cNvPr id="1958" name="텍스트 상자 7"/>
          <p:cNvSpPr txBox="1">
            <a:spLocks/>
          </p:cNvSpPr>
          <p:nvPr/>
        </p:nvSpPr>
        <p:spPr>
          <a:xfrm rot="0">
            <a:off x="2310130" y="930910"/>
            <a:ext cx="556260" cy="262890"/>
          </a:xfrm>
          <a:prstGeom prst="rect"/>
          <a:noFill/>
          <a:ln w="0">
            <a:noFill/>
            <a:prstDash/>
          </a:ln>
        </p:spPr>
        <p:txBody>
          <a:bodyPr wrap="square" lIns="91440" tIns="45720" rIns="91440" bIns="45720" numCol="1" vert="horz" anchor="t">
            <a:spAutoFit/>
          </a:bodyPr>
          <a:lstStyle/>
          <a:p>
            <a:pPr marL="0" indent="0" rtl="0" algn="ctr" latinLnBrk="0">
              <a:spcBef>
                <a:spcPts val="0"/>
              </a:spcBef>
              <a:spcAft>
                <a:spcPts val="0"/>
              </a:spcAft>
              <a:buFontTx/>
              <a:buNone/>
            </a:pPr>
            <a:r>
              <a:rPr lang="ko-KR" sz="1100">
                <a:solidFill>
                  <a:schemeClr val="lt1"/>
                </a:solidFill>
                <a:latin typeface="Malgun Gothic" charset="0"/>
                <a:ea typeface="Malgun Gothic" charset="0"/>
                <a:cs typeface="Malgun Gothic" charset="0"/>
              </a:rPr>
              <a:t>Q&amp;A</a:t>
            </a:r>
            <a:endParaRPr lang="ko-KR" altLang="en-US" sz="1100">
              <a:solidFill>
                <a:schemeClr val="lt1"/>
              </a:solidFill>
              <a:latin typeface="Malgun Gothic" charset="0"/>
              <a:ea typeface="Malgun Gothic" charset="0"/>
              <a:cs typeface="Malgun Gothic" charset="0"/>
            </a:endParaRPr>
          </a:p>
        </p:txBody>
      </p:sp>
      <p:sp>
        <p:nvSpPr>
          <p:cNvPr id="1959" name="텍스트 상자 8"/>
          <p:cNvSpPr txBox="1">
            <a:spLocks/>
          </p:cNvSpPr>
          <p:nvPr/>
        </p:nvSpPr>
        <p:spPr>
          <a:xfrm rot="0">
            <a:off x="6031230" y="926465"/>
            <a:ext cx="649605" cy="262890"/>
          </a:xfrm>
          <a:prstGeom prst="rect"/>
          <a:noFill/>
          <a:ln w="0">
            <a:noFill/>
            <a:prstDash/>
          </a:ln>
        </p:spPr>
        <p:txBody>
          <a:bodyPr wrap="square" lIns="91440" tIns="45720" rIns="91440" bIns="45720" numCol="1" vert="horz" anchor="t">
            <a:spAutoFit/>
          </a:bodyPr>
          <a:lstStyle/>
          <a:p>
            <a:pPr marL="0" indent="0" rtl="0" algn="ctr" latinLnBrk="0">
              <a:spcBef>
                <a:spcPts val="0"/>
              </a:spcBef>
              <a:spcAft>
                <a:spcPts val="0"/>
              </a:spcAft>
              <a:buFontTx/>
              <a:buNone/>
            </a:pPr>
            <a:r>
              <a:rPr lang="ko-KR" sz="1100">
                <a:solidFill>
                  <a:schemeClr val="lt1"/>
                </a:solidFill>
                <a:latin typeface="Malgun Gothic" charset="0"/>
                <a:ea typeface="Malgun Gothic" charset="0"/>
                <a:cs typeface="Malgun Gothic" charset="0"/>
              </a:rPr>
              <a:t>로그인</a:t>
            </a:r>
            <a:endParaRPr lang="ko-KR" altLang="en-US" sz="1100">
              <a:solidFill>
                <a:schemeClr val="lt1"/>
              </a:solidFill>
              <a:latin typeface="Malgun Gothic" charset="0"/>
              <a:ea typeface="Malgun Gothic" charset="0"/>
              <a:cs typeface="Malgun Gothic" charset="0"/>
            </a:endParaRPr>
          </a:p>
        </p:txBody>
      </p:sp>
      <p:sp>
        <p:nvSpPr>
          <p:cNvPr id="1960" name="텍스트 상자 9"/>
          <p:cNvSpPr txBox="1">
            <a:spLocks/>
          </p:cNvSpPr>
          <p:nvPr/>
        </p:nvSpPr>
        <p:spPr>
          <a:xfrm rot="0">
            <a:off x="1056005" y="926465"/>
            <a:ext cx="556260" cy="262890"/>
          </a:xfrm>
          <a:prstGeom prst="rect"/>
          <a:noFill/>
          <a:ln w="0">
            <a:noFill/>
            <a:prstDash/>
          </a:ln>
        </p:spPr>
        <p:txBody>
          <a:bodyPr wrap="square" lIns="91440" tIns="45720" rIns="91440" bIns="45720" numCol="1" vert="horz" anchor="t">
            <a:spAutoFit/>
          </a:bodyPr>
          <a:lstStyle/>
          <a:p>
            <a:pPr marL="0" indent="0" rtl="0" algn="ctr" latinLnBrk="0">
              <a:spcBef>
                <a:spcPts val="0"/>
              </a:spcBef>
              <a:spcAft>
                <a:spcPts val="0"/>
              </a:spcAft>
              <a:buFontTx/>
              <a:buNone/>
            </a:pPr>
            <a:r>
              <a:rPr lang="ko-KR" sz="1100">
                <a:solidFill>
                  <a:schemeClr val="lt1"/>
                </a:solidFill>
                <a:latin typeface="Malgun Gothic" charset="0"/>
                <a:ea typeface="Malgun Gothic" charset="0"/>
                <a:cs typeface="Malgun Gothic" charset="0"/>
              </a:rPr>
              <a:t>전체</a:t>
            </a:r>
            <a:endParaRPr lang="ko-KR" altLang="en-US" sz="1100">
              <a:solidFill>
                <a:schemeClr val="lt1"/>
              </a:solidFill>
              <a:latin typeface="Malgun Gothic" charset="0"/>
              <a:ea typeface="Malgun Gothic" charset="0"/>
              <a:cs typeface="Malgun Gothic" charset="0"/>
            </a:endParaRPr>
          </a:p>
        </p:txBody>
      </p:sp>
      <p:sp>
        <p:nvSpPr>
          <p:cNvPr id="1961" name="텍스트 상자 269"/>
          <p:cNvSpPr txBox="1">
            <a:spLocks/>
          </p:cNvSpPr>
          <p:nvPr/>
        </p:nvSpPr>
        <p:spPr>
          <a:xfrm rot="0">
            <a:off x="732790" y="2418080"/>
            <a:ext cx="654685" cy="429895"/>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1100">
                <a:solidFill>
                  <a:schemeClr val="lt1"/>
                </a:solidFill>
                <a:latin typeface="Malgun Gothic" charset="0"/>
                <a:ea typeface="Malgun Gothic" charset="0"/>
                <a:cs typeface="Malgun Gothic" charset="0"/>
              </a:rPr>
              <a:t>제목</a:t>
            </a:r>
            <a:endParaRPr lang="ko-KR" altLang="en-US" sz="1100">
              <a:solidFill>
                <a:schemeClr val="lt1"/>
              </a:solidFill>
              <a:latin typeface="Malgun Gothic" charset="0"/>
              <a:ea typeface="Malgun Gothic" charset="0"/>
              <a:cs typeface="Malgun Gothic" charset="0"/>
            </a:endParaRPr>
          </a:p>
          <a:p>
            <a:pPr marL="0" indent="0" rtl="0" algn="l" latinLnBrk="0">
              <a:spcBef>
                <a:spcPts val="0"/>
              </a:spcBef>
              <a:spcAft>
                <a:spcPts val="0"/>
              </a:spcAft>
              <a:buFontTx/>
              <a:buNone/>
            </a:pPr>
            <a:r>
              <a:rPr lang="ko-KR" sz="1100">
                <a:solidFill>
                  <a:schemeClr val="lt1"/>
                </a:solidFill>
                <a:latin typeface="Malgun Gothic" charset="0"/>
                <a:ea typeface="Malgun Gothic" charset="0"/>
                <a:cs typeface="Malgun Gothic" charset="0"/>
              </a:rPr>
              <a:t>부제목</a:t>
            </a:r>
            <a:endParaRPr lang="ko-KR" altLang="en-US" sz="1100">
              <a:solidFill>
                <a:schemeClr val="lt1"/>
              </a:solidFill>
              <a:latin typeface="Malgun Gothic" charset="0"/>
              <a:ea typeface="Malgun Gothic" charset="0"/>
              <a:cs typeface="Malgun Gothic" charset="0"/>
            </a:endParaRPr>
          </a:p>
        </p:txBody>
      </p:sp>
      <p:sp>
        <p:nvSpPr>
          <p:cNvPr id="1962" name="텍스트 상자 270"/>
          <p:cNvSpPr txBox="1">
            <a:spLocks/>
          </p:cNvSpPr>
          <p:nvPr/>
        </p:nvSpPr>
        <p:spPr>
          <a:xfrm rot="0">
            <a:off x="2771140" y="2418080"/>
            <a:ext cx="654685" cy="429895"/>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1100">
                <a:solidFill>
                  <a:schemeClr val="lt1"/>
                </a:solidFill>
                <a:latin typeface="Malgun Gothic" charset="0"/>
                <a:ea typeface="Malgun Gothic" charset="0"/>
                <a:cs typeface="Malgun Gothic" charset="0"/>
              </a:rPr>
              <a:t>제목</a:t>
            </a:r>
            <a:endParaRPr lang="ko-KR" altLang="en-US" sz="1100">
              <a:solidFill>
                <a:schemeClr val="lt1"/>
              </a:solidFill>
              <a:latin typeface="Malgun Gothic" charset="0"/>
              <a:ea typeface="Malgun Gothic" charset="0"/>
              <a:cs typeface="Malgun Gothic" charset="0"/>
            </a:endParaRPr>
          </a:p>
          <a:p>
            <a:pPr marL="0" indent="0" rtl="0" algn="l" latinLnBrk="0">
              <a:spcBef>
                <a:spcPts val="0"/>
              </a:spcBef>
              <a:spcAft>
                <a:spcPts val="0"/>
              </a:spcAft>
              <a:buFontTx/>
              <a:buNone/>
            </a:pPr>
            <a:r>
              <a:rPr lang="ko-KR" sz="1100">
                <a:solidFill>
                  <a:schemeClr val="lt1"/>
                </a:solidFill>
                <a:latin typeface="Malgun Gothic" charset="0"/>
                <a:ea typeface="Malgun Gothic" charset="0"/>
                <a:cs typeface="Malgun Gothic" charset="0"/>
              </a:rPr>
              <a:t>부제목</a:t>
            </a:r>
            <a:endParaRPr lang="ko-KR" altLang="en-US" sz="1100">
              <a:solidFill>
                <a:schemeClr val="lt1"/>
              </a:solidFill>
              <a:latin typeface="Malgun Gothic" charset="0"/>
              <a:ea typeface="Malgun Gothic" charset="0"/>
              <a:cs typeface="Malgun Gothic" charset="0"/>
            </a:endParaRPr>
          </a:p>
        </p:txBody>
      </p:sp>
      <p:sp>
        <p:nvSpPr>
          <p:cNvPr id="1963" name="텍스트 상자 271"/>
          <p:cNvSpPr txBox="1">
            <a:spLocks/>
          </p:cNvSpPr>
          <p:nvPr/>
        </p:nvSpPr>
        <p:spPr>
          <a:xfrm rot="0">
            <a:off x="4809490" y="2418080"/>
            <a:ext cx="654685" cy="429895"/>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1100">
                <a:solidFill>
                  <a:schemeClr val="lt1"/>
                </a:solidFill>
                <a:latin typeface="Malgun Gothic" charset="0"/>
                <a:ea typeface="Malgun Gothic" charset="0"/>
                <a:cs typeface="Malgun Gothic" charset="0"/>
              </a:rPr>
              <a:t>제목</a:t>
            </a:r>
            <a:endParaRPr lang="ko-KR" altLang="en-US" sz="1100">
              <a:solidFill>
                <a:schemeClr val="lt1"/>
              </a:solidFill>
              <a:latin typeface="Malgun Gothic" charset="0"/>
              <a:ea typeface="Malgun Gothic" charset="0"/>
              <a:cs typeface="Malgun Gothic" charset="0"/>
            </a:endParaRPr>
          </a:p>
          <a:p>
            <a:pPr marL="0" indent="0" rtl="0" algn="l" latinLnBrk="0">
              <a:spcBef>
                <a:spcPts val="0"/>
              </a:spcBef>
              <a:spcAft>
                <a:spcPts val="0"/>
              </a:spcAft>
              <a:buFontTx/>
              <a:buNone/>
            </a:pPr>
            <a:r>
              <a:rPr lang="ko-KR" sz="1100">
                <a:solidFill>
                  <a:schemeClr val="lt1"/>
                </a:solidFill>
                <a:latin typeface="Malgun Gothic" charset="0"/>
                <a:ea typeface="Malgun Gothic" charset="0"/>
                <a:cs typeface="Malgun Gothic" charset="0"/>
              </a:rPr>
              <a:t>부제목</a:t>
            </a:r>
            <a:endParaRPr lang="ko-KR" altLang="en-US" sz="1100">
              <a:solidFill>
                <a:schemeClr val="lt1"/>
              </a:solidFill>
              <a:latin typeface="Malgun Gothic" charset="0"/>
              <a:ea typeface="Malgun Gothic" charset="0"/>
              <a:cs typeface="Malgun Gothic" charset="0"/>
            </a:endParaRPr>
          </a:p>
        </p:txBody>
      </p:sp>
      <p:sp>
        <p:nvSpPr>
          <p:cNvPr id="1964" name="텍스트 상자 272"/>
          <p:cNvSpPr txBox="1">
            <a:spLocks/>
          </p:cNvSpPr>
          <p:nvPr/>
        </p:nvSpPr>
        <p:spPr>
          <a:xfrm rot="0">
            <a:off x="799465" y="4104005"/>
            <a:ext cx="654685" cy="429895"/>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1100">
                <a:solidFill>
                  <a:schemeClr val="lt1"/>
                </a:solidFill>
                <a:latin typeface="Malgun Gothic" charset="0"/>
                <a:ea typeface="Malgun Gothic" charset="0"/>
                <a:cs typeface="Malgun Gothic" charset="0"/>
              </a:rPr>
              <a:t>제목</a:t>
            </a:r>
            <a:endParaRPr lang="ko-KR" altLang="en-US" sz="1100">
              <a:solidFill>
                <a:schemeClr val="lt1"/>
              </a:solidFill>
              <a:latin typeface="Malgun Gothic" charset="0"/>
              <a:ea typeface="Malgun Gothic" charset="0"/>
              <a:cs typeface="Malgun Gothic" charset="0"/>
            </a:endParaRPr>
          </a:p>
          <a:p>
            <a:pPr marL="0" indent="0" rtl="0" algn="l" latinLnBrk="0">
              <a:spcBef>
                <a:spcPts val="0"/>
              </a:spcBef>
              <a:spcAft>
                <a:spcPts val="0"/>
              </a:spcAft>
              <a:buFontTx/>
              <a:buNone/>
            </a:pPr>
            <a:r>
              <a:rPr lang="ko-KR" sz="1100">
                <a:solidFill>
                  <a:schemeClr val="lt1"/>
                </a:solidFill>
                <a:latin typeface="Malgun Gothic" charset="0"/>
                <a:ea typeface="Malgun Gothic" charset="0"/>
                <a:cs typeface="Malgun Gothic" charset="0"/>
              </a:rPr>
              <a:t>부제목</a:t>
            </a:r>
            <a:endParaRPr lang="ko-KR" altLang="en-US" sz="1100">
              <a:solidFill>
                <a:schemeClr val="lt1"/>
              </a:solidFill>
              <a:latin typeface="Malgun Gothic" charset="0"/>
              <a:ea typeface="Malgun Gothic" charset="0"/>
              <a:cs typeface="Malgun Gothic" charset="0"/>
            </a:endParaRPr>
          </a:p>
        </p:txBody>
      </p:sp>
      <p:sp>
        <p:nvSpPr>
          <p:cNvPr id="1965" name="텍스트 상자 273"/>
          <p:cNvSpPr txBox="1">
            <a:spLocks/>
          </p:cNvSpPr>
          <p:nvPr/>
        </p:nvSpPr>
        <p:spPr>
          <a:xfrm rot="0">
            <a:off x="2752090" y="4104005"/>
            <a:ext cx="654685" cy="429895"/>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1100">
                <a:solidFill>
                  <a:schemeClr val="lt1"/>
                </a:solidFill>
                <a:latin typeface="Malgun Gothic" charset="0"/>
                <a:ea typeface="Malgun Gothic" charset="0"/>
                <a:cs typeface="Malgun Gothic" charset="0"/>
              </a:rPr>
              <a:t>제목</a:t>
            </a:r>
            <a:endParaRPr lang="ko-KR" altLang="en-US" sz="1100">
              <a:solidFill>
                <a:schemeClr val="lt1"/>
              </a:solidFill>
              <a:latin typeface="Malgun Gothic" charset="0"/>
              <a:ea typeface="Malgun Gothic" charset="0"/>
              <a:cs typeface="Malgun Gothic" charset="0"/>
            </a:endParaRPr>
          </a:p>
          <a:p>
            <a:pPr marL="0" indent="0" rtl="0" algn="l" latinLnBrk="0">
              <a:spcBef>
                <a:spcPts val="0"/>
              </a:spcBef>
              <a:spcAft>
                <a:spcPts val="0"/>
              </a:spcAft>
              <a:buFontTx/>
              <a:buNone/>
            </a:pPr>
            <a:r>
              <a:rPr lang="ko-KR" sz="1100">
                <a:solidFill>
                  <a:schemeClr val="lt1"/>
                </a:solidFill>
                <a:latin typeface="Malgun Gothic" charset="0"/>
                <a:ea typeface="Malgun Gothic" charset="0"/>
                <a:cs typeface="Malgun Gothic" charset="0"/>
              </a:rPr>
              <a:t>부제목</a:t>
            </a:r>
            <a:endParaRPr lang="ko-KR" altLang="en-US" sz="1100">
              <a:solidFill>
                <a:schemeClr val="lt1"/>
              </a:solidFill>
              <a:latin typeface="Malgun Gothic" charset="0"/>
              <a:ea typeface="Malgun Gothic" charset="0"/>
              <a:cs typeface="Malgun Gothic" charset="0"/>
            </a:endParaRPr>
          </a:p>
        </p:txBody>
      </p:sp>
      <p:sp>
        <p:nvSpPr>
          <p:cNvPr id="1966" name="텍스트 상자 274"/>
          <p:cNvSpPr txBox="1">
            <a:spLocks/>
          </p:cNvSpPr>
          <p:nvPr/>
        </p:nvSpPr>
        <p:spPr>
          <a:xfrm rot="0">
            <a:off x="4790440" y="4104005"/>
            <a:ext cx="654685" cy="429895"/>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1100">
                <a:solidFill>
                  <a:schemeClr val="lt1"/>
                </a:solidFill>
                <a:latin typeface="Malgun Gothic" charset="0"/>
                <a:ea typeface="Malgun Gothic" charset="0"/>
                <a:cs typeface="Malgun Gothic" charset="0"/>
              </a:rPr>
              <a:t>제목</a:t>
            </a:r>
            <a:endParaRPr lang="ko-KR" altLang="en-US" sz="1100">
              <a:solidFill>
                <a:schemeClr val="lt1"/>
              </a:solidFill>
              <a:latin typeface="Malgun Gothic" charset="0"/>
              <a:ea typeface="Malgun Gothic" charset="0"/>
              <a:cs typeface="Malgun Gothic" charset="0"/>
            </a:endParaRPr>
          </a:p>
          <a:p>
            <a:pPr marL="0" indent="0" rtl="0" algn="l" latinLnBrk="0">
              <a:spcBef>
                <a:spcPts val="0"/>
              </a:spcBef>
              <a:spcAft>
                <a:spcPts val="0"/>
              </a:spcAft>
              <a:buFontTx/>
              <a:buNone/>
            </a:pPr>
            <a:r>
              <a:rPr lang="ko-KR" sz="1100">
                <a:solidFill>
                  <a:schemeClr val="lt1"/>
                </a:solidFill>
                <a:latin typeface="Malgun Gothic" charset="0"/>
                <a:ea typeface="Malgun Gothic" charset="0"/>
                <a:cs typeface="Malgun Gothic" charset="0"/>
              </a:rPr>
              <a:t>부제목</a:t>
            </a:r>
            <a:endParaRPr lang="ko-KR" altLang="en-US" sz="1100">
              <a:solidFill>
                <a:schemeClr val="lt1"/>
              </a:solidFill>
              <a:latin typeface="Malgun Gothic" charset="0"/>
              <a:ea typeface="Malgun Gothic" charset="0"/>
              <a:cs typeface="Malgun Gothic" charset="0"/>
            </a:endParaRPr>
          </a:p>
        </p:txBody>
      </p:sp>
      <p:sp>
        <p:nvSpPr>
          <p:cNvPr id="1967" name="텍스트 상자 278"/>
          <p:cNvSpPr txBox="1">
            <a:spLocks/>
          </p:cNvSpPr>
          <p:nvPr/>
        </p:nvSpPr>
        <p:spPr>
          <a:xfrm rot="0">
            <a:off x="2864485" y="4920615"/>
            <a:ext cx="1497965" cy="277495"/>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1200">
                <a:solidFill>
                  <a:schemeClr val="lt1"/>
                </a:solidFill>
                <a:latin typeface="Malgun Gothic" charset="0"/>
                <a:ea typeface="Malgun Gothic" charset="0"/>
                <a:cs typeface="Malgun Gothic" charset="0"/>
              </a:rPr>
              <a:t>&lt;&lt;</a:t>
            </a:r>
            <a:r>
              <a:rPr lang="ko-KR" sz="1200">
                <a:solidFill>
                  <a:schemeClr val="lt1"/>
                </a:solidFill>
                <a:latin typeface="Malgun Gothic" charset="0"/>
                <a:ea typeface="Malgun Gothic" charset="0"/>
                <a:cs typeface="Malgun Gothic" charset="0"/>
              </a:rPr>
              <a:t> </a:t>
            </a:r>
            <a:r>
              <a:rPr lang="ko-KR" sz="1200">
                <a:solidFill>
                  <a:schemeClr val="lt1"/>
                </a:solidFill>
                <a:latin typeface="Malgun Gothic" charset="0"/>
                <a:ea typeface="Malgun Gothic" charset="0"/>
                <a:cs typeface="Malgun Gothic" charset="0"/>
              </a:rPr>
              <a:t>&lt;1,2,3,4,5&gt;</a:t>
            </a:r>
            <a:r>
              <a:rPr lang="ko-KR" sz="1200">
                <a:solidFill>
                  <a:schemeClr val="lt1"/>
                </a:solidFill>
                <a:latin typeface="Malgun Gothic" charset="0"/>
                <a:ea typeface="Malgun Gothic" charset="0"/>
                <a:cs typeface="Malgun Gothic" charset="0"/>
              </a:rPr>
              <a:t> </a:t>
            </a:r>
            <a:r>
              <a:rPr lang="ko-KR" sz="1200">
                <a:solidFill>
                  <a:schemeClr val="lt1"/>
                </a:solidFill>
                <a:latin typeface="Malgun Gothic" charset="0"/>
                <a:ea typeface="Malgun Gothic" charset="0"/>
                <a:cs typeface="Malgun Gothic" charset="0"/>
              </a:rPr>
              <a:t>&gt;&gt;</a:t>
            </a:r>
            <a:endParaRPr lang="ko-KR" altLang="en-US" sz="1200">
              <a:solidFill>
                <a:schemeClr val="lt1"/>
              </a:solidFill>
              <a:latin typeface="Malgun Gothic" charset="0"/>
              <a:ea typeface="Malgun Gothic" charset="0"/>
              <a:cs typeface="Malgun Gothic" charset="0"/>
            </a:endParaRPr>
          </a:p>
        </p:txBody>
      </p:sp>
      <p:sp>
        <p:nvSpPr>
          <p:cNvPr id="1968" name="도형 279"/>
          <p:cNvSpPr>
            <a:spLocks/>
          </p:cNvSpPr>
          <p:nvPr/>
        </p:nvSpPr>
        <p:spPr>
          <a:xfrm rot="0">
            <a:off x="2803525" y="4865370"/>
            <a:ext cx="180340" cy="180340"/>
          </a:xfrm>
          <a:prstGeom prst="ellipse"/>
          <a:solidFill>
            <a:srgbClr val="FF5050"/>
          </a:solidFill>
          <a:ln w="0">
            <a:noFill/>
            <a:prstDash/>
          </a:ln>
        </p:spPr>
        <p:txBody>
          <a:bodyPr wrap="square" lIns="0" tIns="45720" rIns="0" bIns="45720" numCol="1" vert="horz" anchor="ctr">
            <a:noAutofit/>
          </a:bodyPr>
          <a:lstStyle/>
          <a:p>
            <a:pPr marL="0" indent="0" rtl="0" algn="ctr" latinLnBrk="0">
              <a:spcBef>
                <a:spcPts val="0"/>
              </a:spcBef>
              <a:spcAft>
                <a:spcPts val="0"/>
              </a:spcAft>
              <a:buFontTx/>
              <a:buNone/>
            </a:pPr>
            <a:r>
              <a:rPr lang="ko-KR" sz="800">
                <a:solidFill>
                  <a:schemeClr val="lt1"/>
                </a:solidFill>
                <a:latin typeface="Malgun Gothic" charset="0"/>
                <a:ea typeface="Malgun Gothic" charset="0"/>
                <a:cs typeface="Malgun Gothic" charset="0"/>
              </a:rPr>
              <a:t>6</a:t>
            </a:r>
            <a:endParaRPr lang="ko-KR" altLang="en-US" sz="800">
              <a:solidFill>
                <a:schemeClr val="lt1"/>
              </a:solidFill>
              <a:latin typeface="Malgun Gothic" charset="0"/>
              <a:ea typeface="Malgun Gothic" charset="0"/>
              <a:cs typeface="Malgun Gothic" charset="0"/>
            </a:endParaRPr>
          </a:p>
        </p:txBody>
      </p:sp>
      <p:sp>
        <p:nvSpPr>
          <p:cNvPr id="1969" name="도형 281"/>
          <p:cNvSpPr>
            <a:spLocks/>
          </p:cNvSpPr>
          <p:nvPr/>
        </p:nvSpPr>
        <p:spPr>
          <a:xfrm rot="0">
            <a:off x="723900" y="5303520"/>
            <a:ext cx="753110" cy="288925"/>
          </a:xfrm>
          <a:prstGeom prst="rect"/>
          <a:noFill/>
          <a:ln w="9525" cap="flat" cmpd="sng">
            <a:solidFill>
              <a:srgbClr val="7F7F7F">
                <a:alpha val="100000"/>
              </a:srgbClr>
            </a:solidFill>
            <a:prstDash val="solid"/>
            <a:miter lim="800000"/>
          </a:ln>
        </p:spPr>
        <p:txBody>
          <a:bodyPr wrap="square" lIns="0" tIns="45720" rIns="0" bIns="45720" numCol="1" vert="horz" anchor="ctr">
            <a:noAutofit/>
          </a:bodyPr>
          <a:lstStyle/>
          <a:p>
            <a:pPr marL="0" indent="0" rtl="0" algn="l" latinLnBrk="0">
              <a:spcBef>
                <a:spcPts val="0"/>
              </a:spcBef>
              <a:spcAft>
                <a:spcPts val="0"/>
              </a:spcAft>
              <a:buFontTx/>
              <a:buNone/>
            </a:pPr>
            <a:r>
              <a:rPr lang="ko-KR" sz="900">
                <a:solidFill>
                  <a:schemeClr val="lt1"/>
                </a:solidFill>
                <a:latin typeface="Malgun Gothic" charset="0"/>
                <a:ea typeface="Malgun Gothic" charset="0"/>
                <a:cs typeface="Malgun Gothic" charset="0"/>
              </a:rPr>
              <a:t>제목+내용</a:t>
            </a:r>
            <a:endParaRPr lang="ko-KR" altLang="en-US" sz="900">
              <a:solidFill>
                <a:schemeClr val="lt1"/>
              </a:solidFill>
              <a:latin typeface="Malgun Gothic" charset="0"/>
              <a:ea typeface="Malgun Gothic" charset="0"/>
              <a:cs typeface="Malgun Gothic" charset="0"/>
            </a:endParaRPr>
          </a:p>
        </p:txBody>
      </p:sp>
      <p:sp>
        <p:nvSpPr>
          <p:cNvPr id="1970" name="텍스트 상자 282"/>
          <p:cNvSpPr txBox="1">
            <a:spLocks/>
          </p:cNvSpPr>
          <p:nvPr/>
        </p:nvSpPr>
        <p:spPr>
          <a:xfrm rot="5400000">
            <a:off x="1071880" y="5321935"/>
            <a:ext cx="556895" cy="260985"/>
          </a:xfrm>
          <a:prstGeom prst="rect"/>
          <a:noFill/>
          <a:ln w="0">
            <a:noFill/>
            <a:prstDash/>
          </a:ln>
        </p:spPr>
        <p:txBody>
          <a:bodyPr wrap="square" lIns="91440" tIns="45720" rIns="91440" bIns="45720" numCol="1" vert="horz" anchor="t">
            <a:spAutoFit/>
          </a:bodyPr>
          <a:lstStyle/>
          <a:p>
            <a:pPr marL="0" indent="0" rtl="0" algn="ctr" latinLnBrk="0">
              <a:spcBef>
                <a:spcPts val="0"/>
              </a:spcBef>
              <a:spcAft>
                <a:spcPts val="0"/>
              </a:spcAft>
              <a:buFontTx/>
              <a:buNone/>
            </a:pPr>
            <a:r>
              <a:rPr lang="ko-KR" sz="1100">
                <a:solidFill>
                  <a:schemeClr val="lt1"/>
                </a:solidFill>
                <a:latin typeface="Malgun Gothic" charset="0"/>
                <a:ea typeface="Malgun Gothic" charset="0"/>
                <a:cs typeface="Malgun Gothic" charset="0"/>
              </a:rPr>
              <a:t>&gt;</a:t>
            </a:r>
            <a:endParaRPr lang="ko-KR" altLang="en-US" sz="1100">
              <a:solidFill>
                <a:schemeClr val="lt1"/>
              </a:solidFill>
              <a:latin typeface="Malgun Gothic" charset="0"/>
              <a:ea typeface="Malgun Gothic" charset="0"/>
              <a:cs typeface="Malgun Gothic" charset="0"/>
            </a:endParaRPr>
          </a:p>
        </p:txBody>
      </p:sp>
      <p:sp>
        <p:nvSpPr>
          <p:cNvPr id="1971" name="도형 283"/>
          <p:cNvSpPr>
            <a:spLocks/>
          </p:cNvSpPr>
          <p:nvPr/>
        </p:nvSpPr>
        <p:spPr>
          <a:xfrm rot="0">
            <a:off x="526415" y="5349875"/>
            <a:ext cx="180340" cy="180340"/>
          </a:xfrm>
          <a:prstGeom prst="ellipse"/>
          <a:solidFill>
            <a:srgbClr val="FF5050"/>
          </a:solidFill>
          <a:ln w="0">
            <a:noFill/>
            <a:prstDash/>
          </a:ln>
        </p:spPr>
        <p:txBody>
          <a:bodyPr wrap="square" lIns="0" tIns="45720" rIns="0" bIns="45720" numCol="1" vert="horz" anchor="ctr">
            <a:noAutofit/>
          </a:bodyPr>
          <a:lstStyle/>
          <a:p>
            <a:pPr marL="0" indent="0" rtl="0" algn="ctr" latinLnBrk="0">
              <a:spcBef>
                <a:spcPts val="0"/>
              </a:spcBef>
              <a:spcAft>
                <a:spcPts val="0"/>
              </a:spcAft>
              <a:buFontTx/>
              <a:buNone/>
            </a:pPr>
            <a:r>
              <a:rPr lang="ko-KR" sz="800">
                <a:solidFill>
                  <a:schemeClr val="lt1"/>
                </a:solidFill>
                <a:latin typeface="Malgun Gothic" charset="0"/>
                <a:ea typeface="Malgun Gothic" charset="0"/>
                <a:cs typeface="Malgun Gothic" charset="0"/>
              </a:rPr>
              <a:t>2-1</a:t>
            </a:r>
            <a:endParaRPr lang="ko-KR" altLang="en-US" sz="800">
              <a:solidFill>
                <a:schemeClr val="lt1"/>
              </a:solidFill>
              <a:latin typeface="Malgun Gothic" charset="0"/>
              <a:ea typeface="Malgun Gothic" charset="0"/>
              <a:cs typeface="Malgun Gothic" charset="0"/>
            </a:endParaRPr>
          </a:p>
        </p:txBody>
      </p:sp>
      <p:sp>
        <p:nvSpPr>
          <p:cNvPr id="1972" name="텍스트 상자 284"/>
          <p:cNvSpPr txBox="1">
            <a:spLocks/>
          </p:cNvSpPr>
          <p:nvPr/>
        </p:nvSpPr>
        <p:spPr>
          <a:xfrm rot="0">
            <a:off x="694690" y="2799080"/>
            <a:ext cx="654685" cy="307975"/>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700">
                <a:solidFill>
                  <a:schemeClr val="lt1"/>
                </a:solidFill>
                <a:latin typeface="Malgun Gothic" charset="0"/>
                <a:ea typeface="Malgun Gothic" charset="0"/>
                <a:cs typeface="Malgun Gothic" charset="0"/>
              </a:rPr>
              <a:t>작성일</a:t>
            </a:r>
            <a:endParaRPr lang="ko-KR" altLang="en-US" sz="700">
              <a:solidFill>
                <a:schemeClr val="lt1"/>
              </a:solidFill>
              <a:latin typeface="Malgun Gothic" charset="0"/>
              <a:ea typeface="Malgun Gothic" charset="0"/>
              <a:cs typeface="Malgun Gothic" charset="0"/>
            </a:endParaRPr>
          </a:p>
          <a:p>
            <a:pPr marL="0" indent="0" rtl="0" algn="l" latinLnBrk="0">
              <a:spcBef>
                <a:spcPts val="0"/>
              </a:spcBef>
              <a:spcAft>
                <a:spcPts val="0"/>
              </a:spcAft>
              <a:buFontTx/>
              <a:buNone/>
            </a:pPr>
            <a:r>
              <a:rPr lang="ko-KR" sz="700">
                <a:solidFill>
                  <a:schemeClr val="lt1"/>
                </a:solidFill>
                <a:latin typeface="Malgun Gothic" charset="0"/>
                <a:ea typeface="Malgun Gothic" charset="0"/>
                <a:cs typeface="Malgun Gothic" charset="0"/>
              </a:rPr>
              <a:t>수정일</a:t>
            </a:r>
            <a:endParaRPr lang="ko-KR" altLang="en-US" sz="700">
              <a:solidFill>
                <a:schemeClr val="lt1"/>
              </a:solidFill>
              <a:latin typeface="Malgun Gothic" charset="0"/>
              <a:ea typeface="Malgun Gothic" charset="0"/>
              <a:cs typeface="Malgun Gothic" charset="0"/>
            </a:endParaRPr>
          </a:p>
        </p:txBody>
      </p:sp>
      <p:sp>
        <p:nvSpPr>
          <p:cNvPr id="1973" name="텍스트 상자 285"/>
          <p:cNvSpPr txBox="1">
            <a:spLocks/>
          </p:cNvSpPr>
          <p:nvPr/>
        </p:nvSpPr>
        <p:spPr>
          <a:xfrm rot="0">
            <a:off x="2628265" y="2799080"/>
            <a:ext cx="654685" cy="307975"/>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700">
                <a:solidFill>
                  <a:schemeClr val="lt1"/>
                </a:solidFill>
                <a:latin typeface="Malgun Gothic" charset="0"/>
                <a:ea typeface="Malgun Gothic" charset="0"/>
                <a:cs typeface="Malgun Gothic" charset="0"/>
              </a:rPr>
              <a:t>작성일</a:t>
            </a:r>
            <a:endParaRPr lang="ko-KR" altLang="en-US" sz="700">
              <a:solidFill>
                <a:schemeClr val="lt1"/>
              </a:solidFill>
              <a:latin typeface="Malgun Gothic" charset="0"/>
              <a:ea typeface="Malgun Gothic" charset="0"/>
              <a:cs typeface="Malgun Gothic" charset="0"/>
            </a:endParaRPr>
          </a:p>
          <a:p>
            <a:pPr marL="0" indent="0" rtl="0" algn="l" latinLnBrk="0">
              <a:spcBef>
                <a:spcPts val="0"/>
              </a:spcBef>
              <a:spcAft>
                <a:spcPts val="0"/>
              </a:spcAft>
              <a:buFontTx/>
              <a:buNone/>
            </a:pPr>
            <a:r>
              <a:rPr lang="ko-KR" sz="700">
                <a:solidFill>
                  <a:schemeClr val="lt1"/>
                </a:solidFill>
                <a:latin typeface="Malgun Gothic" charset="0"/>
                <a:ea typeface="Malgun Gothic" charset="0"/>
                <a:cs typeface="Malgun Gothic" charset="0"/>
              </a:rPr>
              <a:t>수정일</a:t>
            </a:r>
            <a:endParaRPr lang="ko-KR" altLang="en-US" sz="700">
              <a:solidFill>
                <a:schemeClr val="lt1"/>
              </a:solidFill>
              <a:latin typeface="Malgun Gothic" charset="0"/>
              <a:ea typeface="Malgun Gothic" charset="0"/>
              <a:cs typeface="Malgun Gothic" charset="0"/>
            </a:endParaRPr>
          </a:p>
        </p:txBody>
      </p:sp>
      <p:sp>
        <p:nvSpPr>
          <p:cNvPr id="1974" name="텍스트 상자 286"/>
          <p:cNvSpPr txBox="1">
            <a:spLocks/>
          </p:cNvSpPr>
          <p:nvPr/>
        </p:nvSpPr>
        <p:spPr>
          <a:xfrm rot="0">
            <a:off x="4723765" y="2799080"/>
            <a:ext cx="654685" cy="307975"/>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700">
                <a:solidFill>
                  <a:schemeClr val="lt1"/>
                </a:solidFill>
                <a:latin typeface="Malgun Gothic" charset="0"/>
                <a:ea typeface="Malgun Gothic" charset="0"/>
                <a:cs typeface="Malgun Gothic" charset="0"/>
              </a:rPr>
              <a:t>작성일</a:t>
            </a:r>
            <a:endParaRPr lang="ko-KR" altLang="en-US" sz="700">
              <a:solidFill>
                <a:schemeClr val="lt1"/>
              </a:solidFill>
              <a:latin typeface="Malgun Gothic" charset="0"/>
              <a:ea typeface="Malgun Gothic" charset="0"/>
              <a:cs typeface="Malgun Gothic" charset="0"/>
            </a:endParaRPr>
          </a:p>
          <a:p>
            <a:pPr marL="0" indent="0" rtl="0" algn="l" latinLnBrk="0">
              <a:spcBef>
                <a:spcPts val="0"/>
              </a:spcBef>
              <a:spcAft>
                <a:spcPts val="0"/>
              </a:spcAft>
              <a:buFontTx/>
              <a:buNone/>
            </a:pPr>
            <a:r>
              <a:rPr lang="ko-KR" sz="700">
                <a:solidFill>
                  <a:schemeClr val="lt1"/>
                </a:solidFill>
                <a:latin typeface="Malgun Gothic" charset="0"/>
                <a:ea typeface="Malgun Gothic" charset="0"/>
                <a:cs typeface="Malgun Gothic" charset="0"/>
              </a:rPr>
              <a:t>수정일</a:t>
            </a:r>
            <a:endParaRPr lang="ko-KR" altLang="en-US" sz="700">
              <a:solidFill>
                <a:schemeClr val="lt1"/>
              </a:solidFill>
              <a:latin typeface="Malgun Gothic" charset="0"/>
              <a:ea typeface="Malgun Gothic" charset="0"/>
              <a:cs typeface="Malgun Gothic" charset="0"/>
            </a:endParaRPr>
          </a:p>
        </p:txBody>
      </p:sp>
      <p:sp>
        <p:nvSpPr>
          <p:cNvPr id="1975" name="텍스트 상자 287"/>
          <p:cNvSpPr txBox="1">
            <a:spLocks/>
          </p:cNvSpPr>
          <p:nvPr/>
        </p:nvSpPr>
        <p:spPr>
          <a:xfrm rot="0">
            <a:off x="694690" y="4456430"/>
            <a:ext cx="654685" cy="307975"/>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700">
                <a:solidFill>
                  <a:schemeClr val="lt1"/>
                </a:solidFill>
                <a:latin typeface="Malgun Gothic" charset="0"/>
                <a:ea typeface="Malgun Gothic" charset="0"/>
                <a:cs typeface="Malgun Gothic" charset="0"/>
              </a:rPr>
              <a:t>작성일</a:t>
            </a:r>
            <a:endParaRPr lang="ko-KR" altLang="en-US" sz="700">
              <a:solidFill>
                <a:schemeClr val="lt1"/>
              </a:solidFill>
              <a:latin typeface="Malgun Gothic" charset="0"/>
              <a:ea typeface="Malgun Gothic" charset="0"/>
              <a:cs typeface="Malgun Gothic" charset="0"/>
            </a:endParaRPr>
          </a:p>
          <a:p>
            <a:pPr marL="0" indent="0" rtl="0" algn="l" latinLnBrk="0">
              <a:spcBef>
                <a:spcPts val="0"/>
              </a:spcBef>
              <a:spcAft>
                <a:spcPts val="0"/>
              </a:spcAft>
              <a:buFontTx/>
              <a:buNone/>
            </a:pPr>
            <a:r>
              <a:rPr lang="ko-KR" sz="700">
                <a:solidFill>
                  <a:schemeClr val="lt1"/>
                </a:solidFill>
                <a:latin typeface="Malgun Gothic" charset="0"/>
                <a:ea typeface="Malgun Gothic" charset="0"/>
                <a:cs typeface="Malgun Gothic" charset="0"/>
              </a:rPr>
              <a:t>수정일</a:t>
            </a:r>
            <a:endParaRPr lang="ko-KR" altLang="en-US" sz="700">
              <a:solidFill>
                <a:schemeClr val="lt1"/>
              </a:solidFill>
              <a:latin typeface="Malgun Gothic" charset="0"/>
              <a:ea typeface="Malgun Gothic" charset="0"/>
              <a:cs typeface="Malgun Gothic" charset="0"/>
            </a:endParaRPr>
          </a:p>
        </p:txBody>
      </p:sp>
      <p:sp>
        <p:nvSpPr>
          <p:cNvPr id="1976" name="텍스트 상자 288"/>
          <p:cNvSpPr txBox="1">
            <a:spLocks/>
          </p:cNvSpPr>
          <p:nvPr/>
        </p:nvSpPr>
        <p:spPr>
          <a:xfrm rot="0">
            <a:off x="2628265" y="4456430"/>
            <a:ext cx="654685" cy="307975"/>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700">
                <a:solidFill>
                  <a:schemeClr val="lt1"/>
                </a:solidFill>
                <a:latin typeface="Malgun Gothic" charset="0"/>
                <a:ea typeface="Malgun Gothic" charset="0"/>
                <a:cs typeface="Malgun Gothic" charset="0"/>
              </a:rPr>
              <a:t>작성일</a:t>
            </a:r>
            <a:endParaRPr lang="ko-KR" altLang="en-US" sz="700">
              <a:solidFill>
                <a:schemeClr val="lt1"/>
              </a:solidFill>
              <a:latin typeface="Malgun Gothic" charset="0"/>
              <a:ea typeface="Malgun Gothic" charset="0"/>
              <a:cs typeface="Malgun Gothic" charset="0"/>
            </a:endParaRPr>
          </a:p>
          <a:p>
            <a:pPr marL="0" indent="0" rtl="0" algn="l" latinLnBrk="0">
              <a:spcBef>
                <a:spcPts val="0"/>
              </a:spcBef>
              <a:spcAft>
                <a:spcPts val="0"/>
              </a:spcAft>
              <a:buFontTx/>
              <a:buNone/>
            </a:pPr>
            <a:r>
              <a:rPr lang="ko-KR" sz="700">
                <a:solidFill>
                  <a:schemeClr val="lt1"/>
                </a:solidFill>
                <a:latin typeface="Malgun Gothic" charset="0"/>
                <a:ea typeface="Malgun Gothic" charset="0"/>
                <a:cs typeface="Malgun Gothic" charset="0"/>
              </a:rPr>
              <a:t>수정일</a:t>
            </a:r>
            <a:endParaRPr lang="ko-KR" altLang="en-US" sz="700">
              <a:solidFill>
                <a:schemeClr val="lt1"/>
              </a:solidFill>
              <a:latin typeface="Malgun Gothic" charset="0"/>
              <a:ea typeface="Malgun Gothic" charset="0"/>
              <a:cs typeface="Malgun Gothic" charset="0"/>
            </a:endParaRPr>
          </a:p>
        </p:txBody>
      </p:sp>
      <p:sp>
        <p:nvSpPr>
          <p:cNvPr id="1977" name="텍스트 상자 289"/>
          <p:cNvSpPr txBox="1">
            <a:spLocks/>
          </p:cNvSpPr>
          <p:nvPr/>
        </p:nvSpPr>
        <p:spPr>
          <a:xfrm rot="0">
            <a:off x="4723765" y="4456430"/>
            <a:ext cx="654685" cy="307975"/>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700">
                <a:solidFill>
                  <a:schemeClr val="lt1"/>
                </a:solidFill>
                <a:latin typeface="Malgun Gothic" charset="0"/>
                <a:ea typeface="Malgun Gothic" charset="0"/>
                <a:cs typeface="Malgun Gothic" charset="0"/>
              </a:rPr>
              <a:t>작성일</a:t>
            </a:r>
            <a:endParaRPr lang="ko-KR" altLang="en-US" sz="700">
              <a:solidFill>
                <a:schemeClr val="lt1"/>
              </a:solidFill>
              <a:latin typeface="Malgun Gothic" charset="0"/>
              <a:ea typeface="Malgun Gothic" charset="0"/>
              <a:cs typeface="Malgun Gothic" charset="0"/>
            </a:endParaRPr>
          </a:p>
          <a:p>
            <a:pPr marL="0" indent="0" rtl="0" algn="l" latinLnBrk="0">
              <a:spcBef>
                <a:spcPts val="0"/>
              </a:spcBef>
              <a:spcAft>
                <a:spcPts val="0"/>
              </a:spcAft>
              <a:buFontTx/>
              <a:buNone/>
            </a:pPr>
            <a:r>
              <a:rPr lang="ko-KR" sz="700">
                <a:solidFill>
                  <a:schemeClr val="lt1"/>
                </a:solidFill>
                <a:latin typeface="Malgun Gothic" charset="0"/>
                <a:ea typeface="Malgun Gothic" charset="0"/>
                <a:cs typeface="Malgun Gothic" charset="0"/>
              </a:rPr>
              <a:t>수정일</a:t>
            </a:r>
            <a:endParaRPr lang="ko-KR" altLang="en-US" sz="700">
              <a:solidFill>
                <a:schemeClr val="lt1"/>
              </a:solidFill>
              <a:latin typeface="Malgun Gothic" charset="0"/>
              <a:ea typeface="Malgun Gothic" charset="0"/>
              <a:cs typeface="Malgun Gothic"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8" name="Shape 1958"/>
        <p:cNvGrpSpPr/>
        <p:nvPr/>
      </p:nvGrpSpPr>
      <p:grpSpPr>
        <a:xfrm>
          <a:off x="0" y="0"/>
          <a:ext cx="0" cy="0"/>
          <a:chOff x="0" y="0"/>
          <a:chExt cx="0" cy="0"/>
        </a:xfrm>
      </p:grpSpPr>
      <p:sp>
        <p:nvSpPr>
          <p:cNvPr id="1959" name="Google Shape;1959;p36"/>
          <p:cNvSpPr/>
          <p:nvPr/>
        </p:nvSpPr>
        <p:spPr>
          <a:xfrm>
            <a:off x="522605" y="970915"/>
            <a:ext cx="6158865" cy="5271770"/>
          </a:xfrm>
          <a:prstGeom prst="rect">
            <a:avLst/>
          </a:prstGeom>
          <a:solidFill>
            <a:srgbClr val="262626"/>
          </a:solidFill>
          <a:ln cap="flat" cmpd="sng" w="9525">
            <a:solidFill>
              <a:srgbClr val="7F7F7F"/>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l">
              <a:spcBef>
                <a:spcPts val="0"/>
              </a:spcBef>
              <a:spcAft>
                <a:spcPts val="0"/>
              </a:spcAft>
              <a:buNone/>
            </a:pPr>
            <a:r>
              <a:t/>
            </a:r>
            <a:endParaRPr sz="900">
              <a:solidFill>
                <a:schemeClr val="lt1"/>
              </a:solidFill>
              <a:latin typeface="Malgun Gothic"/>
              <a:ea typeface="Malgun Gothic"/>
              <a:cs typeface="Malgun Gothic"/>
              <a:sym typeface="Malgun Gothic"/>
            </a:endParaRPr>
          </a:p>
        </p:txBody>
      </p:sp>
      <p:sp>
        <p:nvSpPr>
          <p:cNvPr id="1961" name="Google Shape;1961;p36"/>
          <p:cNvSpPr/>
          <p:nvPr/>
        </p:nvSpPr>
        <p:spPr>
          <a:xfrm>
            <a:off x="8265160" y="95250"/>
            <a:ext cx="1574800" cy="2159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ko-KR" sz="800">
                <a:solidFill>
                  <a:schemeClr val="dk1"/>
                </a:solidFill>
                <a:latin typeface="Malgun Gothic"/>
                <a:ea typeface="Malgun Gothic"/>
                <a:cs typeface="Malgun Gothic"/>
                <a:sym typeface="Malgun Gothic"/>
              </a:rPr>
              <a:t>화면 </a:t>
            </a:r>
            <a:endParaRPr/>
          </a:p>
        </p:txBody>
      </p:sp>
      <p:graphicFrame>
        <p:nvGraphicFramePr>
          <p:cNvPr id="1962" name="Google Shape;1962;p36"/>
          <p:cNvGraphicFramePr>
            <a:graphicFrameLocks noGrp="1"/>
          </p:cNvGraphicFramePr>
          <p:nvPr/>
        </p:nvGraphicFramePr>
        <p:xfrm>
          <a:off x="7244080" y="872490"/>
          <a:ext cx="2588260" cy="2056130"/>
        </p:xfrm>
        <a:graphic>
          <a:graphicData uri="http://schemas.openxmlformats.org/drawingml/2006/table">
            <a:tbl>
              <a:tblPr>
                <a:tableStyleId>{00000000-0000-0000-0000-000000000000}</a:tableStyleId>
              </a:tblPr>
              <a:tblGrid>
                <a:gridCol w="278765"/>
                <a:gridCol w="2309495"/>
              </a:tblGrid>
              <a:tr h="363220">
                <a:tc>
                  <a:txBody>
                    <a:bodyPr/>
                    <a:lstStyle/>
                    <a:p>
                      <a:pPr marL="0" indent="0" rtl="0" algn="ctr" latinLnBrk="0" lvl="1">
                        <a:lnSpc>
                          <a:spcPct val="100000"/>
                        </a:lnSpc>
                        <a:spcBef>
                          <a:spcPct val="0"/>
                        </a:spcBef>
                        <a:spcAft>
                          <a:spcPct val="0"/>
                        </a:spcAft>
                        <a:buFontTx/>
                        <a:buNone/>
                      </a:pPr>
                      <a:r>
                        <a:rPr lang="ko-KR" sz="800" kern="1200" cap="none" i="0" b="0" strike="noStrike">
                          <a:solidFill>
                            <a:srgbClr val="262626"/>
                          </a:solidFill>
                          <a:latin typeface="Malgun Gothic" charset="0"/>
                          <a:ea typeface="Malgun Gothic" charset="0"/>
                          <a:cs typeface="Malgun Gothic" charset="0"/>
                        </a:rPr>
                        <a:t>1</a:t>
                      </a:r>
                      <a:endParaRPr lang="ko-KR" altLang="en-US" sz="800" kern="1200" i="0" cap="none" b="0" strike="noStrike">
                        <a:solidFill>
                          <a:srgbClr val="262626"/>
                        </a:solidFill>
                        <a:latin typeface="Malgun Gothic" charset="0"/>
                        <a:ea typeface="Malgun Gothic" charset="0"/>
                        <a:cs typeface="Malgun Gothic" charset="0"/>
                      </a:endParaRPr>
                    </a:p>
                  </a:txBody>
                  <a:tcPr marL="0" marR="0" marT="45720" marB="4572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l" latinLnBrk="0" lvl="1">
                        <a:lnSpc>
                          <a:spcPct val="100000"/>
                        </a:lnSpc>
                        <a:spcBef>
                          <a:spcPct val="200"/>
                        </a:spcBef>
                        <a:spcAft>
                          <a:spcPct val="0"/>
                        </a:spcAft>
                        <a:buFontTx/>
                        <a:buNone/>
                      </a:pPr>
                      <a:r>
                        <a:rPr lang="ko-KR" sz="800" kern="1200">
                          <a:solidFill>
                            <a:srgbClr val="262626"/>
                          </a:solidFill>
                          <a:latin typeface="Malgun Gothic" charset="0"/>
                          <a:ea typeface="Malgun Gothic" charset="0"/>
                          <a:cs typeface="Malgun Gothic" charset="0"/>
                        </a:rPr>
                        <a:t>뉴스 상세보기 화면</a:t>
                      </a:r>
                      <a:endParaRPr lang="ko-KR" altLang="en-US" sz="800" kern="1200">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a:solidFill>
                            <a:srgbClr val="262626"/>
                          </a:solidFill>
                          <a:latin typeface="Malgun Gothic" charset="0"/>
                          <a:ea typeface="Malgun Gothic" charset="0"/>
                          <a:cs typeface="Malgun Gothic" charset="0"/>
                        </a:rPr>
                        <a:t>구성 : 타이틀, 뉴스 컨테이너, 목록보기</a:t>
                      </a:r>
                      <a:endParaRPr lang="ko-KR" altLang="en-US" sz="800" kern="1200">
                        <a:solidFill>
                          <a:srgbClr val="262626"/>
                        </a:solidFill>
                        <a:latin typeface="Malgun Gothic" charset="0"/>
                        <a:ea typeface="Malgun Gothic" charset="0"/>
                        <a:cs typeface="Malgun Gothic" charset="0"/>
                      </a:endParaRPr>
                    </a:p>
                  </a:txBody>
                  <a:tcPr marL="35560" marR="0" marT="45720" marB="45720" anchor="t">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r>
              <a:tr h="1692910">
                <a:tc>
                  <a:txBody>
                    <a:bodyPr/>
                    <a:lstStyle/>
                    <a:p>
                      <a:pPr marL="0" indent="0" rtl="0" algn="ctr" latinLnBrk="0" lvl="1">
                        <a:lnSpc>
                          <a:spcPct val="100000"/>
                        </a:lnSpc>
                        <a:spcBef>
                          <a:spcPct val="0"/>
                        </a:spcBef>
                        <a:spcAft>
                          <a:spcPct val="0"/>
                        </a:spcAft>
                        <a:buFontTx/>
                        <a:buNone/>
                      </a:pPr>
                      <a:r>
                        <a:rPr lang="ko-KR" sz="800" kern="1200" cap="none" i="0" b="0" strike="noStrike">
                          <a:solidFill>
                            <a:srgbClr val="262626"/>
                          </a:solidFill>
                          <a:latin typeface="Malgun Gothic" charset="0"/>
                          <a:ea typeface="Malgun Gothic" charset="0"/>
                          <a:cs typeface="Malgun Gothic" charset="0"/>
                        </a:rPr>
                        <a:t>2</a:t>
                      </a:r>
                      <a:endParaRPr lang="ko-KR" altLang="en-US" sz="800" kern="1200" i="0" cap="none" b="0" strike="noStrike">
                        <a:solidFill>
                          <a:srgbClr val="262626"/>
                        </a:solidFill>
                        <a:latin typeface="Malgun Gothic" charset="0"/>
                        <a:ea typeface="Malgun Gothic" charset="0"/>
                        <a:cs typeface="Malgun Gothic" charset="0"/>
                      </a:endParaRPr>
                    </a:p>
                  </a:txBody>
                  <a:tcPr marL="0" marR="0" marT="45720" marB="4572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l" latinLnBrk="0" lvl="1">
                        <a:lnSpc>
                          <a:spcPct val="100000"/>
                        </a:lnSpc>
                        <a:spcBef>
                          <a:spcPct val="0"/>
                        </a:spcBef>
                        <a:spcAft>
                          <a:spcPct val="0"/>
                        </a:spcAft>
                        <a:buFontTx/>
                        <a:buNone/>
                      </a:pPr>
                      <a:r>
                        <a:rPr lang="ko-KR" sz="800" kern="1200">
                          <a:solidFill>
                            <a:srgbClr val="262626"/>
                          </a:solidFill>
                          <a:latin typeface="Malgun Gothic" charset="0"/>
                          <a:ea typeface="Malgun Gothic" charset="0"/>
                          <a:cs typeface="Malgun Gothic" charset="0"/>
                        </a:rPr>
                        <a:t>뉴스 컨테이너</a:t>
                      </a:r>
                      <a:r>
                        <a:rPr lang="ko-KR" sz="800" kern="1200">
                          <a:solidFill>
                            <a:srgbClr val="262626"/>
                          </a:solidFill>
                          <a:latin typeface="Malgun Gothic" charset="0"/>
                          <a:ea typeface="Malgun Gothic" charset="0"/>
                          <a:cs typeface="Malgun Gothic" charset="0"/>
                        </a:rPr>
                        <a:t/>
                      </a:r>
                      <a:br>
                        <a:rPr lang="ko-KR" sz="800" kern="1200">
                          <a:solidFill>
                            <a:srgbClr val="262626"/>
                          </a:solidFill>
                          <a:latin typeface="Malgun Gothic" charset="0"/>
                          <a:ea typeface="Malgun Gothic" charset="0"/>
                          <a:cs typeface="Malgun Gothic" charset="0"/>
                        </a:rPr>
                      </a:br>
                      <a:r>
                        <a:rPr lang="ko-KR" sz="800" kern="1200">
                          <a:solidFill>
                            <a:srgbClr val="262626"/>
                          </a:solidFill>
                          <a:latin typeface="Malgun Gothic" charset="0"/>
                          <a:ea typeface="Malgun Gothic" charset="0"/>
                          <a:cs typeface="Malgun Gothic" charset="0"/>
                        </a:rPr>
                        <a:t>구성 : 타이틀, </a:t>
                      </a:r>
                      <a:r>
                        <a:rPr lang="ko-KR" sz="800" kern="1200">
                          <a:solidFill>
                            <a:srgbClr val="262626"/>
                          </a:solidFill>
                          <a:latin typeface="Malgun Gothic" charset="0"/>
                          <a:ea typeface="Malgun Gothic" charset="0"/>
                          <a:cs typeface="Malgun Gothic" charset="0"/>
                        </a:rPr>
                        <a:t>작성일&amp;수정일, 부제목, </a:t>
                      </a:r>
                      <a:r>
                        <a:rPr lang="ko-KR" sz="800" kern="1200">
                          <a:solidFill>
                            <a:srgbClr val="262626"/>
                          </a:solidFill>
                          <a:latin typeface="Malgun Gothic" charset="0"/>
                          <a:ea typeface="Malgun Gothic" charset="0"/>
                          <a:cs typeface="Malgun Gothic" charset="0"/>
                        </a:rPr>
                        <a:t>이미지, 이벤트 내용</a:t>
                      </a:r>
                      <a:r>
                        <a:rPr lang="ko-KR" sz="800" kern="1200">
                          <a:solidFill>
                            <a:srgbClr val="262626"/>
                          </a:solidFill>
                          <a:latin typeface="Malgun Gothic" charset="0"/>
                          <a:ea typeface="Malgun Gothic" charset="0"/>
                          <a:cs typeface="Malgun Gothic" charset="0"/>
                        </a:rPr>
                        <a:t>, 이전 버튼, 목록보기 버튼, 다음 버튼</a:t>
                      </a:r>
                      <a:r>
                        <a:rPr lang="ko-KR" sz="800" kern="1200">
                          <a:solidFill>
                            <a:srgbClr val="262626"/>
                          </a:solidFill>
                          <a:latin typeface="Malgun Gothic" charset="0"/>
                          <a:ea typeface="Malgun Gothic" charset="0"/>
                          <a:cs typeface="Malgun Gothic" charset="0"/>
                        </a:rPr>
                        <a:t/>
                      </a:r>
                      <a:br>
                        <a:rPr lang="ko-KR" sz="800" kern="1200">
                          <a:solidFill>
                            <a:srgbClr val="262626"/>
                          </a:solidFill>
                          <a:latin typeface="Malgun Gothic" charset="0"/>
                          <a:ea typeface="Malgun Gothic" charset="0"/>
                          <a:cs typeface="Malgun Gothic" charset="0"/>
                        </a:rPr>
                      </a:br>
                      <a:r>
                        <a:rPr lang="ko-KR" sz="800" kern="1200">
                          <a:solidFill>
                            <a:srgbClr val="262626"/>
                          </a:solidFill>
                          <a:latin typeface="Malgun Gothic" charset="0"/>
                          <a:ea typeface="Malgun Gothic" charset="0"/>
                          <a:cs typeface="Malgun Gothic" charset="0"/>
                        </a:rPr>
                        <a:t>기능 : 게임또는 공지를 뉴스의 내용으로 보여줌</a:t>
                      </a:r>
                      <a:endParaRPr lang="ko-KR" altLang="en-US" sz="800" kern="1200">
                        <a:solidFill>
                          <a:srgbClr val="262626"/>
                        </a:solidFill>
                        <a:latin typeface="Malgun Gothic" charset="0"/>
                        <a:ea typeface="Malgun Gothic" charset="0"/>
                        <a:cs typeface="Malgun Gothic" charset="0"/>
                      </a:endParaRPr>
                    </a:p>
                    <a:p>
                      <a:pPr marL="0" indent="0" rtl="0" algn="l" latinLnBrk="0" lvl="1">
                        <a:lnSpc>
                          <a:spcPct val="100000"/>
                        </a:lnSpc>
                        <a:spcBef>
                          <a:spcPct val="0"/>
                        </a:spcBef>
                        <a:spcAft>
                          <a:spcPct val="0"/>
                        </a:spcAft>
                        <a:buFontTx/>
                        <a:buNone/>
                      </a:pPr>
                      <a:r>
                        <a:rPr lang="ko-KR" sz="800" kern="1200">
                          <a:solidFill>
                            <a:srgbClr val="262626"/>
                          </a:solidFill>
                          <a:latin typeface="Malgun Gothic" charset="0"/>
                          <a:ea typeface="Malgun Gothic" charset="0"/>
                          <a:cs typeface="Malgun Gothic" charset="0"/>
                        </a:rPr>
                        <a:t>- </a:t>
                      </a:r>
                      <a:r>
                        <a:rPr lang="ko-KR" sz="800" kern="1200">
                          <a:solidFill>
                            <a:srgbClr val="262626"/>
                          </a:solidFill>
                          <a:latin typeface="Malgun Gothic" charset="0"/>
                          <a:ea typeface="Malgun Gothic" charset="0"/>
                          <a:cs typeface="Malgun Gothic" charset="0"/>
                        </a:rPr>
                        <a:t>2-1</a:t>
                      </a:r>
                      <a:r>
                        <a:rPr lang="ko-KR" sz="800" kern="1200">
                          <a:solidFill>
                            <a:srgbClr val="262626"/>
                          </a:solidFill>
                          <a:latin typeface="Malgun Gothic" charset="0"/>
                          <a:ea typeface="Malgun Gothic" charset="0"/>
                          <a:cs typeface="Malgun Gothic" charset="0"/>
                        </a:rPr>
                        <a:t> 뉴스 </a:t>
                      </a:r>
                      <a:r>
                        <a:rPr lang="ko-KR" sz="800" kern="1200">
                          <a:solidFill>
                            <a:srgbClr val="262626"/>
                          </a:solidFill>
                          <a:latin typeface="Malgun Gothic" charset="0"/>
                          <a:ea typeface="Malgun Gothic" charset="0"/>
                          <a:cs typeface="Malgun Gothic" charset="0"/>
                        </a:rPr>
                        <a:t>제목</a:t>
                      </a:r>
                      <a:endParaRPr lang="ko-KR" altLang="en-US" sz="800" kern="1200">
                        <a:solidFill>
                          <a:srgbClr val="262626"/>
                        </a:solidFill>
                        <a:latin typeface="Malgun Gothic" charset="0"/>
                        <a:ea typeface="Malgun Gothic" charset="0"/>
                        <a:cs typeface="Malgun Gothic" charset="0"/>
                      </a:endParaRPr>
                    </a:p>
                    <a:p>
                      <a:pPr marL="0" indent="0" rtl="0" algn="l" latinLnBrk="0" lvl="1">
                        <a:lnSpc>
                          <a:spcPct val="100000"/>
                        </a:lnSpc>
                        <a:spcBef>
                          <a:spcPct val="0"/>
                        </a:spcBef>
                        <a:spcAft>
                          <a:spcPct val="0"/>
                        </a:spcAft>
                        <a:buFontTx/>
                        <a:buNone/>
                      </a:pPr>
                      <a:r>
                        <a:rPr lang="ko-KR" sz="800" kern="1200">
                          <a:solidFill>
                            <a:srgbClr val="262626"/>
                          </a:solidFill>
                          <a:latin typeface="Malgun Gothic" charset="0"/>
                          <a:ea typeface="Malgun Gothic" charset="0"/>
                          <a:cs typeface="Malgun Gothic" charset="0"/>
                        </a:rPr>
                        <a:t>- 2-2 뉴스 작성일과 수정일 보여줌</a:t>
                      </a:r>
                      <a:endParaRPr lang="ko-KR" altLang="en-US" sz="800" kern="1200">
                        <a:solidFill>
                          <a:srgbClr val="262626"/>
                        </a:solidFill>
                        <a:latin typeface="Malgun Gothic" charset="0"/>
                        <a:ea typeface="Malgun Gothic" charset="0"/>
                        <a:cs typeface="Malgun Gothic" charset="0"/>
                      </a:endParaRPr>
                    </a:p>
                    <a:p>
                      <a:pPr marL="0" indent="0" rtl="0" algn="l" latinLnBrk="0" lvl="1">
                        <a:lnSpc>
                          <a:spcPct val="100000"/>
                        </a:lnSpc>
                        <a:spcBef>
                          <a:spcPct val="0"/>
                        </a:spcBef>
                        <a:spcAft>
                          <a:spcPct val="0"/>
                        </a:spcAft>
                        <a:buFontTx/>
                        <a:buNone/>
                      </a:pPr>
                      <a:r>
                        <a:rPr lang="ko-KR" sz="800" kern="1200">
                          <a:solidFill>
                            <a:srgbClr val="262626"/>
                          </a:solidFill>
                          <a:latin typeface="Malgun Gothic" charset="0"/>
                          <a:ea typeface="Malgun Gothic" charset="0"/>
                          <a:cs typeface="Malgun Gothic" charset="0"/>
                        </a:rPr>
                        <a:t>- 2-3 뉴스 부제목</a:t>
                      </a:r>
                      <a:endParaRPr lang="ko-KR" altLang="en-US" sz="800" kern="1200">
                        <a:solidFill>
                          <a:srgbClr val="262626"/>
                        </a:solidFill>
                        <a:latin typeface="Malgun Gothic" charset="0"/>
                        <a:ea typeface="Malgun Gothic" charset="0"/>
                        <a:cs typeface="Malgun Gothic" charset="0"/>
                      </a:endParaRPr>
                    </a:p>
                    <a:p>
                      <a:pPr marL="0" indent="0" rtl="0" algn="l" latinLnBrk="0" lvl="1">
                        <a:lnSpc>
                          <a:spcPct val="100000"/>
                        </a:lnSpc>
                        <a:spcBef>
                          <a:spcPct val="0"/>
                        </a:spcBef>
                        <a:spcAft>
                          <a:spcPct val="0"/>
                        </a:spcAft>
                        <a:buFontTx/>
                        <a:buNone/>
                      </a:pPr>
                      <a:r>
                        <a:rPr lang="ko-KR" sz="800" kern="1200">
                          <a:solidFill>
                            <a:srgbClr val="262626"/>
                          </a:solidFill>
                          <a:latin typeface="Malgun Gothic" charset="0"/>
                          <a:ea typeface="Malgun Gothic" charset="0"/>
                          <a:cs typeface="Malgun Gothic" charset="0"/>
                        </a:rPr>
                        <a:t>- </a:t>
                      </a:r>
                      <a:r>
                        <a:rPr lang="ko-KR" sz="800" kern="1200">
                          <a:solidFill>
                            <a:srgbClr val="262626"/>
                          </a:solidFill>
                          <a:latin typeface="Malgun Gothic" charset="0"/>
                          <a:ea typeface="Malgun Gothic" charset="0"/>
                          <a:cs typeface="Malgun Gothic" charset="0"/>
                        </a:rPr>
                        <a:t>2-4</a:t>
                      </a:r>
                      <a:r>
                        <a:rPr lang="ko-KR" sz="800" kern="1200">
                          <a:solidFill>
                            <a:srgbClr val="262626"/>
                          </a:solidFill>
                          <a:latin typeface="Malgun Gothic" charset="0"/>
                          <a:ea typeface="Malgun Gothic" charset="0"/>
                          <a:cs typeface="Malgun Gothic" charset="0"/>
                        </a:rPr>
                        <a:t> 뉴스 이미지를 보여줌</a:t>
                      </a:r>
                      <a:endParaRPr lang="ko-KR" altLang="en-US" sz="800" kern="1200">
                        <a:solidFill>
                          <a:srgbClr val="262626"/>
                        </a:solidFill>
                        <a:latin typeface="Malgun Gothic" charset="0"/>
                        <a:ea typeface="Malgun Gothic" charset="0"/>
                        <a:cs typeface="Malgun Gothic" charset="0"/>
                      </a:endParaRPr>
                    </a:p>
                    <a:p>
                      <a:pPr marL="0" indent="0" rtl="0" algn="l" latinLnBrk="0" lvl="1">
                        <a:lnSpc>
                          <a:spcPct val="100000"/>
                        </a:lnSpc>
                        <a:spcBef>
                          <a:spcPct val="0"/>
                        </a:spcBef>
                        <a:spcAft>
                          <a:spcPct val="0"/>
                        </a:spcAft>
                        <a:buFontTx/>
                        <a:buNone/>
                      </a:pPr>
                      <a:r>
                        <a:rPr lang="ko-KR" sz="800" kern="1200">
                          <a:solidFill>
                            <a:srgbClr val="262626"/>
                          </a:solidFill>
                          <a:latin typeface="Malgun Gothic" charset="0"/>
                          <a:ea typeface="Malgun Gothic" charset="0"/>
                          <a:cs typeface="Malgun Gothic" charset="0"/>
                        </a:rPr>
                        <a:t>- </a:t>
                      </a:r>
                      <a:r>
                        <a:rPr lang="ko-KR" sz="800" kern="1200">
                          <a:solidFill>
                            <a:srgbClr val="262626"/>
                          </a:solidFill>
                          <a:latin typeface="Malgun Gothic" charset="0"/>
                          <a:ea typeface="Malgun Gothic" charset="0"/>
                          <a:cs typeface="Malgun Gothic" charset="0"/>
                        </a:rPr>
                        <a:t>2-5</a:t>
                      </a:r>
                      <a:r>
                        <a:rPr lang="ko-KR" sz="800" kern="1200">
                          <a:solidFill>
                            <a:srgbClr val="262626"/>
                          </a:solidFill>
                          <a:latin typeface="Malgun Gothic" charset="0"/>
                          <a:ea typeface="Malgun Gothic" charset="0"/>
                          <a:cs typeface="Malgun Gothic" charset="0"/>
                        </a:rPr>
                        <a:t> 뉴스 내용을 보여줌</a:t>
                      </a:r>
                      <a:endParaRPr lang="ko-KR" altLang="en-US" sz="800" kern="1200">
                        <a:solidFill>
                          <a:srgbClr val="262626"/>
                        </a:solidFill>
                        <a:latin typeface="Malgun Gothic" charset="0"/>
                        <a:ea typeface="Malgun Gothic" charset="0"/>
                        <a:cs typeface="Malgun Gothic" charset="0"/>
                      </a:endParaRPr>
                    </a:p>
                    <a:p>
                      <a:pPr marL="0" indent="0" rtl="0" algn="l" latinLnBrk="0" lvl="1">
                        <a:lnSpc>
                          <a:spcPct val="100000"/>
                        </a:lnSpc>
                        <a:spcBef>
                          <a:spcPct val="0"/>
                        </a:spcBef>
                        <a:spcAft>
                          <a:spcPct val="0"/>
                        </a:spcAft>
                        <a:buFontTx/>
                        <a:buNone/>
                      </a:pPr>
                      <a:r>
                        <a:rPr lang="ko-KR" sz="800" kern="1200">
                          <a:solidFill>
                            <a:srgbClr val="262626"/>
                          </a:solidFill>
                          <a:latin typeface="Malgun Gothic" charset="0"/>
                          <a:ea typeface="Malgun Gothic" charset="0"/>
                          <a:cs typeface="Malgun Gothic" charset="0"/>
                        </a:rPr>
                        <a:t>- 2-6 이전버튼, 다음버튼(이전 혹은 다음게시글로 이동할 수 있음.)</a:t>
                      </a:r>
                      <a:endParaRPr lang="ko-KR" altLang="en-US" sz="800" kern="1200">
                        <a:solidFill>
                          <a:srgbClr val="262626"/>
                        </a:solidFill>
                        <a:latin typeface="Malgun Gothic" charset="0"/>
                        <a:ea typeface="Malgun Gothic" charset="0"/>
                        <a:cs typeface="Malgun Gothic" charset="0"/>
                      </a:endParaRPr>
                    </a:p>
                    <a:p>
                      <a:pPr marL="0" indent="0" rtl="0" algn="l" latinLnBrk="0" lvl="1">
                        <a:lnSpc>
                          <a:spcPct val="100000"/>
                        </a:lnSpc>
                        <a:spcBef>
                          <a:spcPct val="0"/>
                        </a:spcBef>
                        <a:spcAft>
                          <a:spcPct val="0"/>
                        </a:spcAft>
                        <a:buFontTx/>
                        <a:buNone/>
                      </a:pPr>
                      <a:r>
                        <a:rPr lang="ko-KR" sz="800" kern="1200">
                          <a:solidFill>
                            <a:srgbClr val="262626"/>
                          </a:solidFill>
                          <a:latin typeface="Malgun Gothic" charset="0"/>
                          <a:ea typeface="Malgun Gothic" charset="0"/>
                          <a:cs typeface="Malgun Gothic" charset="0"/>
                        </a:rPr>
                        <a:t>- 2-7 목록보기 버튼 클릭 시 이전 뉴스 리스트 화면으로 이동.</a:t>
                      </a:r>
                      <a:endParaRPr lang="ko-KR" altLang="en-US" sz="800" kern="1200">
                        <a:solidFill>
                          <a:srgbClr val="262626"/>
                        </a:solidFill>
                        <a:latin typeface="Malgun Gothic" charset="0"/>
                        <a:ea typeface="Malgun Gothic" charset="0"/>
                        <a:cs typeface="Malgun Gothic" charset="0"/>
                      </a:endParaRPr>
                    </a:p>
                  </a:txBody>
                  <a:tcPr marL="35560" marR="0" marT="45720" marB="45720" anchor="t">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r>
            </a:tbl>
          </a:graphicData>
        </a:graphic>
      </p:graphicFrame>
      <p:sp>
        <p:nvSpPr>
          <p:cNvPr id="1967" name="Google Shape;1967;p36"/>
          <p:cNvSpPr/>
          <p:nvPr/>
        </p:nvSpPr>
        <p:spPr>
          <a:xfrm>
            <a:off x="4413250" y="95250"/>
            <a:ext cx="2736215" cy="2159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ko-KR" sz="800">
                <a:solidFill>
                  <a:schemeClr val="dk1"/>
                </a:solidFill>
                <a:latin typeface="Malgun Gothic"/>
                <a:ea typeface="Malgun Gothic"/>
                <a:cs typeface="Malgun Gothic"/>
                <a:sym typeface="Malgun Gothic"/>
              </a:rPr>
              <a:t>뉴스 화면 (비 로그인)</a:t>
            </a:r>
            <a:endParaRPr sz="800">
              <a:solidFill>
                <a:schemeClr val="dk1"/>
              </a:solidFill>
              <a:latin typeface="Malgun Gothic"/>
              <a:ea typeface="Malgun Gothic"/>
              <a:cs typeface="Malgun Gothic"/>
              <a:sym typeface="Malgun Gothic"/>
            </a:endParaRPr>
          </a:p>
        </p:txBody>
      </p:sp>
      <p:sp>
        <p:nvSpPr>
          <p:cNvPr id="1968" name="Google Shape;1968;p36"/>
          <p:cNvSpPr/>
          <p:nvPr/>
        </p:nvSpPr>
        <p:spPr>
          <a:xfrm>
            <a:off x="956310" y="324485"/>
            <a:ext cx="2736215" cy="215900"/>
          </a:xfrm>
          <a:prstGeom prst="rect">
            <a:avLst/>
          </a:prstGeom>
          <a:noFill/>
          <a:ln>
            <a:noFill/>
          </a:ln>
        </p:spPr>
        <p:txBody>
          <a:bodyPr anchorCtr="0" anchor="ctr" bIns="72000" lIns="91425" spcFirstLastPara="1" rIns="91425" wrap="square" tIns="72000">
            <a:noAutofit/>
          </a:bodyPr>
          <a:lstStyle/>
          <a:p>
            <a:pPr indent="0" lvl="0" marL="0" marR="0" rtl="0" algn="l">
              <a:spcBef>
                <a:spcPts val="0"/>
              </a:spcBef>
              <a:spcAft>
                <a:spcPts val="0"/>
              </a:spcAft>
              <a:buNone/>
            </a:pPr>
            <a:r>
              <a:rPr lang="ko-KR" sz="800">
                <a:solidFill>
                  <a:schemeClr val="dk1"/>
                </a:solidFill>
                <a:latin typeface="Malgun Gothic"/>
                <a:ea typeface="Malgun Gothic"/>
                <a:cs typeface="Malgun Gothic"/>
                <a:sym typeface="Malgun Gothic"/>
              </a:rPr>
              <a:t>메인 화면 &gt; 뉴스</a:t>
            </a:r>
            <a:endParaRPr sz="800">
              <a:solidFill>
                <a:schemeClr val="dk1"/>
              </a:solidFill>
              <a:latin typeface="Malgun Gothic"/>
              <a:ea typeface="Malgun Gothic"/>
              <a:cs typeface="Malgun Gothic"/>
              <a:sym typeface="Malgun Gothic"/>
            </a:endParaRPr>
          </a:p>
        </p:txBody>
      </p:sp>
      <p:sp>
        <p:nvSpPr>
          <p:cNvPr id="1969" name="Google Shape;1969;p36"/>
          <p:cNvSpPr/>
          <p:nvPr/>
        </p:nvSpPr>
        <p:spPr>
          <a:xfrm>
            <a:off x="956310" y="95250"/>
            <a:ext cx="2736215" cy="2159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ko-KR" sz="800">
                <a:solidFill>
                  <a:schemeClr val="dk1"/>
                </a:solidFill>
                <a:latin typeface="Malgun Gothic"/>
                <a:ea typeface="Malgun Gothic"/>
                <a:cs typeface="Malgun Gothic"/>
                <a:sym typeface="Malgun Gothic"/>
              </a:rPr>
              <a:t>web_02</a:t>
            </a:r>
            <a:endParaRPr sz="800">
              <a:solidFill>
                <a:schemeClr val="dk1"/>
              </a:solidFill>
              <a:latin typeface="Malgun Gothic"/>
              <a:ea typeface="Malgun Gothic"/>
              <a:cs typeface="Malgun Gothic"/>
              <a:sym typeface="Malgun Gothic"/>
            </a:endParaRPr>
          </a:p>
        </p:txBody>
      </p:sp>
      <p:sp>
        <p:nvSpPr>
          <p:cNvPr id="1971" name="Google Shape;1971;p36"/>
          <p:cNvSpPr txBox="1">
            <a:spLocks/>
          </p:cNvSpPr>
          <p:nvPr/>
        </p:nvSpPr>
        <p:spPr>
          <a:xfrm rot="0">
            <a:off x="585470" y="1287145"/>
            <a:ext cx="1430655" cy="338455"/>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1600">
                <a:solidFill>
                  <a:schemeClr val="lt1"/>
                </a:solidFill>
                <a:latin typeface="Malgun Gothic" charset="0"/>
                <a:ea typeface="Malgun Gothic" charset="0"/>
                <a:cs typeface="Malgun Gothic" charset="0"/>
              </a:rPr>
              <a:t>뉴스 제목</a:t>
            </a:r>
            <a:endParaRPr lang="ko-KR" altLang="en-US" sz="1600">
              <a:solidFill>
                <a:schemeClr val="lt1"/>
              </a:solidFill>
              <a:latin typeface="Malgun Gothic" charset="0"/>
              <a:ea typeface="Malgun Gothic" charset="0"/>
              <a:cs typeface="Malgun Gothic" charset="0"/>
            </a:endParaRPr>
          </a:p>
        </p:txBody>
      </p:sp>
      <p:sp>
        <p:nvSpPr>
          <p:cNvPr id="1972" name="Google Shape;1972;p36"/>
          <p:cNvSpPr>
            <a:spLocks/>
          </p:cNvSpPr>
          <p:nvPr/>
        </p:nvSpPr>
        <p:spPr>
          <a:xfrm rot="0">
            <a:off x="699135" y="2299970"/>
            <a:ext cx="5788025" cy="1440815"/>
          </a:xfrm>
          <a:prstGeom prst="rect"/>
          <a:noFill/>
          <a:ln w="9525" cap="flat" cmpd="sng">
            <a:solidFill>
              <a:srgbClr val="7F7F7F">
                <a:alpha val="100000"/>
              </a:srgbClr>
            </a:solidFill>
            <a:prstDash val="solid"/>
            <a:miter lim="800000"/>
          </a:ln>
        </p:spPr>
        <p:txBody>
          <a:bodyPr wrap="square" lIns="0" tIns="45720" rIns="0" bIns="45720" numCol="1" vert="horz" anchor="ctr">
            <a:noAutofit/>
          </a:bodyPr>
          <a:lstStyle/>
          <a:p>
            <a:pPr marL="0" indent="0" rtl="0" algn="ctr" latinLnBrk="0">
              <a:spcBef>
                <a:spcPts val="0"/>
              </a:spcBef>
              <a:spcAft>
                <a:spcPts val="0"/>
              </a:spcAft>
              <a:buFontTx/>
              <a:buNone/>
            </a:pPr>
            <a:endParaRPr lang="ko-KR" altLang="en-US"/>
          </a:p>
        </p:txBody>
      </p:sp>
      <p:sp>
        <p:nvSpPr>
          <p:cNvPr id="1973" name="Google Shape;1973;p36"/>
          <p:cNvSpPr txBox="1">
            <a:spLocks/>
          </p:cNvSpPr>
          <p:nvPr/>
        </p:nvSpPr>
        <p:spPr>
          <a:xfrm rot="0">
            <a:off x="1408430" y="2808605"/>
            <a:ext cx="608330" cy="262255"/>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1100">
                <a:solidFill>
                  <a:schemeClr val="lt1"/>
                </a:solidFill>
                <a:latin typeface="Malgun Gothic" charset="0"/>
                <a:ea typeface="Malgun Gothic" charset="0"/>
                <a:cs typeface="Malgun Gothic" charset="0"/>
              </a:rPr>
              <a:t>이미지</a:t>
            </a:r>
            <a:endParaRPr lang="ko-KR" altLang="en-US" sz="1100">
              <a:solidFill>
                <a:schemeClr val="lt1"/>
              </a:solidFill>
              <a:latin typeface="Malgun Gothic" charset="0"/>
              <a:ea typeface="Malgun Gothic" charset="0"/>
              <a:cs typeface="Malgun Gothic" charset="0"/>
            </a:endParaRPr>
          </a:p>
        </p:txBody>
      </p:sp>
      <p:sp>
        <p:nvSpPr>
          <p:cNvPr id="1974" name="Google Shape;1974;p36"/>
          <p:cNvSpPr txBox="1">
            <a:spLocks/>
          </p:cNvSpPr>
          <p:nvPr/>
        </p:nvSpPr>
        <p:spPr>
          <a:xfrm rot="0">
            <a:off x="724535" y="3895725"/>
            <a:ext cx="5781675" cy="1274445"/>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1100">
                <a:solidFill>
                  <a:schemeClr val="lt1"/>
                </a:solidFill>
                <a:latin typeface="Malgun Gothic" charset="0"/>
                <a:ea typeface="Malgun Gothic" charset="0"/>
                <a:cs typeface="Malgun Gothic" charset="0"/>
              </a:rPr>
              <a:t>대단한 뉴스이지 않나요?대단한 뉴스이지 않나요?대단한 뉴스이지 않나요?대단한 뉴스이지 않나요?대단한 뉴스이지 않나요?대단한 뉴스이지 않나요?대단한 뉴스이지 않나요?대단한 뉴스이지 않나요?대단한 뉴스이지 않나요?대단한 뉴스이지 않나요?대단한 뉴스이지 않나요?대단한 뉴스이지 않나요?대단한 뉴스이지 않나요?대단한 뉴스이지 않나요?대단한 뉴스이지 않나요?대단한 뉴스이지 않나요?대단한 뉴스이지 않나요?대단한 뉴스이지 않나요?대단한 뉴스이지 않나요?대단한 뉴스이지 않나요?대단한 뉴스이지 않나요?대단한 뉴스이지 않나요?</a:t>
            </a:r>
            <a:endParaRPr lang="ko-KR" altLang="en-US" sz="1100">
              <a:solidFill>
                <a:schemeClr val="lt1"/>
              </a:solidFill>
              <a:latin typeface="Malgun Gothic" charset="0"/>
              <a:ea typeface="Malgun Gothic" charset="0"/>
              <a:cs typeface="Malgun Gothic" charset="0"/>
            </a:endParaRPr>
          </a:p>
        </p:txBody>
      </p:sp>
      <p:sp>
        <p:nvSpPr>
          <p:cNvPr id="1978" name="Google Shape;1978;p36"/>
          <p:cNvSpPr txBox="1">
            <a:spLocks/>
          </p:cNvSpPr>
          <p:nvPr/>
        </p:nvSpPr>
        <p:spPr>
          <a:xfrm rot="0">
            <a:off x="2677160" y="5638800"/>
            <a:ext cx="1775460" cy="277495"/>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1200">
                <a:solidFill>
                  <a:schemeClr val="lt1"/>
                </a:solidFill>
                <a:latin typeface="Malgun Gothic" charset="0"/>
                <a:ea typeface="Malgun Gothic" charset="0"/>
                <a:cs typeface="Malgun Gothic" charset="0"/>
              </a:rPr>
              <a:t>&lt;&lt;     목록보기     &gt;&gt;</a:t>
            </a:r>
            <a:endParaRPr lang="ko-KR" altLang="en-US" sz="1200">
              <a:solidFill>
                <a:schemeClr val="lt1"/>
              </a:solidFill>
              <a:latin typeface="Malgun Gothic" charset="0"/>
              <a:ea typeface="Malgun Gothic" charset="0"/>
              <a:cs typeface="Malgun Gothic" charset="0"/>
            </a:endParaRPr>
          </a:p>
        </p:txBody>
      </p:sp>
      <p:sp>
        <p:nvSpPr>
          <p:cNvPr id="1979" name="Google Shape;1979;p36"/>
          <p:cNvSpPr/>
          <p:nvPr/>
        </p:nvSpPr>
        <p:spPr>
          <a:xfrm>
            <a:off x="271145" y="1365250"/>
            <a:ext cx="179705" cy="179705"/>
          </a:xfrm>
          <a:prstGeom prst="ellipse">
            <a:avLst/>
          </a:prstGeom>
          <a:solidFill>
            <a:srgbClr val="FF5050"/>
          </a:solidFill>
          <a:ln>
            <a:noFill/>
          </a:ln>
        </p:spPr>
        <p:txBody>
          <a:bodyPr anchorCtr="0" anchor="ctr" bIns="45700" lIns="0" spcFirstLastPara="1" rIns="0" wrap="square" tIns="45700">
            <a:noAutofit/>
          </a:bodyPr>
          <a:lstStyle/>
          <a:p>
            <a:pPr indent="0" lvl="0" marL="0" marR="0" rtl="0" algn="ctr">
              <a:spcBef>
                <a:spcPts val="0"/>
              </a:spcBef>
              <a:spcAft>
                <a:spcPts val="0"/>
              </a:spcAft>
              <a:buNone/>
            </a:pPr>
            <a:r>
              <a:rPr lang="ko-KR" sz="800">
                <a:solidFill>
                  <a:schemeClr val="lt1"/>
                </a:solidFill>
                <a:latin typeface="Malgun Gothic"/>
                <a:ea typeface="Malgun Gothic"/>
                <a:cs typeface="Malgun Gothic"/>
                <a:sym typeface="Malgun Gothic"/>
              </a:rPr>
              <a:t>1</a:t>
            </a:r>
            <a:endParaRPr sz="800">
              <a:solidFill>
                <a:schemeClr val="lt1"/>
              </a:solidFill>
              <a:latin typeface="Malgun Gothic"/>
              <a:ea typeface="Malgun Gothic"/>
              <a:cs typeface="Malgun Gothic"/>
              <a:sym typeface="Malgun Gothic"/>
            </a:endParaRPr>
          </a:p>
        </p:txBody>
      </p:sp>
      <p:sp>
        <p:nvSpPr>
          <p:cNvPr id="1980" name="Google Shape;1980;p36"/>
          <p:cNvSpPr>
            <a:spLocks/>
          </p:cNvSpPr>
          <p:nvPr/>
        </p:nvSpPr>
        <p:spPr>
          <a:xfrm rot="0">
            <a:off x="587375" y="1689100"/>
            <a:ext cx="180340" cy="180340"/>
          </a:xfrm>
          <a:prstGeom prst="ellipse"/>
          <a:solidFill>
            <a:srgbClr val="FF5050"/>
          </a:solidFill>
          <a:ln w="0">
            <a:noFill/>
            <a:prstDash/>
          </a:ln>
        </p:spPr>
        <p:txBody>
          <a:bodyPr wrap="square" lIns="0" tIns="45720" rIns="0" bIns="45720" numCol="1" vert="horz" anchor="ctr">
            <a:noAutofit/>
          </a:bodyPr>
          <a:lstStyle/>
          <a:p>
            <a:pPr marL="0" indent="0" rtl="0" algn="ctr" latinLnBrk="0">
              <a:spcBef>
                <a:spcPts val="0"/>
              </a:spcBef>
              <a:spcAft>
                <a:spcPts val="0"/>
              </a:spcAft>
              <a:buFontTx/>
              <a:buNone/>
            </a:pPr>
            <a:r>
              <a:rPr lang="ko-KR" sz="800">
                <a:solidFill>
                  <a:schemeClr val="lt1"/>
                </a:solidFill>
                <a:latin typeface="Malgun Gothic" charset="0"/>
                <a:ea typeface="Malgun Gothic" charset="0"/>
                <a:cs typeface="Malgun Gothic" charset="0"/>
              </a:rPr>
              <a:t>2</a:t>
            </a:r>
            <a:r>
              <a:rPr lang="ko-KR" sz="800">
                <a:solidFill>
                  <a:schemeClr val="lt1"/>
                </a:solidFill>
                <a:latin typeface="Malgun Gothic" charset="0"/>
                <a:ea typeface="Malgun Gothic" charset="0"/>
                <a:cs typeface="Malgun Gothic" charset="0"/>
              </a:rPr>
              <a:t>-2</a:t>
            </a:r>
            <a:endParaRPr lang="ko-KR" altLang="en-US" sz="800">
              <a:solidFill>
                <a:schemeClr val="lt1"/>
              </a:solidFill>
              <a:latin typeface="Malgun Gothic" charset="0"/>
              <a:ea typeface="Malgun Gothic" charset="0"/>
              <a:cs typeface="Malgun Gothic" charset="0"/>
            </a:endParaRPr>
          </a:p>
        </p:txBody>
      </p:sp>
      <p:sp>
        <p:nvSpPr>
          <p:cNvPr id="1981" name="Google Shape;1981;p36"/>
          <p:cNvSpPr>
            <a:spLocks/>
          </p:cNvSpPr>
          <p:nvPr/>
        </p:nvSpPr>
        <p:spPr>
          <a:xfrm rot="0">
            <a:off x="347345" y="1089025"/>
            <a:ext cx="180340" cy="180340"/>
          </a:xfrm>
          <a:prstGeom prst="ellipse"/>
          <a:solidFill>
            <a:srgbClr val="FF5050"/>
          </a:solidFill>
          <a:ln w="0">
            <a:noFill/>
            <a:prstDash/>
          </a:ln>
        </p:spPr>
        <p:txBody>
          <a:bodyPr wrap="square" lIns="0" tIns="45720" rIns="0" bIns="45720" numCol="1" vert="horz" anchor="ctr">
            <a:noAutofit/>
          </a:bodyPr>
          <a:lstStyle/>
          <a:p>
            <a:pPr marL="0" indent="0" rtl="0" algn="ctr" latinLnBrk="0">
              <a:spcBef>
                <a:spcPts val="0"/>
              </a:spcBef>
              <a:spcAft>
                <a:spcPts val="0"/>
              </a:spcAft>
              <a:buFontTx/>
              <a:buNone/>
            </a:pPr>
            <a:r>
              <a:rPr lang="ko-KR" sz="800">
                <a:solidFill>
                  <a:schemeClr val="lt1"/>
                </a:solidFill>
                <a:latin typeface="Malgun Gothic" charset="0"/>
                <a:ea typeface="Malgun Gothic" charset="0"/>
                <a:cs typeface="Malgun Gothic" charset="0"/>
              </a:rPr>
              <a:t>2</a:t>
            </a:r>
            <a:endParaRPr lang="ko-KR" altLang="en-US" sz="800">
              <a:solidFill>
                <a:schemeClr val="lt1"/>
              </a:solidFill>
              <a:latin typeface="Malgun Gothic" charset="0"/>
              <a:ea typeface="Malgun Gothic" charset="0"/>
              <a:cs typeface="Malgun Gothic" charset="0"/>
            </a:endParaRPr>
          </a:p>
        </p:txBody>
      </p:sp>
      <p:sp>
        <p:nvSpPr>
          <p:cNvPr id="1982" name="Google Shape;1982;p36"/>
          <p:cNvSpPr>
            <a:spLocks/>
          </p:cNvSpPr>
          <p:nvPr/>
        </p:nvSpPr>
        <p:spPr>
          <a:xfrm rot="0">
            <a:off x="437515" y="1283335"/>
            <a:ext cx="180340" cy="180340"/>
          </a:xfrm>
          <a:prstGeom prst="ellipse"/>
          <a:solidFill>
            <a:srgbClr val="FF5050"/>
          </a:solidFill>
          <a:ln w="0">
            <a:noFill/>
            <a:prstDash/>
          </a:ln>
        </p:spPr>
        <p:txBody>
          <a:bodyPr wrap="square" lIns="0" tIns="45720" rIns="0" bIns="45720" numCol="1" vert="horz" anchor="ctr">
            <a:noAutofit/>
          </a:bodyPr>
          <a:lstStyle/>
          <a:p>
            <a:pPr marL="0" indent="0" rtl="0" algn="ctr" latinLnBrk="0">
              <a:spcBef>
                <a:spcPts val="0"/>
              </a:spcBef>
              <a:spcAft>
                <a:spcPts val="0"/>
              </a:spcAft>
              <a:buFontTx/>
              <a:buNone/>
            </a:pPr>
            <a:r>
              <a:rPr lang="ko-KR" sz="800">
                <a:solidFill>
                  <a:schemeClr val="lt1"/>
                </a:solidFill>
                <a:latin typeface="Malgun Gothic" charset="0"/>
                <a:ea typeface="Malgun Gothic" charset="0"/>
                <a:cs typeface="Malgun Gothic" charset="0"/>
              </a:rPr>
              <a:t>2</a:t>
            </a:r>
            <a:r>
              <a:rPr lang="ko-KR" sz="800">
                <a:solidFill>
                  <a:schemeClr val="lt1"/>
                </a:solidFill>
                <a:latin typeface="Malgun Gothic" charset="0"/>
                <a:ea typeface="Malgun Gothic" charset="0"/>
                <a:cs typeface="Malgun Gothic" charset="0"/>
              </a:rPr>
              <a:t>-1</a:t>
            </a:r>
            <a:endParaRPr lang="ko-KR" altLang="en-US" sz="800">
              <a:solidFill>
                <a:schemeClr val="lt1"/>
              </a:solidFill>
              <a:latin typeface="Malgun Gothic" charset="0"/>
              <a:ea typeface="Malgun Gothic" charset="0"/>
              <a:cs typeface="Malgun Gothic" charset="0"/>
            </a:endParaRPr>
          </a:p>
        </p:txBody>
      </p:sp>
      <p:sp>
        <p:nvSpPr>
          <p:cNvPr id="1983" name="Google Shape;1983;p36"/>
          <p:cNvSpPr>
            <a:spLocks/>
          </p:cNvSpPr>
          <p:nvPr/>
        </p:nvSpPr>
        <p:spPr>
          <a:xfrm rot="0">
            <a:off x="577850" y="2041525"/>
            <a:ext cx="180340" cy="180340"/>
          </a:xfrm>
          <a:prstGeom prst="ellipse"/>
          <a:solidFill>
            <a:srgbClr val="FF5050"/>
          </a:solidFill>
          <a:ln w="0">
            <a:noFill/>
            <a:prstDash/>
          </a:ln>
        </p:spPr>
        <p:txBody>
          <a:bodyPr wrap="square" lIns="0" tIns="45720" rIns="0" bIns="45720" numCol="1" vert="horz" anchor="ctr">
            <a:noAutofit/>
          </a:bodyPr>
          <a:lstStyle/>
          <a:p>
            <a:pPr marL="0" indent="0" rtl="0" algn="l" latinLnBrk="0">
              <a:spcBef>
                <a:spcPts val="0"/>
              </a:spcBef>
              <a:spcAft>
                <a:spcPts val="0"/>
              </a:spcAft>
              <a:buFontTx/>
              <a:buNone/>
            </a:pPr>
            <a:r>
              <a:rPr lang="ko-KR" sz="800">
                <a:solidFill>
                  <a:schemeClr val="lt1"/>
                </a:solidFill>
                <a:latin typeface="Malgun Gothic" charset="0"/>
                <a:ea typeface="Malgun Gothic" charset="0"/>
                <a:cs typeface="Malgun Gothic" charset="0"/>
              </a:rPr>
              <a:t>2-3</a:t>
            </a:r>
            <a:endParaRPr lang="ko-KR" altLang="en-US" sz="800">
              <a:solidFill>
                <a:schemeClr val="lt1"/>
              </a:solidFill>
              <a:latin typeface="Malgun Gothic" charset="0"/>
              <a:ea typeface="Malgun Gothic" charset="0"/>
              <a:cs typeface="Malgun Gothic" charset="0"/>
            </a:endParaRPr>
          </a:p>
        </p:txBody>
      </p:sp>
      <p:sp>
        <p:nvSpPr>
          <p:cNvPr id="1984" name="Google Shape;1984;p36"/>
          <p:cNvSpPr>
            <a:spLocks/>
          </p:cNvSpPr>
          <p:nvPr/>
        </p:nvSpPr>
        <p:spPr>
          <a:xfrm rot="0">
            <a:off x="587375" y="3870325"/>
            <a:ext cx="180340" cy="180340"/>
          </a:xfrm>
          <a:prstGeom prst="ellipse"/>
          <a:solidFill>
            <a:srgbClr val="FF5050"/>
          </a:solidFill>
          <a:ln w="0">
            <a:noFill/>
            <a:prstDash/>
          </a:ln>
        </p:spPr>
        <p:txBody>
          <a:bodyPr wrap="square" lIns="0" tIns="45720" rIns="0" bIns="45720" numCol="1" vert="horz" anchor="ctr">
            <a:noAutofit/>
          </a:bodyPr>
          <a:lstStyle/>
          <a:p>
            <a:pPr marL="0" indent="0" rtl="0" algn="ctr" latinLnBrk="0">
              <a:spcBef>
                <a:spcPts val="0"/>
              </a:spcBef>
              <a:spcAft>
                <a:spcPts val="0"/>
              </a:spcAft>
              <a:buFontTx/>
              <a:buNone/>
            </a:pPr>
            <a:r>
              <a:rPr lang="ko-KR" sz="800">
                <a:solidFill>
                  <a:schemeClr val="lt1"/>
                </a:solidFill>
                <a:latin typeface="Malgun Gothic" charset="0"/>
                <a:ea typeface="Malgun Gothic" charset="0"/>
                <a:cs typeface="Malgun Gothic" charset="0"/>
              </a:rPr>
              <a:t>2-5</a:t>
            </a:r>
            <a:endParaRPr lang="ko-KR" altLang="en-US" sz="800">
              <a:solidFill>
                <a:schemeClr val="lt1"/>
              </a:solidFill>
              <a:latin typeface="Malgun Gothic" charset="0"/>
              <a:ea typeface="Malgun Gothic" charset="0"/>
              <a:cs typeface="Malgun Gothic" charset="0"/>
            </a:endParaRPr>
          </a:p>
        </p:txBody>
      </p:sp>
      <p:sp>
        <p:nvSpPr>
          <p:cNvPr id="1985" name="Google Shape;1985;p36"/>
          <p:cNvSpPr>
            <a:spLocks/>
          </p:cNvSpPr>
          <p:nvPr/>
        </p:nvSpPr>
        <p:spPr>
          <a:xfrm rot="0">
            <a:off x="2682875" y="5508625"/>
            <a:ext cx="180340" cy="180340"/>
          </a:xfrm>
          <a:prstGeom prst="ellipse"/>
          <a:solidFill>
            <a:srgbClr val="FF5050"/>
          </a:solidFill>
          <a:ln w="0">
            <a:noFill/>
            <a:prstDash/>
          </a:ln>
        </p:spPr>
        <p:txBody>
          <a:bodyPr wrap="square" lIns="0" tIns="45720" rIns="0" bIns="45720" numCol="1" vert="horz" anchor="ctr">
            <a:noAutofit/>
          </a:bodyPr>
          <a:lstStyle/>
          <a:p>
            <a:pPr marL="0" indent="0" rtl="0" algn="ctr" latinLnBrk="0">
              <a:spcBef>
                <a:spcPts val="0"/>
              </a:spcBef>
              <a:spcAft>
                <a:spcPts val="0"/>
              </a:spcAft>
              <a:buFontTx/>
              <a:buNone/>
            </a:pPr>
            <a:r>
              <a:rPr lang="ko-KR" sz="800">
                <a:solidFill>
                  <a:schemeClr val="lt1"/>
                </a:solidFill>
                <a:latin typeface="Malgun Gothic" charset="0"/>
                <a:ea typeface="Malgun Gothic" charset="0"/>
                <a:cs typeface="Malgun Gothic" charset="0"/>
              </a:rPr>
              <a:t>2-6</a:t>
            </a:r>
            <a:endParaRPr lang="ko-KR" altLang="en-US" sz="800">
              <a:solidFill>
                <a:schemeClr val="lt1"/>
              </a:solidFill>
              <a:latin typeface="Malgun Gothic" charset="0"/>
              <a:ea typeface="Malgun Gothic" charset="0"/>
              <a:cs typeface="Malgun Gothic" charset="0"/>
            </a:endParaRPr>
          </a:p>
        </p:txBody>
      </p:sp>
      <p:sp>
        <p:nvSpPr>
          <p:cNvPr id="1986" name="텍스트 상자 10"/>
          <p:cNvSpPr txBox="1">
            <a:spLocks/>
          </p:cNvSpPr>
          <p:nvPr/>
        </p:nvSpPr>
        <p:spPr>
          <a:xfrm rot="0">
            <a:off x="522605" y="926465"/>
            <a:ext cx="6158230" cy="304165"/>
          </a:xfrm>
          <a:prstGeom prst="rect"/>
          <a:solidFill>
            <a:srgbClr val="595959"/>
          </a:solidFill>
          <a:ln w="9525" cap="flat" cmpd="sng">
            <a:solidFill>
              <a:srgbClr val="595959">
                <a:alpha val="100000"/>
              </a:srgbClr>
            </a:solidFill>
            <a:prstDash val="solid"/>
            <a:round/>
          </a:ln>
        </p:spPr>
        <p:txBody>
          <a:bodyPr wrap="square" lIns="91440" tIns="45720" rIns="91440" bIns="45720" numCol="1" vert="horz" anchor="t">
            <a:spAutoFit/>
          </a:bodyPr>
          <a:lstStyle/>
          <a:p>
            <a:pPr marL="0" indent="0" rtl="0" algn="l" latinLnBrk="0">
              <a:spcBef>
                <a:spcPts val="0"/>
              </a:spcBef>
              <a:spcAft>
                <a:spcPts val="0"/>
              </a:spcAft>
              <a:buFontTx/>
              <a:buNone/>
            </a:pPr>
            <a:endParaRPr lang="ko-KR" altLang="en-US"/>
          </a:p>
        </p:txBody>
      </p:sp>
      <p:sp>
        <p:nvSpPr>
          <p:cNvPr id="1987" name="텍스트 상자 11"/>
          <p:cNvSpPr txBox="1">
            <a:spLocks/>
          </p:cNvSpPr>
          <p:nvPr/>
        </p:nvSpPr>
        <p:spPr>
          <a:xfrm rot="0">
            <a:off x="522605" y="926465"/>
            <a:ext cx="556260" cy="262890"/>
          </a:xfrm>
          <a:prstGeom prst="rect"/>
          <a:noFill/>
          <a:ln w="0">
            <a:noFill/>
            <a:prstDash/>
          </a:ln>
        </p:spPr>
        <p:txBody>
          <a:bodyPr wrap="square" lIns="91440" tIns="45720" rIns="91440" bIns="45720" numCol="1" vert="horz" anchor="t">
            <a:spAutoFit/>
          </a:bodyPr>
          <a:lstStyle/>
          <a:p>
            <a:pPr marL="0" indent="0" rtl="0" algn="ctr" latinLnBrk="0">
              <a:spcBef>
                <a:spcPts val="0"/>
              </a:spcBef>
              <a:spcAft>
                <a:spcPts val="0"/>
              </a:spcAft>
              <a:buFontTx/>
              <a:buNone/>
            </a:pPr>
            <a:r>
              <a:rPr lang="ko-KR" sz="1100">
                <a:solidFill>
                  <a:schemeClr val="lt1"/>
                </a:solidFill>
                <a:latin typeface="Malgun Gothic" charset="0"/>
                <a:ea typeface="Malgun Gothic" charset="0"/>
                <a:cs typeface="Malgun Gothic" charset="0"/>
              </a:rPr>
              <a:t>로고</a:t>
            </a:r>
            <a:endParaRPr lang="ko-KR" altLang="en-US" sz="1100">
              <a:solidFill>
                <a:schemeClr val="lt1"/>
              </a:solidFill>
              <a:latin typeface="Malgun Gothic" charset="0"/>
              <a:ea typeface="Malgun Gothic" charset="0"/>
              <a:cs typeface="Malgun Gothic" charset="0"/>
            </a:endParaRPr>
          </a:p>
        </p:txBody>
      </p:sp>
      <p:sp>
        <p:nvSpPr>
          <p:cNvPr id="1988" name="텍스트 상자 12"/>
          <p:cNvSpPr txBox="1">
            <a:spLocks/>
          </p:cNvSpPr>
          <p:nvPr/>
        </p:nvSpPr>
        <p:spPr>
          <a:xfrm rot="0">
            <a:off x="1664970" y="926465"/>
            <a:ext cx="556260" cy="262890"/>
          </a:xfrm>
          <a:prstGeom prst="rect"/>
          <a:noFill/>
          <a:ln w="0">
            <a:noFill/>
            <a:prstDash/>
          </a:ln>
        </p:spPr>
        <p:txBody>
          <a:bodyPr wrap="square" lIns="91440" tIns="45720" rIns="91440" bIns="45720" numCol="1" vert="horz" anchor="t">
            <a:spAutoFit/>
          </a:bodyPr>
          <a:lstStyle/>
          <a:p>
            <a:pPr marL="0" indent="0" rtl="0" algn="ctr" latinLnBrk="0">
              <a:spcBef>
                <a:spcPts val="0"/>
              </a:spcBef>
              <a:spcAft>
                <a:spcPts val="0"/>
              </a:spcAft>
              <a:buFontTx/>
              <a:buNone/>
            </a:pPr>
            <a:r>
              <a:rPr lang="ko-KR" sz="1100">
                <a:solidFill>
                  <a:schemeClr val="lt1"/>
                </a:solidFill>
                <a:latin typeface="Malgun Gothic" charset="0"/>
                <a:ea typeface="Malgun Gothic" charset="0"/>
                <a:cs typeface="Malgun Gothic" charset="0"/>
              </a:rPr>
              <a:t>뉴스</a:t>
            </a:r>
            <a:endParaRPr lang="ko-KR" altLang="en-US" sz="1100">
              <a:solidFill>
                <a:schemeClr val="lt1"/>
              </a:solidFill>
              <a:latin typeface="Malgun Gothic" charset="0"/>
              <a:ea typeface="Malgun Gothic" charset="0"/>
              <a:cs typeface="Malgun Gothic" charset="0"/>
            </a:endParaRPr>
          </a:p>
        </p:txBody>
      </p:sp>
      <p:sp>
        <p:nvSpPr>
          <p:cNvPr id="1989" name="텍스트 상자 13"/>
          <p:cNvSpPr txBox="1">
            <a:spLocks/>
          </p:cNvSpPr>
          <p:nvPr/>
        </p:nvSpPr>
        <p:spPr>
          <a:xfrm rot="0">
            <a:off x="2310130" y="930910"/>
            <a:ext cx="556260" cy="262890"/>
          </a:xfrm>
          <a:prstGeom prst="rect"/>
          <a:noFill/>
          <a:ln w="0">
            <a:noFill/>
            <a:prstDash/>
          </a:ln>
        </p:spPr>
        <p:txBody>
          <a:bodyPr wrap="square" lIns="91440" tIns="45720" rIns="91440" bIns="45720" numCol="1" vert="horz" anchor="t">
            <a:spAutoFit/>
          </a:bodyPr>
          <a:lstStyle/>
          <a:p>
            <a:pPr marL="0" indent="0" rtl="0" algn="ctr" latinLnBrk="0">
              <a:spcBef>
                <a:spcPts val="0"/>
              </a:spcBef>
              <a:spcAft>
                <a:spcPts val="0"/>
              </a:spcAft>
              <a:buFontTx/>
              <a:buNone/>
            </a:pPr>
            <a:r>
              <a:rPr lang="ko-KR" sz="1100">
                <a:solidFill>
                  <a:schemeClr val="lt1"/>
                </a:solidFill>
                <a:latin typeface="Malgun Gothic" charset="0"/>
                <a:ea typeface="Malgun Gothic" charset="0"/>
                <a:cs typeface="Malgun Gothic" charset="0"/>
              </a:rPr>
              <a:t>Q&amp;A</a:t>
            </a:r>
            <a:endParaRPr lang="ko-KR" altLang="en-US" sz="1100">
              <a:solidFill>
                <a:schemeClr val="lt1"/>
              </a:solidFill>
              <a:latin typeface="Malgun Gothic" charset="0"/>
              <a:ea typeface="Malgun Gothic" charset="0"/>
              <a:cs typeface="Malgun Gothic" charset="0"/>
            </a:endParaRPr>
          </a:p>
        </p:txBody>
      </p:sp>
      <p:sp>
        <p:nvSpPr>
          <p:cNvPr id="1990" name="텍스트 상자 14"/>
          <p:cNvSpPr txBox="1">
            <a:spLocks/>
          </p:cNvSpPr>
          <p:nvPr/>
        </p:nvSpPr>
        <p:spPr>
          <a:xfrm rot="0">
            <a:off x="6031230" y="926465"/>
            <a:ext cx="649605" cy="262890"/>
          </a:xfrm>
          <a:prstGeom prst="rect"/>
          <a:noFill/>
          <a:ln w="0">
            <a:noFill/>
            <a:prstDash/>
          </a:ln>
        </p:spPr>
        <p:txBody>
          <a:bodyPr wrap="square" lIns="91440" tIns="45720" rIns="91440" bIns="45720" numCol="1" vert="horz" anchor="t">
            <a:spAutoFit/>
          </a:bodyPr>
          <a:lstStyle/>
          <a:p>
            <a:pPr marL="0" indent="0" rtl="0" algn="ctr" latinLnBrk="0">
              <a:spcBef>
                <a:spcPts val="0"/>
              </a:spcBef>
              <a:spcAft>
                <a:spcPts val="0"/>
              </a:spcAft>
              <a:buFontTx/>
              <a:buNone/>
            </a:pPr>
            <a:r>
              <a:rPr lang="ko-KR" sz="1100">
                <a:solidFill>
                  <a:schemeClr val="lt1"/>
                </a:solidFill>
                <a:latin typeface="Malgun Gothic" charset="0"/>
                <a:ea typeface="Malgun Gothic" charset="0"/>
                <a:cs typeface="Malgun Gothic" charset="0"/>
              </a:rPr>
              <a:t>로그인</a:t>
            </a:r>
            <a:endParaRPr lang="ko-KR" altLang="en-US" sz="1100">
              <a:solidFill>
                <a:schemeClr val="lt1"/>
              </a:solidFill>
              <a:latin typeface="Malgun Gothic" charset="0"/>
              <a:ea typeface="Malgun Gothic" charset="0"/>
              <a:cs typeface="Malgun Gothic" charset="0"/>
            </a:endParaRPr>
          </a:p>
        </p:txBody>
      </p:sp>
      <p:sp>
        <p:nvSpPr>
          <p:cNvPr id="1991" name="텍스트 상자 15"/>
          <p:cNvSpPr txBox="1">
            <a:spLocks/>
          </p:cNvSpPr>
          <p:nvPr/>
        </p:nvSpPr>
        <p:spPr>
          <a:xfrm rot="0">
            <a:off x="1056005" y="926465"/>
            <a:ext cx="556260" cy="262890"/>
          </a:xfrm>
          <a:prstGeom prst="rect"/>
          <a:noFill/>
          <a:ln w="0">
            <a:noFill/>
            <a:prstDash/>
          </a:ln>
        </p:spPr>
        <p:txBody>
          <a:bodyPr wrap="square" lIns="91440" tIns="45720" rIns="91440" bIns="45720" numCol="1" vert="horz" anchor="t">
            <a:spAutoFit/>
          </a:bodyPr>
          <a:lstStyle/>
          <a:p>
            <a:pPr marL="0" indent="0" rtl="0" algn="ctr" latinLnBrk="0">
              <a:spcBef>
                <a:spcPts val="0"/>
              </a:spcBef>
              <a:spcAft>
                <a:spcPts val="0"/>
              </a:spcAft>
              <a:buFontTx/>
              <a:buNone/>
            </a:pPr>
            <a:r>
              <a:rPr lang="ko-KR" sz="1100">
                <a:solidFill>
                  <a:schemeClr val="lt1"/>
                </a:solidFill>
                <a:latin typeface="Malgun Gothic" charset="0"/>
                <a:ea typeface="Malgun Gothic" charset="0"/>
                <a:cs typeface="Malgun Gothic" charset="0"/>
              </a:rPr>
              <a:t>전체</a:t>
            </a:r>
            <a:endParaRPr lang="ko-KR" altLang="en-US" sz="1100">
              <a:solidFill>
                <a:schemeClr val="lt1"/>
              </a:solidFill>
              <a:latin typeface="Malgun Gothic" charset="0"/>
              <a:ea typeface="Malgun Gothic" charset="0"/>
              <a:cs typeface="Malgun Gothic" charset="0"/>
            </a:endParaRPr>
          </a:p>
        </p:txBody>
      </p:sp>
      <p:sp>
        <p:nvSpPr>
          <p:cNvPr id="1992" name="텍스트 상자 290"/>
          <p:cNvSpPr txBox="1">
            <a:spLocks/>
          </p:cNvSpPr>
          <p:nvPr/>
        </p:nvSpPr>
        <p:spPr>
          <a:xfrm rot="0">
            <a:off x="723265" y="1970405"/>
            <a:ext cx="1296670" cy="260985"/>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1100">
                <a:solidFill>
                  <a:schemeClr val="lt1"/>
                </a:solidFill>
                <a:latin typeface="Malgun Gothic" charset="0"/>
                <a:ea typeface="Malgun Gothic" charset="0"/>
                <a:cs typeface="Malgun Gothic" charset="0"/>
              </a:rPr>
              <a:t>뉴스 부제목</a:t>
            </a:r>
            <a:endParaRPr lang="ko-KR" altLang="en-US" sz="1100">
              <a:solidFill>
                <a:schemeClr val="lt1"/>
              </a:solidFill>
              <a:latin typeface="Malgun Gothic" charset="0"/>
              <a:ea typeface="Malgun Gothic" charset="0"/>
              <a:cs typeface="Malgun Gothic" charset="0"/>
            </a:endParaRPr>
          </a:p>
        </p:txBody>
      </p:sp>
      <p:sp>
        <p:nvSpPr>
          <p:cNvPr id="1993" name="텍스트 상자 291"/>
          <p:cNvSpPr txBox="1">
            <a:spLocks/>
          </p:cNvSpPr>
          <p:nvPr/>
        </p:nvSpPr>
        <p:spPr>
          <a:xfrm rot="0">
            <a:off x="694690" y="1741805"/>
            <a:ext cx="2011045" cy="200025"/>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700">
                <a:solidFill>
                  <a:schemeClr val="lt1"/>
                </a:solidFill>
                <a:latin typeface="Malgun Gothic" charset="0"/>
                <a:ea typeface="Malgun Gothic" charset="0"/>
                <a:cs typeface="Malgun Gothic" charset="0"/>
              </a:rPr>
              <a:t>작성일 2021.05.05    수정일 2021.05.07</a:t>
            </a:r>
            <a:endParaRPr lang="ko-KR" altLang="en-US" sz="700">
              <a:solidFill>
                <a:schemeClr val="lt1"/>
              </a:solidFill>
              <a:latin typeface="Malgun Gothic" charset="0"/>
              <a:ea typeface="Malgun Gothic" charset="0"/>
              <a:cs typeface="Malgun Gothic" charset="0"/>
            </a:endParaRPr>
          </a:p>
        </p:txBody>
      </p:sp>
      <p:sp>
        <p:nvSpPr>
          <p:cNvPr id="1994" name="도형 293"/>
          <p:cNvSpPr>
            <a:spLocks/>
          </p:cNvSpPr>
          <p:nvPr/>
        </p:nvSpPr>
        <p:spPr>
          <a:xfrm rot="0">
            <a:off x="577850" y="2289175"/>
            <a:ext cx="180340" cy="180340"/>
          </a:xfrm>
          <a:prstGeom prst="ellipse"/>
          <a:solidFill>
            <a:srgbClr val="FF5050"/>
          </a:solidFill>
          <a:ln w="0">
            <a:noFill/>
            <a:prstDash/>
          </a:ln>
        </p:spPr>
        <p:txBody>
          <a:bodyPr wrap="square" lIns="0" tIns="45720" rIns="0" bIns="45720" numCol="1" vert="horz" anchor="ctr">
            <a:noAutofit/>
          </a:bodyPr>
          <a:lstStyle/>
          <a:p>
            <a:pPr marL="0" indent="0" rtl="0" algn="l" latinLnBrk="0">
              <a:spcBef>
                <a:spcPts val="0"/>
              </a:spcBef>
              <a:spcAft>
                <a:spcPts val="0"/>
              </a:spcAft>
              <a:buFontTx/>
              <a:buNone/>
            </a:pPr>
            <a:r>
              <a:rPr lang="ko-KR" sz="800">
                <a:solidFill>
                  <a:schemeClr val="lt1"/>
                </a:solidFill>
                <a:latin typeface="Malgun Gothic" charset="0"/>
                <a:ea typeface="Malgun Gothic" charset="0"/>
                <a:cs typeface="Malgun Gothic" charset="0"/>
              </a:rPr>
              <a:t>2-4</a:t>
            </a:r>
            <a:endParaRPr lang="ko-KR" altLang="en-US" sz="800">
              <a:solidFill>
                <a:schemeClr val="lt1"/>
              </a:solidFill>
              <a:latin typeface="Malgun Gothic" charset="0"/>
              <a:ea typeface="Malgun Gothic" charset="0"/>
              <a:cs typeface="Malgun Gothic" charset="0"/>
            </a:endParaRPr>
          </a:p>
        </p:txBody>
      </p:sp>
      <p:sp>
        <p:nvSpPr>
          <p:cNvPr id="1995" name="도형 294"/>
          <p:cNvSpPr>
            <a:spLocks/>
          </p:cNvSpPr>
          <p:nvPr/>
        </p:nvSpPr>
        <p:spPr>
          <a:xfrm rot="0">
            <a:off x="3054350" y="5508625"/>
            <a:ext cx="180340" cy="180340"/>
          </a:xfrm>
          <a:prstGeom prst="ellipse"/>
          <a:solidFill>
            <a:srgbClr val="FF5050"/>
          </a:solidFill>
          <a:ln w="0">
            <a:noFill/>
            <a:prstDash/>
          </a:ln>
        </p:spPr>
        <p:txBody>
          <a:bodyPr wrap="square" lIns="0" tIns="45720" rIns="0" bIns="45720" numCol="1" vert="horz" anchor="ctr">
            <a:noAutofit/>
          </a:bodyPr>
          <a:lstStyle/>
          <a:p>
            <a:pPr marL="0" indent="0" rtl="0" algn="ctr" latinLnBrk="0">
              <a:spcBef>
                <a:spcPts val="0"/>
              </a:spcBef>
              <a:spcAft>
                <a:spcPts val="0"/>
              </a:spcAft>
              <a:buFontTx/>
              <a:buNone/>
            </a:pPr>
            <a:r>
              <a:rPr lang="ko-KR" sz="800">
                <a:solidFill>
                  <a:schemeClr val="lt1"/>
                </a:solidFill>
                <a:latin typeface="Malgun Gothic" charset="0"/>
                <a:ea typeface="Malgun Gothic" charset="0"/>
                <a:cs typeface="Malgun Gothic" charset="0"/>
              </a:rPr>
              <a:t>2-7</a:t>
            </a:r>
            <a:endParaRPr lang="ko-KR" altLang="en-US" sz="800">
              <a:solidFill>
                <a:schemeClr val="lt1"/>
              </a:solidFill>
              <a:latin typeface="Malgun Gothic" charset="0"/>
              <a:ea typeface="Malgun Gothic" charset="0"/>
              <a:cs typeface="Malgun Gothic" charset="0"/>
            </a:endParaRPr>
          </a:p>
        </p:txBody>
      </p:sp>
      <p:sp>
        <p:nvSpPr>
          <p:cNvPr id="1996" name="도형 295"/>
          <p:cNvSpPr>
            <a:spLocks/>
          </p:cNvSpPr>
          <p:nvPr/>
        </p:nvSpPr>
        <p:spPr>
          <a:xfrm rot="0">
            <a:off x="3978275" y="5508625"/>
            <a:ext cx="180340" cy="180340"/>
          </a:xfrm>
          <a:prstGeom prst="ellipse"/>
          <a:solidFill>
            <a:srgbClr val="FF5050"/>
          </a:solidFill>
          <a:ln w="0">
            <a:noFill/>
            <a:prstDash/>
          </a:ln>
        </p:spPr>
        <p:txBody>
          <a:bodyPr wrap="square" lIns="0" tIns="45720" rIns="0" bIns="45720" numCol="1" vert="horz" anchor="ctr">
            <a:noAutofit/>
          </a:bodyPr>
          <a:lstStyle/>
          <a:p>
            <a:pPr marL="0" indent="0" rtl="0" algn="ctr" latinLnBrk="0">
              <a:spcBef>
                <a:spcPts val="0"/>
              </a:spcBef>
              <a:spcAft>
                <a:spcPts val="0"/>
              </a:spcAft>
              <a:buFontTx/>
              <a:buNone/>
            </a:pPr>
            <a:r>
              <a:rPr lang="ko-KR" sz="800">
                <a:solidFill>
                  <a:schemeClr val="lt1"/>
                </a:solidFill>
                <a:latin typeface="Malgun Gothic" charset="0"/>
                <a:ea typeface="Malgun Gothic" charset="0"/>
                <a:cs typeface="Malgun Gothic" charset="0"/>
              </a:rPr>
              <a:t>2-6</a:t>
            </a:r>
            <a:endParaRPr lang="ko-KR" altLang="en-US" sz="800">
              <a:solidFill>
                <a:schemeClr val="lt1"/>
              </a:solidFill>
              <a:latin typeface="Malgun Gothic" charset="0"/>
              <a:ea typeface="Malgun Gothic" charset="0"/>
              <a:cs typeface="Malgun Gothic"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0" name="Rect 0"/>
          <p:cNvSpPr>
            <a:spLocks/>
          </p:cNvSpPr>
          <p:nvPr/>
        </p:nvSpPr>
        <p:spPr>
          <a:xfrm rot="0">
            <a:off x="8265160" y="95250"/>
            <a:ext cx="1575435" cy="216535"/>
          </a:xfrm>
          <a:prstGeom prst="rect"/>
          <a:noFill/>
          <a:ln w="0">
            <a:noFill/>
            <a:prstDash/>
          </a:ln>
        </p:spPr>
        <p:txBody>
          <a:bodyPr wrap="square" lIns="91440" tIns="45720" rIns="91440" bIns="45720" numCol="1" vert="horz" anchor="ctr">
            <a:noAutofit/>
          </a:bodyPr>
          <a:lstStyle/>
          <a:p>
            <a:pPr marL="0" indent="0" rtl="0" algn="l" latinLnBrk="0">
              <a:spcBef>
                <a:spcPts val="0"/>
              </a:spcBef>
              <a:spcAft>
                <a:spcPts val="0"/>
              </a:spcAft>
              <a:buFontTx/>
              <a:buNone/>
            </a:pPr>
            <a:r>
              <a:rPr lang="ko-KR" sz="800">
                <a:solidFill>
                  <a:schemeClr val="dk1"/>
                </a:solidFill>
                <a:latin typeface="Malgun Gothic" charset="0"/>
                <a:ea typeface="Malgun Gothic" charset="0"/>
                <a:cs typeface="Malgun Gothic" charset="0"/>
              </a:rPr>
              <a:t>화면 </a:t>
            </a:r>
            <a:endParaRPr lang="ko-KR" altLang="en-US" sz="800">
              <a:solidFill>
                <a:schemeClr val="dk1"/>
              </a:solidFill>
              <a:latin typeface="Malgun Gothic" charset="0"/>
              <a:ea typeface="Malgun Gothic" charset="0"/>
              <a:cs typeface="Malgun Gothic" charset="0"/>
            </a:endParaRPr>
          </a:p>
        </p:txBody>
      </p:sp>
      <p:graphicFrame>
        <p:nvGraphicFramePr>
          <p:cNvPr id="1991" name="Table 3"/>
          <p:cNvGraphicFramePr>
            <a:graphicFrameLocks noGrp="1"/>
          </p:cNvGraphicFramePr>
          <p:nvPr/>
        </p:nvGraphicFramePr>
        <p:xfrm>
          <a:off x="7244080" y="872490"/>
          <a:ext cx="2588260" cy="7575550"/>
        </p:xfrm>
        <a:graphic>
          <a:graphicData uri="http://schemas.openxmlformats.org/drawingml/2006/table">
            <a:tbl>
              <a:tblPr>
                <a:tableStyleId>{00000000-0000-0000-0000-000000000000}</a:tableStyleId>
              </a:tblPr>
              <a:tblGrid>
                <a:gridCol w="278765"/>
                <a:gridCol w="2309495"/>
              </a:tblGrid>
              <a:tr h="214630">
                <a:tc>
                  <a:txBody>
                    <a:bodyPr/>
                    <a:lstStyle/>
                    <a:p>
                      <a:pPr marL="0" indent="0" rtl="0" algn="ctr" latinLnBrk="0" lvl="1">
                        <a:lnSpc>
                          <a:spcPct val="100000"/>
                        </a:lnSpc>
                        <a:spcBef>
                          <a:spcPct val="0"/>
                        </a:spcBef>
                        <a:spcAft>
                          <a:spcPct val="0"/>
                        </a:spcAft>
                        <a:buFontTx/>
                        <a:buNone/>
                      </a:pPr>
                      <a:r>
                        <a:rPr lang="ko-KR" sz="800" kern="1200" cap="none" i="0" b="0" strike="noStrike">
                          <a:solidFill>
                            <a:srgbClr val="262626"/>
                          </a:solidFill>
                          <a:latin typeface="Malgun Gothic" charset="0"/>
                          <a:ea typeface="Malgun Gothic" charset="0"/>
                          <a:cs typeface="Malgun Gothic" charset="0"/>
                        </a:rPr>
                        <a:t>1</a:t>
                      </a:r>
                      <a:endParaRPr lang="ko-KR" altLang="en-US" sz="800" kern="1200" i="0" cap="none" b="0" strike="noStrike">
                        <a:solidFill>
                          <a:srgbClr val="262626"/>
                        </a:solidFill>
                        <a:latin typeface="Malgun Gothic" charset="0"/>
                        <a:ea typeface="Malgun Gothic" charset="0"/>
                        <a:cs typeface="Malgun Gothic" charset="0"/>
                      </a:endParaRPr>
                    </a:p>
                  </a:txBody>
                  <a:tcPr marL="0" marR="0" marT="45720" marB="4572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l" latinLnBrk="0" lvl="1">
                        <a:lnSpc>
                          <a:spcPct val="100000"/>
                        </a:lnSpc>
                        <a:spcBef>
                          <a:spcPct val="0"/>
                        </a:spcBef>
                        <a:spcAft>
                          <a:spcPct val="0"/>
                        </a:spcAft>
                        <a:buFontTx/>
                        <a:buNone/>
                      </a:pPr>
                      <a:r>
                        <a:rPr lang="ko-KR" sz="800" kern="1200">
                          <a:solidFill>
                            <a:srgbClr val="262626"/>
                          </a:solidFill>
                          <a:latin typeface="Malgun Gothic" charset="0"/>
                          <a:ea typeface="Malgun Gothic" charset="0"/>
                          <a:cs typeface="Malgun Gothic" charset="0"/>
                        </a:rPr>
                        <a:t>회원가입 화면</a:t>
                      </a:r>
                      <a:endParaRPr lang="ko-KR" altLang="en-US" sz="800" kern="1200">
                        <a:solidFill>
                          <a:srgbClr val="262626"/>
                        </a:solidFill>
                        <a:latin typeface="Malgun Gothic" charset="0"/>
                        <a:ea typeface="Malgun Gothic" charset="0"/>
                        <a:cs typeface="Malgun Gothic" charset="0"/>
                      </a:endParaRPr>
                    </a:p>
                  </a:txBody>
                  <a:tcPr marL="35560" marR="0" marT="45720" marB="45720" anchor="t">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r>
              <a:tr h="1153160">
                <a:tc>
                  <a:txBody>
                    <a:bodyPr/>
                    <a:lstStyle/>
                    <a:p>
                      <a:pPr marL="0" indent="0" rtl="0" algn="ctr" latinLnBrk="0" lvl="1">
                        <a:lnSpc>
                          <a:spcPct val="100000"/>
                        </a:lnSpc>
                        <a:spcBef>
                          <a:spcPct val="0"/>
                        </a:spcBef>
                        <a:spcAft>
                          <a:spcPct val="0"/>
                        </a:spcAft>
                        <a:buFontTx/>
                        <a:buNone/>
                      </a:pPr>
                      <a:r>
                        <a:rPr lang="ko-KR" sz="800" kern="1200" cap="none" i="0" b="0" strike="noStrike">
                          <a:solidFill>
                            <a:srgbClr val="262626"/>
                          </a:solidFill>
                          <a:latin typeface="Malgun Gothic" charset="0"/>
                          <a:ea typeface="Malgun Gothic" charset="0"/>
                          <a:cs typeface="Malgun Gothic" charset="0"/>
                        </a:rPr>
                        <a:t>2</a:t>
                      </a:r>
                      <a:endParaRPr lang="ko-KR" altLang="en-US" sz="800" kern="1200" i="0" cap="none" b="0" strike="noStrike">
                        <a:solidFill>
                          <a:srgbClr val="262626"/>
                        </a:solidFill>
                        <a:latin typeface="Malgun Gothic" charset="0"/>
                        <a:ea typeface="Malgun Gothic" charset="0"/>
                        <a:cs typeface="Malgun Gothic" charset="0"/>
                      </a:endParaRPr>
                    </a:p>
                  </a:txBody>
                  <a:tcPr marL="0" marR="0" marT="45720" marB="4572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l" latinLnBrk="0" lvl="1">
                        <a:lnSpc>
                          <a:spcPct val="100000"/>
                        </a:lnSpc>
                        <a:spcBef>
                          <a:spcPct val="200"/>
                        </a:spcBef>
                        <a:spcAft>
                          <a:spcPct val="0"/>
                        </a:spcAft>
                        <a:buFontTx/>
                        <a:buNone/>
                      </a:pPr>
                      <a:r>
                        <a:rPr lang="ko-KR" sz="800" kern="1200" cap="none" i="0" b="0" strike="noStrike">
                          <a:solidFill>
                            <a:srgbClr val="262626"/>
                          </a:solidFill>
                          <a:latin typeface="Malgun Gothic" charset="0"/>
                          <a:ea typeface="Malgun Gothic" charset="0"/>
                          <a:cs typeface="Malgun Gothic" charset="0"/>
                        </a:rPr>
                        <a:t>회원 아이디(이메일)</a:t>
                      </a:r>
                      <a:endParaRPr lang="ko-KR" altLang="en-US" sz="800" kern="1200" i="0" cap="none" b="0" strike="noStrike">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cap="none" i="0" b="0" strike="noStrike">
                          <a:solidFill>
                            <a:srgbClr val="262626"/>
                          </a:solidFill>
                          <a:latin typeface="Malgun Gothic" charset="0"/>
                          <a:ea typeface="Malgun Gothic" charset="0"/>
                          <a:cs typeface="Malgun Gothic" charset="0"/>
                        </a:rPr>
                        <a:t>- 2-1에 이메일 앞자리 입력 후 2-2에서 해당하는 이메일 주소를 선택 혹은 2-3에서 직접 주소를 입력할 수 있음.</a:t>
                      </a:r>
                      <a:endParaRPr lang="ko-KR" altLang="en-US" sz="800" kern="1200" i="0" cap="none" b="0" strike="noStrike">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cap="none" i="0" b="0" strike="noStrike">
                          <a:solidFill>
                            <a:srgbClr val="262626"/>
                          </a:solidFill>
                          <a:latin typeface="Malgun Gothic" charset="0"/>
                          <a:ea typeface="Malgun Gothic" charset="0"/>
                          <a:cs typeface="Malgun Gothic" charset="0"/>
                        </a:rPr>
                        <a:t>- 이메일 작성 후 2-4의 이메일 인증 버튼을 클릭하면 이메일 인증 프로세스 실행.</a:t>
                      </a:r>
                      <a:endParaRPr lang="ko-KR" altLang="en-US" sz="800" kern="1200" i="0" cap="none" b="0" strike="noStrike">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cap="none" i="0" b="0" strike="noStrike">
                          <a:solidFill>
                            <a:srgbClr val="262626"/>
                          </a:solidFill>
                          <a:latin typeface="Malgun Gothic" charset="0"/>
                          <a:ea typeface="Malgun Gothic" charset="0"/>
                          <a:cs typeface="Malgun Gothic" charset="0"/>
                        </a:rPr>
                        <a:t>- 이메일 인증이 완료되지 않았을 시 submit되지 않고 에러 문구 보여줌. 동시에 포커스 이동. </a:t>
                      </a:r>
                      <a:endParaRPr lang="ko-KR" altLang="en-US" sz="800" kern="1200">
                        <a:solidFill>
                          <a:srgbClr val="262626"/>
                        </a:solidFill>
                        <a:latin typeface="Malgun Gothic" charset="0"/>
                        <a:ea typeface="Malgun Gothic" charset="0"/>
                        <a:cs typeface="Malgun Gothic" charset="0"/>
                      </a:endParaRPr>
                    </a:p>
                  </a:txBody>
                  <a:tcPr marL="35560" marR="0" marT="45720" marB="45720" anchor="t">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r>
              <a:tr h="635000">
                <a:tc>
                  <a:txBody>
                    <a:bodyPr/>
                    <a:lstStyle/>
                    <a:p>
                      <a:pPr marL="0" indent="0" rtl="0" algn="ctr" latinLnBrk="0" lvl="1">
                        <a:lnSpc>
                          <a:spcPct val="100000"/>
                        </a:lnSpc>
                        <a:spcBef>
                          <a:spcPct val="0"/>
                        </a:spcBef>
                        <a:spcAft>
                          <a:spcPct val="0"/>
                        </a:spcAft>
                        <a:buFontTx/>
                        <a:buNone/>
                      </a:pPr>
                      <a:r>
                        <a:rPr lang="ko-KR" sz="800" kern="1200" cap="none" i="0" b="0" strike="noStrike">
                          <a:solidFill>
                            <a:srgbClr val="262626"/>
                          </a:solidFill>
                          <a:latin typeface="Malgun Gothic" charset="0"/>
                          <a:ea typeface="Malgun Gothic" charset="0"/>
                          <a:cs typeface="Malgun Gothic" charset="0"/>
                        </a:rPr>
                        <a:t>3</a:t>
                      </a:r>
                      <a:endParaRPr lang="ko-KR" altLang="en-US" sz="800" kern="1200" i="0" cap="none" b="0" strike="noStrike">
                        <a:solidFill>
                          <a:srgbClr val="262626"/>
                        </a:solidFill>
                        <a:latin typeface="Malgun Gothic" charset="0"/>
                        <a:ea typeface="Malgun Gothic" charset="0"/>
                        <a:cs typeface="Malgun Gothic" charset="0"/>
                      </a:endParaRPr>
                    </a:p>
                  </a:txBody>
                  <a:tcPr marL="0" marR="0" marT="45720" marB="4572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l" latinLnBrk="0" lvl="1">
                        <a:lnSpc>
                          <a:spcPct val="100000"/>
                        </a:lnSpc>
                        <a:spcBef>
                          <a:spcPct val="200"/>
                        </a:spcBef>
                        <a:spcAft>
                          <a:spcPct val="0"/>
                        </a:spcAft>
                        <a:buFontTx/>
                        <a:buNone/>
                      </a:pPr>
                      <a:r>
                        <a:rPr lang="ko-KR" sz="800" kern="1200" cap="none" i="0" b="0" strike="noStrike">
                          <a:solidFill>
                            <a:srgbClr val="262626"/>
                          </a:solidFill>
                          <a:latin typeface="Malgun Gothic" charset="0"/>
                          <a:ea typeface="Malgun Gothic" charset="0"/>
                          <a:cs typeface="Malgun Gothic" charset="0"/>
                        </a:rPr>
                        <a:t>성명</a:t>
                      </a:r>
                      <a:endParaRPr lang="ko-KR" altLang="en-US" sz="800" kern="1200" i="0" cap="none" b="0" strike="noStrike">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cap="none" i="0" b="0" strike="noStrike">
                          <a:solidFill>
                            <a:srgbClr val="262626"/>
                          </a:solidFill>
                          <a:latin typeface="Malgun Gothic" charset="0"/>
                          <a:ea typeface="Malgun Gothic" charset="0"/>
                          <a:cs typeface="Malgun Gothic" charset="0"/>
                        </a:rPr>
                        <a:t>3-1에 성명 입력(한글만 입력 가능)</a:t>
                      </a:r>
                      <a:endParaRPr lang="ko-KR" altLang="en-US" sz="800" kern="1200" i="0" cap="none" b="0" strike="noStrike">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cap="none" i="0" b="0" strike="noStrike">
                          <a:solidFill>
                            <a:srgbClr val="262626"/>
                          </a:solidFill>
                          <a:latin typeface="Malgun Gothic" charset="0"/>
                          <a:ea typeface="Malgun Gothic" charset="0"/>
                          <a:cs typeface="Malgun Gothic" charset="0"/>
                        </a:rPr>
                        <a:t>- 한글이 아닐 시 submit되지 않고 에러 문구 보여줌. 동시에 포커스 이동. </a:t>
                      </a:r>
                      <a:endParaRPr lang="ko-KR" altLang="en-US" sz="800" kern="1200">
                        <a:solidFill>
                          <a:srgbClr val="262626"/>
                        </a:solidFill>
                        <a:latin typeface="Malgun Gothic" charset="0"/>
                        <a:ea typeface="Malgun Gothic" charset="0"/>
                        <a:cs typeface="Malgun Gothic" charset="0"/>
                      </a:endParaRPr>
                    </a:p>
                  </a:txBody>
                  <a:tcPr marL="35560" marR="0" marT="45720" marB="45720" anchor="t">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r>
              <a:tr h="635000">
                <a:tc>
                  <a:txBody>
                    <a:bodyPr/>
                    <a:lstStyle/>
                    <a:p>
                      <a:pPr marL="0" indent="0" rtl="0" algn="ctr" latinLnBrk="0" lvl="1">
                        <a:lnSpc>
                          <a:spcPct val="100000"/>
                        </a:lnSpc>
                        <a:spcBef>
                          <a:spcPct val="0"/>
                        </a:spcBef>
                        <a:spcAft>
                          <a:spcPct val="0"/>
                        </a:spcAft>
                        <a:buFontTx/>
                        <a:buNone/>
                      </a:pPr>
                      <a:r>
                        <a:rPr lang="ko-KR" sz="800" kern="1200" cap="none" i="0" b="0" strike="noStrike">
                          <a:solidFill>
                            <a:srgbClr val="262626"/>
                          </a:solidFill>
                          <a:latin typeface="Malgun Gothic" charset="0"/>
                          <a:ea typeface="Malgun Gothic" charset="0"/>
                          <a:cs typeface="Malgun Gothic" charset="0"/>
                        </a:rPr>
                        <a:t>4</a:t>
                      </a:r>
                      <a:endParaRPr lang="ko-KR" altLang="en-US" sz="800" kern="1200" i="0" cap="none" b="0" strike="noStrike">
                        <a:solidFill>
                          <a:srgbClr val="262626"/>
                        </a:solidFill>
                        <a:latin typeface="Malgun Gothic" charset="0"/>
                        <a:ea typeface="Malgun Gothic" charset="0"/>
                        <a:cs typeface="Malgun Gothic" charset="0"/>
                      </a:endParaRPr>
                    </a:p>
                  </a:txBody>
                  <a:tcPr marL="0" marR="0" marT="45720" marB="4572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l" latinLnBrk="0" lvl="1">
                        <a:lnSpc>
                          <a:spcPct val="100000"/>
                        </a:lnSpc>
                        <a:spcBef>
                          <a:spcPct val="200"/>
                        </a:spcBef>
                        <a:spcAft>
                          <a:spcPct val="0"/>
                        </a:spcAft>
                        <a:buFontTx/>
                        <a:buNone/>
                      </a:pPr>
                      <a:r>
                        <a:rPr lang="ko-KR" sz="800" kern="1200" cap="none" i="0" b="0" strike="noStrike">
                          <a:solidFill>
                            <a:srgbClr val="262626"/>
                          </a:solidFill>
                          <a:latin typeface="Malgun Gothic" charset="0"/>
                          <a:ea typeface="Malgun Gothic" charset="0"/>
                          <a:cs typeface="Malgun Gothic" charset="0"/>
                        </a:rPr>
                        <a:t>별명</a:t>
                      </a:r>
                      <a:endParaRPr lang="ko-KR" altLang="en-US" sz="800" kern="1200" i="0" cap="none" b="0" strike="noStrike">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cap="none" i="0" b="0" strike="noStrike">
                          <a:solidFill>
                            <a:srgbClr val="262626"/>
                          </a:solidFill>
                          <a:latin typeface="Malgun Gothic" charset="0"/>
                          <a:ea typeface="Malgun Gothic" charset="0"/>
                          <a:cs typeface="Malgun Gothic" charset="0"/>
                        </a:rPr>
                        <a:t>4-1의 별명 입력(한글만 입력 가능)</a:t>
                      </a:r>
                      <a:endParaRPr lang="ko-KR" altLang="en-US" sz="800" kern="1200" i="0" cap="none" b="0" strike="noStrike">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cap="none" i="0" b="0" strike="noStrike">
                          <a:solidFill>
                            <a:srgbClr val="262626"/>
                          </a:solidFill>
                          <a:latin typeface="Malgun Gothic" charset="0"/>
                          <a:ea typeface="Malgun Gothic" charset="0"/>
                          <a:cs typeface="Malgun Gothic" charset="0"/>
                        </a:rPr>
                        <a:t>- 한글이 아닐 시 submit되지 않고 에러 문구 보여줌. 동시에 포커스 이동. </a:t>
                      </a:r>
                      <a:endParaRPr lang="ko-KR" altLang="en-US" sz="800" kern="1200">
                        <a:solidFill>
                          <a:srgbClr val="262626"/>
                        </a:solidFill>
                        <a:latin typeface="Malgun Gothic" charset="0"/>
                        <a:ea typeface="Malgun Gothic" charset="0"/>
                        <a:cs typeface="Malgun Gothic" charset="0"/>
                      </a:endParaRPr>
                    </a:p>
                  </a:txBody>
                  <a:tcPr marL="35560" marR="0" marT="45720" marB="45720" anchor="t">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r>
              <a:tr h="486410">
                <a:tc>
                  <a:txBody>
                    <a:bodyPr/>
                    <a:lstStyle/>
                    <a:p>
                      <a:pPr marL="0" indent="0" rtl="0" algn="ctr" latinLnBrk="0" lvl="1">
                        <a:lnSpc>
                          <a:spcPct val="100000"/>
                        </a:lnSpc>
                        <a:spcBef>
                          <a:spcPct val="0"/>
                        </a:spcBef>
                        <a:spcAft>
                          <a:spcPct val="0"/>
                        </a:spcAft>
                        <a:buFontTx/>
                        <a:buNone/>
                      </a:pPr>
                      <a:r>
                        <a:rPr lang="ko-KR" sz="800" kern="1200" cap="none" i="0" b="0" strike="noStrike">
                          <a:solidFill>
                            <a:srgbClr val="262626"/>
                          </a:solidFill>
                          <a:latin typeface="Malgun Gothic" charset="0"/>
                          <a:ea typeface="Malgun Gothic" charset="0"/>
                          <a:cs typeface="Malgun Gothic" charset="0"/>
                        </a:rPr>
                        <a:t>5</a:t>
                      </a:r>
                      <a:endParaRPr lang="ko-KR" altLang="en-US" sz="800" kern="1200" i="0" cap="none" b="0" strike="noStrike">
                        <a:solidFill>
                          <a:srgbClr val="262626"/>
                        </a:solidFill>
                        <a:latin typeface="Malgun Gothic" charset="0"/>
                        <a:ea typeface="Malgun Gothic" charset="0"/>
                        <a:cs typeface="Malgun Gothic" charset="0"/>
                      </a:endParaRPr>
                    </a:p>
                  </a:txBody>
                  <a:tcPr marL="0" marR="0" marT="45720" marB="4572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l" latinLnBrk="0" lvl="1">
                        <a:lnSpc>
                          <a:spcPct val="100000"/>
                        </a:lnSpc>
                        <a:spcBef>
                          <a:spcPct val="200"/>
                        </a:spcBef>
                        <a:spcAft>
                          <a:spcPct val="0"/>
                        </a:spcAft>
                        <a:buFontTx/>
                        <a:buNone/>
                      </a:pPr>
                      <a:r>
                        <a:rPr lang="ko-KR" sz="800" kern="1200" cap="none" i="0" b="0" strike="noStrike">
                          <a:solidFill>
                            <a:srgbClr val="262626"/>
                          </a:solidFill>
                          <a:latin typeface="Malgun Gothic" charset="0"/>
                          <a:ea typeface="Malgun Gothic" charset="0"/>
                          <a:cs typeface="Malgun Gothic" charset="0"/>
                        </a:rPr>
                        <a:t>생년월일 선택</a:t>
                      </a:r>
                      <a:endParaRPr lang="ko-KR" altLang="en-US" sz="800" kern="1200" i="0" cap="none" b="0" strike="noStrike">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cap="none" i="0" b="0" strike="noStrike">
                          <a:solidFill>
                            <a:srgbClr val="262626"/>
                          </a:solidFill>
                          <a:latin typeface="Malgun Gothic" charset="0"/>
                          <a:ea typeface="Malgun Gothic" charset="0"/>
                          <a:cs typeface="Malgun Gothic" charset="0"/>
                        </a:rPr>
                        <a:t>5-2를 클릭하여 호출되는 캘린더에서 생년월일 선택.(최대 오늘 날짜 입력 가능)</a:t>
                      </a:r>
                      <a:endParaRPr lang="ko-KR" altLang="en-US" sz="800" kern="1200" i="0" cap="none" b="0" strike="noStrike">
                        <a:solidFill>
                          <a:srgbClr val="262626"/>
                        </a:solidFill>
                        <a:latin typeface="Malgun Gothic" charset="0"/>
                        <a:ea typeface="Malgun Gothic" charset="0"/>
                        <a:cs typeface="Malgun Gothic" charset="0"/>
                      </a:endParaRPr>
                    </a:p>
                  </a:txBody>
                  <a:tcPr marL="35560" marR="0" marT="45720" marB="45720" anchor="t">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r>
              <a:tr h="214630">
                <a:tc>
                  <a:txBody>
                    <a:bodyPr/>
                    <a:lstStyle/>
                    <a:p>
                      <a:pPr marL="0" indent="0" rtl="0" algn="ctr" latinLnBrk="0" lvl="1">
                        <a:lnSpc>
                          <a:spcPct val="100000"/>
                        </a:lnSpc>
                        <a:spcBef>
                          <a:spcPct val="0"/>
                        </a:spcBef>
                        <a:spcAft>
                          <a:spcPct val="0"/>
                        </a:spcAft>
                        <a:buFontTx/>
                        <a:buNone/>
                      </a:pPr>
                      <a:r>
                        <a:rPr lang="ko-KR" sz="800" kern="1200" cap="none" i="0" b="0" strike="noStrike">
                          <a:solidFill>
                            <a:srgbClr val="262626"/>
                          </a:solidFill>
                          <a:latin typeface="Malgun Gothic" charset="0"/>
                          <a:ea typeface="Malgun Gothic" charset="0"/>
                          <a:cs typeface="Malgun Gothic" charset="0"/>
                        </a:rPr>
                        <a:t>6</a:t>
                      </a:r>
                      <a:endParaRPr lang="ko-KR" altLang="en-US" sz="800" kern="1200" i="0" cap="none" b="0" strike="noStrike">
                        <a:solidFill>
                          <a:srgbClr val="262626"/>
                        </a:solidFill>
                        <a:latin typeface="Malgun Gothic" charset="0"/>
                        <a:ea typeface="Malgun Gothic" charset="0"/>
                        <a:cs typeface="Malgun Gothic" charset="0"/>
                      </a:endParaRPr>
                    </a:p>
                  </a:txBody>
                  <a:tcPr marL="0" marR="0" marT="45720" marB="4572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l" latinLnBrk="0" lvl="1">
                        <a:lnSpc>
                          <a:spcPct val="100000"/>
                        </a:lnSpc>
                        <a:spcBef>
                          <a:spcPct val="200"/>
                        </a:spcBef>
                        <a:spcAft>
                          <a:spcPct val="0"/>
                        </a:spcAft>
                        <a:buFontTx/>
                        <a:buNone/>
                      </a:pPr>
                      <a:r>
                        <a:rPr lang="ko-KR" sz="800" kern="1200" cap="none" i="0" b="0" strike="noStrike">
                          <a:solidFill>
                            <a:srgbClr val="262626"/>
                          </a:solidFill>
                          <a:latin typeface="Malgun Gothic" charset="0"/>
                          <a:ea typeface="Malgun Gothic" charset="0"/>
                          <a:cs typeface="Malgun Gothic" charset="0"/>
                        </a:rPr>
                        <a:t>성별 선택</a:t>
                      </a:r>
                      <a:endParaRPr lang="ko-KR" altLang="en-US" sz="800" kern="1200" i="0" cap="none" b="0" strike="noStrike">
                        <a:solidFill>
                          <a:srgbClr val="262626"/>
                        </a:solidFill>
                        <a:latin typeface="Malgun Gothic" charset="0"/>
                        <a:ea typeface="Malgun Gothic" charset="0"/>
                        <a:cs typeface="Malgun Gothic" charset="0"/>
                      </a:endParaRPr>
                    </a:p>
                  </a:txBody>
                  <a:tcPr marL="35560" marR="0" marT="45720" marB="45720" anchor="t">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r>
              <a:tr h="1301750">
                <a:tc>
                  <a:txBody>
                    <a:bodyPr/>
                    <a:lstStyle/>
                    <a:p>
                      <a:pPr marL="0" indent="0" rtl="0" algn="ctr" latinLnBrk="0" lvl="1">
                        <a:lnSpc>
                          <a:spcPct val="100000"/>
                        </a:lnSpc>
                        <a:spcBef>
                          <a:spcPct val="0"/>
                        </a:spcBef>
                        <a:spcAft>
                          <a:spcPct val="0"/>
                        </a:spcAft>
                        <a:buFontTx/>
                        <a:buNone/>
                      </a:pPr>
                      <a:r>
                        <a:rPr lang="ko-KR" sz="800" kern="1200" cap="none" i="0" b="0" strike="noStrike">
                          <a:solidFill>
                            <a:srgbClr val="262626"/>
                          </a:solidFill>
                          <a:latin typeface="Malgun Gothic" charset="0"/>
                          <a:ea typeface="Malgun Gothic" charset="0"/>
                          <a:cs typeface="Malgun Gothic" charset="0"/>
                        </a:rPr>
                        <a:t>7</a:t>
                      </a:r>
                      <a:endParaRPr lang="ko-KR" altLang="en-US" sz="800" kern="1200" i="0" cap="none" b="0" strike="noStrike">
                        <a:solidFill>
                          <a:srgbClr val="262626"/>
                        </a:solidFill>
                        <a:latin typeface="Malgun Gothic" charset="0"/>
                        <a:ea typeface="Malgun Gothic" charset="0"/>
                        <a:cs typeface="Malgun Gothic" charset="0"/>
                      </a:endParaRPr>
                    </a:p>
                  </a:txBody>
                  <a:tcPr marL="0" marR="0" marT="45720" marB="4572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l" latinLnBrk="0" lvl="1">
                        <a:lnSpc>
                          <a:spcPct val="100000"/>
                        </a:lnSpc>
                        <a:spcBef>
                          <a:spcPct val="200"/>
                        </a:spcBef>
                        <a:spcAft>
                          <a:spcPct val="0"/>
                        </a:spcAft>
                        <a:buFontTx/>
                        <a:buNone/>
                      </a:pPr>
                      <a:r>
                        <a:rPr lang="ko-KR" sz="800" kern="1200" cap="none" i="0" b="0" strike="noStrike">
                          <a:solidFill>
                            <a:srgbClr val="262626"/>
                          </a:solidFill>
                          <a:latin typeface="Malgun Gothic" charset="0"/>
                          <a:ea typeface="Malgun Gothic" charset="0"/>
                          <a:cs typeface="Malgun Gothic" charset="0"/>
                        </a:rPr>
                        <a:t>비밀번호 생성</a:t>
                      </a:r>
                      <a:endParaRPr lang="ko-KR" altLang="en-US" sz="800" kern="1200" i="0" cap="none" b="0" strike="noStrike">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cap="none" i="0" b="0" strike="noStrike">
                          <a:solidFill>
                            <a:srgbClr val="262626"/>
                          </a:solidFill>
                          <a:latin typeface="Malgun Gothic" charset="0"/>
                          <a:ea typeface="Malgun Gothic" charset="0"/>
                          <a:cs typeface="Malgun Gothic" charset="0"/>
                        </a:rPr>
                        <a:t>5-1에 비밀번호 입력</a:t>
                      </a:r>
                      <a:endParaRPr lang="ko-KR" altLang="en-US" sz="800" kern="1200" i="0" cap="none" b="0" strike="noStrike">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cap="none" i="0" b="0" strike="noStrike">
                          <a:solidFill>
                            <a:srgbClr val="262626"/>
                          </a:solidFill>
                          <a:latin typeface="Malgun Gothic" charset="0"/>
                          <a:ea typeface="Malgun Gothic" charset="0"/>
                          <a:cs typeface="Malgun Gothic" charset="0"/>
                        </a:rPr>
                        <a:t>- (숫자, 특수문자 각 1회 이상, 영문 2개 이상 사용하여 8자리 이상 암호)비밀번호 정규식과 일치하지 않을 시 submit되지 않고 에러 문구 보여줌. 동시에 포커스 이동. </a:t>
                      </a:r>
                      <a:endParaRPr lang="ko-KR" altLang="en-US" sz="800" kern="1200" i="0" cap="none" b="0" strike="noStrike">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cap="none" i="0" b="0" strike="noStrike">
                          <a:solidFill>
                            <a:srgbClr val="262626"/>
                          </a:solidFill>
                          <a:latin typeface="Malgun Gothic" charset="0"/>
                          <a:ea typeface="Malgun Gothic" charset="0"/>
                          <a:cs typeface="Malgun Gothic" charset="0"/>
                        </a:rPr>
                        <a:t>5-2에 비밀번호 재입력.</a:t>
                      </a:r>
                      <a:endParaRPr lang="ko-KR" altLang="en-US" sz="800" kern="1200" i="0" cap="none" b="0" strike="noStrike">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cap="none" i="0" b="0" strike="noStrike">
                          <a:solidFill>
                            <a:srgbClr val="262626"/>
                          </a:solidFill>
                          <a:latin typeface="Malgun Gothic" charset="0"/>
                          <a:ea typeface="Malgun Gothic" charset="0"/>
                          <a:cs typeface="Malgun Gothic" charset="0"/>
                        </a:rPr>
                        <a:t>- 5-1의 비밀번호와 일치하지 않을 시 submit되지 않고 에러 문구 보여줌. 동시에 포커스 이동. </a:t>
                      </a:r>
                      <a:endParaRPr lang="ko-KR" altLang="en-US" sz="800" kern="1200">
                        <a:solidFill>
                          <a:srgbClr val="262626"/>
                        </a:solidFill>
                        <a:latin typeface="Malgun Gothic" charset="0"/>
                        <a:ea typeface="Malgun Gothic" charset="0"/>
                        <a:cs typeface="Malgun Gothic" charset="0"/>
                      </a:endParaRPr>
                    </a:p>
                  </a:txBody>
                  <a:tcPr marL="35560" marR="0" marT="45720" marB="45720" anchor="t">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r>
              <a:tr h="1055370">
                <a:tc>
                  <a:txBody>
                    <a:bodyPr/>
                    <a:lstStyle/>
                    <a:p>
                      <a:pPr marL="0" indent="0" rtl="0" algn="ctr" latinLnBrk="0" lvl="1">
                        <a:lnSpc>
                          <a:spcPct val="100000"/>
                        </a:lnSpc>
                        <a:spcBef>
                          <a:spcPct val="0"/>
                        </a:spcBef>
                        <a:spcAft>
                          <a:spcPct val="0"/>
                        </a:spcAft>
                        <a:buFontTx/>
                        <a:buNone/>
                      </a:pPr>
                      <a:r>
                        <a:rPr lang="ko-KR" sz="800" kern="1200" cap="none" i="0" b="0" strike="noStrike">
                          <a:solidFill>
                            <a:srgbClr val="262626"/>
                          </a:solidFill>
                          <a:latin typeface="Malgun Gothic" charset="0"/>
                          <a:ea typeface="Malgun Gothic" charset="0"/>
                          <a:cs typeface="Malgun Gothic" charset="0"/>
                        </a:rPr>
                        <a:t>6</a:t>
                      </a:r>
                      <a:endParaRPr lang="ko-KR" altLang="en-US" sz="800" kern="1200" i="0" cap="none" b="0" strike="noStrike">
                        <a:solidFill>
                          <a:srgbClr val="262626"/>
                        </a:solidFill>
                        <a:latin typeface="Malgun Gothic" charset="0"/>
                        <a:ea typeface="Malgun Gothic" charset="0"/>
                        <a:cs typeface="Malgun Gothic" charset="0"/>
                      </a:endParaRPr>
                    </a:p>
                  </a:txBody>
                  <a:tcPr marL="0" marR="0" marT="45720" marB="4572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l" latinLnBrk="0" lvl="1">
                        <a:lnSpc>
                          <a:spcPct val="100000"/>
                        </a:lnSpc>
                        <a:spcBef>
                          <a:spcPct val="200"/>
                        </a:spcBef>
                        <a:spcAft>
                          <a:spcPct val="0"/>
                        </a:spcAft>
                        <a:buFontTx/>
                        <a:buNone/>
                      </a:pPr>
                      <a:r>
                        <a:rPr lang="ko-KR" sz="800" kern="1200" cap="none" i="0" b="0" strike="noStrike">
                          <a:solidFill>
                            <a:srgbClr val="262626"/>
                          </a:solidFill>
                          <a:latin typeface="Malgun Gothic" charset="0"/>
                          <a:ea typeface="Malgun Gothic" charset="0"/>
                          <a:cs typeface="Malgun Gothic" charset="0"/>
                        </a:rPr>
                        <a:t>주소 변경(선택사항)</a:t>
                      </a:r>
                      <a:endParaRPr lang="ko-KR" altLang="en-US" sz="800" kern="1200" i="0" cap="none" b="0" strike="noStrike">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cap="none" i="0" b="0" strike="noStrike">
                          <a:solidFill>
                            <a:srgbClr val="262626"/>
                          </a:solidFill>
                          <a:latin typeface="Malgun Gothic" charset="0"/>
                          <a:ea typeface="Malgun Gothic" charset="0"/>
                          <a:cs typeface="Malgun Gothic" charset="0"/>
                        </a:rPr>
                        <a:t>6-1에 우편번호 입력</a:t>
                      </a:r>
                      <a:endParaRPr lang="ko-KR" altLang="en-US" sz="800" kern="1200" i="0" cap="none" b="0" strike="noStrike">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cap="none" i="0" b="0" strike="noStrike">
                          <a:solidFill>
                            <a:srgbClr val="262626"/>
                          </a:solidFill>
                          <a:latin typeface="Malgun Gothic" charset="0"/>
                          <a:ea typeface="Malgun Gothic" charset="0"/>
                          <a:cs typeface="Malgun Gothic" charset="0"/>
                        </a:rPr>
                        <a:t>6-3에 주소 입력</a:t>
                      </a:r>
                      <a:endParaRPr lang="ko-KR" altLang="en-US" sz="800" kern="1200" i="0" cap="none" b="0" strike="noStrike">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cap="none" i="0" b="0" strike="noStrike">
                          <a:solidFill>
                            <a:srgbClr val="262626"/>
                          </a:solidFill>
                          <a:latin typeface="Malgun Gothic" charset="0"/>
                          <a:ea typeface="Malgun Gothic" charset="0"/>
                          <a:cs typeface="Malgun Gothic" charset="0"/>
                        </a:rPr>
                        <a:t>6-4에 상세주소 입력</a:t>
                      </a:r>
                      <a:endParaRPr lang="ko-KR" altLang="en-US" sz="800" kern="1200" i="0" cap="none" b="0" strike="noStrike">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cap="none" i="0" b="0" strike="noStrike">
                          <a:solidFill>
                            <a:srgbClr val="262626"/>
                          </a:solidFill>
                          <a:latin typeface="Malgun Gothic" charset="0"/>
                          <a:ea typeface="Malgun Gothic" charset="0"/>
                          <a:cs typeface="Malgun Gothic" charset="0"/>
                        </a:rPr>
                        <a:t>- 6-2클릭 시 우편번호 조회 API 호출하여 우편번호 및 주소 까지의 데이터를 가져와 6-1, 6-3에 뿌려줌. 6-4는 수기입력 필수.</a:t>
                      </a:r>
                      <a:endParaRPr lang="ko-KR" altLang="en-US" sz="800" kern="1200">
                        <a:solidFill>
                          <a:srgbClr val="262626"/>
                        </a:solidFill>
                        <a:latin typeface="Malgun Gothic" charset="0"/>
                        <a:ea typeface="Malgun Gothic" charset="0"/>
                        <a:cs typeface="Malgun Gothic" charset="0"/>
                      </a:endParaRPr>
                    </a:p>
                  </a:txBody>
                  <a:tcPr marL="35560" marR="0" marT="45720" marB="45720" anchor="t">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r>
              <a:tr h="758190">
                <a:tc>
                  <a:txBody>
                    <a:bodyPr/>
                    <a:lstStyle/>
                    <a:p>
                      <a:pPr marL="0" indent="0" rtl="0" algn="ctr" latinLnBrk="0" lvl="1">
                        <a:lnSpc>
                          <a:spcPct val="100000"/>
                        </a:lnSpc>
                        <a:spcBef>
                          <a:spcPct val="0"/>
                        </a:spcBef>
                        <a:spcAft>
                          <a:spcPct val="0"/>
                        </a:spcAft>
                        <a:buFontTx/>
                        <a:buNone/>
                      </a:pPr>
                      <a:r>
                        <a:rPr lang="ko-KR" sz="800" kern="1200" cap="none" i="0" b="0" strike="noStrike">
                          <a:solidFill>
                            <a:srgbClr val="262626"/>
                          </a:solidFill>
                          <a:latin typeface="Malgun Gothic" charset="0"/>
                          <a:ea typeface="Malgun Gothic" charset="0"/>
                          <a:cs typeface="Malgun Gothic" charset="0"/>
                        </a:rPr>
                        <a:t>7</a:t>
                      </a:r>
                      <a:endParaRPr lang="ko-KR" altLang="en-US" sz="800" kern="1200" i="0" cap="none" b="0" strike="noStrike">
                        <a:solidFill>
                          <a:srgbClr val="262626"/>
                        </a:solidFill>
                        <a:latin typeface="Malgun Gothic" charset="0"/>
                        <a:ea typeface="Malgun Gothic" charset="0"/>
                        <a:cs typeface="Malgun Gothic" charset="0"/>
                      </a:endParaRPr>
                    </a:p>
                  </a:txBody>
                  <a:tcPr marL="0" marR="0" marT="45720" marB="4572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l" latinLnBrk="0" lvl="1">
                        <a:lnSpc>
                          <a:spcPct val="100000"/>
                        </a:lnSpc>
                        <a:spcBef>
                          <a:spcPct val="200"/>
                        </a:spcBef>
                        <a:spcAft>
                          <a:spcPct val="0"/>
                        </a:spcAft>
                        <a:buFontTx/>
                        <a:buNone/>
                      </a:pPr>
                      <a:r>
                        <a:rPr lang="ko-KR" sz="800" kern="1200" cap="none" i="0" b="0" strike="noStrike">
                          <a:solidFill>
                            <a:srgbClr val="262626"/>
                          </a:solidFill>
                          <a:latin typeface="Malgun Gothic" charset="0"/>
                          <a:ea typeface="Malgun Gothic" charset="0"/>
                          <a:cs typeface="Malgun Gothic" charset="0"/>
                        </a:rPr>
                        <a:t>휴대폰 번호(선택사항)</a:t>
                      </a:r>
                      <a:endParaRPr lang="ko-KR" altLang="en-US" sz="800" kern="1200" i="0" cap="none" b="0" strike="noStrike">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cap="none" i="0" b="0" strike="noStrike">
                          <a:solidFill>
                            <a:srgbClr val="262626"/>
                          </a:solidFill>
                          <a:latin typeface="Malgun Gothic" charset="0"/>
                          <a:ea typeface="Malgun Gothic" charset="0"/>
                          <a:cs typeface="Malgun Gothic" charset="0"/>
                        </a:rPr>
                        <a:t>default는 DB에서 가져온 고객의 휴대폰번호를 value에 뿌려줌.</a:t>
                      </a:r>
                      <a:endParaRPr lang="ko-KR" altLang="en-US" sz="800" kern="1200" i="0" cap="none" b="0" strike="noStrike">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cap="none" i="0" b="0" strike="noStrike">
                          <a:solidFill>
                            <a:srgbClr val="262626"/>
                          </a:solidFill>
                          <a:latin typeface="Malgun Gothic" charset="0"/>
                          <a:ea typeface="Malgun Gothic" charset="0"/>
                          <a:cs typeface="Malgun Gothic" charset="0"/>
                        </a:rPr>
                        <a:t>7-1에 휴대폰번호 입력하여 submit버튼 클릭 시 바뀐 데이터로 저장됨. 휴대폰 인증이 없음.</a:t>
                      </a:r>
                      <a:endParaRPr lang="ko-KR" altLang="en-US" sz="800" kern="1200">
                        <a:solidFill>
                          <a:srgbClr val="262626"/>
                        </a:solidFill>
                        <a:latin typeface="Malgun Gothic" charset="0"/>
                        <a:ea typeface="Malgun Gothic" charset="0"/>
                        <a:cs typeface="Malgun Gothic" charset="0"/>
                      </a:endParaRPr>
                    </a:p>
                  </a:txBody>
                  <a:tcPr marL="35560" marR="0" marT="45720" marB="45720" anchor="t">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r>
              <a:tr h="486410">
                <a:tc>
                  <a:txBody>
                    <a:bodyPr/>
                    <a:lstStyle/>
                    <a:p>
                      <a:pPr marL="0" indent="0" rtl="0" algn="ctr" latinLnBrk="0" lvl="1">
                        <a:lnSpc>
                          <a:spcPct val="100000"/>
                        </a:lnSpc>
                        <a:spcBef>
                          <a:spcPct val="0"/>
                        </a:spcBef>
                        <a:spcAft>
                          <a:spcPct val="0"/>
                        </a:spcAft>
                        <a:buFontTx/>
                        <a:buNone/>
                      </a:pPr>
                      <a:r>
                        <a:rPr lang="ko-KR" sz="800" kern="1200" cap="none" i="0" b="0" strike="noStrike">
                          <a:solidFill>
                            <a:srgbClr val="262626"/>
                          </a:solidFill>
                          <a:latin typeface="Malgun Gothic" charset="0"/>
                          <a:ea typeface="Malgun Gothic" charset="0"/>
                          <a:cs typeface="Malgun Gothic" charset="0"/>
                        </a:rPr>
                        <a:t>8</a:t>
                      </a:r>
                      <a:endParaRPr lang="ko-KR" altLang="en-US" sz="800" kern="1200">
                        <a:solidFill>
                          <a:srgbClr val="262626"/>
                        </a:solidFill>
                        <a:latin typeface="Malgun Gothic" charset="0"/>
                        <a:ea typeface="Malgun Gothic" charset="0"/>
                        <a:cs typeface="Malgun Gothic" charset="0"/>
                      </a:endParaRPr>
                    </a:p>
                  </a:txBody>
                  <a:tcPr marL="0" marR="0" marT="45720" marB="4572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solidFill>
                      <a:schemeClr val="lt1"/>
                    </a:solidFill>
                  </a:tcPr>
                </a:tc>
                <a:tc>
                  <a:txBody>
                    <a:bodyPr/>
                    <a:lstStyle/>
                    <a:p>
                      <a:pPr marL="0" indent="0" rtl="0" algn="l" latinLnBrk="0" lvl="1">
                        <a:lnSpc>
                          <a:spcPct val="100000"/>
                        </a:lnSpc>
                        <a:spcBef>
                          <a:spcPct val="200"/>
                        </a:spcBef>
                        <a:spcAft>
                          <a:spcPct val="0"/>
                        </a:spcAft>
                        <a:buFontTx/>
                        <a:buNone/>
                      </a:pPr>
                      <a:r>
                        <a:rPr lang="ko-KR" sz="800" kern="1200" cap="none" i="0" b="0" strike="noStrike">
                          <a:solidFill>
                            <a:srgbClr val="262626"/>
                          </a:solidFill>
                          <a:latin typeface="Malgun Gothic" charset="0"/>
                          <a:ea typeface="Malgun Gothic" charset="0"/>
                          <a:cs typeface="Malgun Gothic" charset="0"/>
                        </a:rPr>
                        <a:t>저장 버튼</a:t>
                      </a:r>
                      <a:endParaRPr lang="ko-KR" altLang="en-US" sz="800" kern="1200" i="0" cap="none" b="0" strike="noStrike">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cap="none" i="0" b="0" strike="noStrike">
                          <a:solidFill>
                            <a:srgbClr val="262626"/>
                          </a:solidFill>
                          <a:latin typeface="Malgun Gothic" charset="0"/>
                          <a:ea typeface="Malgun Gothic" charset="0"/>
                          <a:cs typeface="Malgun Gothic" charset="0"/>
                        </a:rPr>
                        <a:t>클릭 시 submit 후 완료 팝업 띄어줌. (로그인 화면 이동버튼 넣어주기.)</a:t>
                      </a:r>
                      <a:endParaRPr lang="ko-KR" altLang="en-US" sz="800" kern="1200">
                        <a:solidFill>
                          <a:srgbClr val="262626"/>
                        </a:solidFill>
                        <a:latin typeface="Malgun Gothic" charset="0"/>
                        <a:ea typeface="Malgun Gothic" charset="0"/>
                        <a:cs typeface="Malgun Gothic" charset="0"/>
                      </a:endParaRPr>
                    </a:p>
                  </a:txBody>
                  <a:tcPr marL="35560" marR="0" marT="45720" marB="45720" anchor="t">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solidFill>
                      <a:schemeClr val="lt1"/>
                    </a:solidFill>
                  </a:tcPr>
                </a:tc>
              </a:tr>
              <a:tr h="635000">
                <a:tc>
                  <a:txBody>
                    <a:bodyPr/>
                    <a:lstStyle/>
                    <a:p>
                      <a:pPr marL="0" indent="0" rtl="0" algn="ctr" latinLnBrk="0" lvl="1">
                        <a:lnSpc>
                          <a:spcPct val="100000"/>
                        </a:lnSpc>
                        <a:spcBef>
                          <a:spcPct val="0"/>
                        </a:spcBef>
                        <a:spcAft>
                          <a:spcPct val="0"/>
                        </a:spcAft>
                        <a:buFontTx/>
                        <a:buNone/>
                      </a:pPr>
                      <a:r>
                        <a:rPr lang="ko-KR" sz="800" kern="1200" cap="none" i="0" b="0" strike="noStrike">
                          <a:solidFill>
                            <a:srgbClr val="262626"/>
                          </a:solidFill>
                          <a:latin typeface="Malgun Gothic" charset="0"/>
                          <a:ea typeface="Malgun Gothic" charset="0"/>
                          <a:cs typeface="Malgun Gothic" charset="0"/>
                        </a:rPr>
                        <a:t>9</a:t>
                      </a:r>
                      <a:endParaRPr lang="ko-KR" altLang="en-US" sz="800" kern="1200" i="0" cap="none" b="0" strike="noStrike">
                        <a:solidFill>
                          <a:srgbClr val="262626"/>
                        </a:solidFill>
                        <a:latin typeface="Malgun Gothic" charset="0"/>
                        <a:ea typeface="Malgun Gothic" charset="0"/>
                        <a:cs typeface="Malgun Gothic" charset="0"/>
                      </a:endParaRPr>
                    </a:p>
                  </a:txBody>
                  <a:tcPr marL="0" marR="0" marT="45720" marB="4572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solidFill>
                      <a:schemeClr val="lt1"/>
                    </a:solidFill>
                  </a:tcPr>
                </a:tc>
                <a:tc>
                  <a:txBody>
                    <a:bodyPr/>
                    <a:lstStyle/>
                    <a:p>
                      <a:pPr marL="0" indent="0" rtl="0" algn="l" latinLnBrk="0" lvl="1">
                        <a:lnSpc>
                          <a:spcPct val="100000"/>
                        </a:lnSpc>
                        <a:spcBef>
                          <a:spcPct val="200"/>
                        </a:spcBef>
                        <a:spcAft>
                          <a:spcPct val="0"/>
                        </a:spcAft>
                        <a:buFontTx/>
                        <a:buNone/>
                      </a:pPr>
                      <a:r>
                        <a:rPr lang="ko-KR" sz="800" kern="1200" cap="none" i="0" b="0" strike="noStrike">
                          <a:solidFill>
                            <a:srgbClr val="262626"/>
                          </a:solidFill>
                          <a:latin typeface="Malgun Gothic" charset="0"/>
                          <a:ea typeface="Malgun Gothic" charset="0"/>
                          <a:cs typeface="Malgun Gothic" charset="0"/>
                        </a:rPr>
                        <a:t>다시쓰기 버튼</a:t>
                      </a:r>
                      <a:endParaRPr lang="ko-KR" altLang="en-US" sz="800" kern="1200" i="0" cap="none" b="0" strike="noStrike">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cap="none" i="0" b="0" strike="noStrike">
                          <a:solidFill>
                            <a:srgbClr val="262626"/>
                          </a:solidFill>
                          <a:latin typeface="Malgun Gothic" charset="0"/>
                          <a:ea typeface="Malgun Gothic" charset="0"/>
                          <a:cs typeface="Malgun Gothic" charset="0"/>
                        </a:rPr>
                        <a:t>클릭 시 </a:t>
                      </a:r>
                      <a:r>
                        <a:rPr lang="ko-KR" sz="800" kern="1200" i="0" b="0">
                          <a:solidFill>
                            <a:srgbClr val="262626"/>
                          </a:solidFill>
                          <a:latin typeface="Malgun Gothic" charset="0"/>
                          <a:ea typeface="Malgun Gothic" charset="0"/>
                          <a:cs typeface="Malgun Gothic" charset="0"/>
                        </a:rPr>
                        <a:t>작성중인 </a:t>
                      </a:r>
                      <a:r>
                        <a:rPr lang="ko-KR" sz="800" kern="1200" i="0" b="0">
                          <a:solidFill>
                            <a:srgbClr val="262626"/>
                          </a:solidFill>
                          <a:latin typeface="Malgun Gothic" charset="0"/>
                          <a:ea typeface="Malgun Gothic" charset="0"/>
                          <a:cs typeface="Malgun Gothic" charset="0"/>
                        </a:rPr>
                        <a:t>내용</a:t>
                      </a:r>
                      <a:r>
                        <a:rPr lang="ko-KR" sz="800" kern="1200" i="0" b="0">
                          <a:solidFill>
                            <a:srgbClr val="262626"/>
                          </a:solidFill>
                          <a:latin typeface="Malgun Gothic" charset="0"/>
                          <a:ea typeface="Malgun Gothic" charset="0"/>
                          <a:cs typeface="Malgun Gothic" charset="0"/>
                        </a:rPr>
                        <a:t> EXIT 경고 알림</a:t>
                      </a:r>
                      <a:r>
                        <a:rPr lang="ko-KR" sz="800" kern="1200" i="0" b="0">
                          <a:solidFill>
                            <a:srgbClr val="262626"/>
                          </a:solidFill>
                          <a:latin typeface="Malgun Gothic" charset="0"/>
                          <a:ea typeface="Malgun Gothic" charset="0"/>
                          <a:cs typeface="Malgun Gothic" charset="0"/>
                        </a:rPr>
                        <a:t> 호출함.</a:t>
                      </a:r>
                      <a:endParaRPr lang="ko-KR" altLang="en-US" sz="800" kern="1200" i="0" b="0">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i="0" b="0">
                          <a:solidFill>
                            <a:srgbClr val="262626"/>
                          </a:solidFill>
                          <a:latin typeface="Malgun Gothic" charset="0"/>
                          <a:ea typeface="Malgun Gothic" charset="0"/>
                          <a:cs typeface="Malgun Gothic" charset="0"/>
                        </a:rPr>
                        <a:t>이후 작성중인 내용 다시쓰게 되면 Default value로 다시 세팅.</a:t>
                      </a:r>
                      <a:endParaRPr lang="ko-KR" altLang="en-US" sz="800" kern="1200" i="0" cap="none" b="0" strike="noStrike">
                        <a:solidFill>
                          <a:srgbClr val="262626"/>
                        </a:solidFill>
                        <a:latin typeface="Malgun Gothic" charset="0"/>
                        <a:ea typeface="Malgun Gothic" charset="0"/>
                        <a:cs typeface="Malgun Gothic" charset="0"/>
                      </a:endParaRPr>
                    </a:p>
                  </a:txBody>
                  <a:tcPr marL="35560" marR="0" marT="45720" marB="45720" anchor="t">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solidFill>
                      <a:schemeClr val="lt1"/>
                    </a:solidFill>
                  </a:tcPr>
                </a:tc>
              </a:tr>
            </a:tbl>
          </a:graphicData>
        </a:graphic>
      </p:graphicFrame>
      <p:sp>
        <p:nvSpPr>
          <p:cNvPr id="1992" name="Rect 0"/>
          <p:cNvSpPr>
            <a:spLocks/>
          </p:cNvSpPr>
          <p:nvPr/>
        </p:nvSpPr>
        <p:spPr>
          <a:xfrm rot="0">
            <a:off x="4413250" y="95250"/>
            <a:ext cx="2736850" cy="216535"/>
          </a:xfrm>
          <a:prstGeom prst="rect"/>
          <a:noFill/>
          <a:ln w="0">
            <a:noFill/>
            <a:prstDash/>
          </a:ln>
        </p:spPr>
        <p:txBody>
          <a:bodyPr wrap="square" lIns="91440" tIns="45720" rIns="91440" bIns="45720" numCol="1" vert="horz" anchor="ctr">
            <a:noAutofit/>
          </a:bodyPr>
          <a:lstStyle/>
          <a:p>
            <a:pPr marL="0" indent="0" rtl="0" algn="l" latinLnBrk="0">
              <a:spcBef>
                <a:spcPts val="0"/>
              </a:spcBef>
              <a:spcAft>
                <a:spcPts val="0"/>
              </a:spcAft>
              <a:buFontTx/>
              <a:buNone/>
            </a:pPr>
            <a:r>
              <a:rPr lang="ko-KR" sz="800">
                <a:solidFill>
                  <a:schemeClr val="dk1"/>
                </a:solidFill>
                <a:latin typeface="Malgun Gothic" charset="0"/>
                <a:ea typeface="Malgun Gothic" charset="0"/>
                <a:cs typeface="Malgun Gothic" charset="0"/>
              </a:rPr>
              <a:t>회원가입 (비 로그인)</a:t>
            </a:r>
            <a:endParaRPr lang="ko-KR" altLang="en-US" sz="800">
              <a:solidFill>
                <a:schemeClr val="dk1"/>
              </a:solidFill>
              <a:latin typeface="Malgun Gothic" charset="0"/>
              <a:ea typeface="Malgun Gothic" charset="0"/>
              <a:cs typeface="Malgun Gothic" charset="0"/>
            </a:endParaRPr>
          </a:p>
        </p:txBody>
      </p:sp>
      <p:sp>
        <p:nvSpPr>
          <p:cNvPr id="1993" name="Rect 0"/>
          <p:cNvSpPr>
            <a:spLocks/>
          </p:cNvSpPr>
          <p:nvPr/>
        </p:nvSpPr>
        <p:spPr>
          <a:xfrm rot="0">
            <a:off x="956310" y="324485"/>
            <a:ext cx="2736850" cy="216535"/>
          </a:xfrm>
          <a:prstGeom prst="rect"/>
          <a:noFill/>
          <a:ln w="0">
            <a:noFill/>
            <a:prstDash/>
          </a:ln>
        </p:spPr>
        <p:txBody>
          <a:bodyPr wrap="square" lIns="91440" tIns="71755" rIns="91440" bIns="71755" numCol="1" vert="horz" anchor="ctr">
            <a:noAutofit/>
          </a:bodyPr>
          <a:lstStyle/>
          <a:p>
            <a:pPr marL="0" indent="0" rtl="0" algn="l" latinLnBrk="0">
              <a:spcBef>
                <a:spcPts val="0"/>
              </a:spcBef>
              <a:spcAft>
                <a:spcPts val="0"/>
              </a:spcAft>
              <a:buFontTx/>
              <a:buNone/>
            </a:pPr>
            <a:r>
              <a:rPr lang="ko-KR" sz="800">
                <a:solidFill>
                  <a:schemeClr val="dk1"/>
                </a:solidFill>
                <a:latin typeface="Malgun Gothic" charset="0"/>
                <a:ea typeface="Malgun Gothic" charset="0"/>
                <a:cs typeface="Malgun Gothic" charset="0"/>
              </a:rPr>
              <a:t>회원가입 화면</a:t>
            </a:r>
            <a:endParaRPr lang="ko-KR" altLang="en-US" sz="800">
              <a:solidFill>
                <a:schemeClr val="dk1"/>
              </a:solidFill>
              <a:latin typeface="Malgun Gothic" charset="0"/>
              <a:ea typeface="Malgun Gothic" charset="0"/>
              <a:cs typeface="Malgun Gothic" charset="0"/>
            </a:endParaRPr>
          </a:p>
        </p:txBody>
      </p:sp>
      <p:sp>
        <p:nvSpPr>
          <p:cNvPr id="1994" name="Rect 0"/>
          <p:cNvSpPr>
            <a:spLocks/>
          </p:cNvSpPr>
          <p:nvPr/>
        </p:nvSpPr>
        <p:spPr>
          <a:xfrm rot="0">
            <a:off x="956310" y="95250"/>
            <a:ext cx="2736850" cy="216535"/>
          </a:xfrm>
          <a:prstGeom prst="rect"/>
          <a:noFill/>
          <a:ln w="0">
            <a:noFill/>
            <a:prstDash/>
          </a:ln>
        </p:spPr>
        <p:txBody>
          <a:bodyPr wrap="square" lIns="91440" tIns="45720" rIns="91440" bIns="45720" numCol="1" vert="horz" anchor="ctr">
            <a:noAutofit/>
          </a:bodyPr>
          <a:lstStyle/>
          <a:p>
            <a:pPr marL="0" indent="0" rtl="0" algn="l" latinLnBrk="0">
              <a:spcBef>
                <a:spcPts val="0"/>
              </a:spcBef>
              <a:spcAft>
                <a:spcPts val="0"/>
              </a:spcAft>
              <a:buFontTx/>
              <a:buNone/>
            </a:pPr>
            <a:r>
              <a:rPr lang="ko-KR" sz="800">
                <a:solidFill>
                  <a:schemeClr val="dk1"/>
                </a:solidFill>
                <a:latin typeface="Malgun Gothic" charset="0"/>
                <a:ea typeface="Malgun Gothic" charset="0"/>
                <a:cs typeface="Malgun Gothic" charset="0"/>
              </a:rPr>
              <a:t>web_02</a:t>
            </a:r>
            <a:endParaRPr lang="ko-KR" altLang="en-US" sz="800">
              <a:solidFill>
                <a:schemeClr val="dk1"/>
              </a:solidFill>
              <a:latin typeface="Malgun Gothic" charset="0"/>
              <a:ea typeface="Malgun Gothic" charset="0"/>
              <a:cs typeface="Malgun Gothic" charset="0"/>
            </a:endParaRPr>
          </a:p>
        </p:txBody>
      </p:sp>
      <p:sp>
        <p:nvSpPr>
          <p:cNvPr id="1995" name="도형 296"/>
          <p:cNvSpPr>
            <a:spLocks/>
          </p:cNvSpPr>
          <p:nvPr/>
        </p:nvSpPr>
        <p:spPr>
          <a:xfrm rot="0">
            <a:off x="522605" y="970915"/>
            <a:ext cx="6159500" cy="5272405"/>
          </a:xfrm>
          <a:prstGeom prst="rect"/>
          <a:solidFill>
            <a:srgbClr val="262626"/>
          </a:solidFill>
          <a:ln w="9525" cap="flat" cmpd="sng">
            <a:solidFill>
              <a:srgbClr val="7F7F7F">
                <a:alpha val="100000"/>
              </a:srgbClr>
            </a:solidFill>
            <a:prstDash val="solid"/>
            <a:miter lim="800000"/>
          </a:ln>
        </p:spPr>
        <p:txBody>
          <a:bodyPr wrap="square" lIns="0" tIns="45720" rIns="0" bIns="45720" numCol="1" vert="horz" anchor="ctr">
            <a:noAutofit/>
          </a:bodyPr>
          <a:lstStyle/>
          <a:p>
            <a:pPr marL="0" indent="0" rtl="0" algn="l" latinLnBrk="0">
              <a:spcBef>
                <a:spcPts val="0"/>
              </a:spcBef>
              <a:spcAft>
                <a:spcPts val="0"/>
              </a:spcAft>
              <a:buFontTx/>
              <a:buNone/>
            </a:pPr>
            <a:endParaRPr lang="ko-KR" altLang="en-US"/>
          </a:p>
        </p:txBody>
      </p:sp>
      <p:cxnSp>
        <p:nvCxnSpPr>
          <p:cNvPr id="1996" name="도형 297"/>
          <p:cNvCxnSpPr/>
          <p:nvPr/>
        </p:nvCxnSpPr>
        <p:spPr>
          <a:xfrm rot="0" flipH="1">
            <a:off x="960755" y="1802765"/>
            <a:ext cx="2918460" cy="635"/>
          </a:xfrm>
          <a:prstGeom prst="line"/>
          <a:ln w="9525" cap="flat" cmpd="sng">
            <a:solidFill>
              <a:schemeClr val="bg1">
                <a:lumMod val="75000"/>
                <a:lumOff val="0"/>
                <a:alpha val="10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97" name="텍스트 상자 298"/>
          <p:cNvSpPr txBox="1">
            <a:spLocks/>
          </p:cNvSpPr>
          <p:nvPr/>
        </p:nvSpPr>
        <p:spPr>
          <a:xfrm rot="0">
            <a:off x="848360" y="1564640"/>
            <a:ext cx="2663825" cy="215265"/>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800" b="1">
                <a:solidFill>
                  <a:schemeClr val="lt1"/>
                </a:solidFill>
                <a:latin typeface="Malgun Gothic" charset="0"/>
                <a:ea typeface="Malgun Gothic" charset="0"/>
                <a:cs typeface="Malgun Gothic" charset="0"/>
              </a:rPr>
              <a:t>회원</a:t>
            </a:r>
            <a:r>
              <a:rPr lang="ko-KR" sz="800" b="1">
                <a:solidFill>
                  <a:schemeClr val="lt1"/>
                </a:solidFill>
                <a:latin typeface="Malgun Gothic" charset="0"/>
                <a:ea typeface="Malgun Gothic" charset="0"/>
                <a:cs typeface="Malgun Gothic" charset="0"/>
              </a:rPr>
              <a:t> </a:t>
            </a:r>
            <a:r>
              <a:rPr lang="ko-KR" sz="800" b="1">
                <a:solidFill>
                  <a:schemeClr val="lt1"/>
                </a:solidFill>
                <a:latin typeface="Malgun Gothic" charset="0"/>
                <a:ea typeface="Malgun Gothic" charset="0"/>
                <a:cs typeface="Malgun Gothic" charset="0"/>
              </a:rPr>
              <a:t>아이디</a:t>
            </a:r>
            <a:r>
              <a:rPr lang="ko-KR" sz="700" b="1">
                <a:solidFill>
                  <a:schemeClr val="lt1"/>
                </a:solidFill>
                <a:latin typeface="Malgun Gothic" charset="0"/>
                <a:ea typeface="Malgun Gothic" charset="0"/>
                <a:cs typeface="Malgun Gothic" charset="0"/>
              </a:rPr>
              <a:t>  </a:t>
            </a:r>
            <a:endParaRPr lang="ko-KR" altLang="en-US" sz="700" b="1">
              <a:solidFill>
                <a:schemeClr val="lt1"/>
              </a:solidFill>
              <a:latin typeface="Malgun Gothic" charset="0"/>
              <a:ea typeface="Malgun Gothic" charset="0"/>
              <a:cs typeface="Malgun Gothic" charset="0"/>
            </a:endParaRPr>
          </a:p>
        </p:txBody>
      </p:sp>
      <p:sp>
        <p:nvSpPr>
          <p:cNvPr id="1998" name="도형 299"/>
          <p:cNvSpPr>
            <a:spLocks/>
          </p:cNvSpPr>
          <p:nvPr/>
        </p:nvSpPr>
        <p:spPr>
          <a:xfrm rot="0">
            <a:off x="522605" y="5776595"/>
            <a:ext cx="6157595" cy="533400"/>
          </a:xfrm>
          <a:prstGeom prst="rect"/>
          <a:solidFill>
            <a:srgbClr val="3F3F3F"/>
          </a:solidFill>
          <a:ln w="9525" cap="flat" cmpd="sng">
            <a:solidFill>
              <a:srgbClr val="7F7F7F">
                <a:alpha val="100000"/>
              </a:srgbClr>
            </a:solidFill>
            <a:prstDash val="solid"/>
            <a:miter lim="800000"/>
          </a:ln>
        </p:spPr>
        <p:txBody>
          <a:bodyPr wrap="square" lIns="0" tIns="45720" rIns="0" bIns="45720" numCol="1" vert="horz" anchor="ctr">
            <a:noAutofit/>
          </a:bodyPr>
          <a:lstStyle/>
          <a:p>
            <a:pPr marL="0" indent="0" rtl="0" algn="ctr" latinLnBrk="0">
              <a:spcBef>
                <a:spcPts val="0"/>
              </a:spcBef>
              <a:spcAft>
                <a:spcPts val="0"/>
              </a:spcAft>
              <a:buFontTx/>
              <a:buNone/>
            </a:pPr>
            <a:endParaRPr lang="ko-KR" altLang="en-US"/>
          </a:p>
        </p:txBody>
      </p:sp>
      <p:sp>
        <p:nvSpPr>
          <p:cNvPr id="1999" name="텍스트 상자 300"/>
          <p:cNvSpPr txBox="1">
            <a:spLocks/>
          </p:cNvSpPr>
          <p:nvPr/>
        </p:nvSpPr>
        <p:spPr>
          <a:xfrm rot="0">
            <a:off x="604520" y="5808980"/>
            <a:ext cx="5777865" cy="200660"/>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700">
                <a:solidFill>
                  <a:srgbClr val="F2F2F2"/>
                </a:solidFill>
                <a:latin typeface="Malgun Gothic" charset="0"/>
                <a:ea typeface="Malgun Gothic" charset="0"/>
                <a:cs typeface="Malgun Gothic" charset="0"/>
              </a:rPr>
              <a:t>회사소개</a:t>
            </a:r>
            <a:endParaRPr lang="ko-KR" altLang="en-US" sz="700">
              <a:solidFill>
                <a:srgbClr val="F2F2F2"/>
              </a:solidFill>
              <a:latin typeface="Malgun Gothic" charset="0"/>
              <a:ea typeface="Malgun Gothic" charset="0"/>
              <a:cs typeface="Malgun Gothic" charset="0"/>
            </a:endParaRPr>
          </a:p>
        </p:txBody>
      </p:sp>
      <p:sp>
        <p:nvSpPr>
          <p:cNvPr id="2000" name="텍스트 상자 301"/>
          <p:cNvSpPr txBox="1">
            <a:spLocks/>
          </p:cNvSpPr>
          <p:nvPr/>
        </p:nvSpPr>
        <p:spPr>
          <a:xfrm rot="0">
            <a:off x="563880" y="6042660"/>
            <a:ext cx="5777865" cy="200660"/>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700">
                <a:solidFill>
                  <a:srgbClr val="F2F2F2"/>
                </a:solidFill>
                <a:latin typeface="Malgun Gothic" charset="0"/>
                <a:ea typeface="Malgun Gothic" charset="0"/>
                <a:cs typeface="Malgun Gothic" charset="0"/>
              </a:rPr>
              <a:t>이용약관        개인정보처리방침  스토어 환불 정책</a:t>
            </a:r>
            <a:endParaRPr lang="ko-KR" altLang="en-US" sz="700">
              <a:solidFill>
                <a:srgbClr val="F2F2F2"/>
              </a:solidFill>
              <a:latin typeface="Malgun Gothic" charset="0"/>
              <a:ea typeface="Malgun Gothic" charset="0"/>
              <a:cs typeface="Malgun Gothic" charset="0"/>
            </a:endParaRPr>
          </a:p>
        </p:txBody>
      </p:sp>
      <p:sp>
        <p:nvSpPr>
          <p:cNvPr id="2001" name="텍스트 상자 302"/>
          <p:cNvSpPr txBox="1">
            <a:spLocks/>
          </p:cNvSpPr>
          <p:nvPr/>
        </p:nvSpPr>
        <p:spPr>
          <a:xfrm rot="0">
            <a:off x="860425" y="1824990"/>
            <a:ext cx="2094230" cy="215265"/>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800" b="1">
                <a:solidFill>
                  <a:schemeClr val="lt1"/>
                </a:solidFill>
                <a:latin typeface="Malgun Gothic" charset="0"/>
                <a:ea typeface="Malgun Gothic" charset="0"/>
                <a:cs typeface="Malgun Gothic" charset="0"/>
              </a:rPr>
              <a:t>성명</a:t>
            </a:r>
            <a:r>
              <a:rPr lang="ko-KR" sz="700" b="1">
                <a:solidFill>
                  <a:schemeClr val="lt1"/>
                </a:solidFill>
                <a:latin typeface="Malgun Gothic" charset="0"/>
                <a:ea typeface="Malgun Gothic" charset="0"/>
                <a:cs typeface="Malgun Gothic" charset="0"/>
              </a:rPr>
              <a:t>      </a:t>
            </a:r>
            <a:endParaRPr lang="ko-KR" altLang="en-US" sz="700" b="1">
              <a:solidFill>
                <a:schemeClr val="lt1"/>
              </a:solidFill>
              <a:latin typeface="Malgun Gothic" charset="0"/>
              <a:ea typeface="Malgun Gothic" charset="0"/>
              <a:cs typeface="Malgun Gothic" charset="0"/>
            </a:endParaRPr>
          </a:p>
        </p:txBody>
      </p:sp>
      <p:sp>
        <p:nvSpPr>
          <p:cNvPr id="2002" name="텍스트 상자 303"/>
          <p:cNvSpPr txBox="1">
            <a:spLocks/>
          </p:cNvSpPr>
          <p:nvPr/>
        </p:nvSpPr>
        <p:spPr>
          <a:xfrm rot="0">
            <a:off x="848360" y="4014470"/>
            <a:ext cx="1397000" cy="323215"/>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800" b="1">
                <a:solidFill>
                  <a:schemeClr val="lt1"/>
                </a:solidFill>
                <a:latin typeface="Malgun Gothic" charset="0"/>
                <a:ea typeface="Malgun Gothic" charset="0"/>
                <a:cs typeface="Malgun Gothic" charset="0"/>
              </a:rPr>
              <a:t>주소</a:t>
            </a:r>
            <a:endParaRPr lang="ko-KR" altLang="en-US" sz="800" b="1">
              <a:solidFill>
                <a:schemeClr val="lt1"/>
              </a:solidFill>
              <a:latin typeface="Malgun Gothic" charset="0"/>
              <a:ea typeface="Malgun Gothic" charset="0"/>
              <a:cs typeface="Malgun Gothic" charset="0"/>
            </a:endParaRPr>
          </a:p>
          <a:p>
            <a:pPr marL="0" indent="0" rtl="0" algn="l" latinLnBrk="0">
              <a:spcBef>
                <a:spcPts val="0"/>
              </a:spcBef>
              <a:spcAft>
                <a:spcPts val="0"/>
              </a:spcAft>
              <a:buFontTx/>
              <a:buNone/>
            </a:pPr>
            <a:endParaRPr lang="ko-KR" altLang="en-US" sz="700" b="1">
              <a:solidFill>
                <a:schemeClr val="lt1"/>
              </a:solidFill>
              <a:latin typeface="Malgun Gothic" charset="0"/>
              <a:ea typeface="Malgun Gothic" charset="0"/>
              <a:cs typeface="Malgun Gothic" charset="0"/>
            </a:endParaRPr>
          </a:p>
        </p:txBody>
      </p:sp>
      <p:sp>
        <p:nvSpPr>
          <p:cNvPr id="2003" name="도형 304"/>
          <p:cNvSpPr>
            <a:spLocks/>
          </p:cNvSpPr>
          <p:nvPr/>
        </p:nvSpPr>
        <p:spPr>
          <a:xfrm rot="0">
            <a:off x="2343150" y="4283710"/>
            <a:ext cx="814705" cy="138430"/>
          </a:xfrm>
          <a:prstGeom prst="roundRect">
            <a:avLst>
              <a:gd name="adj" fmla="val 16667"/>
            </a:avLst>
          </a:prstGeom>
          <a:noFill/>
          <a:ln w="9525" cap="flat" cmpd="sng">
            <a:solidFill>
              <a:srgbClr val="7F7F7F">
                <a:alpha val="100000"/>
              </a:srgbClr>
            </a:solidFill>
            <a:prstDash val="solid"/>
            <a:miter lim="800000"/>
          </a:ln>
        </p:spPr>
        <p:txBody>
          <a:bodyPr wrap="square" lIns="0" tIns="45720" rIns="0" bIns="45720" numCol="1" vert="horz" anchor="ctr">
            <a:noAutofit/>
          </a:bodyPr>
          <a:lstStyle/>
          <a:p>
            <a:pPr marL="0" indent="0" rtl="0" algn="ctr" latinLnBrk="0">
              <a:spcBef>
                <a:spcPts val="0"/>
              </a:spcBef>
              <a:spcAft>
                <a:spcPts val="0"/>
              </a:spcAft>
              <a:buFontTx/>
              <a:buNone/>
            </a:pPr>
            <a:r>
              <a:rPr lang="ko-KR" sz="900">
                <a:solidFill>
                  <a:srgbClr val="A5A5A5"/>
                </a:solidFill>
                <a:latin typeface="Malgun Gothic" charset="0"/>
                <a:ea typeface="Malgun Gothic" charset="0"/>
                <a:cs typeface="Malgun Gothic" charset="0"/>
              </a:rPr>
              <a:t>우편번호 검색</a:t>
            </a:r>
            <a:endParaRPr lang="ko-KR" altLang="en-US" sz="900">
              <a:solidFill>
                <a:srgbClr val="A5A5A5"/>
              </a:solidFill>
              <a:latin typeface="Malgun Gothic" charset="0"/>
              <a:ea typeface="Malgun Gothic" charset="0"/>
              <a:cs typeface="Malgun Gothic" charset="0"/>
            </a:endParaRPr>
          </a:p>
        </p:txBody>
      </p:sp>
      <p:sp>
        <p:nvSpPr>
          <p:cNvPr id="2004" name="텍스트 상자 305"/>
          <p:cNvSpPr txBox="1">
            <a:spLocks/>
          </p:cNvSpPr>
          <p:nvPr/>
        </p:nvSpPr>
        <p:spPr>
          <a:xfrm rot="0">
            <a:off x="848360" y="5173345"/>
            <a:ext cx="1397000" cy="215900"/>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800" b="1">
                <a:solidFill>
                  <a:schemeClr val="lt1"/>
                </a:solidFill>
                <a:latin typeface="Malgun Gothic" charset="0"/>
                <a:ea typeface="Malgun Gothic" charset="0"/>
                <a:cs typeface="Malgun Gothic" charset="0"/>
              </a:rPr>
              <a:t>휴대폰번호</a:t>
            </a:r>
            <a:endParaRPr lang="ko-KR" altLang="en-US" sz="800" b="1">
              <a:solidFill>
                <a:schemeClr val="lt1"/>
              </a:solidFill>
              <a:latin typeface="Malgun Gothic" charset="0"/>
              <a:ea typeface="Malgun Gothic" charset="0"/>
              <a:cs typeface="Malgun Gothic" charset="0"/>
            </a:endParaRPr>
          </a:p>
        </p:txBody>
      </p:sp>
      <p:sp>
        <p:nvSpPr>
          <p:cNvPr id="2005" name="텍스트 상자 306"/>
          <p:cNvSpPr txBox="1">
            <a:spLocks/>
          </p:cNvSpPr>
          <p:nvPr/>
        </p:nvSpPr>
        <p:spPr>
          <a:xfrm rot="0">
            <a:off x="648335" y="1268730"/>
            <a:ext cx="1797050" cy="260985"/>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1100">
                <a:solidFill>
                  <a:schemeClr val="lt1"/>
                </a:solidFill>
                <a:latin typeface="Malgun Gothic" charset="0"/>
                <a:ea typeface="Malgun Gothic" charset="0"/>
                <a:cs typeface="Malgun Gothic" charset="0"/>
              </a:rPr>
              <a:t>회원 </a:t>
            </a:r>
            <a:r>
              <a:rPr lang="ko-KR" sz="1100">
                <a:solidFill>
                  <a:schemeClr val="lt1"/>
                </a:solidFill>
                <a:latin typeface="Malgun Gothic" charset="0"/>
                <a:ea typeface="Malgun Gothic" charset="0"/>
                <a:cs typeface="Malgun Gothic" charset="0"/>
              </a:rPr>
              <a:t>가입</a:t>
            </a:r>
            <a:endParaRPr lang="ko-KR" altLang="en-US" sz="1100">
              <a:solidFill>
                <a:schemeClr val="lt1"/>
              </a:solidFill>
              <a:latin typeface="Malgun Gothic" charset="0"/>
              <a:ea typeface="Malgun Gothic" charset="0"/>
              <a:cs typeface="Malgun Gothic" charset="0"/>
            </a:endParaRPr>
          </a:p>
        </p:txBody>
      </p:sp>
      <p:sp>
        <p:nvSpPr>
          <p:cNvPr id="2006" name="텍스트 상자 307"/>
          <p:cNvSpPr txBox="1">
            <a:spLocks/>
          </p:cNvSpPr>
          <p:nvPr/>
        </p:nvSpPr>
        <p:spPr>
          <a:xfrm rot="0">
            <a:off x="848360" y="3089910"/>
            <a:ext cx="915035" cy="215265"/>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800" b="1">
                <a:solidFill>
                  <a:schemeClr val="lt1"/>
                </a:solidFill>
                <a:latin typeface="Malgun Gothic" charset="0"/>
                <a:ea typeface="Malgun Gothic" charset="0"/>
                <a:cs typeface="Malgun Gothic" charset="0"/>
              </a:rPr>
              <a:t>비밀번호</a:t>
            </a:r>
            <a:endParaRPr lang="ko-KR" altLang="en-US" sz="800" b="1">
              <a:solidFill>
                <a:schemeClr val="lt1"/>
              </a:solidFill>
              <a:latin typeface="Malgun Gothic" charset="0"/>
              <a:ea typeface="Malgun Gothic" charset="0"/>
              <a:cs typeface="Malgun Gothic" charset="0"/>
            </a:endParaRPr>
          </a:p>
        </p:txBody>
      </p:sp>
      <p:sp>
        <p:nvSpPr>
          <p:cNvPr id="2007" name="텍스트 상자 308"/>
          <p:cNvSpPr txBox="1">
            <a:spLocks/>
          </p:cNvSpPr>
          <p:nvPr/>
        </p:nvSpPr>
        <p:spPr>
          <a:xfrm rot="0">
            <a:off x="848360" y="3533775"/>
            <a:ext cx="915035" cy="200025"/>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700" b="1">
                <a:solidFill>
                  <a:schemeClr val="lt1"/>
                </a:solidFill>
                <a:latin typeface="Malgun Gothic" charset="0"/>
                <a:ea typeface="Malgun Gothic" charset="0"/>
                <a:cs typeface="Malgun Gothic" charset="0"/>
              </a:rPr>
              <a:t>비밀전호 </a:t>
            </a:r>
            <a:r>
              <a:rPr lang="ko-KR" sz="700" b="1">
                <a:solidFill>
                  <a:schemeClr val="lt1"/>
                </a:solidFill>
                <a:latin typeface="Malgun Gothic" charset="0"/>
                <a:ea typeface="Malgun Gothic" charset="0"/>
                <a:cs typeface="Malgun Gothic" charset="0"/>
              </a:rPr>
              <a:t>재</a:t>
            </a:r>
            <a:r>
              <a:rPr lang="ko-KR" sz="700" b="1">
                <a:solidFill>
                  <a:schemeClr val="lt1"/>
                </a:solidFill>
                <a:latin typeface="Malgun Gothic" charset="0"/>
                <a:ea typeface="Malgun Gothic" charset="0"/>
                <a:cs typeface="Malgun Gothic" charset="0"/>
              </a:rPr>
              <a:t>입력</a:t>
            </a:r>
            <a:endParaRPr lang="ko-KR" altLang="en-US" sz="700" b="1">
              <a:solidFill>
                <a:schemeClr val="lt1"/>
              </a:solidFill>
              <a:latin typeface="Malgun Gothic" charset="0"/>
              <a:ea typeface="Malgun Gothic" charset="0"/>
              <a:cs typeface="Malgun Gothic" charset="0"/>
            </a:endParaRPr>
          </a:p>
        </p:txBody>
      </p:sp>
      <p:sp>
        <p:nvSpPr>
          <p:cNvPr id="2009" name="도형 310"/>
          <p:cNvSpPr>
            <a:spLocks/>
          </p:cNvSpPr>
          <p:nvPr/>
        </p:nvSpPr>
        <p:spPr>
          <a:xfrm rot="0">
            <a:off x="1963420" y="3320415"/>
            <a:ext cx="1246505" cy="144780"/>
          </a:xfrm>
          <a:prstGeom prst="rect"/>
          <a:noFill/>
          <a:ln w="12700" cap="flat" cmpd="sng">
            <a:solidFill>
              <a:schemeClr val="lt1">
                <a:alpha val="100000"/>
              </a:schemeClr>
            </a:solidFill>
            <a:prstDash val="solid"/>
            <a:miter lim="800000"/>
          </a:ln>
        </p:spPr>
        <p:txBody>
          <a:bodyPr wrap="square" lIns="91440" tIns="45720" rIns="91440" bIns="45720" numCol="1" vert="horz" anchor="ctr">
            <a:noAutofit/>
          </a:bodyPr>
          <a:lstStyle/>
          <a:p>
            <a:pPr marL="0" indent="0" rtl="0" algn="ctr" latinLnBrk="0">
              <a:spcBef>
                <a:spcPts val="0"/>
              </a:spcBef>
              <a:spcAft>
                <a:spcPts val="0"/>
              </a:spcAft>
              <a:buFontTx/>
              <a:buNone/>
            </a:pPr>
            <a:endParaRPr lang="ko-KR" altLang="en-US"/>
          </a:p>
        </p:txBody>
      </p:sp>
      <p:sp>
        <p:nvSpPr>
          <p:cNvPr id="2010" name="도형 311"/>
          <p:cNvSpPr>
            <a:spLocks/>
          </p:cNvSpPr>
          <p:nvPr/>
        </p:nvSpPr>
        <p:spPr>
          <a:xfrm rot="0">
            <a:off x="1963420" y="3578860"/>
            <a:ext cx="1246505" cy="144780"/>
          </a:xfrm>
          <a:prstGeom prst="rect"/>
          <a:noFill/>
          <a:ln w="12700" cap="flat" cmpd="sng">
            <a:solidFill>
              <a:schemeClr val="lt1">
                <a:alpha val="100000"/>
              </a:schemeClr>
            </a:solidFill>
            <a:prstDash val="solid"/>
            <a:miter lim="800000"/>
          </a:ln>
        </p:spPr>
        <p:txBody>
          <a:bodyPr wrap="square" lIns="91440" tIns="45720" rIns="91440" bIns="45720" numCol="1" vert="horz" anchor="ctr">
            <a:noAutofit/>
          </a:bodyPr>
          <a:lstStyle/>
          <a:p>
            <a:pPr marL="0" indent="0" rtl="0" algn="ctr" latinLnBrk="0">
              <a:spcBef>
                <a:spcPts val="0"/>
              </a:spcBef>
              <a:spcAft>
                <a:spcPts val="0"/>
              </a:spcAft>
              <a:buFontTx/>
              <a:buNone/>
            </a:pPr>
            <a:endParaRPr lang="ko-KR" altLang="en-US"/>
          </a:p>
        </p:txBody>
      </p:sp>
      <p:sp>
        <p:nvSpPr>
          <p:cNvPr id="2012" name="도형 313"/>
          <p:cNvSpPr>
            <a:spLocks/>
          </p:cNvSpPr>
          <p:nvPr/>
        </p:nvSpPr>
        <p:spPr>
          <a:xfrm rot="0">
            <a:off x="1763395" y="5194300"/>
            <a:ext cx="1523365" cy="155575"/>
          </a:xfrm>
          <a:prstGeom prst="rect"/>
          <a:noFill/>
          <a:ln w="12700" cap="flat" cmpd="sng">
            <a:solidFill>
              <a:schemeClr val="lt1">
                <a:alpha val="100000"/>
              </a:schemeClr>
            </a:solidFill>
            <a:prstDash val="solid"/>
            <a:miter lim="800000"/>
          </a:ln>
        </p:spPr>
        <p:txBody>
          <a:bodyPr wrap="square" lIns="91440" tIns="45720" rIns="91440" bIns="45720" numCol="1" vert="horz" anchor="ctr">
            <a:noAutofit/>
          </a:bodyPr>
          <a:lstStyle/>
          <a:p>
            <a:pPr marL="0" indent="0" rtl="0" algn="ctr" latinLnBrk="0">
              <a:spcBef>
                <a:spcPts val="0"/>
              </a:spcBef>
              <a:spcAft>
                <a:spcPts val="0"/>
              </a:spcAft>
              <a:buFontTx/>
              <a:buNone/>
            </a:pPr>
            <a:endParaRPr lang="ko-KR" altLang="en-US"/>
          </a:p>
        </p:txBody>
      </p:sp>
      <p:sp>
        <p:nvSpPr>
          <p:cNvPr id="2013" name="도형 314"/>
          <p:cNvSpPr>
            <a:spLocks/>
          </p:cNvSpPr>
          <p:nvPr/>
        </p:nvSpPr>
        <p:spPr>
          <a:xfrm rot="0">
            <a:off x="1732280" y="5152390"/>
            <a:ext cx="1506855" cy="215265"/>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800" b="1">
                <a:solidFill>
                  <a:schemeClr val="lt1"/>
                </a:solidFill>
                <a:latin typeface="Malgun Gothic" charset="0"/>
                <a:ea typeface="Malgun Gothic" charset="0"/>
                <a:cs typeface="Malgun Gothic" charset="0"/>
              </a:rPr>
              <a:t>010-1111-2222</a:t>
            </a:r>
            <a:endParaRPr lang="ko-KR" altLang="en-US" sz="800" b="1">
              <a:solidFill>
                <a:schemeClr val="lt1"/>
              </a:solidFill>
              <a:latin typeface="Malgun Gothic" charset="0"/>
              <a:ea typeface="Malgun Gothic" charset="0"/>
              <a:cs typeface="Malgun Gothic" charset="0"/>
            </a:endParaRPr>
          </a:p>
        </p:txBody>
      </p:sp>
      <p:sp>
        <p:nvSpPr>
          <p:cNvPr id="2014" name="텍스트 상자 315"/>
          <p:cNvSpPr txBox="1">
            <a:spLocks/>
          </p:cNvSpPr>
          <p:nvPr/>
        </p:nvSpPr>
        <p:spPr>
          <a:xfrm rot="0">
            <a:off x="522605" y="938530"/>
            <a:ext cx="6158230" cy="304165"/>
          </a:xfrm>
          <a:prstGeom prst="rect"/>
          <a:solidFill>
            <a:srgbClr val="595959"/>
          </a:solidFill>
          <a:ln w="9525" cap="flat" cmpd="sng">
            <a:solidFill>
              <a:srgbClr val="595959">
                <a:alpha val="100000"/>
              </a:srgbClr>
            </a:solidFill>
            <a:prstDash val="solid"/>
            <a:round/>
          </a:ln>
        </p:spPr>
        <p:txBody>
          <a:bodyPr wrap="square" lIns="91440" tIns="45720" rIns="91440" bIns="45720" numCol="1" vert="horz" anchor="t">
            <a:spAutoFit/>
          </a:bodyPr>
          <a:lstStyle/>
          <a:p>
            <a:pPr marL="0" indent="0" rtl="0" algn="l" latinLnBrk="0">
              <a:spcBef>
                <a:spcPts val="0"/>
              </a:spcBef>
              <a:spcAft>
                <a:spcPts val="0"/>
              </a:spcAft>
              <a:buFontTx/>
              <a:buNone/>
            </a:pPr>
            <a:endParaRPr lang="ko-KR" altLang="en-US"/>
          </a:p>
        </p:txBody>
      </p:sp>
      <p:sp>
        <p:nvSpPr>
          <p:cNvPr id="2015" name="텍스트 상자 316"/>
          <p:cNvSpPr txBox="1">
            <a:spLocks/>
          </p:cNvSpPr>
          <p:nvPr/>
        </p:nvSpPr>
        <p:spPr>
          <a:xfrm rot="0">
            <a:off x="540385" y="938530"/>
            <a:ext cx="556260" cy="262890"/>
          </a:xfrm>
          <a:prstGeom prst="rect"/>
          <a:noFill/>
          <a:ln w="0">
            <a:noFill/>
            <a:prstDash/>
          </a:ln>
        </p:spPr>
        <p:txBody>
          <a:bodyPr wrap="square" lIns="91440" tIns="45720" rIns="91440" bIns="45720" numCol="1" vert="horz" anchor="t">
            <a:spAutoFit/>
          </a:bodyPr>
          <a:lstStyle/>
          <a:p>
            <a:pPr marL="0" indent="0" rtl="0" algn="ctr" latinLnBrk="0">
              <a:spcBef>
                <a:spcPts val="0"/>
              </a:spcBef>
              <a:spcAft>
                <a:spcPts val="0"/>
              </a:spcAft>
              <a:buFontTx/>
              <a:buNone/>
            </a:pPr>
            <a:r>
              <a:rPr lang="ko-KR" sz="1100">
                <a:solidFill>
                  <a:schemeClr val="lt1"/>
                </a:solidFill>
                <a:latin typeface="Malgun Gothic" charset="0"/>
                <a:ea typeface="Malgun Gothic" charset="0"/>
                <a:cs typeface="Malgun Gothic" charset="0"/>
              </a:rPr>
              <a:t>로고</a:t>
            </a:r>
            <a:endParaRPr lang="ko-KR" altLang="en-US" sz="1100">
              <a:solidFill>
                <a:schemeClr val="lt1"/>
              </a:solidFill>
              <a:latin typeface="Malgun Gothic" charset="0"/>
              <a:ea typeface="Malgun Gothic" charset="0"/>
              <a:cs typeface="Malgun Gothic" charset="0"/>
            </a:endParaRPr>
          </a:p>
        </p:txBody>
      </p:sp>
      <p:sp>
        <p:nvSpPr>
          <p:cNvPr id="2016" name="텍스트 상자 317"/>
          <p:cNvSpPr txBox="1">
            <a:spLocks/>
          </p:cNvSpPr>
          <p:nvPr/>
        </p:nvSpPr>
        <p:spPr>
          <a:xfrm rot="0">
            <a:off x="1673860" y="938530"/>
            <a:ext cx="556260" cy="262890"/>
          </a:xfrm>
          <a:prstGeom prst="rect"/>
          <a:noFill/>
          <a:ln w="0">
            <a:noFill/>
            <a:prstDash/>
          </a:ln>
        </p:spPr>
        <p:txBody>
          <a:bodyPr wrap="square" lIns="91440" tIns="45720" rIns="91440" bIns="45720" numCol="1" vert="horz" anchor="t">
            <a:spAutoFit/>
          </a:bodyPr>
          <a:lstStyle/>
          <a:p>
            <a:pPr marL="0" indent="0" rtl="0" algn="ctr" latinLnBrk="0">
              <a:spcBef>
                <a:spcPts val="0"/>
              </a:spcBef>
              <a:spcAft>
                <a:spcPts val="0"/>
              </a:spcAft>
              <a:buFontTx/>
              <a:buNone/>
            </a:pPr>
            <a:r>
              <a:rPr lang="ko-KR" sz="1100">
                <a:solidFill>
                  <a:schemeClr val="lt1"/>
                </a:solidFill>
                <a:latin typeface="Malgun Gothic" charset="0"/>
                <a:ea typeface="Malgun Gothic" charset="0"/>
                <a:cs typeface="Malgun Gothic" charset="0"/>
              </a:rPr>
              <a:t>뉴스</a:t>
            </a:r>
            <a:endParaRPr lang="ko-KR" altLang="en-US" sz="1100">
              <a:solidFill>
                <a:schemeClr val="lt1"/>
              </a:solidFill>
              <a:latin typeface="Malgun Gothic" charset="0"/>
              <a:ea typeface="Malgun Gothic" charset="0"/>
              <a:cs typeface="Malgun Gothic" charset="0"/>
            </a:endParaRPr>
          </a:p>
        </p:txBody>
      </p:sp>
      <p:sp>
        <p:nvSpPr>
          <p:cNvPr id="2017" name="텍스트 상자 318"/>
          <p:cNvSpPr txBox="1">
            <a:spLocks/>
          </p:cNvSpPr>
          <p:nvPr/>
        </p:nvSpPr>
        <p:spPr>
          <a:xfrm rot="0">
            <a:off x="2319020" y="942975"/>
            <a:ext cx="556260" cy="262890"/>
          </a:xfrm>
          <a:prstGeom prst="rect"/>
          <a:noFill/>
          <a:ln w="0">
            <a:noFill/>
            <a:prstDash/>
          </a:ln>
        </p:spPr>
        <p:txBody>
          <a:bodyPr wrap="square" lIns="91440" tIns="45720" rIns="91440" bIns="45720" numCol="1" vert="horz" anchor="t">
            <a:spAutoFit/>
          </a:bodyPr>
          <a:lstStyle/>
          <a:p>
            <a:pPr marL="0" indent="0" rtl="0" algn="ctr" latinLnBrk="0">
              <a:spcBef>
                <a:spcPts val="0"/>
              </a:spcBef>
              <a:spcAft>
                <a:spcPts val="0"/>
              </a:spcAft>
              <a:buFontTx/>
              <a:buNone/>
            </a:pPr>
            <a:r>
              <a:rPr lang="ko-KR" sz="1100">
                <a:solidFill>
                  <a:schemeClr val="lt1"/>
                </a:solidFill>
                <a:latin typeface="Malgun Gothic" charset="0"/>
                <a:ea typeface="Malgun Gothic" charset="0"/>
                <a:cs typeface="Malgun Gothic" charset="0"/>
              </a:rPr>
              <a:t>Q&amp;A</a:t>
            </a:r>
            <a:endParaRPr lang="ko-KR" altLang="en-US" sz="1100">
              <a:solidFill>
                <a:schemeClr val="lt1"/>
              </a:solidFill>
              <a:latin typeface="Malgun Gothic" charset="0"/>
              <a:ea typeface="Malgun Gothic" charset="0"/>
              <a:cs typeface="Malgun Gothic" charset="0"/>
            </a:endParaRPr>
          </a:p>
        </p:txBody>
      </p:sp>
      <p:sp>
        <p:nvSpPr>
          <p:cNvPr id="2018" name="텍스트 상자 319"/>
          <p:cNvSpPr txBox="1">
            <a:spLocks/>
          </p:cNvSpPr>
          <p:nvPr/>
        </p:nvSpPr>
        <p:spPr>
          <a:xfrm rot="0">
            <a:off x="6031230" y="938530"/>
            <a:ext cx="649605" cy="262890"/>
          </a:xfrm>
          <a:prstGeom prst="rect"/>
          <a:noFill/>
          <a:ln w="0">
            <a:noFill/>
            <a:prstDash/>
          </a:ln>
        </p:spPr>
        <p:txBody>
          <a:bodyPr wrap="square" lIns="91440" tIns="45720" rIns="91440" bIns="45720" numCol="1" vert="horz" anchor="t">
            <a:spAutoFit/>
          </a:bodyPr>
          <a:lstStyle/>
          <a:p>
            <a:pPr marL="0" indent="0" rtl="0" algn="ctr" latinLnBrk="0">
              <a:spcBef>
                <a:spcPts val="0"/>
              </a:spcBef>
              <a:spcAft>
                <a:spcPts val="0"/>
              </a:spcAft>
              <a:buFontTx/>
              <a:buNone/>
            </a:pPr>
            <a:r>
              <a:rPr lang="ko-KR" sz="1100">
                <a:solidFill>
                  <a:schemeClr val="lt1"/>
                </a:solidFill>
                <a:latin typeface="Malgun Gothic" charset="0"/>
                <a:ea typeface="Malgun Gothic" charset="0"/>
                <a:cs typeface="Malgun Gothic" charset="0"/>
              </a:rPr>
              <a:t>홍길동</a:t>
            </a:r>
            <a:endParaRPr lang="ko-KR" altLang="en-US" sz="1100">
              <a:solidFill>
                <a:schemeClr val="lt1"/>
              </a:solidFill>
              <a:latin typeface="Malgun Gothic" charset="0"/>
              <a:ea typeface="Malgun Gothic" charset="0"/>
              <a:cs typeface="Malgun Gothic" charset="0"/>
            </a:endParaRPr>
          </a:p>
        </p:txBody>
      </p:sp>
      <p:sp>
        <p:nvSpPr>
          <p:cNvPr id="2019" name="텍스트 상자 320"/>
          <p:cNvSpPr txBox="1">
            <a:spLocks/>
          </p:cNvSpPr>
          <p:nvPr/>
        </p:nvSpPr>
        <p:spPr>
          <a:xfrm rot="0">
            <a:off x="1073785" y="938530"/>
            <a:ext cx="556260" cy="262890"/>
          </a:xfrm>
          <a:prstGeom prst="rect"/>
          <a:noFill/>
          <a:ln w="0">
            <a:noFill/>
            <a:prstDash/>
          </a:ln>
        </p:spPr>
        <p:txBody>
          <a:bodyPr wrap="square" lIns="91440" tIns="45720" rIns="91440" bIns="45720" numCol="1" vert="horz" anchor="t">
            <a:spAutoFit/>
          </a:bodyPr>
          <a:lstStyle/>
          <a:p>
            <a:pPr marL="0" indent="0" rtl="0" algn="ctr" latinLnBrk="0">
              <a:spcBef>
                <a:spcPts val="0"/>
              </a:spcBef>
              <a:spcAft>
                <a:spcPts val="0"/>
              </a:spcAft>
              <a:buFontTx/>
              <a:buNone/>
            </a:pPr>
            <a:r>
              <a:rPr lang="ko-KR" sz="1100">
                <a:solidFill>
                  <a:schemeClr val="lt1"/>
                </a:solidFill>
                <a:latin typeface="Malgun Gothic" charset="0"/>
                <a:ea typeface="Malgun Gothic" charset="0"/>
                <a:cs typeface="Malgun Gothic" charset="0"/>
              </a:rPr>
              <a:t>전체</a:t>
            </a:r>
            <a:endParaRPr lang="ko-KR" altLang="en-US" sz="1100">
              <a:solidFill>
                <a:schemeClr val="lt1"/>
              </a:solidFill>
              <a:latin typeface="Malgun Gothic" charset="0"/>
              <a:ea typeface="Malgun Gothic" charset="0"/>
              <a:cs typeface="Malgun Gothic" charset="0"/>
            </a:endParaRPr>
          </a:p>
        </p:txBody>
      </p:sp>
      <p:sp>
        <p:nvSpPr>
          <p:cNvPr id="2020" name="도형 321"/>
          <p:cNvSpPr>
            <a:spLocks/>
          </p:cNvSpPr>
          <p:nvPr/>
        </p:nvSpPr>
        <p:spPr>
          <a:xfrm rot="16200000">
            <a:off x="5930265" y="1056640"/>
            <a:ext cx="81280" cy="144780"/>
          </a:xfrm>
          <a:prstGeom prst="flowChartDelay"/>
          <a:solidFill>
            <a:srgbClr val="7F7F7F"/>
          </a:solidFill>
          <a:ln w="0">
            <a:noFill/>
            <a:prstDash/>
          </a:ln>
        </p:spPr>
        <p:txBody>
          <a:bodyPr wrap="square" lIns="91440" tIns="45720" rIns="91440" bIns="45720" numCol="1" vert="horz" anchor="ctr">
            <a:noAutofit/>
          </a:bodyPr>
          <a:lstStyle/>
          <a:p>
            <a:pPr marL="0" indent="0" rtl="0" algn="ctr" latinLnBrk="0">
              <a:spcBef>
                <a:spcPts val="0"/>
              </a:spcBef>
              <a:spcAft>
                <a:spcPts val="0"/>
              </a:spcAft>
              <a:buFontTx/>
              <a:buNone/>
            </a:pPr>
            <a:endParaRPr lang="ko-KR" altLang="en-US"/>
          </a:p>
        </p:txBody>
      </p:sp>
      <p:sp>
        <p:nvSpPr>
          <p:cNvPr id="2021" name="도형 322"/>
          <p:cNvSpPr>
            <a:spLocks/>
          </p:cNvSpPr>
          <p:nvPr/>
        </p:nvSpPr>
        <p:spPr>
          <a:xfrm rot="0">
            <a:off x="5934075" y="996950"/>
            <a:ext cx="73025" cy="73025"/>
          </a:xfrm>
          <a:prstGeom prst="ellipse"/>
          <a:solidFill>
            <a:srgbClr val="7F7F7F"/>
          </a:solidFill>
          <a:ln w="0">
            <a:noFill/>
            <a:prstDash/>
          </a:ln>
        </p:spPr>
        <p:txBody>
          <a:bodyPr wrap="square" lIns="91440" tIns="45720" rIns="91440" bIns="45720" numCol="1" vert="horz" anchor="ctr">
            <a:noAutofit/>
          </a:bodyPr>
          <a:lstStyle/>
          <a:p>
            <a:pPr marL="0" indent="0" rtl="0" algn="ctr" latinLnBrk="0">
              <a:spcBef>
                <a:spcPts val="0"/>
              </a:spcBef>
              <a:spcAft>
                <a:spcPts val="0"/>
              </a:spcAft>
              <a:buFontTx/>
              <a:buNone/>
            </a:pPr>
            <a:endParaRPr lang="ko-KR" altLang="en-US"/>
          </a:p>
        </p:txBody>
      </p:sp>
      <p:sp>
        <p:nvSpPr>
          <p:cNvPr id="2022" name="도형 323"/>
          <p:cNvSpPr>
            <a:spLocks/>
          </p:cNvSpPr>
          <p:nvPr/>
        </p:nvSpPr>
        <p:spPr>
          <a:xfrm rot="0">
            <a:off x="441960" y="1165225"/>
            <a:ext cx="180340" cy="180340"/>
          </a:xfrm>
          <a:prstGeom prst="ellipse"/>
          <a:solidFill>
            <a:srgbClr val="FF5050"/>
          </a:solidFill>
          <a:ln w="0">
            <a:noFill/>
            <a:prstDash/>
          </a:ln>
        </p:spPr>
        <p:txBody>
          <a:bodyPr wrap="square" lIns="0" tIns="45720" rIns="0" bIns="45720" numCol="1" vert="horz" anchor="ctr">
            <a:noAutofit/>
          </a:bodyPr>
          <a:lstStyle/>
          <a:p>
            <a:pPr marL="0" indent="0" rtl="0" algn="ctr" latinLnBrk="0">
              <a:spcBef>
                <a:spcPts val="0"/>
              </a:spcBef>
              <a:spcAft>
                <a:spcPts val="0"/>
              </a:spcAft>
              <a:buFontTx/>
              <a:buNone/>
            </a:pPr>
            <a:r>
              <a:rPr lang="ko-KR" sz="800">
                <a:solidFill>
                  <a:schemeClr val="lt1"/>
                </a:solidFill>
                <a:latin typeface="Malgun Gothic" charset="0"/>
                <a:ea typeface="Malgun Gothic" charset="0"/>
                <a:cs typeface="Malgun Gothic" charset="0"/>
              </a:rPr>
              <a:t>1</a:t>
            </a:r>
            <a:endParaRPr lang="ko-KR" altLang="en-US" sz="800">
              <a:solidFill>
                <a:schemeClr val="lt1"/>
              </a:solidFill>
              <a:latin typeface="Malgun Gothic" charset="0"/>
              <a:ea typeface="Malgun Gothic" charset="0"/>
              <a:cs typeface="Malgun Gothic" charset="0"/>
            </a:endParaRPr>
          </a:p>
        </p:txBody>
      </p:sp>
      <p:sp>
        <p:nvSpPr>
          <p:cNvPr id="2023" name="도형 324"/>
          <p:cNvSpPr>
            <a:spLocks/>
          </p:cNvSpPr>
          <p:nvPr/>
        </p:nvSpPr>
        <p:spPr>
          <a:xfrm rot="0">
            <a:off x="786765" y="1520825"/>
            <a:ext cx="180340" cy="180340"/>
          </a:xfrm>
          <a:prstGeom prst="ellipse"/>
          <a:solidFill>
            <a:srgbClr val="FF5050"/>
          </a:solidFill>
          <a:ln w="0">
            <a:noFill/>
            <a:prstDash/>
          </a:ln>
        </p:spPr>
        <p:txBody>
          <a:bodyPr wrap="square" lIns="0" tIns="45720" rIns="0" bIns="45720" numCol="1" vert="horz" anchor="ctr">
            <a:noAutofit/>
          </a:bodyPr>
          <a:lstStyle/>
          <a:p>
            <a:pPr marL="0" indent="0" rtl="0" algn="ctr" latinLnBrk="0">
              <a:spcBef>
                <a:spcPts val="0"/>
              </a:spcBef>
              <a:spcAft>
                <a:spcPts val="0"/>
              </a:spcAft>
              <a:buFontTx/>
              <a:buNone/>
            </a:pPr>
            <a:r>
              <a:rPr lang="ko-KR" sz="800">
                <a:solidFill>
                  <a:schemeClr val="lt1"/>
                </a:solidFill>
                <a:latin typeface="Malgun Gothic" charset="0"/>
                <a:ea typeface="Malgun Gothic" charset="0"/>
                <a:cs typeface="Malgun Gothic" charset="0"/>
              </a:rPr>
              <a:t>2</a:t>
            </a:r>
            <a:endParaRPr lang="ko-KR" altLang="en-US" sz="800">
              <a:solidFill>
                <a:schemeClr val="lt1"/>
              </a:solidFill>
              <a:latin typeface="Malgun Gothic" charset="0"/>
              <a:ea typeface="Malgun Gothic" charset="0"/>
              <a:cs typeface="Malgun Gothic" charset="0"/>
            </a:endParaRPr>
          </a:p>
        </p:txBody>
      </p:sp>
      <p:sp>
        <p:nvSpPr>
          <p:cNvPr id="2024" name="도형 325"/>
          <p:cNvSpPr>
            <a:spLocks/>
          </p:cNvSpPr>
          <p:nvPr/>
        </p:nvSpPr>
        <p:spPr>
          <a:xfrm rot="0">
            <a:off x="1510665" y="1485265"/>
            <a:ext cx="180340" cy="180340"/>
          </a:xfrm>
          <a:prstGeom prst="ellipse"/>
          <a:solidFill>
            <a:srgbClr val="FF5050"/>
          </a:solidFill>
          <a:ln w="0">
            <a:noFill/>
            <a:prstDash/>
          </a:ln>
        </p:spPr>
        <p:txBody>
          <a:bodyPr wrap="square" lIns="0" tIns="45720" rIns="0" bIns="45720" numCol="1" vert="horz" anchor="ctr">
            <a:noAutofit/>
          </a:bodyPr>
          <a:lstStyle/>
          <a:p>
            <a:pPr marL="0" indent="0" rtl="0" algn="ctr" latinLnBrk="0">
              <a:spcBef>
                <a:spcPts val="0"/>
              </a:spcBef>
              <a:spcAft>
                <a:spcPts val="0"/>
              </a:spcAft>
              <a:buFontTx/>
              <a:buNone/>
            </a:pPr>
            <a:r>
              <a:rPr lang="ko-KR" sz="800">
                <a:solidFill>
                  <a:schemeClr val="lt1"/>
                </a:solidFill>
                <a:latin typeface="Malgun Gothic" charset="0"/>
                <a:ea typeface="Malgun Gothic" charset="0"/>
                <a:cs typeface="Malgun Gothic" charset="0"/>
              </a:rPr>
              <a:t>2-1</a:t>
            </a:r>
            <a:endParaRPr lang="ko-KR" altLang="en-US" sz="800">
              <a:solidFill>
                <a:schemeClr val="lt1"/>
              </a:solidFill>
              <a:latin typeface="Malgun Gothic" charset="0"/>
              <a:ea typeface="Malgun Gothic" charset="0"/>
              <a:cs typeface="Malgun Gothic" charset="0"/>
            </a:endParaRPr>
          </a:p>
        </p:txBody>
      </p:sp>
      <p:sp>
        <p:nvSpPr>
          <p:cNvPr id="2025" name="도형 326"/>
          <p:cNvSpPr>
            <a:spLocks/>
          </p:cNvSpPr>
          <p:nvPr/>
        </p:nvSpPr>
        <p:spPr>
          <a:xfrm rot="0">
            <a:off x="786765" y="1805305"/>
            <a:ext cx="180340" cy="180340"/>
          </a:xfrm>
          <a:prstGeom prst="ellipse"/>
          <a:solidFill>
            <a:srgbClr val="FF5050"/>
          </a:solidFill>
          <a:ln w="0">
            <a:noFill/>
            <a:prstDash/>
          </a:ln>
        </p:spPr>
        <p:txBody>
          <a:bodyPr wrap="square" lIns="0" tIns="45720" rIns="0" bIns="45720" numCol="1" vert="horz" anchor="ctr">
            <a:noAutofit/>
          </a:bodyPr>
          <a:lstStyle/>
          <a:p>
            <a:pPr marL="0" indent="0" rtl="0" algn="ctr" latinLnBrk="0">
              <a:spcBef>
                <a:spcPts val="0"/>
              </a:spcBef>
              <a:spcAft>
                <a:spcPts val="0"/>
              </a:spcAft>
              <a:buFontTx/>
              <a:buNone/>
            </a:pPr>
            <a:r>
              <a:rPr lang="ko-KR" sz="800">
                <a:solidFill>
                  <a:schemeClr val="lt1"/>
                </a:solidFill>
                <a:latin typeface="Malgun Gothic" charset="0"/>
                <a:ea typeface="Malgun Gothic" charset="0"/>
                <a:cs typeface="Malgun Gothic" charset="0"/>
              </a:rPr>
              <a:t>3</a:t>
            </a:r>
            <a:endParaRPr lang="ko-KR" altLang="en-US" sz="800">
              <a:solidFill>
                <a:schemeClr val="lt1"/>
              </a:solidFill>
              <a:latin typeface="Malgun Gothic" charset="0"/>
              <a:ea typeface="Malgun Gothic" charset="0"/>
              <a:cs typeface="Malgun Gothic" charset="0"/>
            </a:endParaRPr>
          </a:p>
        </p:txBody>
      </p:sp>
      <p:sp>
        <p:nvSpPr>
          <p:cNvPr id="2026" name="도형 327"/>
          <p:cNvSpPr>
            <a:spLocks/>
          </p:cNvSpPr>
          <p:nvPr/>
        </p:nvSpPr>
        <p:spPr>
          <a:xfrm rot="0">
            <a:off x="1510665" y="1769745"/>
            <a:ext cx="180340" cy="180340"/>
          </a:xfrm>
          <a:prstGeom prst="ellipse"/>
          <a:solidFill>
            <a:srgbClr val="FF5050"/>
          </a:solidFill>
          <a:ln w="0">
            <a:noFill/>
            <a:prstDash/>
          </a:ln>
        </p:spPr>
        <p:txBody>
          <a:bodyPr wrap="square" lIns="0" tIns="45720" rIns="0" bIns="45720" numCol="1" vert="horz" anchor="ctr">
            <a:noAutofit/>
          </a:bodyPr>
          <a:lstStyle/>
          <a:p>
            <a:pPr marL="0" indent="0" rtl="0" algn="ctr" latinLnBrk="0">
              <a:spcBef>
                <a:spcPts val="0"/>
              </a:spcBef>
              <a:spcAft>
                <a:spcPts val="0"/>
              </a:spcAft>
              <a:buFontTx/>
              <a:buNone/>
            </a:pPr>
            <a:r>
              <a:rPr lang="ko-KR" sz="800">
                <a:solidFill>
                  <a:schemeClr val="lt1"/>
                </a:solidFill>
                <a:latin typeface="Malgun Gothic" charset="0"/>
                <a:ea typeface="Malgun Gothic" charset="0"/>
                <a:cs typeface="Malgun Gothic" charset="0"/>
              </a:rPr>
              <a:t>3-1</a:t>
            </a:r>
            <a:endParaRPr lang="ko-KR" altLang="en-US" sz="800">
              <a:solidFill>
                <a:schemeClr val="lt1"/>
              </a:solidFill>
              <a:latin typeface="Malgun Gothic" charset="0"/>
              <a:ea typeface="Malgun Gothic" charset="0"/>
              <a:cs typeface="Malgun Gothic" charset="0"/>
            </a:endParaRPr>
          </a:p>
        </p:txBody>
      </p:sp>
      <p:sp>
        <p:nvSpPr>
          <p:cNvPr id="2027" name="도형 328"/>
          <p:cNvSpPr>
            <a:spLocks/>
          </p:cNvSpPr>
          <p:nvPr/>
        </p:nvSpPr>
        <p:spPr>
          <a:xfrm rot="0">
            <a:off x="786765" y="3144520"/>
            <a:ext cx="180340" cy="180340"/>
          </a:xfrm>
          <a:prstGeom prst="ellipse"/>
          <a:solidFill>
            <a:srgbClr val="FF5050"/>
          </a:solidFill>
          <a:ln w="0">
            <a:noFill/>
            <a:prstDash/>
          </a:ln>
        </p:spPr>
        <p:txBody>
          <a:bodyPr wrap="square" lIns="0" tIns="45720" rIns="0" bIns="45720" numCol="1" vert="horz" anchor="ctr">
            <a:noAutofit/>
          </a:bodyPr>
          <a:lstStyle/>
          <a:p>
            <a:pPr marL="0" indent="0" rtl="0" algn="ctr" latinLnBrk="0">
              <a:spcBef>
                <a:spcPts val="0"/>
              </a:spcBef>
              <a:spcAft>
                <a:spcPts val="0"/>
              </a:spcAft>
              <a:buFontTx/>
              <a:buNone/>
            </a:pPr>
            <a:r>
              <a:rPr lang="ko-KR" sz="800">
                <a:solidFill>
                  <a:schemeClr val="lt1"/>
                </a:solidFill>
                <a:latin typeface="Malgun Gothic" charset="0"/>
                <a:ea typeface="Malgun Gothic" charset="0"/>
                <a:cs typeface="Malgun Gothic" charset="0"/>
              </a:rPr>
              <a:t>7</a:t>
            </a:r>
            <a:endParaRPr lang="ko-KR" altLang="en-US" sz="800">
              <a:solidFill>
                <a:schemeClr val="lt1"/>
              </a:solidFill>
              <a:latin typeface="Malgun Gothic" charset="0"/>
              <a:ea typeface="Malgun Gothic" charset="0"/>
              <a:cs typeface="Malgun Gothic" charset="0"/>
            </a:endParaRPr>
          </a:p>
        </p:txBody>
      </p:sp>
      <p:sp>
        <p:nvSpPr>
          <p:cNvPr id="2028" name="도형 329"/>
          <p:cNvSpPr>
            <a:spLocks/>
          </p:cNvSpPr>
          <p:nvPr/>
        </p:nvSpPr>
        <p:spPr>
          <a:xfrm rot="0">
            <a:off x="1781810" y="3215640"/>
            <a:ext cx="238125" cy="223520"/>
          </a:xfrm>
          <a:prstGeom prst="ellipse"/>
          <a:solidFill>
            <a:srgbClr val="FF5050"/>
          </a:solidFill>
          <a:ln w="0">
            <a:noFill/>
            <a:prstDash/>
          </a:ln>
        </p:spPr>
        <p:txBody>
          <a:bodyPr wrap="square" lIns="0" tIns="45720" rIns="0" bIns="45720" numCol="1" vert="horz" anchor="ctr">
            <a:noAutofit/>
          </a:bodyPr>
          <a:lstStyle/>
          <a:p>
            <a:pPr marL="0" indent="0" rtl="0" algn="ctr" latinLnBrk="0">
              <a:spcBef>
                <a:spcPts val="0"/>
              </a:spcBef>
              <a:spcAft>
                <a:spcPts val="0"/>
              </a:spcAft>
              <a:buFontTx/>
              <a:buNone/>
            </a:pPr>
            <a:r>
              <a:rPr lang="ko-KR" sz="800">
                <a:solidFill>
                  <a:schemeClr val="lt1"/>
                </a:solidFill>
                <a:latin typeface="Malgun Gothic" charset="0"/>
                <a:ea typeface="Malgun Gothic" charset="0"/>
                <a:cs typeface="Malgun Gothic" charset="0"/>
              </a:rPr>
              <a:t>7-1</a:t>
            </a:r>
            <a:endParaRPr lang="ko-KR" altLang="en-US" sz="800">
              <a:solidFill>
                <a:schemeClr val="lt1"/>
              </a:solidFill>
              <a:latin typeface="Malgun Gothic" charset="0"/>
              <a:ea typeface="Malgun Gothic" charset="0"/>
              <a:cs typeface="Malgun Gothic" charset="0"/>
            </a:endParaRPr>
          </a:p>
        </p:txBody>
      </p:sp>
      <p:sp>
        <p:nvSpPr>
          <p:cNvPr id="2029" name="도형 330"/>
          <p:cNvSpPr>
            <a:spLocks/>
          </p:cNvSpPr>
          <p:nvPr/>
        </p:nvSpPr>
        <p:spPr>
          <a:xfrm rot="0">
            <a:off x="1781810" y="3512185"/>
            <a:ext cx="190500" cy="180340"/>
          </a:xfrm>
          <a:prstGeom prst="ellipse"/>
          <a:solidFill>
            <a:srgbClr val="FF5050"/>
          </a:solidFill>
          <a:ln w="0">
            <a:noFill/>
            <a:prstDash/>
          </a:ln>
        </p:spPr>
        <p:txBody>
          <a:bodyPr wrap="square" lIns="0" tIns="45720" rIns="0" bIns="45720" numCol="1" vert="horz" anchor="ctr">
            <a:noAutofit/>
          </a:bodyPr>
          <a:lstStyle/>
          <a:p>
            <a:pPr marL="0" indent="0" rtl="0" algn="ctr" latinLnBrk="0">
              <a:spcBef>
                <a:spcPts val="0"/>
              </a:spcBef>
              <a:spcAft>
                <a:spcPts val="0"/>
              </a:spcAft>
              <a:buFontTx/>
              <a:buNone/>
            </a:pPr>
            <a:r>
              <a:rPr lang="ko-KR" sz="800">
                <a:solidFill>
                  <a:schemeClr val="lt1"/>
                </a:solidFill>
                <a:latin typeface="Malgun Gothic" charset="0"/>
                <a:ea typeface="Malgun Gothic" charset="0"/>
                <a:cs typeface="Malgun Gothic" charset="0"/>
              </a:rPr>
              <a:t>7-2</a:t>
            </a:r>
            <a:endParaRPr lang="ko-KR" altLang="en-US" sz="800">
              <a:solidFill>
                <a:schemeClr val="lt1"/>
              </a:solidFill>
              <a:latin typeface="Malgun Gothic" charset="0"/>
              <a:ea typeface="Malgun Gothic" charset="0"/>
              <a:cs typeface="Malgun Gothic" charset="0"/>
            </a:endParaRPr>
          </a:p>
        </p:txBody>
      </p:sp>
      <p:cxnSp>
        <p:nvCxnSpPr>
          <p:cNvPr id="2031" name="도형 332"/>
          <p:cNvCxnSpPr/>
          <p:nvPr/>
        </p:nvCxnSpPr>
        <p:spPr>
          <a:xfrm rot="0" flipH="1">
            <a:off x="960755" y="2092325"/>
            <a:ext cx="2918460" cy="635"/>
          </a:xfrm>
          <a:prstGeom prst="line"/>
          <a:ln w="9525" cap="flat" cmpd="sng">
            <a:solidFill>
              <a:schemeClr val="bg1">
                <a:lumMod val="75000"/>
                <a:lumOff val="0"/>
                <a:alpha val="10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32" name="도형 333"/>
          <p:cNvCxnSpPr/>
          <p:nvPr/>
        </p:nvCxnSpPr>
        <p:spPr>
          <a:xfrm rot="0" flipH="1">
            <a:off x="960755" y="3996055"/>
            <a:ext cx="2918460" cy="635"/>
          </a:xfrm>
          <a:prstGeom prst="line"/>
          <a:ln w="9525" cap="flat" cmpd="sng">
            <a:solidFill>
              <a:schemeClr val="bg1">
                <a:lumMod val="75000"/>
                <a:lumOff val="0"/>
                <a:alpha val="10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33" name="도형 334"/>
          <p:cNvCxnSpPr/>
          <p:nvPr/>
        </p:nvCxnSpPr>
        <p:spPr>
          <a:xfrm rot="0" flipH="1">
            <a:off x="960755" y="5050790"/>
            <a:ext cx="2918460" cy="635"/>
          </a:xfrm>
          <a:prstGeom prst="line"/>
          <a:ln w="9525" cap="flat" cmpd="sng">
            <a:solidFill>
              <a:schemeClr val="bg1">
                <a:lumMod val="75000"/>
                <a:lumOff val="0"/>
                <a:alpha val="10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34" name="도형 335"/>
          <p:cNvCxnSpPr/>
          <p:nvPr/>
        </p:nvCxnSpPr>
        <p:spPr>
          <a:xfrm rot="0" flipH="1">
            <a:off x="960755" y="5478145"/>
            <a:ext cx="2918460" cy="635"/>
          </a:xfrm>
          <a:prstGeom prst="line"/>
          <a:ln w="9525" cap="flat" cmpd="sng">
            <a:solidFill>
              <a:schemeClr val="bg1">
                <a:lumMod val="75000"/>
                <a:lumOff val="0"/>
                <a:alpha val="10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35" name="도형 336"/>
          <p:cNvSpPr>
            <a:spLocks/>
          </p:cNvSpPr>
          <p:nvPr/>
        </p:nvSpPr>
        <p:spPr>
          <a:xfrm rot="0">
            <a:off x="1572895" y="4281805"/>
            <a:ext cx="633095" cy="154305"/>
          </a:xfrm>
          <a:prstGeom prst="rect"/>
          <a:noFill/>
          <a:ln w="12700" cap="flat" cmpd="sng">
            <a:solidFill>
              <a:schemeClr val="lt1">
                <a:alpha val="100000"/>
              </a:schemeClr>
            </a:solidFill>
            <a:prstDash val="solid"/>
            <a:miter lim="800000"/>
          </a:ln>
        </p:spPr>
        <p:txBody>
          <a:bodyPr wrap="square" lIns="91440" tIns="45720" rIns="91440" bIns="45720" numCol="1" vert="horz" anchor="ctr">
            <a:noAutofit/>
          </a:bodyPr>
          <a:lstStyle/>
          <a:p>
            <a:pPr marL="0" indent="0" rtl="0" algn="l" latinLnBrk="0">
              <a:spcBef>
                <a:spcPts val="0"/>
              </a:spcBef>
              <a:spcAft>
                <a:spcPts val="0"/>
              </a:spcAft>
              <a:buFontTx/>
              <a:buNone/>
            </a:pPr>
            <a:r>
              <a:rPr lang="ko-KR" sz="800">
                <a:solidFill>
                  <a:schemeClr val="bg1"/>
                </a:solidFill>
              </a:rPr>
              <a:t>491-13</a:t>
            </a:r>
            <a:endParaRPr lang="ko-KR" altLang="en-US" sz="800">
              <a:solidFill>
                <a:schemeClr val="bg1"/>
              </a:solidFill>
            </a:endParaRPr>
          </a:p>
        </p:txBody>
      </p:sp>
      <p:sp>
        <p:nvSpPr>
          <p:cNvPr id="2036" name="도형 337"/>
          <p:cNvSpPr>
            <a:spLocks/>
          </p:cNvSpPr>
          <p:nvPr/>
        </p:nvSpPr>
        <p:spPr>
          <a:xfrm rot="0">
            <a:off x="1572895" y="4507230"/>
            <a:ext cx="2282190" cy="142875"/>
          </a:xfrm>
          <a:prstGeom prst="rect"/>
          <a:noFill/>
          <a:ln w="12700" cap="flat" cmpd="sng">
            <a:solidFill>
              <a:schemeClr val="lt1">
                <a:alpha val="100000"/>
              </a:schemeClr>
            </a:solidFill>
            <a:prstDash val="solid"/>
            <a:miter lim="800000"/>
          </a:ln>
        </p:spPr>
        <p:txBody>
          <a:bodyPr wrap="square" lIns="91440" tIns="45720" rIns="91440" bIns="45720" numCol="1" vert="horz" anchor="ctr">
            <a:noAutofit/>
          </a:bodyPr>
          <a:lstStyle/>
          <a:p>
            <a:pPr marL="0" indent="0" rtl="0" algn="l" latinLnBrk="0">
              <a:spcBef>
                <a:spcPts val="0"/>
              </a:spcBef>
              <a:spcAft>
                <a:spcPts val="0"/>
              </a:spcAft>
              <a:buFontTx/>
              <a:buNone/>
            </a:pPr>
            <a:r>
              <a:rPr lang="ko-KR" sz="800">
                <a:solidFill>
                  <a:schemeClr val="bg1"/>
                </a:solidFill>
              </a:rPr>
              <a:t>경기도 수원시 팔달구 수원이로 211번길 21</a:t>
            </a:r>
            <a:endParaRPr lang="ko-KR" altLang="en-US" sz="800">
              <a:solidFill>
                <a:schemeClr val="bg1"/>
              </a:solidFill>
            </a:endParaRPr>
          </a:p>
        </p:txBody>
      </p:sp>
      <p:sp>
        <p:nvSpPr>
          <p:cNvPr id="2037" name="텍스트 상자 338"/>
          <p:cNvSpPr txBox="1">
            <a:spLocks/>
          </p:cNvSpPr>
          <p:nvPr/>
        </p:nvSpPr>
        <p:spPr>
          <a:xfrm rot="0">
            <a:off x="965835" y="4283075"/>
            <a:ext cx="915035" cy="200025"/>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700" b="1">
                <a:solidFill>
                  <a:schemeClr val="lt1"/>
                </a:solidFill>
                <a:latin typeface="Malgun Gothic" charset="0"/>
                <a:ea typeface="Malgun Gothic" charset="0"/>
                <a:cs typeface="Malgun Gothic" charset="0"/>
              </a:rPr>
              <a:t>우편번호</a:t>
            </a:r>
            <a:endParaRPr lang="ko-KR" altLang="en-US" sz="700" b="1">
              <a:solidFill>
                <a:schemeClr val="lt1"/>
              </a:solidFill>
              <a:latin typeface="Malgun Gothic" charset="0"/>
              <a:ea typeface="Malgun Gothic" charset="0"/>
              <a:cs typeface="Malgun Gothic" charset="0"/>
            </a:endParaRPr>
          </a:p>
        </p:txBody>
      </p:sp>
      <p:sp>
        <p:nvSpPr>
          <p:cNvPr id="2038" name="텍스트 상자 339"/>
          <p:cNvSpPr txBox="1">
            <a:spLocks/>
          </p:cNvSpPr>
          <p:nvPr/>
        </p:nvSpPr>
        <p:spPr>
          <a:xfrm rot="0">
            <a:off x="859790" y="3296285"/>
            <a:ext cx="915035" cy="200025"/>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700" b="1">
                <a:solidFill>
                  <a:schemeClr val="lt1"/>
                </a:solidFill>
                <a:latin typeface="Malgun Gothic" charset="0"/>
                <a:ea typeface="Malgun Gothic" charset="0"/>
                <a:cs typeface="Malgun Gothic" charset="0"/>
              </a:rPr>
              <a:t>비밀번호 입력</a:t>
            </a:r>
            <a:endParaRPr lang="ko-KR" altLang="en-US" sz="700" b="1">
              <a:solidFill>
                <a:schemeClr val="lt1"/>
              </a:solidFill>
              <a:latin typeface="Malgun Gothic" charset="0"/>
              <a:ea typeface="Malgun Gothic" charset="0"/>
              <a:cs typeface="Malgun Gothic" charset="0"/>
            </a:endParaRPr>
          </a:p>
        </p:txBody>
      </p:sp>
      <p:sp>
        <p:nvSpPr>
          <p:cNvPr id="2039" name="텍스트 상자 340"/>
          <p:cNvSpPr txBox="1">
            <a:spLocks/>
          </p:cNvSpPr>
          <p:nvPr/>
        </p:nvSpPr>
        <p:spPr>
          <a:xfrm rot="0">
            <a:off x="965835" y="4496435"/>
            <a:ext cx="915035" cy="200025"/>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700" b="1">
                <a:solidFill>
                  <a:schemeClr val="lt1"/>
                </a:solidFill>
                <a:latin typeface="Malgun Gothic" charset="0"/>
                <a:ea typeface="Malgun Gothic" charset="0"/>
                <a:cs typeface="Malgun Gothic" charset="0"/>
              </a:rPr>
              <a:t>주소</a:t>
            </a:r>
            <a:endParaRPr lang="ko-KR" altLang="en-US" sz="700" b="1">
              <a:solidFill>
                <a:schemeClr val="lt1"/>
              </a:solidFill>
              <a:latin typeface="Malgun Gothic" charset="0"/>
              <a:ea typeface="Malgun Gothic" charset="0"/>
              <a:cs typeface="Malgun Gothic" charset="0"/>
            </a:endParaRPr>
          </a:p>
        </p:txBody>
      </p:sp>
      <p:sp>
        <p:nvSpPr>
          <p:cNvPr id="2040" name="텍스트 상자 341"/>
          <p:cNvSpPr txBox="1">
            <a:spLocks/>
          </p:cNvSpPr>
          <p:nvPr/>
        </p:nvSpPr>
        <p:spPr>
          <a:xfrm rot="0">
            <a:off x="965835" y="4745355"/>
            <a:ext cx="915035" cy="200025"/>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700" b="1">
                <a:solidFill>
                  <a:schemeClr val="lt1"/>
                </a:solidFill>
                <a:latin typeface="Malgun Gothic" charset="0"/>
                <a:ea typeface="Malgun Gothic" charset="0"/>
                <a:cs typeface="Malgun Gothic" charset="0"/>
              </a:rPr>
              <a:t>상세주소</a:t>
            </a:r>
            <a:endParaRPr lang="ko-KR" altLang="en-US" sz="700" b="1">
              <a:solidFill>
                <a:schemeClr val="lt1"/>
              </a:solidFill>
              <a:latin typeface="Malgun Gothic" charset="0"/>
              <a:ea typeface="Malgun Gothic" charset="0"/>
              <a:cs typeface="Malgun Gothic" charset="0"/>
            </a:endParaRPr>
          </a:p>
        </p:txBody>
      </p:sp>
      <p:sp>
        <p:nvSpPr>
          <p:cNvPr id="2041" name="도형 342"/>
          <p:cNvSpPr>
            <a:spLocks/>
          </p:cNvSpPr>
          <p:nvPr/>
        </p:nvSpPr>
        <p:spPr>
          <a:xfrm rot="0">
            <a:off x="1572895" y="4744720"/>
            <a:ext cx="1664970" cy="166370"/>
          </a:xfrm>
          <a:prstGeom prst="rect"/>
          <a:noFill/>
          <a:ln w="12700" cap="flat" cmpd="sng">
            <a:solidFill>
              <a:schemeClr val="lt1">
                <a:alpha val="100000"/>
              </a:schemeClr>
            </a:solidFill>
            <a:prstDash val="solid"/>
            <a:miter lim="800000"/>
          </a:ln>
        </p:spPr>
        <p:txBody>
          <a:bodyPr wrap="square" lIns="91440" tIns="45720" rIns="91440" bIns="45720" numCol="1" vert="horz" anchor="ctr">
            <a:noAutofit/>
          </a:bodyPr>
          <a:lstStyle/>
          <a:p>
            <a:pPr marL="0" indent="0" rtl="0" algn="l" latinLnBrk="0">
              <a:spcBef>
                <a:spcPts val="0"/>
              </a:spcBef>
              <a:spcAft>
                <a:spcPts val="0"/>
              </a:spcAft>
              <a:buFontTx/>
              <a:buNone/>
            </a:pPr>
            <a:r>
              <a:rPr lang="ko-KR" sz="800">
                <a:solidFill>
                  <a:schemeClr val="bg1"/>
                </a:solidFill>
              </a:rPr>
              <a:t>성원아파트 101동 305호</a:t>
            </a:r>
            <a:endParaRPr lang="ko-KR" altLang="en-US" sz="800">
              <a:solidFill>
                <a:schemeClr val="bg1"/>
              </a:solidFill>
            </a:endParaRPr>
          </a:p>
        </p:txBody>
      </p:sp>
      <p:sp>
        <p:nvSpPr>
          <p:cNvPr id="2043" name="도형 344"/>
          <p:cNvSpPr>
            <a:spLocks/>
          </p:cNvSpPr>
          <p:nvPr/>
        </p:nvSpPr>
        <p:spPr>
          <a:xfrm rot="0">
            <a:off x="3693160" y="5535295"/>
            <a:ext cx="1735455" cy="198755"/>
          </a:xfrm>
          <a:prstGeom prst="roundRect">
            <a:avLst>
              <a:gd name="adj" fmla="val 16667"/>
            </a:avLst>
          </a:prstGeom>
          <a:noFill/>
          <a:ln w="9525" cap="flat" cmpd="sng">
            <a:solidFill>
              <a:srgbClr val="7F7F7F">
                <a:alpha val="100000"/>
              </a:srgbClr>
            </a:solidFill>
            <a:prstDash val="solid"/>
            <a:miter lim="800000"/>
          </a:ln>
        </p:spPr>
        <p:txBody>
          <a:bodyPr wrap="square" lIns="0" tIns="45720" rIns="0" bIns="45720" numCol="1" vert="horz" anchor="ctr">
            <a:noAutofit/>
          </a:bodyPr>
          <a:lstStyle/>
          <a:p>
            <a:pPr marL="0" indent="0" rtl="0" algn="ctr" latinLnBrk="0">
              <a:spcBef>
                <a:spcPts val="0"/>
              </a:spcBef>
              <a:spcAft>
                <a:spcPts val="0"/>
              </a:spcAft>
              <a:buFontTx/>
              <a:buNone/>
            </a:pPr>
            <a:r>
              <a:rPr lang="ko-KR" sz="900">
                <a:solidFill>
                  <a:srgbClr val="A5A5A5"/>
                </a:solidFill>
                <a:latin typeface="Malgun Gothic" charset="0"/>
                <a:ea typeface="Malgun Gothic" charset="0"/>
                <a:cs typeface="Malgun Gothic" charset="0"/>
              </a:rPr>
              <a:t>다시쓰기</a:t>
            </a:r>
            <a:endParaRPr lang="ko-KR" altLang="en-US" sz="900">
              <a:solidFill>
                <a:srgbClr val="A5A5A5"/>
              </a:solidFill>
              <a:latin typeface="Malgun Gothic" charset="0"/>
              <a:ea typeface="Malgun Gothic" charset="0"/>
              <a:cs typeface="Malgun Gothic" charset="0"/>
            </a:endParaRPr>
          </a:p>
        </p:txBody>
      </p:sp>
      <p:sp>
        <p:nvSpPr>
          <p:cNvPr id="2044" name="도형 345"/>
          <p:cNvSpPr>
            <a:spLocks/>
          </p:cNvSpPr>
          <p:nvPr/>
        </p:nvSpPr>
        <p:spPr>
          <a:xfrm rot="0">
            <a:off x="1824355" y="5544820"/>
            <a:ext cx="1740535" cy="157480"/>
          </a:xfrm>
          <a:prstGeom prst="roundRect">
            <a:avLst>
              <a:gd name="adj" fmla="val 16667"/>
            </a:avLst>
          </a:prstGeom>
          <a:noFill/>
          <a:ln w="9525" cap="flat" cmpd="sng">
            <a:solidFill>
              <a:srgbClr val="7F7F7F">
                <a:alpha val="100000"/>
              </a:srgbClr>
            </a:solidFill>
            <a:prstDash val="solid"/>
            <a:miter lim="800000"/>
          </a:ln>
        </p:spPr>
        <p:txBody>
          <a:bodyPr wrap="square" lIns="0" tIns="45720" rIns="0" bIns="45720" numCol="1" vert="horz" anchor="ctr">
            <a:noAutofit/>
          </a:bodyPr>
          <a:lstStyle/>
          <a:p>
            <a:pPr marL="0" indent="0" rtl="0" algn="ctr" latinLnBrk="0">
              <a:spcBef>
                <a:spcPts val="0"/>
              </a:spcBef>
              <a:spcAft>
                <a:spcPts val="0"/>
              </a:spcAft>
              <a:buFontTx/>
              <a:buNone/>
            </a:pPr>
            <a:r>
              <a:rPr lang="ko-KR" sz="900">
                <a:solidFill>
                  <a:srgbClr val="A5A5A5"/>
                </a:solidFill>
                <a:latin typeface="Malgun Gothic" charset="0"/>
                <a:ea typeface="Malgun Gothic" charset="0"/>
                <a:cs typeface="Malgun Gothic" charset="0"/>
              </a:rPr>
              <a:t>저장</a:t>
            </a:r>
            <a:endParaRPr lang="ko-KR" altLang="en-US" sz="900">
              <a:solidFill>
                <a:srgbClr val="A5A5A5"/>
              </a:solidFill>
              <a:latin typeface="Malgun Gothic" charset="0"/>
              <a:ea typeface="Malgun Gothic" charset="0"/>
              <a:cs typeface="Malgun Gothic" charset="0"/>
            </a:endParaRPr>
          </a:p>
        </p:txBody>
      </p:sp>
      <p:sp>
        <p:nvSpPr>
          <p:cNvPr id="2045" name="도형 346"/>
          <p:cNvSpPr>
            <a:spLocks/>
          </p:cNvSpPr>
          <p:nvPr/>
        </p:nvSpPr>
        <p:spPr>
          <a:xfrm rot="0">
            <a:off x="1718945" y="5442585"/>
            <a:ext cx="180340" cy="180340"/>
          </a:xfrm>
          <a:prstGeom prst="ellipse"/>
          <a:solidFill>
            <a:srgbClr val="FF5050"/>
          </a:solidFill>
          <a:ln w="0">
            <a:noFill/>
            <a:prstDash/>
          </a:ln>
        </p:spPr>
        <p:txBody>
          <a:bodyPr wrap="square" lIns="0" tIns="45720" rIns="0" bIns="45720" numCol="1" vert="horz" anchor="ctr">
            <a:noAutofit/>
          </a:bodyPr>
          <a:lstStyle/>
          <a:p>
            <a:pPr marL="0" indent="0" rtl="0" algn="ctr" latinLnBrk="0">
              <a:spcBef>
                <a:spcPts val="0"/>
              </a:spcBef>
              <a:spcAft>
                <a:spcPts val="0"/>
              </a:spcAft>
              <a:buFontTx/>
              <a:buNone/>
            </a:pPr>
            <a:r>
              <a:rPr lang="ko-KR" sz="800">
                <a:solidFill>
                  <a:schemeClr val="lt1"/>
                </a:solidFill>
                <a:latin typeface="Malgun Gothic" charset="0"/>
                <a:ea typeface="Malgun Gothic" charset="0"/>
                <a:cs typeface="Malgun Gothic" charset="0"/>
              </a:rPr>
              <a:t>8</a:t>
            </a:r>
            <a:endParaRPr lang="ko-KR" altLang="en-US" sz="800">
              <a:solidFill>
                <a:schemeClr val="lt1"/>
              </a:solidFill>
              <a:latin typeface="Malgun Gothic" charset="0"/>
              <a:ea typeface="Malgun Gothic" charset="0"/>
              <a:cs typeface="Malgun Gothic" charset="0"/>
            </a:endParaRPr>
          </a:p>
        </p:txBody>
      </p:sp>
      <p:sp>
        <p:nvSpPr>
          <p:cNvPr id="2046" name="도형 347"/>
          <p:cNvSpPr>
            <a:spLocks/>
          </p:cNvSpPr>
          <p:nvPr/>
        </p:nvSpPr>
        <p:spPr>
          <a:xfrm rot="0">
            <a:off x="786765" y="4034155"/>
            <a:ext cx="180340" cy="180340"/>
          </a:xfrm>
          <a:prstGeom prst="ellipse"/>
          <a:solidFill>
            <a:srgbClr val="FF5050"/>
          </a:solidFill>
          <a:ln w="0">
            <a:noFill/>
            <a:prstDash/>
          </a:ln>
        </p:spPr>
        <p:txBody>
          <a:bodyPr wrap="square" lIns="0" tIns="45720" rIns="0" bIns="45720" numCol="1" vert="horz" anchor="ctr">
            <a:noAutofit/>
          </a:bodyPr>
          <a:lstStyle/>
          <a:p>
            <a:pPr marL="0" indent="0" rtl="0" algn="ctr" latinLnBrk="0">
              <a:spcBef>
                <a:spcPts val="0"/>
              </a:spcBef>
              <a:spcAft>
                <a:spcPts val="0"/>
              </a:spcAft>
              <a:buFontTx/>
              <a:buNone/>
            </a:pPr>
            <a:r>
              <a:rPr lang="ko-KR" sz="800">
                <a:solidFill>
                  <a:schemeClr val="lt1"/>
                </a:solidFill>
                <a:latin typeface="Malgun Gothic" charset="0"/>
                <a:ea typeface="Malgun Gothic" charset="0"/>
                <a:cs typeface="Malgun Gothic" charset="0"/>
              </a:rPr>
              <a:t>5</a:t>
            </a:r>
            <a:endParaRPr lang="ko-KR" altLang="en-US" sz="800">
              <a:solidFill>
                <a:schemeClr val="lt1"/>
              </a:solidFill>
              <a:latin typeface="Malgun Gothic" charset="0"/>
              <a:ea typeface="Malgun Gothic" charset="0"/>
              <a:cs typeface="Malgun Gothic" charset="0"/>
            </a:endParaRPr>
          </a:p>
        </p:txBody>
      </p:sp>
      <p:sp>
        <p:nvSpPr>
          <p:cNvPr id="2047" name="도형 348"/>
          <p:cNvSpPr>
            <a:spLocks/>
          </p:cNvSpPr>
          <p:nvPr/>
        </p:nvSpPr>
        <p:spPr>
          <a:xfrm rot="0">
            <a:off x="1427480" y="4164965"/>
            <a:ext cx="180340" cy="180340"/>
          </a:xfrm>
          <a:prstGeom prst="ellipse"/>
          <a:solidFill>
            <a:srgbClr val="FF5050"/>
          </a:solidFill>
          <a:ln w="0">
            <a:noFill/>
            <a:prstDash/>
          </a:ln>
        </p:spPr>
        <p:txBody>
          <a:bodyPr wrap="square" lIns="0" tIns="45720" rIns="0" bIns="45720" numCol="1" vert="horz" anchor="ctr">
            <a:noAutofit/>
          </a:bodyPr>
          <a:lstStyle/>
          <a:p>
            <a:pPr marL="0" indent="0" rtl="0" algn="ctr" latinLnBrk="0">
              <a:spcBef>
                <a:spcPts val="0"/>
              </a:spcBef>
              <a:spcAft>
                <a:spcPts val="0"/>
              </a:spcAft>
              <a:buFontTx/>
              <a:buNone/>
            </a:pPr>
            <a:r>
              <a:rPr lang="ko-KR" sz="800">
                <a:solidFill>
                  <a:schemeClr val="lt1"/>
                </a:solidFill>
                <a:latin typeface="Malgun Gothic" charset="0"/>
                <a:ea typeface="Malgun Gothic" charset="0"/>
                <a:cs typeface="Malgun Gothic" charset="0"/>
              </a:rPr>
              <a:t>5-1</a:t>
            </a:r>
            <a:endParaRPr lang="ko-KR" altLang="en-US" sz="800">
              <a:solidFill>
                <a:schemeClr val="lt1"/>
              </a:solidFill>
              <a:latin typeface="Malgun Gothic" charset="0"/>
              <a:ea typeface="Malgun Gothic" charset="0"/>
              <a:cs typeface="Malgun Gothic" charset="0"/>
            </a:endParaRPr>
          </a:p>
        </p:txBody>
      </p:sp>
      <p:sp>
        <p:nvSpPr>
          <p:cNvPr id="2048" name="도형 349"/>
          <p:cNvSpPr>
            <a:spLocks/>
          </p:cNvSpPr>
          <p:nvPr/>
        </p:nvSpPr>
        <p:spPr>
          <a:xfrm rot="0">
            <a:off x="2245995" y="4164965"/>
            <a:ext cx="180340" cy="180340"/>
          </a:xfrm>
          <a:prstGeom prst="ellipse"/>
          <a:solidFill>
            <a:srgbClr val="FF5050"/>
          </a:solidFill>
          <a:ln w="0">
            <a:noFill/>
            <a:prstDash/>
          </a:ln>
        </p:spPr>
        <p:txBody>
          <a:bodyPr wrap="square" lIns="0" tIns="45720" rIns="0" bIns="45720" numCol="1" vert="horz" anchor="ctr">
            <a:noAutofit/>
          </a:bodyPr>
          <a:lstStyle/>
          <a:p>
            <a:pPr marL="0" indent="0" rtl="0" algn="ctr" latinLnBrk="0">
              <a:spcBef>
                <a:spcPts val="0"/>
              </a:spcBef>
              <a:spcAft>
                <a:spcPts val="0"/>
              </a:spcAft>
              <a:buFontTx/>
              <a:buNone/>
            </a:pPr>
            <a:r>
              <a:rPr lang="ko-KR" sz="800">
                <a:solidFill>
                  <a:schemeClr val="lt1"/>
                </a:solidFill>
                <a:latin typeface="Malgun Gothic" charset="0"/>
                <a:ea typeface="Malgun Gothic" charset="0"/>
                <a:cs typeface="Malgun Gothic" charset="0"/>
              </a:rPr>
              <a:t>5-2</a:t>
            </a:r>
            <a:endParaRPr lang="ko-KR" altLang="en-US" sz="800">
              <a:solidFill>
                <a:schemeClr val="lt1"/>
              </a:solidFill>
              <a:latin typeface="Malgun Gothic" charset="0"/>
              <a:ea typeface="Malgun Gothic" charset="0"/>
              <a:cs typeface="Malgun Gothic" charset="0"/>
            </a:endParaRPr>
          </a:p>
        </p:txBody>
      </p:sp>
      <p:sp>
        <p:nvSpPr>
          <p:cNvPr id="2049" name="도형 350"/>
          <p:cNvSpPr>
            <a:spLocks/>
          </p:cNvSpPr>
          <p:nvPr/>
        </p:nvSpPr>
        <p:spPr>
          <a:xfrm rot="0">
            <a:off x="1450975" y="4497070"/>
            <a:ext cx="180340" cy="180340"/>
          </a:xfrm>
          <a:prstGeom prst="ellipse"/>
          <a:solidFill>
            <a:srgbClr val="FF5050"/>
          </a:solidFill>
          <a:ln w="0">
            <a:noFill/>
            <a:prstDash/>
          </a:ln>
        </p:spPr>
        <p:txBody>
          <a:bodyPr wrap="square" lIns="0" tIns="45720" rIns="0" bIns="45720" numCol="1" vert="horz" anchor="ctr">
            <a:noAutofit/>
          </a:bodyPr>
          <a:lstStyle/>
          <a:p>
            <a:pPr marL="0" indent="0" rtl="0" algn="ctr" latinLnBrk="0">
              <a:spcBef>
                <a:spcPts val="0"/>
              </a:spcBef>
              <a:spcAft>
                <a:spcPts val="0"/>
              </a:spcAft>
              <a:buFontTx/>
              <a:buNone/>
            </a:pPr>
            <a:r>
              <a:rPr lang="ko-KR" sz="800">
                <a:solidFill>
                  <a:schemeClr val="lt1"/>
                </a:solidFill>
                <a:latin typeface="Malgun Gothic" charset="0"/>
                <a:ea typeface="Malgun Gothic" charset="0"/>
                <a:cs typeface="Malgun Gothic" charset="0"/>
              </a:rPr>
              <a:t>5-3</a:t>
            </a:r>
            <a:endParaRPr lang="ko-KR" altLang="en-US" sz="800">
              <a:solidFill>
                <a:schemeClr val="lt1"/>
              </a:solidFill>
              <a:latin typeface="Malgun Gothic" charset="0"/>
              <a:ea typeface="Malgun Gothic" charset="0"/>
              <a:cs typeface="Malgun Gothic" charset="0"/>
            </a:endParaRPr>
          </a:p>
        </p:txBody>
      </p:sp>
      <p:sp>
        <p:nvSpPr>
          <p:cNvPr id="2050" name="도형 351"/>
          <p:cNvSpPr>
            <a:spLocks/>
          </p:cNvSpPr>
          <p:nvPr/>
        </p:nvSpPr>
        <p:spPr>
          <a:xfrm rot="0">
            <a:off x="1463040" y="4734560"/>
            <a:ext cx="180340" cy="180340"/>
          </a:xfrm>
          <a:prstGeom prst="ellipse"/>
          <a:solidFill>
            <a:srgbClr val="FF5050"/>
          </a:solidFill>
          <a:ln w="0">
            <a:noFill/>
            <a:prstDash/>
          </a:ln>
        </p:spPr>
        <p:txBody>
          <a:bodyPr wrap="square" lIns="0" tIns="45720" rIns="0" bIns="45720" numCol="1" vert="horz" anchor="ctr">
            <a:noAutofit/>
          </a:bodyPr>
          <a:lstStyle/>
          <a:p>
            <a:pPr marL="0" indent="0" rtl="0" algn="ctr" latinLnBrk="0">
              <a:spcBef>
                <a:spcPts val="0"/>
              </a:spcBef>
              <a:spcAft>
                <a:spcPts val="0"/>
              </a:spcAft>
              <a:buFontTx/>
              <a:buNone/>
            </a:pPr>
            <a:r>
              <a:rPr lang="ko-KR" sz="800">
                <a:solidFill>
                  <a:schemeClr val="lt1"/>
                </a:solidFill>
                <a:latin typeface="Malgun Gothic" charset="0"/>
                <a:ea typeface="Malgun Gothic" charset="0"/>
                <a:cs typeface="Malgun Gothic" charset="0"/>
              </a:rPr>
              <a:t>5-4</a:t>
            </a:r>
            <a:endParaRPr lang="ko-KR" altLang="en-US" sz="800">
              <a:solidFill>
                <a:schemeClr val="lt1"/>
              </a:solidFill>
              <a:latin typeface="Malgun Gothic" charset="0"/>
              <a:ea typeface="Malgun Gothic" charset="0"/>
              <a:cs typeface="Malgun Gothic" charset="0"/>
            </a:endParaRPr>
          </a:p>
        </p:txBody>
      </p:sp>
      <p:sp>
        <p:nvSpPr>
          <p:cNvPr id="2051" name="도형 352"/>
          <p:cNvSpPr>
            <a:spLocks/>
          </p:cNvSpPr>
          <p:nvPr/>
        </p:nvSpPr>
        <p:spPr>
          <a:xfrm rot="0">
            <a:off x="786765" y="5066030"/>
            <a:ext cx="180340" cy="180340"/>
          </a:xfrm>
          <a:prstGeom prst="ellipse"/>
          <a:solidFill>
            <a:srgbClr val="FF5050"/>
          </a:solidFill>
          <a:ln w="0">
            <a:noFill/>
            <a:prstDash/>
          </a:ln>
        </p:spPr>
        <p:txBody>
          <a:bodyPr wrap="square" lIns="0" tIns="45720" rIns="0" bIns="45720" numCol="1" vert="horz" anchor="ctr">
            <a:noAutofit/>
          </a:bodyPr>
          <a:lstStyle/>
          <a:p>
            <a:pPr marL="0" indent="0" rtl="0" algn="ctr" latinLnBrk="0">
              <a:spcBef>
                <a:spcPts val="0"/>
              </a:spcBef>
              <a:spcAft>
                <a:spcPts val="0"/>
              </a:spcAft>
              <a:buFontTx/>
              <a:buNone/>
            </a:pPr>
            <a:r>
              <a:rPr lang="ko-KR" sz="800">
                <a:solidFill>
                  <a:schemeClr val="lt1"/>
                </a:solidFill>
                <a:latin typeface="Malgun Gothic" charset="0"/>
                <a:ea typeface="Malgun Gothic" charset="0"/>
                <a:cs typeface="Malgun Gothic" charset="0"/>
              </a:rPr>
              <a:t>6</a:t>
            </a:r>
            <a:endParaRPr lang="ko-KR" altLang="en-US" sz="800">
              <a:solidFill>
                <a:schemeClr val="lt1"/>
              </a:solidFill>
              <a:latin typeface="Malgun Gothic" charset="0"/>
              <a:ea typeface="Malgun Gothic" charset="0"/>
              <a:cs typeface="Malgun Gothic" charset="0"/>
            </a:endParaRPr>
          </a:p>
        </p:txBody>
      </p:sp>
      <p:sp>
        <p:nvSpPr>
          <p:cNvPr id="2052" name="도형 353"/>
          <p:cNvSpPr>
            <a:spLocks/>
          </p:cNvSpPr>
          <p:nvPr/>
        </p:nvSpPr>
        <p:spPr>
          <a:xfrm rot="0">
            <a:off x="1581785" y="5101590"/>
            <a:ext cx="180340" cy="180340"/>
          </a:xfrm>
          <a:prstGeom prst="ellipse"/>
          <a:solidFill>
            <a:srgbClr val="FF5050"/>
          </a:solidFill>
          <a:ln w="0">
            <a:noFill/>
            <a:prstDash/>
          </a:ln>
        </p:spPr>
        <p:txBody>
          <a:bodyPr wrap="square" lIns="0" tIns="45720" rIns="0" bIns="45720" numCol="1" vert="horz" anchor="ctr">
            <a:noAutofit/>
          </a:bodyPr>
          <a:lstStyle/>
          <a:p>
            <a:pPr marL="0" indent="0" rtl="0" algn="ctr" latinLnBrk="0">
              <a:spcBef>
                <a:spcPts val="0"/>
              </a:spcBef>
              <a:spcAft>
                <a:spcPts val="0"/>
              </a:spcAft>
              <a:buFontTx/>
              <a:buNone/>
            </a:pPr>
            <a:r>
              <a:rPr lang="ko-KR" sz="800">
                <a:solidFill>
                  <a:schemeClr val="lt1"/>
                </a:solidFill>
                <a:latin typeface="Malgun Gothic" charset="0"/>
                <a:ea typeface="Malgun Gothic" charset="0"/>
                <a:cs typeface="Malgun Gothic" charset="0"/>
              </a:rPr>
              <a:t>6-1</a:t>
            </a:r>
            <a:endParaRPr lang="ko-KR" altLang="en-US" sz="800">
              <a:solidFill>
                <a:schemeClr val="lt1"/>
              </a:solidFill>
              <a:latin typeface="Malgun Gothic" charset="0"/>
              <a:ea typeface="Malgun Gothic" charset="0"/>
              <a:cs typeface="Malgun Gothic" charset="0"/>
            </a:endParaRPr>
          </a:p>
        </p:txBody>
      </p:sp>
      <p:sp>
        <p:nvSpPr>
          <p:cNvPr id="2054" name="도형 355"/>
          <p:cNvSpPr>
            <a:spLocks/>
          </p:cNvSpPr>
          <p:nvPr/>
        </p:nvSpPr>
        <p:spPr>
          <a:xfrm rot="0">
            <a:off x="3639185" y="5442585"/>
            <a:ext cx="180340" cy="180340"/>
          </a:xfrm>
          <a:prstGeom prst="ellipse"/>
          <a:solidFill>
            <a:srgbClr val="FF5050"/>
          </a:solidFill>
          <a:ln w="0">
            <a:noFill/>
            <a:prstDash/>
          </a:ln>
        </p:spPr>
        <p:txBody>
          <a:bodyPr wrap="square" lIns="0" tIns="45720" rIns="0" bIns="45720" numCol="1" vert="horz" anchor="ctr">
            <a:noAutofit/>
          </a:bodyPr>
          <a:lstStyle/>
          <a:p>
            <a:pPr marL="0" indent="0" rtl="0" algn="ctr" latinLnBrk="0">
              <a:spcBef>
                <a:spcPts val="0"/>
              </a:spcBef>
              <a:spcAft>
                <a:spcPts val="0"/>
              </a:spcAft>
              <a:buFontTx/>
              <a:buNone/>
            </a:pPr>
            <a:r>
              <a:rPr lang="ko-KR" sz="800">
                <a:solidFill>
                  <a:schemeClr val="lt1"/>
                </a:solidFill>
                <a:latin typeface="Malgun Gothic" charset="0"/>
                <a:ea typeface="Malgun Gothic" charset="0"/>
                <a:cs typeface="Malgun Gothic" charset="0"/>
              </a:rPr>
              <a:t>9</a:t>
            </a:r>
            <a:endParaRPr lang="ko-KR" altLang="en-US" sz="800">
              <a:solidFill>
                <a:schemeClr val="lt1"/>
              </a:solidFill>
              <a:latin typeface="Malgun Gothic" charset="0"/>
              <a:ea typeface="Malgun Gothic" charset="0"/>
              <a:cs typeface="Malgun Gothic" charset="0"/>
            </a:endParaRPr>
          </a:p>
        </p:txBody>
      </p:sp>
      <p:sp>
        <p:nvSpPr>
          <p:cNvPr id="2055" name="도형 356"/>
          <p:cNvSpPr>
            <a:spLocks/>
          </p:cNvSpPr>
          <p:nvPr/>
        </p:nvSpPr>
        <p:spPr>
          <a:xfrm rot="0">
            <a:off x="1715770" y="1596390"/>
            <a:ext cx="780415" cy="166370"/>
          </a:xfrm>
          <a:prstGeom prst="rect"/>
          <a:noFill/>
          <a:ln w="12700" cap="flat" cmpd="sng">
            <a:solidFill>
              <a:schemeClr val="lt1">
                <a:alpha val="100000"/>
              </a:schemeClr>
            </a:solidFill>
            <a:prstDash val="solid"/>
            <a:miter lim="800000"/>
          </a:ln>
        </p:spPr>
        <p:txBody>
          <a:bodyPr wrap="square" lIns="91440" tIns="45720" rIns="91440" bIns="45720" numCol="1" vert="horz" anchor="ctr">
            <a:noAutofit/>
          </a:bodyPr>
          <a:lstStyle/>
          <a:p>
            <a:pPr marL="0" indent="0" rtl="0" algn="l" latinLnBrk="0">
              <a:spcBef>
                <a:spcPts val="0"/>
              </a:spcBef>
              <a:spcAft>
                <a:spcPts val="0"/>
              </a:spcAft>
              <a:buFontTx/>
              <a:buNone/>
            </a:pPr>
            <a:r>
              <a:rPr lang="ko-KR" sz="900">
                <a:solidFill>
                  <a:schemeClr val="bg1"/>
                </a:solidFill>
              </a:rPr>
              <a:t>앞자리입력</a:t>
            </a:r>
            <a:endParaRPr lang="ko-KR" altLang="en-US" sz="900">
              <a:solidFill>
                <a:schemeClr val="bg1"/>
              </a:solidFill>
            </a:endParaRPr>
          </a:p>
        </p:txBody>
      </p:sp>
      <p:sp>
        <p:nvSpPr>
          <p:cNvPr id="2056" name="도형 358"/>
          <p:cNvSpPr>
            <a:spLocks/>
          </p:cNvSpPr>
          <p:nvPr/>
        </p:nvSpPr>
        <p:spPr>
          <a:xfrm rot="0">
            <a:off x="1715770" y="1863090"/>
            <a:ext cx="1246505" cy="144780"/>
          </a:xfrm>
          <a:prstGeom prst="rect"/>
          <a:noFill/>
          <a:ln w="12700" cap="flat" cmpd="sng">
            <a:solidFill>
              <a:schemeClr val="lt1">
                <a:alpha val="100000"/>
              </a:schemeClr>
            </a:solidFill>
            <a:prstDash val="solid"/>
            <a:miter lim="800000"/>
          </a:ln>
        </p:spPr>
        <p:txBody>
          <a:bodyPr wrap="square" lIns="91440" tIns="45720" rIns="91440" bIns="45720" numCol="1" vert="horz" anchor="ctr">
            <a:noAutofit/>
          </a:bodyPr>
          <a:lstStyle/>
          <a:p>
            <a:pPr marL="0" indent="0" rtl="0" algn="l" latinLnBrk="0">
              <a:spcBef>
                <a:spcPts val="0"/>
              </a:spcBef>
              <a:spcAft>
                <a:spcPts val="0"/>
              </a:spcAft>
              <a:buFontTx/>
              <a:buNone/>
            </a:pPr>
            <a:r>
              <a:rPr lang="ko-KR" sz="900">
                <a:solidFill>
                  <a:schemeClr val="bg1"/>
                </a:solidFill>
              </a:rPr>
              <a:t>성명 입력</a:t>
            </a:r>
            <a:endParaRPr lang="ko-KR" altLang="en-US" sz="900">
              <a:solidFill>
                <a:schemeClr val="bg1"/>
              </a:solidFill>
            </a:endParaRPr>
          </a:p>
        </p:txBody>
      </p:sp>
      <p:cxnSp>
        <p:nvCxnSpPr>
          <p:cNvPr id="2058" name="도형 360"/>
          <p:cNvCxnSpPr/>
          <p:nvPr/>
        </p:nvCxnSpPr>
        <p:spPr>
          <a:xfrm rot="0" flipH="1">
            <a:off x="960755" y="2402840"/>
            <a:ext cx="2918460" cy="635"/>
          </a:xfrm>
          <a:prstGeom prst="line"/>
          <a:ln w="9525" cap="flat" cmpd="sng">
            <a:solidFill>
              <a:schemeClr val="bg1">
                <a:lumMod val="75000"/>
                <a:lumOff val="0"/>
                <a:alpha val="10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59" name="텍스트 상자 361"/>
          <p:cNvSpPr txBox="1">
            <a:spLocks/>
          </p:cNvSpPr>
          <p:nvPr/>
        </p:nvSpPr>
        <p:spPr>
          <a:xfrm rot="0">
            <a:off x="860425" y="2425065"/>
            <a:ext cx="2094230" cy="200025"/>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700" b="1">
                <a:solidFill>
                  <a:schemeClr val="lt1"/>
                </a:solidFill>
                <a:latin typeface="Malgun Gothic" charset="0"/>
                <a:ea typeface="Malgun Gothic" charset="0"/>
                <a:cs typeface="Malgun Gothic" charset="0"/>
              </a:rPr>
              <a:t>생년월일 선택</a:t>
            </a:r>
            <a:endParaRPr lang="ko-KR" altLang="en-US" sz="700" b="1">
              <a:solidFill>
                <a:schemeClr val="lt1"/>
              </a:solidFill>
              <a:latin typeface="Malgun Gothic" charset="0"/>
              <a:ea typeface="Malgun Gothic" charset="0"/>
              <a:cs typeface="Malgun Gothic" charset="0"/>
            </a:endParaRPr>
          </a:p>
        </p:txBody>
      </p:sp>
      <p:sp>
        <p:nvSpPr>
          <p:cNvPr id="2057" name="도형 359"/>
          <p:cNvSpPr>
            <a:spLocks/>
          </p:cNvSpPr>
          <p:nvPr/>
        </p:nvSpPr>
        <p:spPr>
          <a:xfrm rot="0">
            <a:off x="1715770" y="2453640"/>
            <a:ext cx="970915" cy="144780"/>
          </a:xfrm>
          <a:prstGeom prst="rect"/>
          <a:noFill/>
          <a:ln w="12700" cap="flat" cmpd="sng">
            <a:solidFill>
              <a:schemeClr val="lt1">
                <a:alpha val="100000"/>
              </a:schemeClr>
            </a:solidFill>
            <a:prstDash val="solid"/>
            <a:miter lim="800000"/>
          </a:ln>
        </p:spPr>
        <p:txBody>
          <a:bodyPr wrap="square" lIns="91440" tIns="45720" rIns="91440" bIns="45720" numCol="1" vert="horz" anchor="ctr">
            <a:noAutofit/>
          </a:bodyPr>
          <a:lstStyle/>
          <a:p>
            <a:pPr marL="0" indent="0" rtl="0" algn="l" latinLnBrk="0">
              <a:spcBef>
                <a:spcPts val="0"/>
              </a:spcBef>
              <a:spcAft>
                <a:spcPts val="0"/>
              </a:spcAft>
              <a:buFontTx/>
              <a:buNone/>
            </a:pPr>
            <a:r>
              <a:rPr lang="ko-KR" sz="900">
                <a:solidFill>
                  <a:schemeClr val="bg1"/>
                </a:solidFill>
              </a:rPr>
              <a:t>생년월일 선택</a:t>
            </a:r>
            <a:endParaRPr lang="ko-KR" altLang="en-US" sz="900">
              <a:solidFill>
                <a:schemeClr val="bg1"/>
              </a:solidFill>
            </a:endParaRPr>
          </a:p>
        </p:txBody>
      </p:sp>
      <p:sp>
        <p:nvSpPr>
          <p:cNvPr id="2060" name="도형 362"/>
          <p:cNvSpPr>
            <a:spLocks/>
          </p:cNvSpPr>
          <p:nvPr/>
        </p:nvSpPr>
        <p:spPr>
          <a:xfrm rot="0">
            <a:off x="2763520" y="2453640"/>
            <a:ext cx="618490" cy="137795"/>
          </a:xfrm>
          <a:prstGeom prst="rect"/>
          <a:noFill/>
          <a:ln w="12700" cap="flat" cmpd="sng">
            <a:solidFill>
              <a:schemeClr val="lt1">
                <a:alpha val="100000"/>
              </a:schemeClr>
            </a:solidFill>
            <a:prstDash val="solid"/>
            <a:miter lim="800000"/>
          </a:ln>
        </p:spPr>
        <p:txBody>
          <a:bodyPr wrap="square" lIns="91440" tIns="45720" rIns="91440" bIns="45720" numCol="1" vert="horz" anchor="ctr">
            <a:noAutofit/>
          </a:bodyPr>
          <a:lstStyle/>
          <a:p>
            <a:pPr marL="0" indent="0" rtl="0" algn="l" latinLnBrk="0">
              <a:spcBef>
                <a:spcPts val="0"/>
              </a:spcBef>
              <a:spcAft>
                <a:spcPts val="0"/>
              </a:spcAft>
              <a:buFontTx/>
              <a:buNone/>
            </a:pPr>
            <a:r>
              <a:rPr lang="ko-KR" sz="900">
                <a:solidFill>
                  <a:schemeClr val="bg1"/>
                </a:solidFill>
              </a:rPr>
              <a:t>캘린더</a:t>
            </a:r>
            <a:endParaRPr lang="ko-KR" altLang="en-US" sz="900">
              <a:solidFill>
                <a:schemeClr val="bg1"/>
              </a:solidFill>
            </a:endParaRPr>
          </a:p>
        </p:txBody>
      </p:sp>
      <p:cxnSp>
        <p:nvCxnSpPr>
          <p:cNvPr id="2061" name="도형 363"/>
          <p:cNvCxnSpPr/>
          <p:nvPr/>
        </p:nvCxnSpPr>
        <p:spPr>
          <a:xfrm rot="0" flipH="1">
            <a:off x="960755" y="2660015"/>
            <a:ext cx="2918460" cy="635"/>
          </a:xfrm>
          <a:prstGeom prst="line"/>
          <a:ln w="9525" cap="flat" cmpd="sng">
            <a:solidFill>
              <a:schemeClr val="bg1">
                <a:lumMod val="75000"/>
                <a:lumOff val="0"/>
                <a:alpha val="10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62" name="텍스트 상자 364"/>
          <p:cNvSpPr txBox="1">
            <a:spLocks/>
          </p:cNvSpPr>
          <p:nvPr/>
        </p:nvSpPr>
        <p:spPr>
          <a:xfrm rot="0">
            <a:off x="860425" y="2825115"/>
            <a:ext cx="2094230" cy="200025"/>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700" b="1">
                <a:solidFill>
                  <a:schemeClr val="lt1"/>
                </a:solidFill>
                <a:latin typeface="Malgun Gothic" charset="0"/>
                <a:ea typeface="Malgun Gothic" charset="0"/>
                <a:cs typeface="Malgun Gothic" charset="0"/>
              </a:rPr>
              <a:t>성별 선택</a:t>
            </a:r>
            <a:endParaRPr lang="ko-KR" altLang="en-US" sz="700" b="1">
              <a:solidFill>
                <a:schemeClr val="lt1"/>
              </a:solidFill>
              <a:latin typeface="Malgun Gothic" charset="0"/>
              <a:ea typeface="Malgun Gothic" charset="0"/>
              <a:cs typeface="Malgun Gothic" charset="0"/>
            </a:endParaRPr>
          </a:p>
        </p:txBody>
      </p:sp>
      <p:cxnSp>
        <p:nvCxnSpPr>
          <p:cNvPr id="2063" name="도형 365"/>
          <p:cNvCxnSpPr/>
          <p:nvPr/>
        </p:nvCxnSpPr>
        <p:spPr>
          <a:xfrm rot="0" flipH="1">
            <a:off x="960755" y="3060065"/>
            <a:ext cx="2918460" cy="635"/>
          </a:xfrm>
          <a:prstGeom prst="line"/>
          <a:ln w="9525" cap="flat" cmpd="sng">
            <a:solidFill>
              <a:schemeClr val="bg1">
                <a:lumMod val="75000"/>
                <a:lumOff val="0"/>
                <a:alpha val="10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64" name="도형 366"/>
          <p:cNvSpPr>
            <a:spLocks/>
          </p:cNvSpPr>
          <p:nvPr/>
        </p:nvSpPr>
        <p:spPr>
          <a:xfrm rot="0">
            <a:off x="1715770" y="2863215"/>
            <a:ext cx="780415" cy="137795"/>
          </a:xfrm>
          <a:prstGeom prst="rect"/>
          <a:noFill/>
          <a:ln w="12700" cap="flat" cmpd="sng">
            <a:solidFill>
              <a:schemeClr val="lt1">
                <a:alpha val="100000"/>
              </a:schemeClr>
            </a:solidFill>
            <a:prstDash val="solid"/>
            <a:miter lim="800000"/>
          </a:ln>
        </p:spPr>
        <p:txBody>
          <a:bodyPr wrap="square" lIns="91440" tIns="45720" rIns="91440" bIns="45720" numCol="1" vert="horz" anchor="ctr">
            <a:noAutofit/>
          </a:bodyPr>
          <a:lstStyle/>
          <a:p>
            <a:pPr marL="0" indent="0" rtl="0" algn="l" latinLnBrk="0">
              <a:spcBef>
                <a:spcPts val="0"/>
              </a:spcBef>
              <a:spcAft>
                <a:spcPts val="0"/>
              </a:spcAft>
              <a:buFontTx/>
              <a:buNone/>
            </a:pPr>
            <a:r>
              <a:rPr lang="ko-KR" sz="900">
                <a:solidFill>
                  <a:schemeClr val="bg1"/>
                </a:solidFill>
              </a:rPr>
              <a:t>남자</a:t>
            </a:r>
            <a:endParaRPr lang="ko-KR" altLang="en-US" sz="900">
              <a:solidFill>
                <a:schemeClr val="bg1"/>
              </a:solidFill>
            </a:endParaRPr>
          </a:p>
        </p:txBody>
      </p:sp>
      <p:sp>
        <p:nvSpPr>
          <p:cNvPr id="2065" name="텍스트 상자 367"/>
          <p:cNvSpPr txBox="1">
            <a:spLocks/>
          </p:cNvSpPr>
          <p:nvPr/>
        </p:nvSpPr>
        <p:spPr>
          <a:xfrm rot="5400000">
            <a:off x="2296795" y="2799080"/>
            <a:ext cx="105410" cy="260985"/>
          </a:xfrm>
          <a:prstGeom prst="rect"/>
          <a:noFill/>
          <a:ln w="0">
            <a:noFill/>
            <a:prstDash/>
          </a:ln>
        </p:spPr>
        <p:txBody>
          <a:bodyPr wrap="square" lIns="91440" tIns="45720" rIns="91440" bIns="45720" numCol="1" vert="horz" anchor="t">
            <a:spAutoFit/>
          </a:bodyPr>
          <a:lstStyle/>
          <a:p>
            <a:pPr marL="0" indent="0" rtl="0" algn="ctr" latinLnBrk="0">
              <a:spcBef>
                <a:spcPts val="0"/>
              </a:spcBef>
              <a:spcAft>
                <a:spcPts val="0"/>
              </a:spcAft>
              <a:buFontTx/>
              <a:buNone/>
            </a:pPr>
            <a:r>
              <a:rPr lang="ko-KR" sz="1100">
                <a:solidFill>
                  <a:schemeClr val="lt1"/>
                </a:solidFill>
                <a:latin typeface="Malgun Gothic" charset="0"/>
                <a:ea typeface="Malgun Gothic" charset="0"/>
                <a:cs typeface="Malgun Gothic" charset="0"/>
              </a:rPr>
              <a:t>&gt;</a:t>
            </a:r>
            <a:endParaRPr lang="ko-KR" altLang="en-US" sz="1100">
              <a:solidFill>
                <a:schemeClr val="lt1"/>
              </a:solidFill>
              <a:latin typeface="Malgun Gothic" charset="0"/>
              <a:ea typeface="Malgun Gothic" charset="0"/>
              <a:cs typeface="Malgun Gothic" charset="0"/>
            </a:endParaRPr>
          </a:p>
        </p:txBody>
      </p:sp>
      <p:sp>
        <p:nvSpPr>
          <p:cNvPr id="2066" name="텍스트 상자 368"/>
          <p:cNvSpPr txBox="1">
            <a:spLocks/>
          </p:cNvSpPr>
          <p:nvPr/>
        </p:nvSpPr>
        <p:spPr>
          <a:xfrm rot="0">
            <a:off x="860425" y="2158365"/>
            <a:ext cx="797560" cy="200025"/>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700" b="1">
                <a:solidFill>
                  <a:schemeClr val="lt1"/>
                </a:solidFill>
                <a:latin typeface="Malgun Gothic" charset="0"/>
                <a:ea typeface="Malgun Gothic" charset="0"/>
                <a:cs typeface="Malgun Gothic" charset="0"/>
              </a:rPr>
              <a:t>별명</a:t>
            </a:r>
            <a:endParaRPr lang="ko-KR" altLang="en-US" sz="700" b="1">
              <a:solidFill>
                <a:schemeClr val="lt1"/>
              </a:solidFill>
              <a:latin typeface="Malgun Gothic" charset="0"/>
              <a:ea typeface="Malgun Gothic" charset="0"/>
              <a:cs typeface="Malgun Gothic" charset="0"/>
            </a:endParaRPr>
          </a:p>
        </p:txBody>
      </p:sp>
      <p:sp>
        <p:nvSpPr>
          <p:cNvPr id="2067" name="도형 369"/>
          <p:cNvSpPr>
            <a:spLocks/>
          </p:cNvSpPr>
          <p:nvPr/>
        </p:nvSpPr>
        <p:spPr>
          <a:xfrm rot="0">
            <a:off x="1715770" y="2196465"/>
            <a:ext cx="1246505" cy="144780"/>
          </a:xfrm>
          <a:prstGeom prst="rect"/>
          <a:noFill/>
          <a:ln w="12700" cap="flat" cmpd="sng">
            <a:solidFill>
              <a:schemeClr val="lt1">
                <a:alpha val="100000"/>
              </a:schemeClr>
            </a:solidFill>
            <a:prstDash val="solid"/>
            <a:miter lim="800000"/>
          </a:ln>
        </p:spPr>
        <p:txBody>
          <a:bodyPr wrap="square" lIns="91440" tIns="45720" rIns="91440" bIns="45720" numCol="1" vert="horz" anchor="ctr">
            <a:noAutofit/>
          </a:bodyPr>
          <a:lstStyle/>
          <a:p>
            <a:pPr marL="0" indent="0" rtl="0" algn="l" latinLnBrk="0">
              <a:spcBef>
                <a:spcPts val="0"/>
              </a:spcBef>
              <a:spcAft>
                <a:spcPts val="0"/>
              </a:spcAft>
              <a:buFontTx/>
              <a:buNone/>
            </a:pPr>
            <a:r>
              <a:rPr lang="ko-KR" sz="900">
                <a:solidFill>
                  <a:schemeClr val="bg1"/>
                </a:solidFill>
              </a:rPr>
              <a:t>별명 입력</a:t>
            </a:r>
            <a:endParaRPr lang="ko-KR" altLang="en-US" sz="900">
              <a:solidFill>
                <a:schemeClr val="bg1"/>
              </a:solidFill>
            </a:endParaRPr>
          </a:p>
        </p:txBody>
      </p:sp>
      <p:sp>
        <p:nvSpPr>
          <p:cNvPr id="2068" name="도형 374"/>
          <p:cNvSpPr>
            <a:spLocks/>
          </p:cNvSpPr>
          <p:nvPr/>
        </p:nvSpPr>
        <p:spPr>
          <a:xfrm rot="0">
            <a:off x="786765" y="2167255"/>
            <a:ext cx="180340" cy="180340"/>
          </a:xfrm>
          <a:prstGeom prst="ellipse"/>
          <a:solidFill>
            <a:srgbClr val="FF5050"/>
          </a:solidFill>
          <a:ln w="0">
            <a:noFill/>
            <a:prstDash/>
          </a:ln>
        </p:spPr>
        <p:txBody>
          <a:bodyPr wrap="square" lIns="0" tIns="45720" rIns="0" bIns="45720" numCol="1" vert="horz" anchor="ctr">
            <a:noAutofit/>
          </a:bodyPr>
          <a:lstStyle/>
          <a:p>
            <a:pPr marL="0" indent="0" rtl="0" algn="ctr" latinLnBrk="0">
              <a:spcBef>
                <a:spcPts val="0"/>
              </a:spcBef>
              <a:spcAft>
                <a:spcPts val="0"/>
              </a:spcAft>
              <a:buFontTx/>
              <a:buNone/>
            </a:pPr>
            <a:r>
              <a:rPr lang="ko-KR" sz="800">
                <a:solidFill>
                  <a:schemeClr val="lt1"/>
                </a:solidFill>
                <a:latin typeface="Malgun Gothic" charset="0"/>
                <a:ea typeface="Malgun Gothic" charset="0"/>
                <a:cs typeface="Malgun Gothic" charset="0"/>
              </a:rPr>
              <a:t>4</a:t>
            </a:r>
            <a:endParaRPr lang="ko-KR" altLang="en-US" sz="800">
              <a:solidFill>
                <a:schemeClr val="lt1"/>
              </a:solidFill>
              <a:latin typeface="Malgun Gothic" charset="0"/>
              <a:ea typeface="Malgun Gothic" charset="0"/>
              <a:cs typeface="Malgun Gothic" charset="0"/>
            </a:endParaRPr>
          </a:p>
        </p:txBody>
      </p:sp>
      <p:sp>
        <p:nvSpPr>
          <p:cNvPr id="2069" name="도형 375"/>
          <p:cNvSpPr>
            <a:spLocks/>
          </p:cNvSpPr>
          <p:nvPr/>
        </p:nvSpPr>
        <p:spPr>
          <a:xfrm rot="0">
            <a:off x="1510665" y="2131695"/>
            <a:ext cx="180340" cy="180340"/>
          </a:xfrm>
          <a:prstGeom prst="ellipse"/>
          <a:solidFill>
            <a:srgbClr val="FF5050"/>
          </a:solidFill>
          <a:ln w="0">
            <a:noFill/>
            <a:prstDash/>
          </a:ln>
        </p:spPr>
        <p:txBody>
          <a:bodyPr wrap="square" lIns="0" tIns="45720" rIns="0" bIns="45720" numCol="1" vert="horz" anchor="ctr">
            <a:noAutofit/>
          </a:bodyPr>
          <a:lstStyle/>
          <a:p>
            <a:pPr marL="0" indent="0" rtl="0" algn="ctr" latinLnBrk="0">
              <a:spcBef>
                <a:spcPts val="0"/>
              </a:spcBef>
              <a:spcAft>
                <a:spcPts val="0"/>
              </a:spcAft>
              <a:buFontTx/>
              <a:buNone/>
            </a:pPr>
            <a:r>
              <a:rPr lang="ko-KR" sz="800">
                <a:solidFill>
                  <a:schemeClr val="lt1"/>
                </a:solidFill>
                <a:latin typeface="Malgun Gothic" charset="0"/>
                <a:ea typeface="Malgun Gothic" charset="0"/>
                <a:cs typeface="Malgun Gothic" charset="0"/>
              </a:rPr>
              <a:t>4-1</a:t>
            </a:r>
            <a:endParaRPr lang="ko-KR" altLang="en-US" sz="800">
              <a:solidFill>
                <a:schemeClr val="lt1"/>
              </a:solidFill>
              <a:latin typeface="Malgun Gothic" charset="0"/>
              <a:ea typeface="Malgun Gothic" charset="0"/>
              <a:cs typeface="Malgun Gothic" charset="0"/>
            </a:endParaRPr>
          </a:p>
        </p:txBody>
      </p:sp>
      <p:sp>
        <p:nvSpPr>
          <p:cNvPr id="2070" name="도형 376"/>
          <p:cNvSpPr>
            <a:spLocks/>
          </p:cNvSpPr>
          <p:nvPr/>
        </p:nvSpPr>
        <p:spPr>
          <a:xfrm rot="0">
            <a:off x="4592320" y="1596390"/>
            <a:ext cx="799465" cy="156845"/>
          </a:xfrm>
          <a:prstGeom prst="rect"/>
          <a:noFill/>
          <a:ln w="12700" cap="flat" cmpd="sng">
            <a:solidFill>
              <a:schemeClr val="lt1">
                <a:alpha val="100000"/>
              </a:schemeClr>
            </a:solidFill>
            <a:prstDash val="solid"/>
            <a:miter lim="800000"/>
          </a:ln>
        </p:spPr>
        <p:txBody>
          <a:bodyPr wrap="square" lIns="91440" tIns="45720" rIns="91440" bIns="45720" numCol="1" vert="horz" anchor="ctr">
            <a:noAutofit/>
          </a:bodyPr>
          <a:lstStyle/>
          <a:p>
            <a:pPr marL="0" indent="0" rtl="0" algn="l" latinLnBrk="0">
              <a:spcBef>
                <a:spcPts val="0"/>
              </a:spcBef>
              <a:spcAft>
                <a:spcPts val="0"/>
              </a:spcAft>
              <a:buFontTx/>
              <a:buNone/>
            </a:pPr>
            <a:r>
              <a:rPr lang="ko-KR" sz="900">
                <a:solidFill>
                  <a:schemeClr val="bg1"/>
                </a:solidFill>
              </a:rPr>
              <a:t>이메일 인증</a:t>
            </a:r>
            <a:endParaRPr lang="ko-KR" altLang="en-US" sz="900">
              <a:solidFill>
                <a:schemeClr val="bg1"/>
              </a:solidFill>
            </a:endParaRPr>
          </a:p>
        </p:txBody>
      </p:sp>
      <p:sp>
        <p:nvSpPr>
          <p:cNvPr id="2071" name="도형 377"/>
          <p:cNvSpPr>
            <a:spLocks/>
          </p:cNvSpPr>
          <p:nvPr/>
        </p:nvSpPr>
        <p:spPr>
          <a:xfrm rot="0">
            <a:off x="3030220" y="2177415"/>
            <a:ext cx="1075690" cy="175895"/>
          </a:xfrm>
          <a:prstGeom prst="rect"/>
          <a:noFill/>
          <a:ln w="12700" cap="flat" cmpd="sng">
            <a:solidFill>
              <a:schemeClr val="lt1">
                <a:alpha val="100000"/>
              </a:schemeClr>
            </a:solidFill>
            <a:prstDash val="solid"/>
            <a:miter lim="800000"/>
          </a:ln>
        </p:spPr>
        <p:txBody>
          <a:bodyPr wrap="square" lIns="91440" tIns="45720" rIns="91440" bIns="45720" numCol="1" vert="horz" anchor="ctr">
            <a:noAutofit/>
          </a:bodyPr>
          <a:lstStyle/>
          <a:p>
            <a:pPr marL="0" indent="0" rtl="0" algn="l" latinLnBrk="0">
              <a:spcBef>
                <a:spcPts val="0"/>
              </a:spcBef>
              <a:spcAft>
                <a:spcPts val="0"/>
              </a:spcAft>
              <a:buFontTx/>
              <a:buNone/>
            </a:pPr>
            <a:r>
              <a:rPr lang="ko-KR" sz="900">
                <a:solidFill>
                  <a:schemeClr val="bg1"/>
                </a:solidFill>
              </a:rPr>
              <a:t>별명 중복 확인</a:t>
            </a:r>
            <a:endParaRPr lang="ko-KR" altLang="en-US" sz="900">
              <a:solidFill>
                <a:schemeClr val="bg1"/>
              </a:solidFill>
            </a:endParaRPr>
          </a:p>
        </p:txBody>
      </p:sp>
      <p:sp>
        <p:nvSpPr>
          <p:cNvPr id="2072" name="도형 378"/>
          <p:cNvSpPr>
            <a:spLocks/>
          </p:cNvSpPr>
          <p:nvPr/>
        </p:nvSpPr>
        <p:spPr>
          <a:xfrm rot="0">
            <a:off x="4511040" y="1466215"/>
            <a:ext cx="180340" cy="180340"/>
          </a:xfrm>
          <a:prstGeom prst="ellipse"/>
          <a:solidFill>
            <a:srgbClr val="FF5050"/>
          </a:solidFill>
          <a:ln w="0">
            <a:noFill/>
            <a:prstDash/>
          </a:ln>
        </p:spPr>
        <p:txBody>
          <a:bodyPr wrap="square" lIns="0" tIns="45720" rIns="0" bIns="45720" numCol="1" vert="horz" anchor="ctr">
            <a:noAutofit/>
          </a:bodyPr>
          <a:lstStyle/>
          <a:p>
            <a:pPr marL="0" indent="0" rtl="0" algn="ctr" latinLnBrk="0">
              <a:spcBef>
                <a:spcPts val="0"/>
              </a:spcBef>
              <a:spcAft>
                <a:spcPts val="0"/>
              </a:spcAft>
              <a:buFontTx/>
              <a:buNone/>
            </a:pPr>
            <a:r>
              <a:rPr lang="ko-KR" sz="800">
                <a:solidFill>
                  <a:schemeClr val="lt1"/>
                </a:solidFill>
                <a:latin typeface="Malgun Gothic" charset="0"/>
                <a:ea typeface="Malgun Gothic" charset="0"/>
                <a:cs typeface="Malgun Gothic" charset="0"/>
              </a:rPr>
              <a:t>2-4</a:t>
            </a:r>
            <a:endParaRPr lang="ko-KR" altLang="en-US" sz="800">
              <a:solidFill>
                <a:schemeClr val="lt1"/>
              </a:solidFill>
              <a:latin typeface="Malgun Gothic" charset="0"/>
              <a:ea typeface="Malgun Gothic" charset="0"/>
              <a:cs typeface="Malgun Gothic" charset="0"/>
            </a:endParaRPr>
          </a:p>
        </p:txBody>
      </p:sp>
      <p:sp>
        <p:nvSpPr>
          <p:cNvPr id="2073" name="도형 379"/>
          <p:cNvSpPr>
            <a:spLocks/>
          </p:cNvSpPr>
          <p:nvPr/>
        </p:nvSpPr>
        <p:spPr>
          <a:xfrm rot="0">
            <a:off x="2920365" y="2131695"/>
            <a:ext cx="213995" cy="212090"/>
          </a:xfrm>
          <a:prstGeom prst="ellipse"/>
          <a:solidFill>
            <a:srgbClr val="FF5050"/>
          </a:solidFill>
          <a:ln w="0">
            <a:noFill/>
            <a:prstDash/>
          </a:ln>
        </p:spPr>
        <p:txBody>
          <a:bodyPr wrap="square" lIns="0" tIns="45720" rIns="0" bIns="45720" numCol="1" vert="horz" anchor="ctr">
            <a:noAutofit/>
          </a:bodyPr>
          <a:lstStyle/>
          <a:p>
            <a:pPr marL="0" indent="0" rtl="0" algn="ctr" latinLnBrk="0">
              <a:spcBef>
                <a:spcPts val="0"/>
              </a:spcBef>
              <a:spcAft>
                <a:spcPts val="0"/>
              </a:spcAft>
              <a:buFontTx/>
              <a:buNone/>
            </a:pPr>
            <a:r>
              <a:rPr lang="ko-KR" sz="800">
                <a:solidFill>
                  <a:schemeClr val="lt1"/>
                </a:solidFill>
                <a:latin typeface="Malgun Gothic" charset="0"/>
                <a:ea typeface="Malgun Gothic" charset="0"/>
                <a:cs typeface="Malgun Gothic" charset="0"/>
              </a:rPr>
              <a:t>4-2</a:t>
            </a:r>
            <a:endParaRPr lang="ko-KR" altLang="en-US" sz="800">
              <a:solidFill>
                <a:schemeClr val="lt1"/>
              </a:solidFill>
              <a:latin typeface="Malgun Gothic" charset="0"/>
              <a:ea typeface="Malgun Gothic" charset="0"/>
              <a:cs typeface="Malgun Gothic" charset="0"/>
            </a:endParaRPr>
          </a:p>
        </p:txBody>
      </p:sp>
      <p:sp>
        <p:nvSpPr>
          <p:cNvPr id="2074" name="도형 380"/>
          <p:cNvSpPr>
            <a:spLocks/>
          </p:cNvSpPr>
          <p:nvPr/>
        </p:nvSpPr>
        <p:spPr>
          <a:xfrm rot="0">
            <a:off x="815340" y="2457450"/>
            <a:ext cx="137795" cy="156845"/>
          </a:xfrm>
          <a:prstGeom prst="ellipse"/>
          <a:solidFill>
            <a:srgbClr val="FF5050"/>
          </a:solidFill>
          <a:ln w="0">
            <a:noFill/>
            <a:prstDash/>
          </a:ln>
        </p:spPr>
        <p:txBody>
          <a:bodyPr wrap="square" lIns="0" tIns="45720" rIns="0" bIns="45720" numCol="1" vert="horz" anchor="ctr">
            <a:noAutofit/>
          </a:bodyPr>
          <a:lstStyle/>
          <a:p>
            <a:pPr marL="0" indent="0" rtl="0" algn="ctr" latinLnBrk="0">
              <a:spcBef>
                <a:spcPts val="0"/>
              </a:spcBef>
              <a:spcAft>
                <a:spcPts val="0"/>
              </a:spcAft>
              <a:buFontTx/>
              <a:buNone/>
            </a:pPr>
            <a:r>
              <a:rPr lang="ko-KR" sz="800">
                <a:solidFill>
                  <a:schemeClr val="lt1"/>
                </a:solidFill>
                <a:latin typeface="Malgun Gothic" charset="0"/>
                <a:ea typeface="Malgun Gothic" charset="0"/>
                <a:cs typeface="Malgun Gothic" charset="0"/>
              </a:rPr>
              <a:t>5</a:t>
            </a:r>
            <a:endParaRPr lang="ko-KR" altLang="en-US" sz="800">
              <a:solidFill>
                <a:schemeClr val="lt1"/>
              </a:solidFill>
              <a:latin typeface="Malgun Gothic" charset="0"/>
              <a:ea typeface="Malgun Gothic" charset="0"/>
              <a:cs typeface="Malgun Gothic" charset="0"/>
            </a:endParaRPr>
          </a:p>
        </p:txBody>
      </p:sp>
      <p:sp>
        <p:nvSpPr>
          <p:cNvPr id="2075" name="도형 381"/>
          <p:cNvSpPr>
            <a:spLocks/>
          </p:cNvSpPr>
          <p:nvPr/>
        </p:nvSpPr>
        <p:spPr>
          <a:xfrm rot="0">
            <a:off x="1624965" y="2419350"/>
            <a:ext cx="204470" cy="181610"/>
          </a:xfrm>
          <a:prstGeom prst="ellipse"/>
          <a:solidFill>
            <a:srgbClr val="FF5050"/>
          </a:solidFill>
          <a:ln w="0">
            <a:noFill/>
            <a:prstDash/>
          </a:ln>
        </p:spPr>
        <p:txBody>
          <a:bodyPr wrap="square" lIns="0" tIns="45720" rIns="0" bIns="45720" numCol="1" vert="horz" anchor="ctr">
            <a:noAutofit/>
          </a:bodyPr>
          <a:lstStyle/>
          <a:p>
            <a:pPr marL="0" indent="0" rtl="0" algn="ctr" latinLnBrk="0">
              <a:spcBef>
                <a:spcPts val="0"/>
              </a:spcBef>
              <a:spcAft>
                <a:spcPts val="0"/>
              </a:spcAft>
              <a:buFontTx/>
              <a:buNone/>
            </a:pPr>
            <a:r>
              <a:rPr lang="ko-KR" sz="800">
                <a:solidFill>
                  <a:schemeClr val="lt1"/>
                </a:solidFill>
                <a:latin typeface="Malgun Gothic" charset="0"/>
                <a:ea typeface="Malgun Gothic" charset="0"/>
                <a:cs typeface="Malgun Gothic" charset="0"/>
              </a:rPr>
              <a:t>5-1</a:t>
            </a:r>
            <a:endParaRPr lang="ko-KR" altLang="en-US" sz="800">
              <a:solidFill>
                <a:schemeClr val="lt1"/>
              </a:solidFill>
              <a:latin typeface="Malgun Gothic" charset="0"/>
              <a:ea typeface="Malgun Gothic" charset="0"/>
              <a:cs typeface="Malgun Gothic" charset="0"/>
            </a:endParaRPr>
          </a:p>
        </p:txBody>
      </p:sp>
      <p:sp>
        <p:nvSpPr>
          <p:cNvPr id="2076" name="도형 382"/>
          <p:cNvSpPr>
            <a:spLocks/>
          </p:cNvSpPr>
          <p:nvPr/>
        </p:nvSpPr>
        <p:spPr>
          <a:xfrm rot="0">
            <a:off x="2682240" y="2428875"/>
            <a:ext cx="204470" cy="172085"/>
          </a:xfrm>
          <a:prstGeom prst="ellipse"/>
          <a:solidFill>
            <a:srgbClr val="FF5050"/>
          </a:solidFill>
          <a:ln w="0">
            <a:noFill/>
            <a:prstDash/>
          </a:ln>
        </p:spPr>
        <p:txBody>
          <a:bodyPr wrap="square" lIns="0" tIns="45720" rIns="0" bIns="45720" numCol="1" vert="horz" anchor="ctr">
            <a:noAutofit/>
          </a:bodyPr>
          <a:lstStyle/>
          <a:p>
            <a:pPr marL="0" indent="0" rtl="0" algn="ctr" latinLnBrk="0">
              <a:spcBef>
                <a:spcPts val="0"/>
              </a:spcBef>
              <a:spcAft>
                <a:spcPts val="0"/>
              </a:spcAft>
              <a:buFontTx/>
              <a:buNone/>
            </a:pPr>
            <a:r>
              <a:rPr lang="ko-KR" sz="800">
                <a:solidFill>
                  <a:schemeClr val="lt1"/>
                </a:solidFill>
                <a:latin typeface="Malgun Gothic" charset="0"/>
                <a:ea typeface="Malgun Gothic" charset="0"/>
                <a:cs typeface="Malgun Gothic" charset="0"/>
              </a:rPr>
              <a:t>5-2</a:t>
            </a:r>
            <a:endParaRPr lang="ko-KR" altLang="en-US" sz="800">
              <a:solidFill>
                <a:schemeClr val="lt1"/>
              </a:solidFill>
              <a:latin typeface="Malgun Gothic" charset="0"/>
              <a:ea typeface="Malgun Gothic" charset="0"/>
              <a:cs typeface="Malgun Gothic" charset="0"/>
            </a:endParaRPr>
          </a:p>
        </p:txBody>
      </p:sp>
      <p:sp>
        <p:nvSpPr>
          <p:cNvPr id="2077" name="도형 383"/>
          <p:cNvSpPr>
            <a:spLocks/>
          </p:cNvSpPr>
          <p:nvPr/>
        </p:nvSpPr>
        <p:spPr>
          <a:xfrm rot="0">
            <a:off x="815340" y="2828925"/>
            <a:ext cx="137795" cy="156845"/>
          </a:xfrm>
          <a:prstGeom prst="ellipse"/>
          <a:solidFill>
            <a:srgbClr val="FF5050"/>
          </a:solidFill>
          <a:ln w="0">
            <a:noFill/>
            <a:prstDash/>
          </a:ln>
        </p:spPr>
        <p:txBody>
          <a:bodyPr wrap="square" lIns="0" tIns="45720" rIns="0" bIns="45720" numCol="1" vert="horz" anchor="ctr">
            <a:noAutofit/>
          </a:bodyPr>
          <a:lstStyle/>
          <a:p>
            <a:pPr marL="0" indent="0" rtl="0" algn="ctr" latinLnBrk="0">
              <a:spcBef>
                <a:spcPts val="0"/>
              </a:spcBef>
              <a:spcAft>
                <a:spcPts val="0"/>
              </a:spcAft>
              <a:buFontTx/>
              <a:buNone/>
            </a:pPr>
            <a:r>
              <a:rPr lang="ko-KR" sz="800">
                <a:solidFill>
                  <a:schemeClr val="lt1"/>
                </a:solidFill>
                <a:latin typeface="Malgun Gothic" charset="0"/>
                <a:ea typeface="Malgun Gothic" charset="0"/>
                <a:cs typeface="Malgun Gothic" charset="0"/>
              </a:rPr>
              <a:t>6</a:t>
            </a:r>
            <a:endParaRPr lang="ko-KR" altLang="en-US" sz="800">
              <a:solidFill>
                <a:schemeClr val="lt1"/>
              </a:solidFill>
              <a:latin typeface="Malgun Gothic" charset="0"/>
              <a:ea typeface="Malgun Gothic" charset="0"/>
              <a:cs typeface="Malgun Gothic" charset="0"/>
            </a:endParaRPr>
          </a:p>
        </p:txBody>
      </p:sp>
      <p:sp>
        <p:nvSpPr>
          <p:cNvPr id="2078" name="도형 384"/>
          <p:cNvSpPr>
            <a:spLocks/>
          </p:cNvSpPr>
          <p:nvPr/>
        </p:nvSpPr>
        <p:spPr>
          <a:xfrm rot="0">
            <a:off x="1624965" y="2828925"/>
            <a:ext cx="175895" cy="156845"/>
          </a:xfrm>
          <a:prstGeom prst="ellipse"/>
          <a:solidFill>
            <a:srgbClr val="FF5050"/>
          </a:solidFill>
          <a:ln w="0">
            <a:noFill/>
            <a:prstDash/>
          </a:ln>
        </p:spPr>
        <p:txBody>
          <a:bodyPr wrap="square" lIns="0" tIns="45720" rIns="0" bIns="45720" numCol="1" vert="horz" anchor="ctr">
            <a:noAutofit/>
          </a:bodyPr>
          <a:lstStyle/>
          <a:p>
            <a:pPr marL="0" indent="0" rtl="0" algn="ctr" latinLnBrk="0">
              <a:spcBef>
                <a:spcPts val="0"/>
              </a:spcBef>
              <a:spcAft>
                <a:spcPts val="0"/>
              </a:spcAft>
              <a:buFontTx/>
              <a:buNone/>
            </a:pPr>
            <a:r>
              <a:rPr lang="ko-KR" sz="800">
                <a:solidFill>
                  <a:schemeClr val="lt1"/>
                </a:solidFill>
                <a:latin typeface="Malgun Gothic" charset="0"/>
                <a:ea typeface="Malgun Gothic" charset="0"/>
                <a:cs typeface="Malgun Gothic" charset="0"/>
              </a:rPr>
              <a:t>6-1</a:t>
            </a:r>
            <a:endParaRPr lang="ko-KR" altLang="en-US" sz="800">
              <a:solidFill>
                <a:schemeClr val="lt1"/>
              </a:solidFill>
              <a:latin typeface="Malgun Gothic" charset="0"/>
              <a:ea typeface="Malgun Gothic" charset="0"/>
              <a:cs typeface="Malgun Gothic" charset="0"/>
            </a:endParaRPr>
          </a:p>
        </p:txBody>
      </p:sp>
      <p:sp>
        <p:nvSpPr>
          <p:cNvPr id="2079" name="텍스트 상자 385"/>
          <p:cNvSpPr txBox="1">
            <a:spLocks/>
          </p:cNvSpPr>
          <p:nvPr/>
        </p:nvSpPr>
        <p:spPr>
          <a:xfrm rot="0">
            <a:off x="2347595" y="1543050"/>
            <a:ext cx="556260" cy="260985"/>
          </a:xfrm>
          <a:prstGeom prst="rect"/>
          <a:noFill/>
          <a:ln w="0">
            <a:noFill/>
            <a:prstDash/>
          </a:ln>
        </p:spPr>
        <p:txBody>
          <a:bodyPr wrap="square" lIns="91440" tIns="45720" rIns="91440" bIns="45720" numCol="1" vert="horz" anchor="t">
            <a:spAutoFit/>
          </a:bodyPr>
          <a:lstStyle/>
          <a:p>
            <a:pPr marL="0" indent="0" rtl="0" algn="ctr" latinLnBrk="0">
              <a:spcBef>
                <a:spcPts val="0"/>
              </a:spcBef>
              <a:spcAft>
                <a:spcPts val="0"/>
              </a:spcAft>
              <a:buFontTx/>
              <a:buNone/>
            </a:pPr>
            <a:r>
              <a:rPr lang="ko-KR" sz="1100">
                <a:solidFill>
                  <a:schemeClr val="lt1"/>
                </a:solidFill>
                <a:latin typeface="Malgun Gothic" charset="0"/>
                <a:ea typeface="Malgun Gothic" charset="0"/>
                <a:cs typeface="Malgun Gothic" charset="0"/>
              </a:rPr>
              <a:t>@</a:t>
            </a:r>
            <a:endParaRPr lang="ko-KR" altLang="en-US" sz="1100">
              <a:solidFill>
                <a:schemeClr val="lt1"/>
              </a:solidFill>
              <a:latin typeface="Malgun Gothic" charset="0"/>
              <a:ea typeface="Malgun Gothic" charset="0"/>
              <a:cs typeface="Malgun Gothic" charset="0"/>
            </a:endParaRPr>
          </a:p>
        </p:txBody>
      </p:sp>
      <p:sp>
        <p:nvSpPr>
          <p:cNvPr id="2080" name="도형 386"/>
          <p:cNvSpPr>
            <a:spLocks/>
          </p:cNvSpPr>
          <p:nvPr/>
        </p:nvSpPr>
        <p:spPr>
          <a:xfrm rot="0">
            <a:off x="2744470" y="1596390"/>
            <a:ext cx="932815" cy="156845"/>
          </a:xfrm>
          <a:prstGeom prst="rect"/>
          <a:noFill/>
          <a:ln w="12700" cap="flat" cmpd="sng">
            <a:solidFill>
              <a:schemeClr val="lt1">
                <a:alpha val="100000"/>
              </a:schemeClr>
            </a:solidFill>
            <a:prstDash val="solid"/>
            <a:miter lim="800000"/>
          </a:ln>
        </p:spPr>
        <p:txBody>
          <a:bodyPr wrap="square" lIns="91440" tIns="45720" rIns="91440" bIns="45720" numCol="1" vert="horz" anchor="ctr">
            <a:noAutofit/>
          </a:bodyPr>
          <a:lstStyle/>
          <a:p>
            <a:pPr marL="0" indent="0" rtl="0" algn="l" latinLnBrk="0">
              <a:spcBef>
                <a:spcPts val="0"/>
              </a:spcBef>
              <a:spcAft>
                <a:spcPts val="0"/>
              </a:spcAft>
              <a:buFontTx/>
              <a:buNone/>
            </a:pPr>
            <a:r>
              <a:rPr lang="ko-KR" sz="900">
                <a:solidFill>
                  <a:schemeClr val="bg1"/>
                </a:solidFill>
              </a:rPr>
              <a:t>naver.com</a:t>
            </a:r>
            <a:endParaRPr lang="ko-KR" altLang="en-US" sz="900">
              <a:solidFill>
                <a:schemeClr val="bg1"/>
              </a:solidFill>
            </a:endParaRPr>
          </a:p>
        </p:txBody>
      </p:sp>
      <p:sp>
        <p:nvSpPr>
          <p:cNvPr id="2081" name="도형 387"/>
          <p:cNvSpPr>
            <a:spLocks/>
          </p:cNvSpPr>
          <p:nvPr/>
        </p:nvSpPr>
        <p:spPr>
          <a:xfrm rot="0">
            <a:off x="3706495" y="1596390"/>
            <a:ext cx="780415" cy="166370"/>
          </a:xfrm>
          <a:prstGeom prst="rect"/>
          <a:noFill/>
          <a:ln w="12700" cap="flat" cmpd="sng">
            <a:solidFill>
              <a:schemeClr val="lt1">
                <a:alpha val="100000"/>
              </a:schemeClr>
            </a:solidFill>
            <a:prstDash val="solid"/>
            <a:miter lim="800000"/>
          </a:ln>
        </p:spPr>
        <p:txBody>
          <a:bodyPr wrap="square" lIns="91440" tIns="45720" rIns="91440" bIns="45720" numCol="1" vert="horz" anchor="ctr">
            <a:noAutofit/>
          </a:bodyPr>
          <a:lstStyle/>
          <a:p>
            <a:pPr marL="0" indent="0" rtl="0" algn="l" latinLnBrk="0">
              <a:spcBef>
                <a:spcPts val="0"/>
              </a:spcBef>
              <a:spcAft>
                <a:spcPts val="0"/>
              </a:spcAft>
              <a:buFontTx/>
              <a:buNone/>
            </a:pPr>
            <a:r>
              <a:rPr lang="ko-KR" sz="900">
                <a:solidFill>
                  <a:schemeClr val="bg1"/>
                </a:solidFill>
              </a:rPr>
              <a:t>직접 입력</a:t>
            </a:r>
            <a:endParaRPr lang="ko-KR" altLang="en-US" sz="900">
              <a:solidFill>
                <a:schemeClr val="bg1"/>
              </a:solidFill>
            </a:endParaRPr>
          </a:p>
        </p:txBody>
      </p:sp>
      <p:sp>
        <p:nvSpPr>
          <p:cNvPr id="2082" name="텍스트 상자 389"/>
          <p:cNvSpPr txBox="1">
            <a:spLocks/>
          </p:cNvSpPr>
          <p:nvPr/>
        </p:nvSpPr>
        <p:spPr>
          <a:xfrm rot="5400000">
            <a:off x="3470910" y="1563370"/>
            <a:ext cx="186055" cy="260985"/>
          </a:xfrm>
          <a:prstGeom prst="rect"/>
          <a:noFill/>
          <a:ln w="0">
            <a:noFill/>
            <a:prstDash/>
          </a:ln>
        </p:spPr>
        <p:txBody>
          <a:bodyPr wrap="square" lIns="91440" tIns="45720" rIns="91440" bIns="45720" numCol="1" vert="horz" anchor="t">
            <a:spAutoFit/>
          </a:bodyPr>
          <a:lstStyle/>
          <a:p>
            <a:pPr marL="0" indent="0" rtl="0" algn="ctr" latinLnBrk="0">
              <a:spcBef>
                <a:spcPts val="0"/>
              </a:spcBef>
              <a:spcAft>
                <a:spcPts val="0"/>
              </a:spcAft>
              <a:buFontTx/>
              <a:buNone/>
            </a:pPr>
            <a:r>
              <a:rPr lang="ko-KR" sz="1100">
                <a:solidFill>
                  <a:schemeClr val="lt1"/>
                </a:solidFill>
                <a:latin typeface="Malgun Gothic" charset="0"/>
                <a:ea typeface="Malgun Gothic" charset="0"/>
                <a:cs typeface="Malgun Gothic" charset="0"/>
              </a:rPr>
              <a:t>&gt;</a:t>
            </a:r>
            <a:endParaRPr lang="ko-KR" altLang="en-US" sz="1100">
              <a:solidFill>
                <a:schemeClr val="lt1"/>
              </a:solidFill>
              <a:latin typeface="Malgun Gothic" charset="0"/>
              <a:ea typeface="Malgun Gothic" charset="0"/>
              <a:cs typeface="Malgun Gothic" charset="0"/>
            </a:endParaRPr>
          </a:p>
        </p:txBody>
      </p:sp>
      <p:sp>
        <p:nvSpPr>
          <p:cNvPr id="2083" name="도형 390"/>
          <p:cNvSpPr>
            <a:spLocks/>
          </p:cNvSpPr>
          <p:nvPr/>
        </p:nvSpPr>
        <p:spPr>
          <a:xfrm rot="0">
            <a:off x="2663190" y="1485265"/>
            <a:ext cx="180340" cy="180340"/>
          </a:xfrm>
          <a:prstGeom prst="ellipse"/>
          <a:solidFill>
            <a:srgbClr val="FF5050"/>
          </a:solidFill>
          <a:ln w="0">
            <a:noFill/>
            <a:prstDash/>
          </a:ln>
        </p:spPr>
        <p:txBody>
          <a:bodyPr wrap="square" lIns="0" tIns="45720" rIns="0" bIns="45720" numCol="1" vert="horz" anchor="ctr">
            <a:noAutofit/>
          </a:bodyPr>
          <a:lstStyle/>
          <a:p>
            <a:pPr marL="0" indent="0" rtl="0" algn="ctr" latinLnBrk="0">
              <a:spcBef>
                <a:spcPts val="0"/>
              </a:spcBef>
              <a:spcAft>
                <a:spcPts val="0"/>
              </a:spcAft>
              <a:buFontTx/>
              <a:buNone/>
            </a:pPr>
            <a:r>
              <a:rPr lang="ko-KR" sz="800">
                <a:solidFill>
                  <a:schemeClr val="lt1"/>
                </a:solidFill>
                <a:latin typeface="Malgun Gothic" charset="0"/>
                <a:ea typeface="Malgun Gothic" charset="0"/>
                <a:cs typeface="Malgun Gothic" charset="0"/>
              </a:rPr>
              <a:t>2-2</a:t>
            </a:r>
            <a:endParaRPr lang="ko-KR" altLang="en-US" sz="800">
              <a:solidFill>
                <a:schemeClr val="lt1"/>
              </a:solidFill>
              <a:latin typeface="Malgun Gothic" charset="0"/>
              <a:ea typeface="Malgun Gothic" charset="0"/>
              <a:cs typeface="Malgun Gothic" charset="0"/>
            </a:endParaRPr>
          </a:p>
        </p:txBody>
      </p:sp>
      <p:sp>
        <p:nvSpPr>
          <p:cNvPr id="2084" name="도형 391"/>
          <p:cNvSpPr>
            <a:spLocks/>
          </p:cNvSpPr>
          <p:nvPr/>
        </p:nvSpPr>
        <p:spPr>
          <a:xfrm rot="0">
            <a:off x="3596640" y="1485265"/>
            <a:ext cx="180340" cy="180340"/>
          </a:xfrm>
          <a:prstGeom prst="ellipse"/>
          <a:solidFill>
            <a:srgbClr val="FF5050"/>
          </a:solidFill>
          <a:ln w="0">
            <a:noFill/>
            <a:prstDash/>
          </a:ln>
        </p:spPr>
        <p:txBody>
          <a:bodyPr wrap="square" lIns="0" tIns="45720" rIns="0" bIns="45720" numCol="1" vert="horz" anchor="ctr">
            <a:noAutofit/>
          </a:bodyPr>
          <a:lstStyle/>
          <a:p>
            <a:pPr marL="0" indent="0" rtl="0" algn="ctr" latinLnBrk="0">
              <a:spcBef>
                <a:spcPts val="0"/>
              </a:spcBef>
              <a:spcAft>
                <a:spcPts val="0"/>
              </a:spcAft>
              <a:buFontTx/>
              <a:buNone/>
            </a:pPr>
            <a:r>
              <a:rPr lang="ko-KR" sz="800">
                <a:solidFill>
                  <a:schemeClr val="lt1"/>
                </a:solidFill>
                <a:latin typeface="Malgun Gothic" charset="0"/>
                <a:ea typeface="Malgun Gothic" charset="0"/>
                <a:cs typeface="Malgun Gothic" charset="0"/>
              </a:rPr>
              <a:t>2-3</a:t>
            </a:r>
            <a:endParaRPr lang="ko-KR" altLang="en-US" sz="800">
              <a:solidFill>
                <a:schemeClr val="lt1"/>
              </a:solidFill>
              <a:latin typeface="Malgun Gothic" charset="0"/>
              <a:ea typeface="Malgun Gothic" charset="0"/>
              <a:cs typeface="Malgun Gothic"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6" name="Rect 0"/>
          <p:cNvSpPr>
            <a:spLocks/>
          </p:cNvSpPr>
          <p:nvPr/>
        </p:nvSpPr>
        <p:spPr>
          <a:xfrm rot="0">
            <a:off x="8265160" y="95250"/>
            <a:ext cx="1575435" cy="216535"/>
          </a:xfrm>
          <a:prstGeom prst="rect"/>
          <a:noFill/>
          <a:ln w="0">
            <a:noFill/>
            <a:prstDash/>
          </a:ln>
        </p:spPr>
        <p:txBody>
          <a:bodyPr wrap="square" lIns="91440" tIns="45720" rIns="91440" bIns="45720" vert="horz" anchor="ctr">
            <a:noAutofit/>
          </a:bodyPr>
          <a:lstStyle/>
          <a:p>
            <a:pPr marL="0" indent="0" rtl="0" algn="l" latinLnBrk="0">
              <a:buFontTx/>
              <a:buNone/>
            </a:pPr>
            <a:r>
              <a:rPr sz="800" cap="none" i="0" b="0" strike="noStrike">
                <a:solidFill>
                  <a:schemeClr val="dk1"/>
                </a:solidFill>
                <a:latin typeface="Malgun Gothic" charset="0"/>
                <a:ea typeface="Malgun Gothic" charset="0"/>
              </a:rPr>
              <a:t>화면 </a:t>
            </a:r>
            <a:endParaRPr lang="ko-KR" altLang="en-US" sz="800" cap="none" i="0" b="0" strike="noStrike">
              <a:solidFill>
                <a:schemeClr val="dk1"/>
              </a:solidFill>
              <a:latin typeface="Malgun Gothic" charset="0"/>
              <a:ea typeface="Malgun Gothic" charset="0"/>
            </a:endParaRPr>
          </a:p>
        </p:txBody>
      </p:sp>
      <p:graphicFrame>
        <p:nvGraphicFramePr>
          <p:cNvPr id="2027" name="Table 3"/>
          <p:cNvGraphicFramePr>
            <a:graphicFrameLocks noGrp="1"/>
          </p:cNvGraphicFramePr>
          <p:nvPr/>
        </p:nvGraphicFramePr>
        <p:xfrm>
          <a:off x="7244080" y="872490"/>
          <a:ext cx="2588260" cy="3846830"/>
        </p:xfrm>
        <a:graphic>
          <a:graphicData uri="http://schemas.openxmlformats.org/drawingml/2006/table">
            <a:tbl>
              <a:tblPr>
                <a:tableStyleId>{00000000-0000-0000-0000-000000000000}</a:tableStyleId>
              </a:tblPr>
              <a:tblGrid>
                <a:gridCol w="278765"/>
                <a:gridCol w="2309495"/>
              </a:tblGrid>
              <a:tr h="337820">
                <a:tc>
                  <a:txBody>
                    <a:bodyPr/>
                    <a:lstStyle/>
                    <a:p>
                      <a:pPr marL="0" indent="0" rtl="0" algn="ctr" latinLnBrk="0">
                        <a:buFontTx/>
                        <a:buNone/>
                      </a:pPr>
                      <a:r>
                        <a:rPr sz="800" kern="1200" cap="none" i="0" b="0" strike="noStrike">
                          <a:solidFill>
                            <a:srgbClr val="262626"/>
                          </a:solidFill>
                          <a:latin typeface="Malgun Gothic" charset="0"/>
                          <a:ea typeface="Malgun Gothic" charset="0"/>
                        </a:rPr>
                        <a:t>1</a:t>
                      </a:r>
                      <a:endParaRPr lang="ko-KR" altLang="en-US" sz="800" kern="1200" i="0" cap="none" b="0" strike="noStrike">
                        <a:solidFill>
                          <a:srgbClr val="262626"/>
                        </a:solidFill>
                        <a:latin typeface="Malgun Gothic" charset="0"/>
                        <a:ea typeface="Malgun Gothic" charset="0"/>
                      </a:endParaRPr>
                    </a:p>
                  </a:txBody>
                  <a:tcPr marL="0" marR="0" marT="45720" marB="4572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l" latinLnBrk="0">
                        <a:buFontTx/>
                        <a:buNone/>
                      </a:pPr>
                      <a:r>
                        <a:rPr sz="800" kern="1200" i="0" b="0">
                          <a:solidFill>
                            <a:srgbClr val="262626"/>
                          </a:solidFill>
                          <a:latin typeface="Malgun Gothic" charset="0"/>
                          <a:ea typeface="Malgun Gothic" charset="0"/>
                        </a:rPr>
                        <a:t>로그인 화면</a:t>
                      </a:r>
                      <a:r>
                        <a:rPr sz="800" kern="1200" i="0" b="0">
                          <a:solidFill>
                            <a:srgbClr val="262626"/>
                          </a:solidFill>
                          <a:latin typeface="Malgun Gothic" charset="0"/>
                          <a:ea typeface="Malgun Gothic" charset="0"/>
                        </a:rPr>
                        <a:t/>
                      </a:r>
                      <a:br>
                        <a:rPr sz="800" kern="1200" i="0" b="0">
                          <a:solidFill>
                            <a:srgbClr val="262626"/>
                          </a:solidFill>
                          <a:latin typeface="Malgun Gothic" charset="0"/>
                          <a:ea typeface="Malgun Gothic" charset="0"/>
                        </a:rPr>
                      </a:br>
                      <a:r>
                        <a:rPr sz="800" kern="1200" i="0" b="0">
                          <a:solidFill>
                            <a:srgbClr val="262626"/>
                          </a:solidFill>
                          <a:latin typeface="Malgun Gothic" charset="0"/>
                          <a:ea typeface="Malgun Gothic" charset="0"/>
                        </a:rPr>
                        <a:t>구성 : 타이틀, 로그인 컨테이너</a:t>
                      </a:r>
                      <a:endParaRPr lang="ko-KR" altLang="en-US" sz="800" kern="1200" i="0" b="0">
                        <a:solidFill>
                          <a:srgbClr val="262626"/>
                        </a:solidFill>
                        <a:latin typeface="Malgun Gothic" charset="0"/>
                        <a:ea typeface="Malgun Gothic" charset="0"/>
                      </a:endParaRPr>
                    </a:p>
                  </a:txBody>
                  <a:tcPr marL="35560" marR="0" marT="45720" marB="45720" anchor="t">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r>
              <a:tr h="214630">
                <a:tc>
                  <a:txBody>
                    <a:bodyPr/>
                    <a:lstStyle/>
                    <a:p>
                      <a:pPr marL="0" indent="0" rtl="0" algn="ctr" latinLnBrk="0">
                        <a:buFontTx/>
                        <a:buNone/>
                      </a:pPr>
                      <a:r>
                        <a:rPr sz="800" kern="1200" cap="none" i="0" b="0" strike="noStrike">
                          <a:solidFill>
                            <a:srgbClr val="262626"/>
                          </a:solidFill>
                          <a:latin typeface="Malgun Gothic" charset="0"/>
                          <a:ea typeface="Malgun Gothic" charset="0"/>
                        </a:rPr>
                        <a:t>2</a:t>
                      </a:r>
                      <a:endParaRPr lang="ko-KR" altLang="en-US" sz="800" kern="1200" i="0" cap="none" b="0" strike="noStrike">
                        <a:solidFill>
                          <a:srgbClr val="262626"/>
                        </a:solidFill>
                        <a:latin typeface="Malgun Gothic" charset="0"/>
                        <a:ea typeface="Malgun Gothic" charset="0"/>
                      </a:endParaRPr>
                    </a:p>
                  </a:txBody>
                  <a:tcPr marL="0" marR="0" marT="45720" marB="4572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l" latinLnBrk="0">
                        <a:buFontTx/>
                        <a:buNone/>
                      </a:pPr>
                      <a:r>
                        <a:rPr sz="800" kern="1200" i="0" b="0">
                          <a:solidFill>
                            <a:srgbClr val="262626"/>
                          </a:solidFill>
                          <a:latin typeface="Malgun Gothic" charset="0"/>
                          <a:ea typeface="Malgun Gothic" charset="0"/>
                        </a:rPr>
                        <a:t>타이틀</a:t>
                      </a:r>
                      <a:endParaRPr lang="ko-KR" altLang="en-US" sz="800" kern="1200" i="0" b="0">
                        <a:solidFill>
                          <a:srgbClr val="262626"/>
                        </a:solidFill>
                        <a:latin typeface="Malgun Gothic" charset="0"/>
                        <a:ea typeface="Malgun Gothic" charset="0"/>
                      </a:endParaRPr>
                    </a:p>
                  </a:txBody>
                  <a:tcPr marL="35560" marR="0" marT="45720" marB="45720" anchor="t">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r>
              <a:tr h="3294380">
                <a:tc>
                  <a:txBody>
                    <a:bodyPr/>
                    <a:lstStyle/>
                    <a:p>
                      <a:pPr marL="0" indent="0" rtl="0" algn="ctr" latinLnBrk="0">
                        <a:buFontTx/>
                        <a:buNone/>
                      </a:pPr>
                      <a:r>
                        <a:rPr sz="800" kern="1200" cap="none" i="0" b="0" strike="noStrike">
                          <a:solidFill>
                            <a:srgbClr val="262626"/>
                          </a:solidFill>
                          <a:latin typeface="Malgun Gothic" charset="0"/>
                          <a:ea typeface="Malgun Gothic" charset="0"/>
                        </a:rPr>
                        <a:t>3</a:t>
                      </a:r>
                      <a:endParaRPr lang="ko-KR" altLang="en-US" sz="800" kern="1200" i="0" cap="none" b="0" strike="noStrike">
                        <a:solidFill>
                          <a:srgbClr val="262626"/>
                        </a:solidFill>
                        <a:latin typeface="Malgun Gothic" charset="0"/>
                        <a:ea typeface="Malgun Gothic" charset="0"/>
                      </a:endParaRPr>
                    </a:p>
                  </a:txBody>
                  <a:tcPr marL="0" marR="0" marT="45720" marB="4572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l" latinLnBrk="0">
                        <a:buFontTx/>
                        <a:buNone/>
                      </a:pPr>
                      <a:r>
                        <a:rPr sz="800" kern="1200" i="0" b="0">
                          <a:solidFill>
                            <a:srgbClr val="262626"/>
                          </a:solidFill>
                          <a:latin typeface="Malgun Gothic" charset="0"/>
                          <a:ea typeface="Malgun Gothic" charset="0"/>
                        </a:rPr>
                        <a:t>로그인 컨테이너</a:t>
                      </a:r>
                      <a:endParaRPr lang="ko-KR" altLang="en-US" sz="800" kern="1200" i="0" b="0">
                        <a:solidFill>
                          <a:srgbClr val="262626"/>
                        </a:solidFill>
                        <a:latin typeface="Malgun Gothic" charset="0"/>
                        <a:ea typeface="Malgun Gothic" charset="0"/>
                      </a:endParaRPr>
                    </a:p>
                    <a:p>
                      <a:pPr marL="0" indent="0" rtl="0" algn="l" latinLnBrk="0">
                        <a:buFontTx/>
                        <a:buNone/>
                      </a:pPr>
                      <a:r>
                        <a:rPr sz="800" kern="1200" i="0" b="0">
                          <a:solidFill>
                            <a:srgbClr val="262626"/>
                          </a:solidFill>
                          <a:latin typeface="Malgun Gothic" charset="0"/>
                          <a:ea typeface="Malgun Gothic" charset="0"/>
                        </a:rPr>
                        <a:t>구성 : 로그인화면 타이틀, 아이디 타이틀, 아이디 입력칸, 비밀번호 타이틀, 비밀번호 입력칸, 아이디 저장 체크박스, 로그인 버튼, 카카오톡 로그인 버튼, 페이스북 로그인 버튼, 네이버 로그인 버튼, 아이디 찾기 버튼, 비밀번호 찾기 버튼, 회원가입 버튼</a:t>
                      </a:r>
                      <a:endParaRPr lang="ko-KR" altLang="en-US" sz="800" kern="1200" i="0" b="0">
                        <a:solidFill>
                          <a:srgbClr val="262626"/>
                        </a:solidFill>
                        <a:latin typeface="Malgun Gothic" charset="0"/>
                        <a:ea typeface="Malgun Gothic" charset="0"/>
                      </a:endParaRPr>
                    </a:p>
                    <a:p>
                      <a:pPr marL="0" indent="0" rtl="0" algn="l" latinLnBrk="0">
                        <a:buFontTx/>
                        <a:buNone/>
                      </a:pPr>
                      <a:r>
                        <a:rPr sz="800" kern="1200" i="0" b="0">
                          <a:solidFill>
                            <a:srgbClr val="262626"/>
                          </a:solidFill>
                          <a:latin typeface="Malgun Gothic" charset="0"/>
                          <a:ea typeface="Malgun Gothic" charset="0"/>
                        </a:rPr>
                        <a:t>기능 :</a:t>
                      </a:r>
                      <a:endParaRPr lang="ko-KR" altLang="en-US" sz="800" kern="1200" i="0" b="0">
                        <a:solidFill>
                          <a:srgbClr val="262626"/>
                        </a:solidFill>
                        <a:latin typeface="Malgun Gothic" charset="0"/>
                        <a:ea typeface="Malgun Gothic" charset="0"/>
                      </a:endParaRPr>
                    </a:p>
                    <a:p>
                      <a:pPr marL="0" indent="0" rtl="0" algn="l" latinLnBrk="0">
                        <a:buFontTx/>
                        <a:buNone/>
                      </a:pPr>
                      <a:r>
                        <a:rPr sz="800" kern="1200" i="0" b="0">
                          <a:solidFill>
                            <a:srgbClr val="262626"/>
                          </a:solidFill>
                          <a:latin typeface="Malgun Gothic" charset="0"/>
                          <a:ea typeface="Malgun Gothic" charset="0"/>
                        </a:rPr>
                        <a:t>- 3.1 로그인 화면 타이틀</a:t>
                      </a:r>
                      <a:endParaRPr lang="ko-KR" altLang="en-US" sz="800" kern="1200" i="0" b="0">
                        <a:solidFill>
                          <a:srgbClr val="262626"/>
                        </a:solidFill>
                        <a:latin typeface="Malgun Gothic" charset="0"/>
                        <a:ea typeface="Malgun Gothic" charset="0"/>
                      </a:endParaRPr>
                    </a:p>
                    <a:p>
                      <a:pPr marL="0" indent="0" rtl="0" algn="l" latinLnBrk="0">
                        <a:buFontTx/>
                        <a:buNone/>
                      </a:pPr>
                      <a:r>
                        <a:rPr sz="800" kern="1200" i="0" b="0">
                          <a:solidFill>
                            <a:srgbClr val="262626"/>
                          </a:solidFill>
                          <a:latin typeface="Malgun Gothic" charset="0"/>
                          <a:ea typeface="Malgun Gothic" charset="0"/>
                        </a:rPr>
                        <a:t>- 3.2 아이디 타이틀</a:t>
                      </a:r>
                      <a:endParaRPr lang="ko-KR" altLang="en-US" sz="800" kern="1200" i="0" b="0">
                        <a:solidFill>
                          <a:srgbClr val="262626"/>
                        </a:solidFill>
                        <a:latin typeface="Malgun Gothic" charset="0"/>
                        <a:ea typeface="Malgun Gothic" charset="0"/>
                      </a:endParaRPr>
                    </a:p>
                    <a:p>
                      <a:pPr marL="0" indent="0" rtl="0" algn="l" latinLnBrk="0">
                        <a:buFontTx/>
                        <a:buNone/>
                      </a:pPr>
                      <a:r>
                        <a:rPr sz="800" kern="1200" i="0" b="0">
                          <a:solidFill>
                            <a:srgbClr val="262626"/>
                          </a:solidFill>
                          <a:latin typeface="Malgun Gothic" charset="0"/>
                          <a:ea typeface="Malgun Gothic" charset="0"/>
                        </a:rPr>
                        <a:t>- 3.3 아이디를 입력할 수 있는 입력칸</a:t>
                      </a:r>
                      <a:endParaRPr lang="ko-KR" altLang="en-US" sz="800" kern="1200" i="0" b="0">
                        <a:solidFill>
                          <a:srgbClr val="262626"/>
                        </a:solidFill>
                        <a:latin typeface="Malgun Gothic" charset="0"/>
                        <a:ea typeface="Malgun Gothic" charset="0"/>
                      </a:endParaRPr>
                    </a:p>
                    <a:p>
                      <a:pPr marL="0" indent="0" rtl="0" algn="l" latinLnBrk="0">
                        <a:buFontTx/>
                        <a:buNone/>
                      </a:pPr>
                      <a:r>
                        <a:rPr sz="800" kern="1200" i="0" b="0">
                          <a:solidFill>
                            <a:srgbClr val="262626"/>
                          </a:solidFill>
                          <a:latin typeface="Malgun Gothic" charset="0"/>
                          <a:ea typeface="Malgun Gothic" charset="0"/>
                        </a:rPr>
                        <a:t>- 3.4 비밀번호 타이틀</a:t>
                      </a:r>
                      <a:endParaRPr lang="ko-KR" altLang="en-US" sz="800" kern="1200" i="0" b="0">
                        <a:solidFill>
                          <a:srgbClr val="262626"/>
                        </a:solidFill>
                        <a:latin typeface="Malgun Gothic" charset="0"/>
                        <a:ea typeface="Malgun Gothic" charset="0"/>
                      </a:endParaRPr>
                    </a:p>
                    <a:p>
                      <a:pPr marL="0" indent="0" rtl="0" algn="l" latinLnBrk="0">
                        <a:buFontTx/>
                        <a:buNone/>
                      </a:pPr>
                      <a:r>
                        <a:rPr sz="800" kern="1200" i="0" b="0">
                          <a:solidFill>
                            <a:srgbClr val="262626"/>
                          </a:solidFill>
                          <a:latin typeface="Malgun Gothic" charset="0"/>
                          <a:ea typeface="Malgun Gothic" charset="0"/>
                        </a:rPr>
                        <a:t>- 3.5 비밀번호를 입력할 수 있는 입력칸</a:t>
                      </a:r>
                      <a:endParaRPr lang="ko-KR" altLang="en-US" sz="800" kern="1200" i="0" b="0">
                        <a:solidFill>
                          <a:srgbClr val="262626"/>
                        </a:solidFill>
                        <a:latin typeface="Malgun Gothic" charset="0"/>
                        <a:ea typeface="Malgun Gothic" charset="0"/>
                      </a:endParaRPr>
                    </a:p>
                    <a:p>
                      <a:pPr marL="0" indent="0" rtl="0" algn="l" latinLnBrk="0">
                        <a:buFontTx/>
                        <a:buNone/>
                      </a:pPr>
                      <a:r>
                        <a:rPr sz="800" kern="1200" i="0" b="0">
                          <a:solidFill>
                            <a:srgbClr val="262626"/>
                          </a:solidFill>
                          <a:latin typeface="Malgun Gothic" charset="0"/>
                          <a:ea typeface="Malgun Gothic" charset="0"/>
                        </a:rPr>
                        <a:t>- 3.6 체크박스를 체크,해제할 수 있고, 체크하면 아이디가 사이트 로그인 할때마다 3.3입력칸에 자동으로 입력되어있음.</a:t>
                      </a:r>
                      <a:endParaRPr lang="ko-KR" altLang="en-US" sz="800" kern="1200" i="0" b="0">
                        <a:solidFill>
                          <a:srgbClr val="262626"/>
                        </a:solidFill>
                        <a:latin typeface="Malgun Gothic" charset="0"/>
                        <a:ea typeface="Malgun Gothic" charset="0"/>
                      </a:endParaRPr>
                    </a:p>
                    <a:p>
                      <a:pPr marL="0" indent="0" rtl="0" algn="l" latinLnBrk="0">
                        <a:buFontTx/>
                        <a:buNone/>
                      </a:pPr>
                      <a:r>
                        <a:rPr sz="800" kern="1200" i="0" b="0">
                          <a:solidFill>
                            <a:srgbClr val="262626"/>
                          </a:solidFill>
                          <a:latin typeface="Malgun Gothic" charset="0"/>
                          <a:ea typeface="Malgun Gothic" charset="0"/>
                        </a:rPr>
                        <a:t>- 3.7 로그인 버튼을 누르면 3.3, 3.5 값을 검증하여 완료하면 로그인이 완료되어 사이트 메인페이지로 이동함. 검증값이 틀려서 로그인을 못할 경우 로그인 할 수 없다는 팝업 발생</a:t>
                      </a:r>
                      <a:endParaRPr lang="ko-KR" altLang="en-US" sz="800" kern="1200" i="0" b="0">
                        <a:solidFill>
                          <a:srgbClr val="262626"/>
                        </a:solidFill>
                        <a:latin typeface="Malgun Gothic" charset="0"/>
                        <a:ea typeface="Malgun Gothic" charset="0"/>
                      </a:endParaRPr>
                    </a:p>
                    <a:p>
                      <a:pPr marL="0" indent="0" rtl="0" algn="l" latinLnBrk="0">
                        <a:buFontTx/>
                        <a:buNone/>
                      </a:pPr>
                      <a:r>
                        <a:rPr sz="800" kern="1200" i="0" b="0">
                          <a:solidFill>
                            <a:srgbClr val="262626"/>
                          </a:solidFill>
                          <a:latin typeface="Malgun Gothic" charset="0"/>
                          <a:ea typeface="Malgun Gothic" charset="0"/>
                        </a:rPr>
                        <a:t>- 3.8 카카오톡 api사용</a:t>
                      </a:r>
                      <a:endParaRPr lang="ko-KR" altLang="en-US" sz="800" kern="1200" i="0" b="0">
                        <a:solidFill>
                          <a:srgbClr val="262626"/>
                        </a:solidFill>
                        <a:latin typeface="Malgun Gothic" charset="0"/>
                        <a:ea typeface="Malgun Gothic" charset="0"/>
                      </a:endParaRPr>
                    </a:p>
                    <a:p>
                      <a:pPr marL="0" indent="0" rtl="0" algn="l" latinLnBrk="0">
                        <a:buFontTx/>
                        <a:buNone/>
                      </a:pPr>
                      <a:r>
                        <a:rPr sz="800" kern="1200" i="0" b="0">
                          <a:solidFill>
                            <a:srgbClr val="262626"/>
                          </a:solidFill>
                          <a:latin typeface="Malgun Gothic" charset="0"/>
                          <a:ea typeface="Malgun Gothic" charset="0"/>
                        </a:rPr>
                        <a:t>- 3.9 페이스북 api사용</a:t>
                      </a:r>
                      <a:endParaRPr lang="ko-KR" altLang="en-US" sz="800" kern="1200" i="0" b="0">
                        <a:solidFill>
                          <a:srgbClr val="262626"/>
                        </a:solidFill>
                        <a:latin typeface="Malgun Gothic" charset="0"/>
                        <a:ea typeface="Malgun Gothic" charset="0"/>
                      </a:endParaRPr>
                    </a:p>
                    <a:p>
                      <a:pPr marL="0" indent="0" rtl="0" algn="l" latinLnBrk="0">
                        <a:buFontTx/>
                        <a:buNone/>
                      </a:pPr>
                      <a:r>
                        <a:rPr sz="800" kern="1200" i="0" b="0">
                          <a:solidFill>
                            <a:srgbClr val="262626"/>
                          </a:solidFill>
                          <a:latin typeface="Malgun Gothic" charset="0"/>
                          <a:ea typeface="Malgun Gothic" charset="0"/>
                        </a:rPr>
                        <a:t>- 3.10 네이버 api사용</a:t>
                      </a:r>
                      <a:r>
                        <a:rPr sz="800" kern="1200" i="0" b="0">
                          <a:solidFill>
                            <a:srgbClr val="262626"/>
                          </a:solidFill>
                          <a:latin typeface="Malgun Gothic" charset="0"/>
                          <a:ea typeface="Malgun Gothic" charset="0"/>
                        </a:rPr>
                        <a:t/>
                      </a:r>
                      <a:br>
                        <a:rPr sz="800" kern="1200" i="0" b="0">
                          <a:solidFill>
                            <a:srgbClr val="262626"/>
                          </a:solidFill>
                          <a:latin typeface="Malgun Gothic" charset="0"/>
                          <a:ea typeface="Malgun Gothic" charset="0"/>
                        </a:rPr>
                      </a:br>
                      <a:r>
                        <a:rPr sz="800" kern="1200" i="0" b="0">
                          <a:solidFill>
                            <a:srgbClr val="262626"/>
                          </a:solidFill>
                          <a:latin typeface="Malgun Gothic" charset="0"/>
                          <a:ea typeface="Malgun Gothic" charset="0"/>
                        </a:rPr>
                        <a:t>- 3.11 클릭 시 아이디 찾기 페이지로 이동</a:t>
                      </a:r>
                      <a:endParaRPr lang="ko-KR" altLang="en-US" sz="800" kern="1200" i="0" b="0">
                        <a:solidFill>
                          <a:srgbClr val="262626"/>
                        </a:solidFill>
                        <a:latin typeface="Malgun Gothic" charset="0"/>
                        <a:ea typeface="Malgun Gothic" charset="0"/>
                      </a:endParaRPr>
                    </a:p>
                    <a:p>
                      <a:pPr marL="0" indent="0" rtl="0" algn="l" latinLnBrk="0">
                        <a:buFontTx/>
                        <a:buNone/>
                      </a:pPr>
                      <a:r>
                        <a:rPr sz="800" kern="1200" i="0" b="0">
                          <a:solidFill>
                            <a:srgbClr val="262626"/>
                          </a:solidFill>
                          <a:latin typeface="Malgun Gothic" charset="0"/>
                          <a:ea typeface="Malgun Gothic" charset="0"/>
                        </a:rPr>
                        <a:t>- 3.12 클릭 시 비밀번호 찾기 페이지로 이동</a:t>
                      </a:r>
                      <a:endParaRPr lang="ko-KR" altLang="en-US" sz="800" kern="1200" i="0" b="0">
                        <a:solidFill>
                          <a:srgbClr val="262626"/>
                        </a:solidFill>
                        <a:latin typeface="Malgun Gothic" charset="0"/>
                        <a:ea typeface="Malgun Gothic" charset="0"/>
                      </a:endParaRPr>
                    </a:p>
                    <a:p>
                      <a:pPr marL="0" indent="0" rtl="0" algn="l" latinLnBrk="0">
                        <a:buFontTx/>
                        <a:buNone/>
                      </a:pPr>
                      <a:r>
                        <a:rPr sz="800" kern="1200" i="0" b="0">
                          <a:solidFill>
                            <a:srgbClr val="262626"/>
                          </a:solidFill>
                          <a:latin typeface="Malgun Gothic" charset="0"/>
                          <a:ea typeface="Malgun Gothic" charset="0"/>
                        </a:rPr>
                        <a:t>- 3.13 클릭 시 회원가입 페이지로 이동</a:t>
                      </a:r>
                      <a:endParaRPr lang="ko-KR" altLang="en-US" sz="800" kern="1200" i="0" b="0">
                        <a:solidFill>
                          <a:srgbClr val="262626"/>
                        </a:solidFill>
                        <a:latin typeface="Malgun Gothic" charset="0"/>
                        <a:ea typeface="Malgun Gothic" charset="0"/>
                      </a:endParaRPr>
                    </a:p>
                  </a:txBody>
                  <a:tcPr marL="35560" marR="0" marT="45720" marB="45720" anchor="t">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r>
            </a:tbl>
          </a:graphicData>
        </a:graphic>
      </p:graphicFrame>
      <p:sp>
        <p:nvSpPr>
          <p:cNvPr id="2028" name="Rect 0"/>
          <p:cNvSpPr>
            <a:spLocks/>
          </p:cNvSpPr>
          <p:nvPr/>
        </p:nvSpPr>
        <p:spPr>
          <a:xfrm rot="0">
            <a:off x="4413250" y="95250"/>
            <a:ext cx="2737485" cy="217170"/>
          </a:xfrm>
          <a:prstGeom prst="rect"/>
          <a:noFill/>
          <a:ln w="0">
            <a:noFill/>
            <a:prstDash/>
          </a:ln>
        </p:spPr>
        <p:txBody>
          <a:bodyPr wrap="square" lIns="91440" tIns="45720" rIns="91440" bIns="45720" vert="horz" anchor="ctr">
            <a:noAutofit/>
          </a:bodyPr>
          <a:lstStyle/>
          <a:p>
            <a:pPr marL="0" indent="0" rtl="0" algn="l" latinLnBrk="0">
              <a:buFontTx/>
              <a:buNone/>
            </a:pPr>
            <a:r>
              <a:rPr sz="800" cap="none" i="0" b="0" strike="noStrike">
                <a:solidFill>
                  <a:schemeClr val="dk1"/>
                </a:solidFill>
                <a:latin typeface="Malgun Gothic" charset="0"/>
                <a:ea typeface="Malgun Gothic" charset="0"/>
              </a:rPr>
              <a:t>로그인 화면</a:t>
            </a:r>
            <a:endParaRPr lang="ko-KR" altLang="en-US" sz="800" cap="none" i="0" b="0" strike="noStrike">
              <a:solidFill>
                <a:schemeClr val="dk1"/>
              </a:solidFill>
              <a:latin typeface="Malgun Gothic" charset="0"/>
              <a:ea typeface="Malgun Gothic" charset="0"/>
            </a:endParaRPr>
          </a:p>
        </p:txBody>
      </p:sp>
      <p:sp>
        <p:nvSpPr>
          <p:cNvPr id="2029" name="Rect 0"/>
          <p:cNvSpPr>
            <a:spLocks/>
          </p:cNvSpPr>
          <p:nvPr/>
        </p:nvSpPr>
        <p:spPr>
          <a:xfrm rot="0">
            <a:off x="956310" y="324485"/>
            <a:ext cx="2737485" cy="217170"/>
          </a:xfrm>
          <a:prstGeom prst="rect"/>
          <a:noFill/>
          <a:ln w="0">
            <a:noFill/>
            <a:prstDash/>
          </a:ln>
        </p:spPr>
        <p:txBody>
          <a:bodyPr wrap="square" lIns="91440" tIns="71755" rIns="91440" bIns="71755" vert="horz" anchor="ctr">
            <a:noAutofit/>
          </a:bodyPr>
          <a:lstStyle/>
          <a:p>
            <a:pPr marL="0" indent="0" rtl="0" algn="l" latinLnBrk="0">
              <a:buFontTx/>
              <a:buNone/>
            </a:pPr>
            <a:r>
              <a:rPr sz="800" cap="none" i="0" b="0" strike="noStrike">
                <a:solidFill>
                  <a:schemeClr val="dk1"/>
                </a:solidFill>
                <a:latin typeface="Malgun Gothic" charset="0"/>
                <a:ea typeface="Malgun Gothic" charset="0"/>
              </a:rPr>
              <a:t>공통</a:t>
            </a:r>
            <a:endParaRPr lang="ko-KR" altLang="en-US" sz="800" cap="none" i="0" b="0" strike="noStrike">
              <a:solidFill>
                <a:schemeClr val="dk1"/>
              </a:solidFill>
              <a:latin typeface="Malgun Gothic" charset="0"/>
              <a:ea typeface="Malgun Gothic" charset="0"/>
            </a:endParaRPr>
          </a:p>
        </p:txBody>
      </p:sp>
      <p:sp>
        <p:nvSpPr>
          <p:cNvPr id="2030" name="Rect 0"/>
          <p:cNvSpPr>
            <a:spLocks/>
          </p:cNvSpPr>
          <p:nvPr/>
        </p:nvSpPr>
        <p:spPr>
          <a:xfrm rot="0">
            <a:off x="956310" y="95250"/>
            <a:ext cx="2737485" cy="217170"/>
          </a:xfrm>
          <a:prstGeom prst="rect"/>
          <a:noFill/>
          <a:ln w="0">
            <a:noFill/>
            <a:prstDash/>
          </a:ln>
        </p:spPr>
        <p:txBody>
          <a:bodyPr wrap="square" lIns="91440" tIns="45720" rIns="91440" bIns="45720" vert="horz" anchor="ctr">
            <a:noAutofit/>
          </a:bodyPr>
          <a:lstStyle/>
          <a:p>
            <a:pPr marL="0" indent="0" rtl="0" algn="l" latinLnBrk="0">
              <a:buFontTx/>
              <a:buNone/>
            </a:pPr>
            <a:r>
              <a:rPr sz="800" cap="none" i="0" b="0" strike="noStrike">
                <a:solidFill>
                  <a:schemeClr val="dk1"/>
                </a:solidFill>
                <a:latin typeface="Malgun Gothic" charset="0"/>
                <a:ea typeface="Malgun Gothic" charset="0"/>
              </a:rPr>
              <a:t>web_02</a:t>
            </a:r>
            <a:endParaRPr lang="ko-KR" altLang="en-US" sz="800" cap="none" i="0" b="0" strike="noStrike">
              <a:solidFill>
                <a:schemeClr val="dk1"/>
              </a:solidFill>
              <a:latin typeface="Malgun Gothic" charset="0"/>
              <a:ea typeface="Malgun Gothic" charset="0"/>
            </a:endParaRPr>
          </a:p>
        </p:txBody>
      </p:sp>
      <p:pic>
        <p:nvPicPr>
          <p:cNvPr id="2031" name="Picture " descr="C:/Users/paro_/AppData/Roaming/PolarisOffice/ETemp/13276_15933728/fImage2663537118467.png"/>
          <p:cNvPicPr>
            <a:picLocks/>
          </p:cNvPicPr>
          <p:nvPr/>
        </p:nvPicPr>
        <p:blipFill rotWithShape="1">
          <a:blip r:embed="rId2" cstate="hqprint">
            <a:extLst>
              <a:ext uri="{28A0092B-C50C-407E-A947-70E740481C1C}">
                <a14:useLocalDpi xmlns:a14="http://schemas.microsoft.com/office/drawing/2010/main"/>
              </a:ext>
            </a:extLst>
          </a:blip>
          <a:srcRect t="4202"/>
          <a:stretch>
            <a:fillRect/>
          </a:stretch>
        </p:blipFill>
        <p:spPr>
          <a:xfrm rot="0">
            <a:off x="76200" y="855980"/>
            <a:ext cx="6631305" cy="5458460"/>
          </a:xfrm>
          <a:prstGeom prst="rect"/>
          <a:noFill/>
          <a:ln w="0">
            <a:noFill/>
            <a:prstDash/>
          </a:ln>
        </p:spPr>
      </p:pic>
      <p:sp>
        <p:nvSpPr>
          <p:cNvPr id="2032" name="Rect 0"/>
          <p:cNvSpPr>
            <a:spLocks/>
          </p:cNvSpPr>
          <p:nvPr/>
        </p:nvSpPr>
        <p:spPr>
          <a:xfrm rot="0">
            <a:off x="347345" y="1289050"/>
            <a:ext cx="180340" cy="180340"/>
          </a:xfrm>
          <a:prstGeom prst="ellipse"/>
          <a:solidFill>
            <a:srgbClr val="FF5050"/>
          </a:solidFill>
          <a:ln w="0">
            <a:noFill/>
            <a:prstDash/>
          </a:ln>
        </p:spPr>
        <p:txBody>
          <a:bodyPr wrap="square" lIns="0" tIns="45720" rIns="0" bIns="45720" vert="horz" anchor="ctr">
            <a:noAutofit/>
          </a:bodyPr>
          <a:lstStyle/>
          <a:p>
            <a:pPr marL="0" indent="0" rtl="0" algn="ctr" latinLnBrk="0">
              <a:buFontTx/>
              <a:buNone/>
            </a:pPr>
            <a:r>
              <a:rPr sz="800" cap="none" i="0" b="0" strike="noStrike">
                <a:solidFill>
                  <a:schemeClr val="lt1"/>
                </a:solidFill>
                <a:latin typeface="Malgun Gothic" charset="0"/>
                <a:ea typeface="Malgun Gothic" charset="0"/>
              </a:rPr>
              <a:t>1</a:t>
            </a:r>
            <a:endParaRPr lang="ko-KR" altLang="en-US" sz="800" cap="none" i="0" b="0" strike="noStrike">
              <a:solidFill>
                <a:schemeClr val="lt1"/>
              </a:solidFill>
              <a:latin typeface="Malgun Gothic" charset="0"/>
              <a:ea typeface="Malgun Gothic" charset="0"/>
            </a:endParaRPr>
          </a:p>
        </p:txBody>
      </p:sp>
      <p:sp>
        <p:nvSpPr>
          <p:cNvPr id="2033" name="Rect 0"/>
          <p:cNvSpPr>
            <a:spLocks/>
          </p:cNvSpPr>
          <p:nvPr/>
        </p:nvSpPr>
        <p:spPr>
          <a:xfrm rot="0">
            <a:off x="527050" y="1290955"/>
            <a:ext cx="180340" cy="180340"/>
          </a:xfrm>
          <a:prstGeom prst="ellipse"/>
          <a:solidFill>
            <a:srgbClr val="FF5050"/>
          </a:solidFill>
          <a:ln w="0">
            <a:noFill/>
            <a:prstDash/>
          </a:ln>
        </p:spPr>
        <p:txBody>
          <a:bodyPr wrap="square" lIns="0" tIns="45720" rIns="0" bIns="45720" vert="horz" anchor="ctr">
            <a:noAutofit/>
          </a:bodyPr>
          <a:lstStyle/>
          <a:p>
            <a:pPr marL="0" indent="0" rtl="0" algn="ctr" latinLnBrk="0">
              <a:buFontTx/>
              <a:buNone/>
            </a:pPr>
            <a:r>
              <a:rPr sz="800" cap="none" i="0" b="0" strike="noStrike">
                <a:solidFill>
                  <a:schemeClr val="lt1"/>
                </a:solidFill>
                <a:latin typeface="Malgun Gothic" charset="0"/>
                <a:ea typeface="Malgun Gothic" charset="0"/>
              </a:rPr>
              <a:t>2</a:t>
            </a:r>
            <a:endParaRPr lang="ko-KR" altLang="en-US" sz="800" cap="none" i="0" b="0" strike="noStrike">
              <a:solidFill>
                <a:schemeClr val="lt1"/>
              </a:solidFill>
              <a:latin typeface="Malgun Gothic" charset="0"/>
              <a:ea typeface="Malgun Gothic" charset="0"/>
            </a:endParaRPr>
          </a:p>
        </p:txBody>
      </p:sp>
      <p:sp>
        <p:nvSpPr>
          <p:cNvPr id="2034" name="Rect 0"/>
          <p:cNvSpPr>
            <a:spLocks/>
          </p:cNvSpPr>
          <p:nvPr/>
        </p:nvSpPr>
        <p:spPr>
          <a:xfrm rot="0">
            <a:off x="1519555" y="1604010"/>
            <a:ext cx="180340" cy="180340"/>
          </a:xfrm>
          <a:prstGeom prst="ellipse"/>
          <a:solidFill>
            <a:srgbClr val="FF5050"/>
          </a:solidFill>
          <a:ln w="0">
            <a:noFill/>
            <a:prstDash/>
          </a:ln>
        </p:spPr>
        <p:txBody>
          <a:bodyPr wrap="square" lIns="0" tIns="45720" rIns="0" bIns="45720" vert="horz" anchor="ctr">
            <a:noAutofit/>
          </a:bodyPr>
          <a:lstStyle/>
          <a:p>
            <a:pPr marL="0" indent="0" rtl="0" algn="ctr" latinLnBrk="0">
              <a:buFontTx/>
              <a:buNone/>
            </a:pPr>
            <a:r>
              <a:rPr sz="800" cap="none" i="0" b="0" strike="noStrike">
                <a:solidFill>
                  <a:schemeClr val="lt1"/>
                </a:solidFill>
                <a:latin typeface="Malgun Gothic" charset="0"/>
                <a:ea typeface="Malgun Gothic" charset="0"/>
              </a:rPr>
              <a:t>3</a:t>
            </a:r>
            <a:endParaRPr lang="ko-KR" altLang="en-US" sz="800" cap="none" i="0" b="0" strike="noStrike">
              <a:solidFill>
                <a:schemeClr val="lt1"/>
              </a:solidFill>
              <a:latin typeface="Malgun Gothic" charset="0"/>
              <a:ea typeface="Malgun Gothic" charset="0"/>
            </a:endParaRPr>
          </a:p>
        </p:txBody>
      </p:sp>
      <p:sp>
        <p:nvSpPr>
          <p:cNvPr id="2035" name="Rect 0"/>
          <p:cNvSpPr>
            <a:spLocks/>
          </p:cNvSpPr>
          <p:nvPr/>
        </p:nvSpPr>
        <p:spPr>
          <a:xfrm rot="0">
            <a:off x="2662555" y="2061210"/>
            <a:ext cx="180340" cy="180340"/>
          </a:xfrm>
          <a:prstGeom prst="ellipse"/>
          <a:solidFill>
            <a:srgbClr val="FF5050"/>
          </a:solidFill>
          <a:ln w="0">
            <a:noFill/>
            <a:prstDash/>
          </a:ln>
        </p:spPr>
        <p:txBody>
          <a:bodyPr wrap="square" lIns="0" tIns="45720" rIns="0" bIns="45720" vert="horz" anchor="ctr">
            <a:noAutofit/>
          </a:bodyPr>
          <a:lstStyle/>
          <a:p>
            <a:pPr marL="0" indent="0" rtl="0" algn="ctr" latinLnBrk="0">
              <a:buFontTx/>
              <a:buNone/>
            </a:pPr>
            <a:r>
              <a:rPr sz="800" cap="none" i="0" b="0" strike="noStrike">
                <a:solidFill>
                  <a:schemeClr val="lt1"/>
                </a:solidFill>
                <a:latin typeface="Malgun Gothic" charset="0"/>
                <a:ea typeface="Malgun Gothic" charset="0"/>
              </a:rPr>
              <a:t>3-1</a:t>
            </a:r>
            <a:endParaRPr lang="ko-KR" altLang="en-US" sz="800" cap="none" i="0" b="0" strike="noStrike">
              <a:solidFill>
                <a:schemeClr val="lt1"/>
              </a:solidFill>
              <a:latin typeface="Malgun Gothic" charset="0"/>
              <a:ea typeface="Malgun Gothic" charset="0"/>
            </a:endParaRPr>
          </a:p>
        </p:txBody>
      </p:sp>
      <p:sp>
        <p:nvSpPr>
          <p:cNvPr id="2036" name="Rect 0"/>
          <p:cNvSpPr>
            <a:spLocks/>
          </p:cNvSpPr>
          <p:nvPr/>
        </p:nvSpPr>
        <p:spPr>
          <a:xfrm rot="0">
            <a:off x="2052955" y="2766060"/>
            <a:ext cx="180340" cy="180340"/>
          </a:xfrm>
          <a:prstGeom prst="ellipse"/>
          <a:solidFill>
            <a:srgbClr val="FF5050"/>
          </a:solidFill>
          <a:ln w="0">
            <a:noFill/>
            <a:prstDash/>
          </a:ln>
        </p:spPr>
        <p:txBody>
          <a:bodyPr wrap="square" lIns="0" tIns="45720" rIns="0" bIns="45720" vert="horz" anchor="ctr">
            <a:noAutofit/>
          </a:bodyPr>
          <a:lstStyle/>
          <a:p>
            <a:pPr marL="0" indent="0" rtl="0" algn="ctr" latinLnBrk="0">
              <a:buFontTx/>
              <a:buNone/>
            </a:pPr>
            <a:r>
              <a:rPr sz="800" cap="none" i="0" b="0" strike="noStrike">
                <a:solidFill>
                  <a:schemeClr val="lt1"/>
                </a:solidFill>
                <a:latin typeface="Malgun Gothic" charset="0"/>
                <a:ea typeface="Malgun Gothic" charset="0"/>
              </a:rPr>
              <a:t>3-2</a:t>
            </a:r>
            <a:endParaRPr lang="ko-KR" altLang="en-US" sz="800" cap="none" i="0" b="0" strike="noStrike">
              <a:solidFill>
                <a:schemeClr val="lt1"/>
              </a:solidFill>
              <a:latin typeface="Malgun Gothic" charset="0"/>
              <a:ea typeface="Malgun Gothic" charset="0"/>
            </a:endParaRPr>
          </a:p>
        </p:txBody>
      </p:sp>
      <p:sp>
        <p:nvSpPr>
          <p:cNvPr id="2037" name="Rect 0"/>
          <p:cNvSpPr>
            <a:spLocks/>
          </p:cNvSpPr>
          <p:nvPr/>
        </p:nvSpPr>
        <p:spPr>
          <a:xfrm rot="0">
            <a:off x="2052955" y="2994660"/>
            <a:ext cx="180340" cy="180340"/>
          </a:xfrm>
          <a:prstGeom prst="ellipse"/>
          <a:solidFill>
            <a:srgbClr val="FF5050"/>
          </a:solidFill>
          <a:ln w="0">
            <a:noFill/>
            <a:prstDash/>
          </a:ln>
        </p:spPr>
        <p:txBody>
          <a:bodyPr wrap="square" lIns="0" tIns="45720" rIns="0" bIns="45720" vert="horz" anchor="ctr">
            <a:noAutofit/>
          </a:bodyPr>
          <a:lstStyle/>
          <a:p>
            <a:pPr marL="0" indent="0" rtl="0" algn="ctr" latinLnBrk="0">
              <a:buFontTx/>
              <a:buNone/>
            </a:pPr>
            <a:r>
              <a:rPr sz="800" cap="none" i="0" b="0" strike="noStrike">
                <a:solidFill>
                  <a:schemeClr val="lt1"/>
                </a:solidFill>
                <a:latin typeface="Malgun Gothic" charset="0"/>
                <a:ea typeface="Malgun Gothic" charset="0"/>
              </a:rPr>
              <a:t>3-4</a:t>
            </a:r>
            <a:endParaRPr lang="ko-KR" altLang="en-US" sz="800" cap="none" i="0" b="0" strike="noStrike">
              <a:solidFill>
                <a:schemeClr val="lt1"/>
              </a:solidFill>
              <a:latin typeface="Malgun Gothic" charset="0"/>
              <a:ea typeface="Malgun Gothic" charset="0"/>
            </a:endParaRPr>
          </a:p>
        </p:txBody>
      </p:sp>
      <p:sp>
        <p:nvSpPr>
          <p:cNvPr id="2038" name="Rect 0"/>
          <p:cNvSpPr>
            <a:spLocks/>
          </p:cNvSpPr>
          <p:nvPr/>
        </p:nvSpPr>
        <p:spPr>
          <a:xfrm rot="0">
            <a:off x="3424555" y="2766060"/>
            <a:ext cx="180340" cy="180340"/>
          </a:xfrm>
          <a:prstGeom prst="ellipse"/>
          <a:solidFill>
            <a:srgbClr val="FF5050"/>
          </a:solidFill>
          <a:ln w="0">
            <a:noFill/>
            <a:prstDash/>
          </a:ln>
        </p:spPr>
        <p:txBody>
          <a:bodyPr wrap="square" lIns="0" tIns="45720" rIns="0" bIns="45720" vert="horz" anchor="ctr">
            <a:noAutofit/>
          </a:bodyPr>
          <a:lstStyle/>
          <a:p>
            <a:pPr marL="0" indent="0" rtl="0" algn="ctr" latinLnBrk="0">
              <a:buFontTx/>
              <a:buNone/>
            </a:pPr>
            <a:r>
              <a:rPr sz="800" cap="none" i="0" b="0" strike="noStrike">
                <a:solidFill>
                  <a:schemeClr val="lt1"/>
                </a:solidFill>
                <a:latin typeface="Malgun Gothic" charset="0"/>
                <a:ea typeface="Malgun Gothic" charset="0"/>
              </a:rPr>
              <a:t>3-3</a:t>
            </a:r>
            <a:endParaRPr lang="ko-KR" altLang="en-US" sz="800" cap="none" i="0" b="0" strike="noStrike">
              <a:solidFill>
                <a:schemeClr val="lt1"/>
              </a:solidFill>
              <a:latin typeface="Malgun Gothic" charset="0"/>
              <a:ea typeface="Malgun Gothic" charset="0"/>
            </a:endParaRPr>
          </a:p>
        </p:txBody>
      </p:sp>
      <p:sp>
        <p:nvSpPr>
          <p:cNvPr id="2039" name="Rect 0"/>
          <p:cNvSpPr>
            <a:spLocks/>
          </p:cNvSpPr>
          <p:nvPr/>
        </p:nvSpPr>
        <p:spPr>
          <a:xfrm rot="0">
            <a:off x="3424555" y="2994660"/>
            <a:ext cx="180340" cy="180340"/>
          </a:xfrm>
          <a:prstGeom prst="ellipse"/>
          <a:solidFill>
            <a:srgbClr val="FF5050"/>
          </a:solidFill>
          <a:ln w="0">
            <a:noFill/>
            <a:prstDash/>
          </a:ln>
        </p:spPr>
        <p:txBody>
          <a:bodyPr wrap="square" lIns="0" tIns="45720" rIns="0" bIns="45720" vert="horz" anchor="ctr">
            <a:noAutofit/>
          </a:bodyPr>
          <a:lstStyle/>
          <a:p>
            <a:pPr marL="0" indent="0" rtl="0" algn="ctr" latinLnBrk="0">
              <a:buFontTx/>
              <a:buNone/>
            </a:pPr>
            <a:r>
              <a:rPr sz="800" cap="none" i="0" b="0" strike="noStrike">
                <a:solidFill>
                  <a:schemeClr val="lt1"/>
                </a:solidFill>
                <a:latin typeface="Malgun Gothic" charset="0"/>
                <a:ea typeface="Malgun Gothic" charset="0"/>
              </a:rPr>
              <a:t>3-5</a:t>
            </a:r>
            <a:endParaRPr lang="ko-KR" altLang="en-US" sz="800" cap="none" i="0" b="0" strike="noStrike">
              <a:solidFill>
                <a:schemeClr val="lt1"/>
              </a:solidFill>
              <a:latin typeface="Malgun Gothic" charset="0"/>
              <a:ea typeface="Malgun Gothic" charset="0"/>
            </a:endParaRPr>
          </a:p>
        </p:txBody>
      </p:sp>
      <p:sp>
        <p:nvSpPr>
          <p:cNvPr id="2040" name="Rect 0"/>
          <p:cNvSpPr>
            <a:spLocks/>
          </p:cNvSpPr>
          <p:nvPr/>
        </p:nvSpPr>
        <p:spPr>
          <a:xfrm rot="0">
            <a:off x="2814955" y="3375660"/>
            <a:ext cx="180340" cy="180340"/>
          </a:xfrm>
          <a:prstGeom prst="ellipse"/>
          <a:solidFill>
            <a:srgbClr val="FF5050"/>
          </a:solidFill>
          <a:ln w="0">
            <a:noFill/>
            <a:prstDash/>
          </a:ln>
        </p:spPr>
        <p:txBody>
          <a:bodyPr wrap="square" lIns="0" tIns="45720" rIns="0" bIns="45720" vert="horz" anchor="ctr">
            <a:noAutofit/>
          </a:bodyPr>
          <a:lstStyle/>
          <a:p>
            <a:pPr marL="0" indent="0" rtl="0" algn="ctr" latinLnBrk="0">
              <a:buFontTx/>
              <a:buNone/>
            </a:pPr>
            <a:r>
              <a:rPr sz="800" cap="none" i="0" b="0" strike="noStrike">
                <a:solidFill>
                  <a:schemeClr val="lt1"/>
                </a:solidFill>
                <a:latin typeface="Malgun Gothic" charset="0"/>
                <a:ea typeface="Malgun Gothic" charset="0"/>
              </a:rPr>
              <a:t>3-7</a:t>
            </a:r>
            <a:endParaRPr lang="ko-KR" altLang="en-US" sz="800" cap="none" i="0" b="0" strike="noStrike">
              <a:solidFill>
                <a:schemeClr val="lt1"/>
              </a:solidFill>
              <a:latin typeface="Malgun Gothic" charset="0"/>
              <a:ea typeface="Malgun Gothic" charset="0"/>
            </a:endParaRPr>
          </a:p>
        </p:txBody>
      </p:sp>
      <p:sp>
        <p:nvSpPr>
          <p:cNvPr id="2041" name="Rect 0"/>
          <p:cNvSpPr>
            <a:spLocks/>
          </p:cNvSpPr>
          <p:nvPr/>
        </p:nvSpPr>
        <p:spPr>
          <a:xfrm rot="0">
            <a:off x="2052955" y="3223260"/>
            <a:ext cx="180340" cy="180340"/>
          </a:xfrm>
          <a:prstGeom prst="ellipse"/>
          <a:solidFill>
            <a:srgbClr val="FF5050"/>
          </a:solidFill>
          <a:ln w="0">
            <a:noFill/>
            <a:prstDash/>
          </a:ln>
        </p:spPr>
        <p:txBody>
          <a:bodyPr wrap="square" lIns="0" tIns="45720" rIns="0" bIns="45720" vert="horz" anchor="ctr">
            <a:noAutofit/>
          </a:bodyPr>
          <a:lstStyle/>
          <a:p>
            <a:pPr marL="0" indent="0" rtl="0" algn="ctr" latinLnBrk="0">
              <a:buFontTx/>
              <a:buNone/>
            </a:pPr>
            <a:r>
              <a:rPr sz="800" cap="none" i="0" b="0" strike="noStrike">
                <a:solidFill>
                  <a:schemeClr val="lt1"/>
                </a:solidFill>
                <a:latin typeface="Malgun Gothic" charset="0"/>
                <a:ea typeface="Malgun Gothic" charset="0"/>
              </a:rPr>
              <a:t>3-6</a:t>
            </a:r>
            <a:endParaRPr lang="ko-KR" altLang="en-US" sz="800" cap="none" i="0" b="0" strike="noStrike">
              <a:solidFill>
                <a:schemeClr val="lt1"/>
              </a:solidFill>
              <a:latin typeface="Malgun Gothic" charset="0"/>
              <a:ea typeface="Malgun Gothic" charset="0"/>
            </a:endParaRPr>
          </a:p>
        </p:txBody>
      </p:sp>
      <p:sp>
        <p:nvSpPr>
          <p:cNvPr id="2042" name="Rect 0"/>
          <p:cNvSpPr>
            <a:spLocks/>
          </p:cNvSpPr>
          <p:nvPr/>
        </p:nvSpPr>
        <p:spPr>
          <a:xfrm rot="0">
            <a:off x="2357755" y="3832860"/>
            <a:ext cx="180340" cy="180340"/>
          </a:xfrm>
          <a:prstGeom prst="ellipse"/>
          <a:solidFill>
            <a:srgbClr val="FF5050"/>
          </a:solidFill>
          <a:ln w="0">
            <a:noFill/>
            <a:prstDash/>
          </a:ln>
        </p:spPr>
        <p:txBody>
          <a:bodyPr wrap="square" lIns="0" tIns="45720" rIns="0" bIns="45720" vert="horz" anchor="ctr">
            <a:noAutofit/>
          </a:bodyPr>
          <a:lstStyle/>
          <a:p>
            <a:pPr marL="0" indent="0" rtl="0" algn="ctr" latinLnBrk="0">
              <a:buFontTx/>
              <a:buNone/>
            </a:pPr>
            <a:r>
              <a:rPr sz="800" cap="none" i="0" b="0" strike="noStrike">
                <a:solidFill>
                  <a:schemeClr val="lt1"/>
                </a:solidFill>
                <a:latin typeface="Malgun Gothic" charset="0"/>
                <a:ea typeface="Malgun Gothic" charset="0"/>
              </a:rPr>
              <a:t>3-8</a:t>
            </a:r>
            <a:endParaRPr lang="ko-KR" altLang="en-US" sz="800" cap="none" i="0" b="0" strike="noStrike">
              <a:solidFill>
                <a:schemeClr val="lt1"/>
              </a:solidFill>
              <a:latin typeface="Malgun Gothic" charset="0"/>
              <a:ea typeface="Malgun Gothic" charset="0"/>
            </a:endParaRPr>
          </a:p>
        </p:txBody>
      </p:sp>
      <p:sp>
        <p:nvSpPr>
          <p:cNvPr id="2043" name="Rect 0"/>
          <p:cNvSpPr>
            <a:spLocks/>
          </p:cNvSpPr>
          <p:nvPr/>
        </p:nvSpPr>
        <p:spPr>
          <a:xfrm rot="0">
            <a:off x="2357755" y="4137660"/>
            <a:ext cx="180340" cy="180340"/>
          </a:xfrm>
          <a:prstGeom prst="ellipse"/>
          <a:solidFill>
            <a:srgbClr val="FF5050"/>
          </a:solidFill>
          <a:ln w="0">
            <a:noFill/>
            <a:prstDash/>
          </a:ln>
        </p:spPr>
        <p:txBody>
          <a:bodyPr wrap="square" lIns="0" tIns="45720" rIns="0" bIns="45720" vert="horz" anchor="ctr">
            <a:noAutofit/>
          </a:bodyPr>
          <a:lstStyle/>
          <a:p>
            <a:pPr marL="0" indent="0" rtl="0" algn="ctr" latinLnBrk="0">
              <a:buFontTx/>
              <a:buNone/>
            </a:pPr>
            <a:r>
              <a:rPr sz="800" cap="none" i="0" b="0" strike="noStrike">
                <a:solidFill>
                  <a:schemeClr val="lt1"/>
                </a:solidFill>
                <a:latin typeface="Malgun Gothic" charset="0"/>
                <a:ea typeface="Malgun Gothic" charset="0"/>
              </a:rPr>
              <a:t>3-9</a:t>
            </a:r>
            <a:endParaRPr lang="ko-KR" altLang="en-US" sz="800" cap="none" i="0" b="0" strike="noStrike">
              <a:solidFill>
                <a:schemeClr val="lt1"/>
              </a:solidFill>
              <a:latin typeface="Malgun Gothic" charset="0"/>
              <a:ea typeface="Malgun Gothic" charset="0"/>
            </a:endParaRPr>
          </a:p>
        </p:txBody>
      </p:sp>
      <p:sp>
        <p:nvSpPr>
          <p:cNvPr id="2044" name="Rect 0"/>
          <p:cNvSpPr>
            <a:spLocks/>
          </p:cNvSpPr>
          <p:nvPr/>
        </p:nvSpPr>
        <p:spPr>
          <a:xfrm rot="0">
            <a:off x="2357755" y="4518660"/>
            <a:ext cx="180340" cy="180340"/>
          </a:xfrm>
          <a:prstGeom prst="ellipse"/>
          <a:solidFill>
            <a:srgbClr val="FF5050"/>
          </a:solidFill>
          <a:ln w="0">
            <a:noFill/>
            <a:prstDash/>
          </a:ln>
        </p:spPr>
        <p:txBody>
          <a:bodyPr wrap="square" lIns="0" tIns="45720" rIns="0" bIns="45720" vert="horz" anchor="ctr">
            <a:noAutofit/>
          </a:bodyPr>
          <a:lstStyle/>
          <a:p>
            <a:pPr marL="0" indent="0" rtl="0" algn="ctr" latinLnBrk="0">
              <a:buFontTx/>
              <a:buNone/>
            </a:pPr>
            <a:r>
              <a:rPr sz="800" cap="none" i="0" b="0" strike="noStrike">
                <a:solidFill>
                  <a:schemeClr val="lt1"/>
                </a:solidFill>
                <a:latin typeface="Malgun Gothic" charset="0"/>
                <a:ea typeface="Malgun Gothic" charset="0"/>
              </a:rPr>
              <a:t>3-10</a:t>
            </a:r>
            <a:endParaRPr lang="ko-KR" altLang="en-US" sz="800" cap="none" i="0" b="0" strike="noStrike">
              <a:solidFill>
                <a:schemeClr val="lt1"/>
              </a:solidFill>
              <a:latin typeface="Malgun Gothic" charset="0"/>
              <a:ea typeface="Malgun Gothic" charset="0"/>
            </a:endParaRPr>
          </a:p>
        </p:txBody>
      </p:sp>
      <p:sp>
        <p:nvSpPr>
          <p:cNvPr id="2045" name="Rect 0"/>
          <p:cNvSpPr txBox="1">
            <a:spLocks/>
          </p:cNvSpPr>
          <p:nvPr/>
        </p:nvSpPr>
        <p:spPr>
          <a:xfrm rot="0">
            <a:off x="539750" y="926465"/>
            <a:ext cx="6158230" cy="304165"/>
          </a:xfrm>
          <a:prstGeom prst="rect"/>
          <a:solidFill>
            <a:srgbClr val="595959"/>
          </a:solidFill>
          <a:ln w="9525" cap="flat" cmpd="sng">
            <a:solidFill>
              <a:srgbClr val="595959">
                <a:alpha val="100000"/>
              </a:srgbClr>
            </a:solidFill>
            <a:prstDash val="solid"/>
            <a:round/>
          </a:ln>
        </p:spPr>
        <p:txBody>
          <a:bodyPr wrap="square" lIns="91440" tIns="45720" rIns="91440" bIns="45720" vert="horz" anchor="t">
            <a:spAutoFit/>
          </a:bodyPr>
          <a:lstStyle/>
          <a:p>
            <a:pPr marL="0" indent="0" rtl="0" algn="l" latinLnBrk="0">
              <a:buFontTx/>
              <a:buNone/>
            </a:pPr>
            <a:endParaRPr lang="ko-KR" altLang="en-US" sz="1400" cap="none" i="0" b="0" strike="noStrike">
              <a:latin typeface="Arial" charset="0"/>
              <a:ea typeface="Arial" charset="0"/>
            </a:endParaRPr>
          </a:p>
        </p:txBody>
      </p:sp>
      <p:sp>
        <p:nvSpPr>
          <p:cNvPr id="2046" name="Rect 0"/>
          <p:cNvSpPr txBox="1">
            <a:spLocks/>
          </p:cNvSpPr>
          <p:nvPr/>
        </p:nvSpPr>
        <p:spPr>
          <a:xfrm rot="0">
            <a:off x="539750" y="926465"/>
            <a:ext cx="556260" cy="262890"/>
          </a:xfrm>
          <a:prstGeom prst="rect"/>
          <a:noFill/>
          <a:ln w="0">
            <a:noFill/>
            <a:prstDash/>
          </a:ln>
        </p:spPr>
        <p:txBody>
          <a:bodyPr wrap="square" lIns="91440" tIns="45720" rIns="91440" bIns="45720" vert="horz" anchor="t">
            <a:spAutoFit/>
          </a:bodyPr>
          <a:lstStyle/>
          <a:p>
            <a:pPr marL="0" indent="0" rtl="0" algn="ctr" latinLnBrk="0">
              <a:buFontTx/>
              <a:buNone/>
            </a:pPr>
            <a:r>
              <a:rPr sz="1100" cap="none" i="0" b="0" strike="noStrike">
                <a:solidFill>
                  <a:schemeClr val="lt1"/>
                </a:solidFill>
                <a:latin typeface="Malgun Gothic" charset="0"/>
                <a:ea typeface="Malgun Gothic" charset="0"/>
              </a:rPr>
              <a:t>로고</a:t>
            </a:r>
            <a:endParaRPr lang="ko-KR" altLang="en-US" sz="1100" cap="none" i="0" b="0" strike="noStrike">
              <a:solidFill>
                <a:schemeClr val="lt1"/>
              </a:solidFill>
              <a:latin typeface="Malgun Gothic" charset="0"/>
              <a:ea typeface="Malgun Gothic" charset="0"/>
            </a:endParaRPr>
          </a:p>
        </p:txBody>
      </p:sp>
      <p:sp>
        <p:nvSpPr>
          <p:cNvPr id="2047" name="Rect 0"/>
          <p:cNvSpPr txBox="1">
            <a:spLocks/>
          </p:cNvSpPr>
          <p:nvPr/>
        </p:nvSpPr>
        <p:spPr>
          <a:xfrm rot="0">
            <a:off x="1682115" y="926465"/>
            <a:ext cx="556260" cy="262890"/>
          </a:xfrm>
          <a:prstGeom prst="rect"/>
          <a:noFill/>
          <a:ln w="0">
            <a:noFill/>
            <a:prstDash/>
          </a:ln>
        </p:spPr>
        <p:txBody>
          <a:bodyPr wrap="square" lIns="91440" tIns="45720" rIns="91440" bIns="45720" vert="horz" anchor="t">
            <a:spAutoFit/>
          </a:bodyPr>
          <a:lstStyle/>
          <a:p>
            <a:pPr marL="0" indent="0" rtl="0" algn="ctr" latinLnBrk="0">
              <a:buFontTx/>
              <a:buNone/>
            </a:pPr>
            <a:r>
              <a:rPr sz="1100" cap="none" i="0" b="0" strike="noStrike">
                <a:solidFill>
                  <a:schemeClr val="lt1"/>
                </a:solidFill>
                <a:latin typeface="Malgun Gothic" charset="0"/>
                <a:ea typeface="Malgun Gothic" charset="0"/>
              </a:rPr>
              <a:t>뉴스</a:t>
            </a:r>
            <a:endParaRPr lang="ko-KR" altLang="en-US" sz="1100" cap="none" i="0" b="0" strike="noStrike">
              <a:solidFill>
                <a:schemeClr val="lt1"/>
              </a:solidFill>
              <a:latin typeface="Malgun Gothic" charset="0"/>
              <a:ea typeface="Malgun Gothic" charset="0"/>
            </a:endParaRPr>
          </a:p>
        </p:txBody>
      </p:sp>
      <p:sp>
        <p:nvSpPr>
          <p:cNvPr id="2048" name="Rect 0"/>
          <p:cNvSpPr txBox="1">
            <a:spLocks/>
          </p:cNvSpPr>
          <p:nvPr/>
        </p:nvSpPr>
        <p:spPr>
          <a:xfrm rot="0">
            <a:off x="2327275" y="930910"/>
            <a:ext cx="556260" cy="262890"/>
          </a:xfrm>
          <a:prstGeom prst="rect"/>
          <a:noFill/>
          <a:ln w="0">
            <a:noFill/>
            <a:prstDash/>
          </a:ln>
        </p:spPr>
        <p:txBody>
          <a:bodyPr wrap="square" lIns="91440" tIns="45720" rIns="91440" bIns="45720" vert="horz" anchor="t">
            <a:spAutoFit/>
          </a:bodyPr>
          <a:lstStyle/>
          <a:p>
            <a:pPr marL="0" indent="0" rtl="0" algn="ctr" latinLnBrk="0">
              <a:buFontTx/>
              <a:buNone/>
            </a:pPr>
            <a:r>
              <a:rPr sz="1100" cap="none" i="0" b="0" strike="noStrike">
                <a:solidFill>
                  <a:schemeClr val="lt1"/>
                </a:solidFill>
                <a:latin typeface="Malgun Gothic" charset="0"/>
                <a:ea typeface="Malgun Gothic" charset="0"/>
              </a:rPr>
              <a:t>Q&amp;A</a:t>
            </a:r>
            <a:endParaRPr lang="ko-KR" altLang="en-US" sz="1100" cap="none" i="0" b="0" strike="noStrike">
              <a:solidFill>
                <a:schemeClr val="lt1"/>
              </a:solidFill>
              <a:latin typeface="Malgun Gothic" charset="0"/>
              <a:ea typeface="Malgun Gothic" charset="0"/>
            </a:endParaRPr>
          </a:p>
        </p:txBody>
      </p:sp>
      <p:sp>
        <p:nvSpPr>
          <p:cNvPr id="2049" name="Rect 0"/>
          <p:cNvSpPr txBox="1">
            <a:spLocks/>
          </p:cNvSpPr>
          <p:nvPr/>
        </p:nvSpPr>
        <p:spPr>
          <a:xfrm rot="0">
            <a:off x="6048375" y="926465"/>
            <a:ext cx="649605" cy="262890"/>
          </a:xfrm>
          <a:prstGeom prst="rect"/>
          <a:noFill/>
          <a:ln w="0">
            <a:noFill/>
            <a:prstDash/>
          </a:ln>
        </p:spPr>
        <p:txBody>
          <a:bodyPr wrap="square" lIns="91440" tIns="45720" rIns="91440" bIns="45720" vert="horz" anchor="t">
            <a:spAutoFit/>
          </a:bodyPr>
          <a:lstStyle/>
          <a:p>
            <a:pPr marL="0" indent="0" rtl="0" algn="ctr" latinLnBrk="0">
              <a:buFontTx/>
              <a:buNone/>
            </a:pPr>
            <a:r>
              <a:rPr sz="1100" cap="none" i="0" b="0" strike="noStrike">
                <a:solidFill>
                  <a:schemeClr val="lt1"/>
                </a:solidFill>
                <a:latin typeface="Malgun Gothic" charset="0"/>
                <a:ea typeface="Malgun Gothic" charset="0"/>
              </a:rPr>
              <a:t>로그인</a:t>
            </a:r>
            <a:endParaRPr lang="ko-KR" altLang="en-US" sz="1100" cap="none" i="0" b="0" strike="noStrike">
              <a:solidFill>
                <a:schemeClr val="lt1"/>
              </a:solidFill>
              <a:latin typeface="Malgun Gothic" charset="0"/>
              <a:ea typeface="Malgun Gothic" charset="0"/>
            </a:endParaRPr>
          </a:p>
        </p:txBody>
      </p:sp>
      <p:sp>
        <p:nvSpPr>
          <p:cNvPr id="2050" name="Rect 0"/>
          <p:cNvSpPr txBox="1">
            <a:spLocks/>
          </p:cNvSpPr>
          <p:nvPr/>
        </p:nvSpPr>
        <p:spPr>
          <a:xfrm rot="0">
            <a:off x="1073150" y="926465"/>
            <a:ext cx="556260" cy="262890"/>
          </a:xfrm>
          <a:prstGeom prst="rect"/>
          <a:noFill/>
          <a:ln w="0">
            <a:noFill/>
            <a:prstDash/>
          </a:ln>
        </p:spPr>
        <p:txBody>
          <a:bodyPr wrap="square" lIns="91440" tIns="45720" rIns="91440" bIns="45720" vert="horz" anchor="t">
            <a:spAutoFit/>
          </a:bodyPr>
          <a:lstStyle/>
          <a:p>
            <a:pPr marL="0" indent="0" rtl="0" algn="ctr" latinLnBrk="0">
              <a:buFontTx/>
              <a:buNone/>
            </a:pPr>
            <a:r>
              <a:rPr sz="1100" cap="none" i="0" b="0" strike="noStrike">
                <a:solidFill>
                  <a:schemeClr val="lt1"/>
                </a:solidFill>
                <a:latin typeface="Malgun Gothic" charset="0"/>
                <a:ea typeface="Malgun Gothic" charset="0"/>
              </a:rPr>
              <a:t>전체</a:t>
            </a:r>
            <a:endParaRPr lang="ko-KR" altLang="en-US" sz="1100" cap="none" i="0" b="0" strike="noStrike">
              <a:solidFill>
                <a:schemeClr val="lt1"/>
              </a:solidFill>
              <a:latin typeface="Malgun Gothic" charset="0"/>
              <a:ea typeface="Malgun Gothic" charset="0"/>
            </a:endParaRPr>
          </a:p>
        </p:txBody>
      </p:sp>
      <p:sp>
        <p:nvSpPr>
          <p:cNvPr id="2" name="Rect 0"/>
          <p:cNvSpPr txBox="1">
            <a:spLocks/>
          </p:cNvSpPr>
          <p:nvPr/>
        </p:nvSpPr>
        <p:spPr>
          <a:xfrm rot="0">
            <a:off x="2350135" y="4861560"/>
            <a:ext cx="997585" cy="254000"/>
          </a:xfrm>
          <a:prstGeom prst="rect"/>
          <a:noFill/>
        </p:spPr>
        <p:txBody>
          <a:bodyPr wrap="square" lIns="91440" tIns="45720" rIns="91440" bIns="45720" vert="horz" anchor="t">
            <a:spAutoFit/>
          </a:bodyPr>
          <a:lstStyle/>
          <a:p>
            <a:pPr marL="0" indent="0" rtl="0" algn="l" latinLnBrk="0">
              <a:buFontTx/>
              <a:buNone/>
            </a:pPr>
            <a:r>
              <a:rPr sz="1050" cap="none" i="0" b="1" strike="noStrike">
                <a:solidFill>
                  <a:schemeClr val="bg1">
                    <a:lumMod val="95000"/>
                  </a:schemeClr>
                </a:solidFill>
                <a:latin typeface="Arial" charset="0"/>
                <a:ea typeface="Arial" charset="0"/>
              </a:rPr>
              <a:t>아이디 찾기 \  </a:t>
            </a:r>
            <a:endParaRPr lang="ko-KR" altLang="en-US" sz="1050" cap="none" i="0" b="1" strike="noStrike">
              <a:solidFill>
                <a:schemeClr val="bg1">
                  <a:lumMod val="95000"/>
                </a:schemeClr>
              </a:solidFill>
              <a:latin typeface="Arial" charset="0"/>
              <a:ea typeface="Arial" charset="0"/>
            </a:endParaRPr>
          </a:p>
        </p:txBody>
      </p:sp>
      <p:sp>
        <p:nvSpPr>
          <p:cNvPr id="28" name="Rect 0"/>
          <p:cNvSpPr txBox="1">
            <a:spLocks/>
          </p:cNvSpPr>
          <p:nvPr/>
        </p:nvSpPr>
        <p:spPr>
          <a:xfrm rot="0">
            <a:off x="3175000" y="4861560"/>
            <a:ext cx="1169670" cy="254635"/>
          </a:xfrm>
          <a:prstGeom prst="rect"/>
          <a:noFill/>
        </p:spPr>
        <p:txBody>
          <a:bodyPr wrap="square" lIns="91440" tIns="45720" rIns="91440" bIns="45720" vert="horz" anchor="t">
            <a:spAutoFit/>
          </a:bodyPr>
          <a:lstStyle/>
          <a:p>
            <a:pPr marL="0" indent="0" rtl="0" algn="l" latinLnBrk="0">
              <a:buFontTx/>
              <a:buNone/>
            </a:pPr>
            <a:r>
              <a:rPr sz="1050" cap="none" i="0" b="1" strike="noStrike">
                <a:solidFill>
                  <a:schemeClr val="bg1">
                    <a:lumMod val="95000"/>
                  </a:schemeClr>
                </a:solidFill>
                <a:latin typeface="Arial" charset="0"/>
                <a:ea typeface="Arial" charset="0"/>
              </a:rPr>
              <a:t>비밀번호  찾기 \  </a:t>
            </a:r>
            <a:endParaRPr lang="ko-KR" altLang="en-US" sz="1050" cap="none" i="0" b="1" strike="noStrike">
              <a:solidFill>
                <a:schemeClr val="bg1">
                  <a:lumMod val="95000"/>
                </a:schemeClr>
              </a:solidFill>
              <a:latin typeface="Arial" charset="0"/>
              <a:ea typeface="Arial" charset="0"/>
            </a:endParaRPr>
          </a:p>
        </p:txBody>
      </p:sp>
      <p:sp>
        <p:nvSpPr>
          <p:cNvPr id="29" name="Rect 0"/>
          <p:cNvSpPr txBox="1">
            <a:spLocks/>
          </p:cNvSpPr>
          <p:nvPr/>
        </p:nvSpPr>
        <p:spPr>
          <a:xfrm rot="0">
            <a:off x="4171315" y="4861560"/>
            <a:ext cx="996950" cy="262255"/>
          </a:xfrm>
          <a:prstGeom prst="rect"/>
          <a:noFill/>
        </p:spPr>
        <p:txBody>
          <a:bodyPr wrap="square" lIns="91440" tIns="45720" rIns="91440" bIns="45720" vert="horz" anchor="t">
            <a:spAutoFit/>
          </a:bodyPr>
          <a:lstStyle/>
          <a:p>
            <a:pPr marL="0" indent="0" rtl="0" algn="l" latinLnBrk="0">
              <a:buFontTx/>
              <a:buNone/>
            </a:pPr>
            <a:r>
              <a:rPr sz="1050" cap="none" i="0" b="1" strike="noStrike">
                <a:solidFill>
                  <a:schemeClr val="bg1">
                    <a:lumMod val="95000"/>
                  </a:schemeClr>
                </a:solidFill>
                <a:latin typeface="Arial" charset="0"/>
                <a:ea typeface="Arial" charset="0"/>
              </a:rPr>
              <a:t>회원가입   </a:t>
            </a:r>
            <a:endParaRPr lang="ko-KR" altLang="en-US" sz="1050" cap="none" i="0" b="1" strike="noStrike">
              <a:solidFill>
                <a:schemeClr val="bg1">
                  <a:lumMod val="95000"/>
                </a:schemeClr>
              </a:solidFill>
              <a:latin typeface="Arial" charset="0"/>
              <a:ea typeface="Arial" charset="0"/>
            </a:endParaRPr>
          </a:p>
        </p:txBody>
      </p:sp>
      <p:sp>
        <p:nvSpPr>
          <p:cNvPr id="2051" name="Rect 0"/>
          <p:cNvSpPr>
            <a:spLocks/>
          </p:cNvSpPr>
          <p:nvPr/>
        </p:nvSpPr>
        <p:spPr>
          <a:xfrm rot="0">
            <a:off x="2360930" y="4813300"/>
            <a:ext cx="180975" cy="180975"/>
          </a:xfrm>
          <a:prstGeom prst="ellipse"/>
          <a:solidFill>
            <a:srgbClr val="FF5050"/>
          </a:solidFill>
          <a:ln w="0">
            <a:noFill/>
            <a:prstDash/>
          </a:ln>
        </p:spPr>
        <p:txBody>
          <a:bodyPr wrap="square" lIns="0" tIns="45720" rIns="0" bIns="45720" vert="horz" anchor="ctr">
            <a:noAutofit/>
          </a:bodyPr>
          <a:lstStyle/>
          <a:p>
            <a:pPr marL="0" indent="0" rtl="0" algn="ctr" latinLnBrk="0">
              <a:buFontTx/>
              <a:buNone/>
            </a:pPr>
            <a:r>
              <a:rPr sz="800" cap="none" i="0" b="0" strike="noStrike">
                <a:solidFill>
                  <a:schemeClr val="lt1"/>
                </a:solidFill>
                <a:latin typeface="Malgun Gothic" charset="0"/>
                <a:ea typeface="Malgun Gothic" charset="0"/>
              </a:rPr>
              <a:t>3-11</a:t>
            </a:r>
            <a:endParaRPr lang="ko-KR" altLang="en-US" sz="800" cap="none" i="0" b="0" strike="noStrike">
              <a:solidFill>
                <a:schemeClr val="lt1"/>
              </a:solidFill>
              <a:latin typeface="Malgun Gothic" charset="0"/>
              <a:ea typeface="Malgun Gothic" charset="0"/>
            </a:endParaRPr>
          </a:p>
        </p:txBody>
      </p:sp>
      <p:sp>
        <p:nvSpPr>
          <p:cNvPr id="2052" name="Rect 0"/>
          <p:cNvSpPr>
            <a:spLocks/>
          </p:cNvSpPr>
          <p:nvPr/>
        </p:nvSpPr>
        <p:spPr>
          <a:xfrm rot="0">
            <a:off x="3152775" y="4816475"/>
            <a:ext cx="180975" cy="180975"/>
          </a:xfrm>
          <a:prstGeom prst="ellipse"/>
          <a:solidFill>
            <a:srgbClr val="FF5050"/>
          </a:solidFill>
          <a:ln w="0">
            <a:noFill/>
            <a:prstDash/>
          </a:ln>
        </p:spPr>
        <p:txBody>
          <a:bodyPr wrap="square" lIns="0" tIns="45720" rIns="0" bIns="45720" vert="horz" anchor="ctr">
            <a:noAutofit/>
          </a:bodyPr>
          <a:lstStyle/>
          <a:p>
            <a:pPr marL="0" indent="0" rtl="0" algn="ctr" latinLnBrk="0">
              <a:buFontTx/>
              <a:buNone/>
            </a:pPr>
            <a:r>
              <a:rPr sz="800" cap="none" i="0" b="0" strike="noStrike">
                <a:solidFill>
                  <a:schemeClr val="lt1"/>
                </a:solidFill>
                <a:latin typeface="Malgun Gothic" charset="0"/>
                <a:ea typeface="Malgun Gothic" charset="0"/>
              </a:rPr>
              <a:t>3-12</a:t>
            </a:r>
            <a:endParaRPr lang="ko-KR" altLang="en-US" sz="800" cap="none" i="0" b="0" strike="noStrike">
              <a:solidFill>
                <a:schemeClr val="lt1"/>
              </a:solidFill>
              <a:latin typeface="Malgun Gothic" charset="0"/>
              <a:ea typeface="Malgun Gothic" charset="0"/>
            </a:endParaRPr>
          </a:p>
        </p:txBody>
      </p:sp>
      <p:sp>
        <p:nvSpPr>
          <p:cNvPr id="2053" name="Rect 0"/>
          <p:cNvSpPr>
            <a:spLocks/>
          </p:cNvSpPr>
          <p:nvPr/>
        </p:nvSpPr>
        <p:spPr>
          <a:xfrm rot="0">
            <a:off x="4147185" y="4816475"/>
            <a:ext cx="180975" cy="180975"/>
          </a:xfrm>
          <a:prstGeom prst="ellipse"/>
          <a:solidFill>
            <a:srgbClr val="FF5050"/>
          </a:solidFill>
          <a:ln w="0">
            <a:noFill/>
            <a:prstDash/>
          </a:ln>
        </p:spPr>
        <p:txBody>
          <a:bodyPr wrap="square" lIns="0" tIns="45720" rIns="0" bIns="45720" vert="horz" anchor="ctr">
            <a:noAutofit/>
          </a:bodyPr>
          <a:lstStyle/>
          <a:p>
            <a:pPr marL="0" indent="0" rtl="0" algn="ctr" latinLnBrk="0">
              <a:buFontTx/>
              <a:buNone/>
            </a:pPr>
            <a:r>
              <a:rPr sz="800" cap="none" i="0" b="0" strike="noStrike">
                <a:solidFill>
                  <a:schemeClr val="lt1"/>
                </a:solidFill>
                <a:latin typeface="Malgun Gothic" charset="0"/>
                <a:ea typeface="Malgun Gothic" charset="0"/>
              </a:rPr>
              <a:t>3-13</a:t>
            </a:r>
            <a:endParaRPr lang="ko-KR" altLang="en-US" sz="800" cap="none" i="0" b="0" strike="noStrike">
              <a:solidFill>
                <a:schemeClr val="lt1"/>
              </a:solidFill>
              <a:latin typeface="Malgun Gothic" charset="0"/>
              <a:ea typeface="Malgun Gothic"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 0"/>
          <p:cNvSpPr>
            <a:spLocks/>
          </p:cNvSpPr>
          <p:nvPr/>
        </p:nvSpPr>
        <p:spPr>
          <a:xfrm rot="0">
            <a:off x="539750" y="1251585"/>
            <a:ext cx="6158865" cy="4924425"/>
          </a:xfrm>
          <a:prstGeom prst="rect"/>
          <a:solidFill>
            <a:schemeClr val="tx1">
              <a:lumMod val="85000"/>
              <a:lumOff val="15000"/>
            </a:schemeClr>
          </a:solid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latinLnBrk="0">
              <a:buFontTx/>
              <a:buNone/>
            </a:pPr>
            <a:endParaRPr lang="ko-KR" altLang="en-US" sz="1400" cap="none" i="0" b="0" strike="noStrike">
              <a:latin typeface="Arial" charset="0"/>
              <a:ea typeface="Arial" charset="0"/>
            </a:endParaRPr>
          </a:p>
        </p:txBody>
      </p:sp>
      <p:sp>
        <p:nvSpPr>
          <p:cNvPr id="2026" name="Rect 0"/>
          <p:cNvSpPr>
            <a:spLocks/>
          </p:cNvSpPr>
          <p:nvPr/>
        </p:nvSpPr>
        <p:spPr>
          <a:xfrm rot="0">
            <a:off x="8265160" y="95250"/>
            <a:ext cx="1575435" cy="216535"/>
          </a:xfrm>
          <a:prstGeom prst="rect"/>
          <a:noFill/>
          <a:ln w="0">
            <a:noFill/>
            <a:prstDash/>
          </a:ln>
        </p:spPr>
        <p:txBody>
          <a:bodyPr wrap="square" lIns="91440" tIns="45720" rIns="91440" bIns="45720" vert="horz" anchor="ctr">
            <a:noAutofit/>
          </a:bodyPr>
          <a:lstStyle/>
          <a:p>
            <a:pPr marL="0" indent="0" rtl="0" algn="l" latinLnBrk="0">
              <a:buFontTx/>
              <a:buNone/>
            </a:pPr>
            <a:r>
              <a:rPr sz="800" cap="none" i="0" b="0" strike="noStrike">
                <a:solidFill>
                  <a:schemeClr val="dk1"/>
                </a:solidFill>
                <a:latin typeface="Malgun Gothic" charset="0"/>
                <a:ea typeface="Malgun Gothic" charset="0"/>
              </a:rPr>
              <a:t>화면 </a:t>
            </a:r>
            <a:endParaRPr lang="ko-KR" altLang="en-US" sz="800" cap="none" i="0" b="0" strike="noStrike">
              <a:solidFill>
                <a:schemeClr val="dk1"/>
              </a:solidFill>
              <a:latin typeface="Malgun Gothic" charset="0"/>
              <a:ea typeface="Malgun Gothic" charset="0"/>
            </a:endParaRPr>
          </a:p>
        </p:txBody>
      </p:sp>
      <p:graphicFrame>
        <p:nvGraphicFramePr>
          <p:cNvPr id="2027" name="Table 3"/>
          <p:cNvGraphicFramePr>
            <a:graphicFrameLocks noGrp="1"/>
          </p:cNvGraphicFramePr>
          <p:nvPr/>
        </p:nvGraphicFramePr>
        <p:xfrm>
          <a:off x="7244080" y="872490"/>
          <a:ext cx="2588260" cy="4464685"/>
        </p:xfrm>
        <a:graphic>
          <a:graphicData uri="http://schemas.openxmlformats.org/drawingml/2006/table">
            <a:tbl>
              <a:tblPr>
                <a:tableStyleId>{00000000-0000-0000-0000-000000000000}</a:tableStyleId>
              </a:tblPr>
              <a:tblGrid>
                <a:gridCol w="278765"/>
                <a:gridCol w="2309495"/>
              </a:tblGrid>
              <a:tr h="337820">
                <a:tc>
                  <a:txBody>
                    <a:bodyPr/>
                    <a:lstStyle/>
                    <a:p>
                      <a:pPr marL="0" indent="0" rtl="0" algn="ctr" latinLnBrk="0">
                        <a:buFontTx/>
                        <a:buNone/>
                      </a:pPr>
                      <a:r>
                        <a:rPr sz="800" kern="1200" cap="none" i="0" b="0" strike="noStrike">
                          <a:solidFill>
                            <a:srgbClr val="262626"/>
                          </a:solidFill>
                          <a:latin typeface="Malgun Gothic" charset="0"/>
                          <a:ea typeface="Malgun Gothic" charset="0"/>
                        </a:rPr>
                        <a:t>1</a:t>
                      </a:r>
                      <a:endParaRPr lang="ko-KR" altLang="en-US" sz="800" kern="1200" i="0" cap="none" b="0" strike="noStrike">
                        <a:solidFill>
                          <a:srgbClr val="262626"/>
                        </a:solidFill>
                        <a:latin typeface="Malgun Gothic" charset="0"/>
                        <a:ea typeface="Malgun Gothic" charset="0"/>
                      </a:endParaRPr>
                    </a:p>
                  </a:txBody>
                  <a:tcPr marL="0" marR="0" marT="45720" marB="4572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l" latinLnBrk="0">
                        <a:buFontTx/>
                        <a:buNone/>
                      </a:pPr>
                      <a:r>
                        <a:rPr sz="800" kern="1200" i="0" b="0">
                          <a:solidFill>
                            <a:srgbClr val="262626"/>
                          </a:solidFill>
                          <a:latin typeface="Malgun Gothic" charset="0"/>
                          <a:ea typeface="Malgun Gothic" charset="0"/>
                        </a:rPr>
                        <a:t>아이디</a:t>
                      </a:r>
                      <a:r>
                        <a:rPr sz="800" kern="1200" i="0" b="0">
                          <a:solidFill>
                            <a:srgbClr val="262626"/>
                          </a:solidFill>
                          <a:latin typeface="Malgun Gothic" charset="0"/>
                          <a:ea typeface="맑은 고딕" charset="0"/>
                        </a:rPr>
                        <a:t> </a:t>
                      </a:r>
                      <a:r>
                        <a:rPr sz="800" kern="1200" i="0" b="0">
                          <a:solidFill>
                            <a:srgbClr val="262626"/>
                          </a:solidFill>
                          <a:latin typeface="Malgun Gothic" charset="0"/>
                          <a:ea typeface="Malgun Gothic" charset="0"/>
                        </a:rPr>
                        <a:t>찾기</a:t>
                      </a:r>
                      <a:r>
                        <a:rPr sz="800" kern="1200" i="0" b="0">
                          <a:solidFill>
                            <a:srgbClr val="262626"/>
                          </a:solidFill>
                          <a:latin typeface="Malgun Gothic" charset="0"/>
                          <a:ea typeface="맑은 고딕" charset="0"/>
                        </a:rPr>
                        <a:t> </a:t>
                      </a:r>
                      <a:r>
                        <a:rPr sz="800" kern="1200" i="0" b="0">
                          <a:solidFill>
                            <a:srgbClr val="262626"/>
                          </a:solidFill>
                          <a:latin typeface="Malgun Gothic" charset="0"/>
                          <a:ea typeface="Malgun Gothic" charset="0"/>
                        </a:rPr>
                        <a:t>화면</a:t>
                      </a:r>
                      <a:r>
                        <a:rPr sz="800" kern="1200" i="0" b="0">
                          <a:solidFill>
                            <a:srgbClr val="262626"/>
                          </a:solidFill>
                          <a:latin typeface="Malgun Gothic" charset="0"/>
                          <a:ea typeface="Malgun Gothic" charset="0"/>
                        </a:rPr>
                        <a:t/>
                      </a:r>
                      <a:br>
                        <a:rPr sz="800" kern="1200" i="0" b="0">
                          <a:solidFill>
                            <a:srgbClr val="262626"/>
                          </a:solidFill>
                          <a:latin typeface="Malgun Gothic" charset="0"/>
                          <a:ea typeface="Malgun Gothic" charset="0"/>
                        </a:rPr>
                      </a:br>
                      <a:r>
                        <a:rPr sz="800" kern="1200" i="0" b="0">
                          <a:solidFill>
                            <a:srgbClr val="262626"/>
                          </a:solidFill>
                          <a:latin typeface="Malgun Gothic" charset="0"/>
                          <a:ea typeface="Malgun Gothic" charset="0"/>
                        </a:rPr>
                        <a:t>구성 : 타이틀, 이메일 인증 컨테이너</a:t>
                      </a:r>
                      <a:endParaRPr lang="ko-KR" altLang="en-US" sz="800" kern="1200" i="0" b="0">
                        <a:solidFill>
                          <a:srgbClr val="262626"/>
                        </a:solidFill>
                        <a:latin typeface="Malgun Gothic" charset="0"/>
                        <a:ea typeface="Malgun Gothic" charset="0"/>
                      </a:endParaRPr>
                    </a:p>
                  </a:txBody>
                  <a:tcPr marL="35560" marR="0" marT="45720" marB="45720" anchor="t">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r>
              <a:tr h="216535">
                <a:tc>
                  <a:txBody>
                    <a:bodyPr/>
                    <a:lstStyle/>
                    <a:p>
                      <a:pPr marL="0" indent="0" rtl="0" algn="ctr" latinLnBrk="0">
                        <a:buFontTx/>
                        <a:buNone/>
                      </a:pPr>
                      <a:r>
                        <a:rPr sz="800" kern="1200" cap="none" i="0" b="0" strike="noStrike">
                          <a:solidFill>
                            <a:srgbClr val="262626"/>
                          </a:solidFill>
                          <a:latin typeface="Malgun Gothic" charset="0"/>
                          <a:ea typeface="Malgun Gothic" charset="0"/>
                        </a:rPr>
                        <a:t>2</a:t>
                      </a:r>
                      <a:endParaRPr lang="ko-KR" altLang="en-US" sz="800" kern="1200" i="0" cap="none" b="0" strike="noStrike">
                        <a:solidFill>
                          <a:srgbClr val="262626"/>
                        </a:solidFill>
                        <a:latin typeface="Malgun Gothic" charset="0"/>
                        <a:ea typeface="Malgun Gothic" charset="0"/>
                      </a:endParaRPr>
                    </a:p>
                  </a:txBody>
                  <a:tcPr marL="0" marR="0" marT="45720" marB="4572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l" latinLnBrk="0">
                        <a:buFontTx/>
                        <a:buNone/>
                      </a:pPr>
                      <a:r>
                        <a:rPr sz="800" kern="1200" i="0" b="0">
                          <a:solidFill>
                            <a:srgbClr val="262626"/>
                          </a:solidFill>
                          <a:latin typeface="Malgun Gothic" charset="0"/>
                          <a:ea typeface="Malgun Gothic" charset="0"/>
                        </a:rPr>
                        <a:t>타이틀</a:t>
                      </a:r>
                      <a:endParaRPr lang="ko-KR" altLang="en-US" sz="800" kern="1200" i="0" b="0">
                        <a:solidFill>
                          <a:srgbClr val="262626"/>
                        </a:solidFill>
                        <a:latin typeface="Malgun Gothic" charset="0"/>
                        <a:ea typeface="Malgun Gothic" charset="0"/>
                      </a:endParaRPr>
                    </a:p>
                  </a:txBody>
                  <a:tcPr marL="35560" marR="0" marT="45720" marB="45720" anchor="t">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r>
              <a:tr h="3910330">
                <a:tc>
                  <a:txBody>
                    <a:bodyPr/>
                    <a:lstStyle/>
                    <a:p>
                      <a:pPr marL="0" indent="0" rtl="0" algn="ctr" latinLnBrk="0">
                        <a:buFontTx/>
                        <a:buNone/>
                      </a:pPr>
                      <a:r>
                        <a:rPr sz="800" kern="1200" cap="none" i="0" b="0" strike="noStrike">
                          <a:solidFill>
                            <a:srgbClr val="262626"/>
                          </a:solidFill>
                          <a:latin typeface="Malgun Gothic" charset="0"/>
                          <a:ea typeface="Malgun Gothic" charset="0"/>
                        </a:rPr>
                        <a:t>3</a:t>
                      </a:r>
                      <a:endParaRPr lang="ko-KR" altLang="en-US" sz="800" kern="1200" i="0" cap="none" b="0" strike="noStrike">
                        <a:solidFill>
                          <a:srgbClr val="262626"/>
                        </a:solidFill>
                        <a:latin typeface="Malgun Gothic" charset="0"/>
                        <a:ea typeface="Malgun Gothic" charset="0"/>
                      </a:endParaRPr>
                    </a:p>
                  </a:txBody>
                  <a:tcPr marL="0" marR="0" marT="45720" marB="4572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l" latinLnBrk="0">
                        <a:buFontTx/>
                        <a:buNone/>
                      </a:pPr>
                      <a:r>
                        <a:rPr sz="800" kern="1200" i="0" b="0">
                          <a:solidFill>
                            <a:srgbClr val="262626"/>
                          </a:solidFill>
                          <a:latin typeface="Malgun Gothic" charset="0"/>
                          <a:ea typeface="Malgun Gothic" charset="0"/>
                        </a:rPr>
                        <a:t>이메일 인증 컨테이너</a:t>
                      </a:r>
                      <a:endParaRPr lang="ko-KR" altLang="en-US" sz="800" kern="1200" i="0" b="0">
                        <a:solidFill>
                          <a:srgbClr val="262626"/>
                        </a:solidFill>
                        <a:latin typeface="Malgun Gothic" charset="0"/>
                        <a:ea typeface="Malgun Gothic" charset="0"/>
                      </a:endParaRPr>
                    </a:p>
                    <a:p>
                      <a:pPr marL="0" indent="0" rtl="0" algn="l" latinLnBrk="0">
                        <a:buFontTx/>
                        <a:buNone/>
                      </a:pPr>
                      <a:r>
                        <a:rPr sz="800" kern="1200" i="0" b="0">
                          <a:solidFill>
                            <a:srgbClr val="262626"/>
                          </a:solidFill>
                          <a:latin typeface="Malgun Gothic" charset="0"/>
                          <a:ea typeface="Malgun Gothic" charset="0"/>
                        </a:rPr>
                        <a:t>구성 : 이메일 인증 타이틀, 이메일 인증 안내문구, 이름 타이틀, 이름 입력칸, 이메일 주소 타이틀, 이메일 주소 입력칸, 인증번호 받기 버튼, 인증번호 입력칸, 확인 버튼, 다음 버튼</a:t>
                      </a:r>
                      <a:endParaRPr lang="ko-KR" altLang="en-US" sz="800" kern="1200" i="0" b="0">
                        <a:solidFill>
                          <a:srgbClr val="262626"/>
                        </a:solidFill>
                        <a:latin typeface="Malgun Gothic" charset="0"/>
                        <a:ea typeface="Malgun Gothic" charset="0"/>
                      </a:endParaRPr>
                    </a:p>
                    <a:p>
                      <a:pPr marL="0" indent="0" rtl="0" algn="l" latinLnBrk="0">
                        <a:buFontTx/>
                        <a:buNone/>
                      </a:pPr>
                      <a:r>
                        <a:rPr sz="800" kern="1200" i="0" b="0">
                          <a:solidFill>
                            <a:srgbClr val="262626"/>
                          </a:solidFill>
                          <a:latin typeface="Malgun Gothic" charset="0"/>
                          <a:ea typeface="Malgun Gothic" charset="0"/>
                        </a:rPr>
                        <a:t>기능 :</a:t>
                      </a:r>
                      <a:endParaRPr lang="ko-KR" altLang="en-US" sz="800" kern="1200" i="0" b="0">
                        <a:solidFill>
                          <a:srgbClr val="262626"/>
                        </a:solidFill>
                        <a:latin typeface="Malgun Gothic" charset="0"/>
                        <a:ea typeface="Malgun Gothic" charset="0"/>
                      </a:endParaRPr>
                    </a:p>
                    <a:p>
                      <a:pPr marL="0" indent="0" rtl="0" algn="l" latinLnBrk="0">
                        <a:buFontTx/>
                        <a:buNone/>
                      </a:pPr>
                      <a:r>
                        <a:rPr sz="800" kern="1200" i="0" b="0">
                          <a:solidFill>
                            <a:srgbClr val="262626"/>
                          </a:solidFill>
                          <a:latin typeface="Malgun Gothic" charset="0"/>
                          <a:ea typeface="Malgun Gothic" charset="0"/>
                        </a:rPr>
                        <a:t>- 3.1 이메일 인증 타이틀</a:t>
                      </a:r>
                      <a:endParaRPr lang="ko-KR" altLang="en-US" sz="800" kern="1200" i="0" b="0">
                        <a:solidFill>
                          <a:srgbClr val="262626"/>
                        </a:solidFill>
                        <a:latin typeface="Malgun Gothic" charset="0"/>
                        <a:ea typeface="Malgun Gothic" charset="0"/>
                      </a:endParaRPr>
                    </a:p>
                    <a:p>
                      <a:pPr marL="0" indent="0" rtl="0" algn="l" latinLnBrk="0">
                        <a:buFontTx/>
                        <a:buNone/>
                      </a:pPr>
                      <a:r>
                        <a:rPr sz="800" kern="1200" i="0" b="0">
                          <a:solidFill>
                            <a:srgbClr val="262626"/>
                          </a:solidFill>
                          <a:latin typeface="Malgun Gothic" charset="0"/>
                          <a:ea typeface="Malgun Gothic" charset="0"/>
                        </a:rPr>
                        <a:t>- 3.2 이메일 인증 안내문구를 보여줌</a:t>
                      </a:r>
                      <a:endParaRPr lang="ko-KR" altLang="en-US" sz="800" kern="1200" i="0" b="0">
                        <a:solidFill>
                          <a:srgbClr val="262626"/>
                        </a:solidFill>
                        <a:latin typeface="Malgun Gothic" charset="0"/>
                        <a:ea typeface="Malgun Gothic" charset="0"/>
                      </a:endParaRPr>
                    </a:p>
                    <a:p>
                      <a:pPr marL="0" indent="0" rtl="0" algn="l" latinLnBrk="0">
                        <a:buFontTx/>
                        <a:buNone/>
                      </a:pPr>
                      <a:r>
                        <a:rPr sz="800" kern="1200" i="0" b="0">
                          <a:solidFill>
                            <a:srgbClr val="262626"/>
                          </a:solidFill>
                          <a:latin typeface="Malgun Gothic" charset="0"/>
                          <a:ea typeface="Malgun Gothic" charset="0"/>
                        </a:rPr>
                        <a:t>- 3.3 이름 타이틀</a:t>
                      </a:r>
                      <a:endParaRPr lang="ko-KR" altLang="en-US" sz="800" kern="1200" i="0" b="0">
                        <a:solidFill>
                          <a:srgbClr val="262626"/>
                        </a:solidFill>
                        <a:latin typeface="Malgun Gothic" charset="0"/>
                        <a:ea typeface="Malgun Gothic" charset="0"/>
                      </a:endParaRPr>
                    </a:p>
                    <a:p>
                      <a:pPr marL="0" indent="0" rtl="0" algn="l" latinLnBrk="0">
                        <a:buFontTx/>
                        <a:buNone/>
                      </a:pPr>
                      <a:r>
                        <a:rPr sz="800" kern="1200" i="0" b="0">
                          <a:solidFill>
                            <a:srgbClr val="262626"/>
                          </a:solidFill>
                          <a:latin typeface="Malgun Gothic" charset="0"/>
                          <a:ea typeface="Malgun Gothic" charset="0"/>
                        </a:rPr>
                        <a:t>- 3.4 클릭 시 이름을 입력할 수 있는 입력칸</a:t>
                      </a:r>
                      <a:endParaRPr lang="ko-KR" altLang="en-US" sz="800" kern="1200" i="0" b="0">
                        <a:solidFill>
                          <a:srgbClr val="262626"/>
                        </a:solidFill>
                        <a:latin typeface="Malgun Gothic" charset="0"/>
                        <a:ea typeface="Malgun Gothic" charset="0"/>
                      </a:endParaRPr>
                    </a:p>
                    <a:p>
                      <a:pPr marL="0" indent="0" rtl="0" algn="l" latinLnBrk="0">
                        <a:buFontTx/>
                        <a:buNone/>
                      </a:pPr>
                      <a:r>
                        <a:rPr sz="800" kern="1200" i="0" b="0">
                          <a:solidFill>
                            <a:srgbClr val="262626"/>
                          </a:solidFill>
                          <a:latin typeface="Malgun Gothic" charset="0"/>
                          <a:ea typeface="Malgun Gothic" charset="0"/>
                        </a:rPr>
                        <a:t>- 3.5 이메일 주소 타이틀</a:t>
                      </a:r>
                      <a:endParaRPr lang="ko-KR" altLang="en-US" sz="800" kern="1200" i="0" b="0">
                        <a:solidFill>
                          <a:srgbClr val="262626"/>
                        </a:solidFill>
                        <a:latin typeface="Malgun Gothic" charset="0"/>
                        <a:ea typeface="Malgun Gothic" charset="0"/>
                      </a:endParaRPr>
                    </a:p>
                    <a:p>
                      <a:pPr marL="0" indent="0" rtl="0" algn="l" latinLnBrk="0">
                        <a:buFontTx/>
                        <a:buNone/>
                      </a:pPr>
                      <a:r>
                        <a:rPr sz="800" kern="1200" i="0" b="0">
                          <a:solidFill>
                            <a:srgbClr val="262626"/>
                          </a:solidFill>
                          <a:latin typeface="Malgun Gothic" charset="0"/>
                          <a:ea typeface="Malgun Gothic" charset="0"/>
                        </a:rPr>
                        <a:t>- 3.6 클릭 시 이메일을 입력할 수 있는 입력칸</a:t>
                      </a:r>
                      <a:endParaRPr lang="ko-KR" altLang="en-US" sz="800" kern="1200" i="0" b="0">
                        <a:solidFill>
                          <a:srgbClr val="262626"/>
                        </a:solidFill>
                        <a:latin typeface="Malgun Gothic" charset="0"/>
                        <a:ea typeface="Malgun Gothic" charset="0"/>
                      </a:endParaRPr>
                    </a:p>
                    <a:p>
                      <a:pPr marL="0" indent="0" rtl="0" algn="l" latinLnBrk="0">
                        <a:buFontTx/>
                        <a:buNone/>
                      </a:pPr>
                      <a:r>
                        <a:rPr sz="800" kern="1200" i="0" b="0">
                          <a:solidFill>
                            <a:srgbClr val="262626"/>
                          </a:solidFill>
                          <a:latin typeface="Malgun Gothic" charset="0"/>
                          <a:ea typeface="Malgun Gothic" charset="0"/>
                        </a:rPr>
                        <a:t>- 3.7 클릭 시 3.4에서 입력한 이름과, 3.6에서 입력한 이메일주소를 검증하여 정상적인 경우 3.6에서 입력한 이메일주소로 인증번호가 포함된 이메일이 발송됨 정상적이지 않은 경우(없는 이름과 이메일인 경우) 데이터를 정확하게 입력하라는 팝업 발생함</a:t>
                      </a:r>
                      <a:endParaRPr lang="ko-KR" altLang="en-US" sz="800" kern="1200" i="0" b="0">
                        <a:solidFill>
                          <a:srgbClr val="262626"/>
                        </a:solidFill>
                        <a:latin typeface="Malgun Gothic" charset="0"/>
                        <a:ea typeface="Malgun Gothic" charset="0"/>
                      </a:endParaRPr>
                    </a:p>
                    <a:p>
                      <a:pPr marL="0" indent="0" rtl="0" algn="l" latinLnBrk="0">
                        <a:buFontTx/>
                        <a:buNone/>
                      </a:pPr>
                      <a:r>
                        <a:rPr sz="800" kern="1200" i="0" b="0">
                          <a:solidFill>
                            <a:srgbClr val="262626"/>
                          </a:solidFill>
                          <a:latin typeface="Malgun Gothic" charset="0"/>
                          <a:ea typeface="Malgun Gothic" charset="0"/>
                        </a:rPr>
                        <a:t>- 3.8 클릭 시 인증번호를 입력할 수 있는 입력칸</a:t>
                      </a:r>
                      <a:endParaRPr lang="ko-KR" altLang="en-US" sz="800" kern="1200" i="0" b="0">
                        <a:solidFill>
                          <a:srgbClr val="262626"/>
                        </a:solidFill>
                        <a:latin typeface="Malgun Gothic" charset="0"/>
                        <a:ea typeface="Malgun Gothic" charset="0"/>
                      </a:endParaRPr>
                    </a:p>
                    <a:p>
                      <a:pPr marL="0" indent="0" rtl="0" algn="l" latinLnBrk="0">
                        <a:buFontTx/>
                        <a:buNone/>
                      </a:pPr>
                      <a:r>
                        <a:rPr sz="800" kern="1200" i="0" b="0">
                          <a:solidFill>
                            <a:srgbClr val="262626"/>
                          </a:solidFill>
                          <a:latin typeface="Malgun Gothic" charset="0"/>
                          <a:ea typeface="Malgun Gothic" charset="0"/>
                        </a:rPr>
                        <a:t>인증번호는 6자리 숫자를 입력해야 하고, 3.7클릭 시 발송된 이메일의 인증번호를 입력하면됨</a:t>
                      </a:r>
                      <a:endParaRPr lang="ko-KR" altLang="en-US" sz="800" kern="1200" i="0" b="0">
                        <a:solidFill>
                          <a:srgbClr val="262626"/>
                        </a:solidFill>
                        <a:latin typeface="Malgun Gothic" charset="0"/>
                        <a:ea typeface="Malgun Gothic" charset="0"/>
                      </a:endParaRPr>
                    </a:p>
                    <a:p>
                      <a:pPr marL="0" indent="0" rtl="0" algn="l" latinLnBrk="0">
                        <a:buFontTx/>
                        <a:buNone/>
                      </a:pPr>
                      <a:r>
                        <a:rPr sz="800" kern="1200" i="0" b="0">
                          <a:solidFill>
                            <a:srgbClr val="262626"/>
                          </a:solidFill>
                          <a:latin typeface="Malgun Gothic" charset="0"/>
                          <a:ea typeface="Malgun Gothic" charset="0"/>
                        </a:rPr>
                        <a:t>- 3.9 클릭 시 입력한 인증번호와 발송한 인증번호가 일치하는지 검증하고, 틀린 경우 인증번호 불일치 팝업 발생</a:t>
                      </a:r>
                      <a:r>
                        <a:rPr sz="800" kern="1200" i="0" b="0">
                          <a:solidFill>
                            <a:srgbClr val="262626"/>
                          </a:solidFill>
                          <a:latin typeface="Malgun Gothic" charset="0"/>
                          <a:ea typeface="Malgun Gothic" charset="0"/>
                        </a:rPr>
                        <a:t/>
                      </a:r>
                      <a:br>
                        <a:rPr sz="800" kern="1200" i="0" b="0">
                          <a:solidFill>
                            <a:srgbClr val="262626"/>
                          </a:solidFill>
                          <a:latin typeface="Malgun Gothic" charset="0"/>
                          <a:ea typeface="Malgun Gothic" charset="0"/>
                        </a:rPr>
                      </a:br>
                      <a:r>
                        <a:rPr sz="800" kern="1200" i="0" b="0">
                          <a:solidFill>
                            <a:srgbClr val="262626"/>
                          </a:solidFill>
                          <a:latin typeface="Malgun Gothic" charset="0"/>
                          <a:ea typeface="Malgun Gothic" charset="0"/>
                        </a:rPr>
                        <a:t>- 3.10 클릭 시 아이디 찾기 화면(아이디 목록 조회)로 이동</a:t>
                      </a:r>
                      <a:r>
                        <a:rPr sz="800" kern="1200" i="0" b="0">
                          <a:solidFill>
                            <a:srgbClr val="262626"/>
                          </a:solidFill>
                          <a:latin typeface="Malgun Gothic" charset="0"/>
                          <a:ea typeface="Malgun Gothic" charset="0"/>
                        </a:rPr>
                        <a:t/>
                      </a:r>
                      <a:br>
                        <a:rPr sz="800" kern="1200" i="0" b="0">
                          <a:solidFill>
                            <a:srgbClr val="262626"/>
                          </a:solidFill>
                          <a:latin typeface="Malgun Gothic" charset="0"/>
                          <a:ea typeface="Malgun Gothic" charset="0"/>
                        </a:rPr>
                      </a:br>
                      <a:r>
                        <a:rPr sz="800" kern="1200" i="0" b="0">
                          <a:solidFill>
                            <a:srgbClr val="262626"/>
                          </a:solidFill>
                          <a:latin typeface="Malgun Gothic" charset="0"/>
                          <a:ea typeface="Malgun Gothic" charset="0"/>
                        </a:rPr>
                        <a:t>이름을 입력하지 않으면 이름을 입력하라는 팝업 발생, 이메일주소를 입력하지않으면 이메일 주소를 입력하라는 팝업 발생, 인증번호를 입력하지 않으면 인증번호를 입력하라는 팝업 발생함</a:t>
                      </a:r>
                      <a:endParaRPr lang="ko-KR" altLang="en-US" sz="800" kern="1200" i="0" b="0">
                        <a:solidFill>
                          <a:srgbClr val="262626"/>
                        </a:solidFill>
                        <a:latin typeface="Malgun Gothic" charset="0"/>
                        <a:ea typeface="Malgun Gothic" charset="0"/>
                      </a:endParaRPr>
                    </a:p>
                  </a:txBody>
                  <a:tcPr marL="35560" marR="0" marT="45720" marB="45720" anchor="t">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r>
            </a:tbl>
          </a:graphicData>
        </a:graphic>
      </p:graphicFrame>
      <p:sp>
        <p:nvSpPr>
          <p:cNvPr id="2028" name="Rect 0"/>
          <p:cNvSpPr>
            <a:spLocks/>
          </p:cNvSpPr>
          <p:nvPr/>
        </p:nvSpPr>
        <p:spPr>
          <a:xfrm rot="0">
            <a:off x="4413250" y="95250"/>
            <a:ext cx="2737485" cy="217170"/>
          </a:xfrm>
          <a:prstGeom prst="rect"/>
          <a:noFill/>
          <a:ln w="0">
            <a:noFill/>
            <a:prstDash/>
          </a:ln>
        </p:spPr>
        <p:txBody>
          <a:bodyPr wrap="square" lIns="91440" tIns="45720" rIns="91440" bIns="45720" vert="horz" anchor="ctr">
            <a:noAutofit/>
          </a:bodyPr>
          <a:lstStyle/>
          <a:p>
            <a:pPr marL="0" indent="0" rtl="0" algn="l" latinLnBrk="0">
              <a:buFontTx/>
              <a:buNone/>
            </a:pPr>
            <a:r>
              <a:rPr sz="800" cap="none" i="0" b="0" strike="noStrike">
                <a:solidFill>
                  <a:schemeClr val="dk1"/>
                </a:solidFill>
                <a:latin typeface="Malgun Gothic" charset="0"/>
                <a:ea typeface="Malgun Gothic" charset="0"/>
              </a:rPr>
              <a:t>로그인 화면</a:t>
            </a:r>
            <a:endParaRPr lang="ko-KR" altLang="en-US" sz="800" cap="none" i="0" b="0" strike="noStrike">
              <a:solidFill>
                <a:schemeClr val="dk1"/>
              </a:solidFill>
              <a:latin typeface="Malgun Gothic" charset="0"/>
              <a:ea typeface="Malgun Gothic" charset="0"/>
            </a:endParaRPr>
          </a:p>
        </p:txBody>
      </p:sp>
      <p:sp>
        <p:nvSpPr>
          <p:cNvPr id="2029" name="Rect 0"/>
          <p:cNvSpPr>
            <a:spLocks/>
          </p:cNvSpPr>
          <p:nvPr/>
        </p:nvSpPr>
        <p:spPr>
          <a:xfrm rot="0">
            <a:off x="956310" y="324485"/>
            <a:ext cx="2737485" cy="217170"/>
          </a:xfrm>
          <a:prstGeom prst="rect"/>
          <a:noFill/>
          <a:ln w="0">
            <a:noFill/>
            <a:prstDash/>
          </a:ln>
        </p:spPr>
        <p:txBody>
          <a:bodyPr wrap="square" lIns="91440" tIns="71755" rIns="91440" bIns="71755" vert="horz" anchor="ctr">
            <a:noAutofit/>
          </a:bodyPr>
          <a:lstStyle/>
          <a:p>
            <a:pPr marL="0" indent="0" rtl="0" algn="l" latinLnBrk="0">
              <a:buFontTx/>
              <a:buNone/>
            </a:pPr>
            <a:r>
              <a:rPr sz="800" cap="none" i="0" b="0" strike="noStrike">
                <a:solidFill>
                  <a:schemeClr val="dk1"/>
                </a:solidFill>
                <a:latin typeface="Malgun Gothic" charset="0"/>
                <a:ea typeface="Malgun Gothic" charset="0"/>
              </a:rPr>
              <a:t>공통</a:t>
            </a:r>
            <a:endParaRPr lang="ko-KR" altLang="en-US" sz="800" cap="none" i="0" b="0" strike="noStrike">
              <a:solidFill>
                <a:schemeClr val="dk1"/>
              </a:solidFill>
              <a:latin typeface="Malgun Gothic" charset="0"/>
              <a:ea typeface="Malgun Gothic" charset="0"/>
            </a:endParaRPr>
          </a:p>
        </p:txBody>
      </p:sp>
      <p:sp>
        <p:nvSpPr>
          <p:cNvPr id="2030" name="Rect 0"/>
          <p:cNvSpPr>
            <a:spLocks/>
          </p:cNvSpPr>
          <p:nvPr/>
        </p:nvSpPr>
        <p:spPr>
          <a:xfrm rot="0">
            <a:off x="956310" y="95250"/>
            <a:ext cx="2737485" cy="217170"/>
          </a:xfrm>
          <a:prstGeom prst="rect"/>
          <a:noFill/>
          <a:ln w="0">
            <a:noFill/>
            <a:prstDash/>
          </a:ln>
        </p:spPr>
        <p:txBody>
          <a:bodyPr wrap="square" lIns="91440" tIns="45720" rIns="91440" bIns="45720" vert="horz" anchor="ctr">
            <a:noAutofit/>
          </a:bodyPr>
          <a:lstStyle/>
          <a:p>
            <a:pPr marL="0" indent="0" rtl="0" algn="l" latinLnBrk="0">
              <a:buFontTx/>
              <a:buNone/>
            </a:pPr>
            <a:r>
              <a:rPr sz="800" cap="none" i="0" b="0" strike="noStrike">
                <a:solidFill>
                  <a:schemeClr val="dk1"/>
                </a:solidFill>
                <a:latin typeface="Malgun Gothic" charset="0"/>
                <a:ea typeface="Malgun Gothic" charset="0"/>
              </a:rPr>
              <a:t>web_02</a:t>
            </a:r>
            <a:endParaRPr lang="ko-KR" altLang="en-US" sz="800" cap="none" i="0" b="0" strike="noStrike">
              <a:solidFill>
                <a:schemeClr val="dk1"/>
              </a:solidFill>
              <a:latin typeface="Malgun Gothic" charset="0"/>
              <a:ea typeface="Malgun Gothic" charset="0"/>
            </a:endParaRPr>
          </a:p>
        </p:txBody>
      </p:sp>
      <p:sp>
        <p:nvSpPr>
          <p:cNvPr id="2032" name="Rect 0"/>
          <p:cNvSpPr>
            <a:spLocks/>
          </p:cNvSpPr>
          <p:nvPr/>
        </p:nvSpPr>
        <p:spPr>
          <a:xfrm rot="0">
            <a:off x="347345" y="1289050"/>
            <a:ext cx="180340" cy="180340"/>
          </a:xfrm>
          <a:prstGeom prst="ellipse"/>
          <a:solidFill>
            <a:srgbClr val="FF5050"/>
          </a:solidFill>
          <a:ln w="0">
            <a:noFill/>
            <a:prstDash/>
          </a:ln>
        </p:spPr>
        <p:txBody>
          <a:bodyPr wrap="square" lIns="0" tIns="45720" rIns="0" bIns="45720" vert="horz" anchor="ctr">
            <a:noAutofit/>
          </a:bodyPr>
          <a:lstStyle/>
          <a:p>
            <a:pPr marL="0" indent="0" rtl="0" algn="ctr" latinLnBrk="0">
              <a:buFontTx/>
              <a:buNone/>
            </a:pPr>
            <a:r>
              <a:rPr sz="800" cap="none" i="0" b="0" strike="noStrike">
                <a:solidFill>
                  <a:schemeClr val="lt1"/>
                </a:solidFill>
                <a:latin typeface="Malgun Gothic" charset="0"/>
                <a:ea typeface="Malgun Gothic" charset="0"/>
              </a:rPr>
              <a:t>1</a:t>
            </a:r>
            <a:endParaRPr lang="ko-KR" altLang="en-US" sz="800" cap="none" i="0" b="0" strike="noStrike">
              <a:solidFill>
                <a:schemeClr val="lt1"/>
              </a:solidFill>
              <a:latin typeface="Malgun Gothic" charset="0"/>
              <a:ea typeface="Malgun Gothic" charset="0"/>
            </a:endParaRPr>
          </a:p>
        </p:txBody>
      </p:sp>
      <p:sp>
        <p:nvSpPr>
          <p:cNvPr id="2033" name="Rect 0"/>
          <p:cNvSpPr>
            <a:spLocks/>
          </p:cNvSpPr>
          <p:nvPr/>
        </p:nvSpPr>
        <p:spPr>
          <a:xfrm rot="0">
            <a:off x="527050" y="1290955"/>
            <a:ext cx="180340" cy="180340"/>
          </a:xfrm>
          <a:prstGeom prst="ellipse"/>
          <a:solidFill>
            <a:srgbClr val="FF5050"/>
          </a:solidFill>
          <a:ln w="0">
            <a:noFill/>
            <a:prstDash/>
          </a:ln>
        </p:spPr>
        <p:txBody>
          <a:bodyPr wrap="square" lIns="0" tIns="45720" rIns="0" bIns="45720" vert="horz" anchor="ctr">
            <a:noAutofit/>
          </a:bodyPr>
          <a:lstStyle/>
          <a:p>
            <a:pPr marL="0" indent="0" rtl="0" algn="ctr" latinLnBrk="0">
              <a:buFontTx/>
              <a:buNone/>
            </a:pPr>
            <a:r>
              <a:rPr sz="800" cap="none" i="0" b="0" strike="noStrike">
                <a:solidFill>
                  <a:schemeClr val="lt1"/>
                </a:solidFill>
                <a:latin typeface="Malgun Gothic" charset="0"/>
                <a:ea typeface="Malgun Gothic" charset="0"/>
              </a:rPr>
              <a:t>2</a:t>
            </a:r>
            <a:endParaRPr lang="ko-KR" altLang="en-US" sz="800" cap="none" i="0" b="0" strike="noStrike">
              <a:solidFill>
                <a:schemeClr val="lt1"/>
              </a:solidFill>
              <a:latin typeface="Malgun Gothic" charset="0"/>
              <a:ea typeface="Malgun Gothic" charset="0"/>
            </a:endParaRPr>
          </a:p>
        </p:txBody>
      </p:sp>
      <p:sp>
        <p:nvSpPr>
          <p:cNvPr id="2045" name="Rect 0"/>
          <p:cNvSpPr txBox="1">
            <a:spLocks/>
          </p:cNvSpPr>
          <p:nvPr/>
        </p:nvSpPr>
        <p:spPr>
          <a:xfrm rot="0">
            <a:off x="539750" y="926465"/>
            <a:ext cx="6158230" cy="304165"/>
          </a:xfrm>
          <a:prstGeom prst="rect"/>
          <a:solidFill>
            <a:srgbClr val="595959"/>
          </a:solidFill>
          <a:ln w="9525" cap="flat" cmpd="sng">
            <a:solidFill>
              <a:srgbClr val="595959">
                <a:alpha val="100000"/>
              </a:srgbClr>
            </a:solidFill>
            <a:prstDash val="solid"/>
            <a:round/>
          </a:ln>
        </p:spPr>
        <p:txBody>
          <a:bodyPr wrap="square" lIns="91440" tIns="45720" rIns="91440" bIns="45720" vert="horz" anchor="t">
            <a:spAutoFit/>
          </a:bodyPr>
          <a:lstStyle/>
          <a:p>
            <a:pPr marL="0" indent="0" rtl="0" algn="l" latinLnBrk="0">
              <a:buFontTx/>
              <a:buNone/>
            </a:pPr>
            <a:endParaRPr lang="ko-KR" altLang="en-US" sz="1400" cap="none" i="0" b="0" strike="noStrike">
              <a:latin typeface="Arial" charset="0"/>
              <a:ea typeface="Arial" charset="0"/>
            </a:endParaRPr>
          </a:p>
        </p:txBody>
      </p:sp>
      <p:sp>
        <p:nvSpPr>
          <p:cNvPr id="2046" name="Rect 0"/>
          <p:cNvSpPr txBox="1">
            <a:spLocks/>
          </p:cNvSpPr>
          <p:nvPr/>
        </p:nvSpPr>
        <p:spPr>
          <a:xfrm rot="0">
            <a:off x="539750" y="926465"/>
            <a:ext cx="556260" cy="262890"/>
          </a:xfrm>
          <a:prstGeom prst="rect"/>
          <a:noFill/>
          <a:ln w="0">
            <a:noFill/>
            <a:prstDash/>
          </a:ln>
        </p:spPr>
        <p:txBody>
          <a:bodyPr wrap="square" lIns="91440" tIns="45720" rIns="91440" bIns="45720" vert="horz" anchor="t">
            <a:spAutoFit/>
          </a:bodyPr>
          <a:lstStyle/>
          <a:p>
            <a:pPr marL="0" indent="0" rtl="0" algn="ctr" latinLnBrk="0">
              <a:buFontTx/>
              <a:buNone/>
            </a:pPr>
            <a:r>
              <a:rPr sz="1100" cap="none" i="0" b="0" strike="noStrike">
                <a:solidFill>
                  <a:schemeClr val="lt1"/>
                </a:solidFill>
                <a:latin typeface="Malgun Gothic" charset="0"/>
                <a:ea typeface="Malgun Gothic" charset="0"/>
              </a:rPr>
              <a:t>로고</a:t>
            </a:r>
            <a:endParaRPr lang="ko-KR" altLang="en-US" sz="1100" cap="none" i="0" b="0" strike="noStrike">
              <a:solidFill>
                <a:schemeClr val="lt1"/>
              </a:solidFill>
              <a:latin typeface="Malgun Gothic" charset="0"/>
              <a:ea typeface="Malgun Gothic" charset="0"/>
            </a:endParaRPr>
          </a:p>
        </p:txBody>
      </p:sp>
      <p:sp>
        <p:nvSpPr>
          <p:cNvPr id="2047" name="Rect 0"/>
          <p:cNvSpPr txBox="1">
            <a:spLocks/>
          </p:cNvSpPr>
          <p:nvPr/>
        </p:nvSpPr>
        <p:spPr>
          <a:xfrm rot="0">
            <a:off x="1682115" y="926465"/>
            <a:ext cx="556260" cy="262890"/>
          </a:xfrm>
          <a:prstGeom prst="rect"/>
          <a:noFill/>
          <a:ln w="0">
            <a:noFill/>
            <a:prstDash/>
          </a:ln>
        </p:spPr>
        <p:txBody>
          <a:bodyPr wrap="square" lIns="91440" tIns="45720" rIns="91440" bIns="45720" vert="horz" anchor="t">
            <a:spAutoFit/>
          </a:bodyPr>
          <a:lstStyle/>
          <a:p>
            <a:pPr marL="0" indent="0" rtl="0" algn="ctr" latinLnBrk="0">
              <a:buFontTx/>
              <a:buNone/>
            </a:pPr>
            <a:r>
              <a:rPr sz="1100" cap="none" i="0" b="0" strike="noStrike">
                <a:solidFill>
                  <a:schemeClr val="lt1"/>
                </a:solidFill>
                <a:latin typeface="Malgun Gothic" charset="0"/>
                <a:ea typeface="Malgun Gothic" charset="0"/>
              </a:rPr>
              <a:t>뉴스</a:t>
            </a:r>
            <a:endParaRPr lang="ko-KR" altLang="en-US" sz="1100" cap="none" i="0" b="0" strike="noStrike">
              <a:solidFill>
                <a:schemeClr val="lt1"/>
              </a:solidFill>
              <a:latin typeface="Malgun Gothic" charset="0"/>
              <a:ea typeface="Malgun Gothic" charset="0"/>
            </a:endParaRPr>
          </a:p>
        </p:txBody>
      </p:sp>
      <p:sp>
        <p:nvSpPr>
          <p:cNvPr id="2048" name="Rect 0"/>
          <p:cNvSpPr txBox="1">
            <a:spLocks/>
          </p:cNvSpPr>
          <p:nvPr/>
        </p:nvSpPr>
        <p:spPr>
          <a:xfrm rot="0">
            <a:off x="2327275" y="930910"/>
            <a:ext cx="556260" cy="262890"/>
          </a:xfrm>
          <a:prstGeom prst="rect"/>
          <a:noFill/>
          <a:ln w="0">
            <a:noFill/>
            <a:prstDash/>
          </a:ln>
        </p:spPr>
        <p:txBody>
          <a:bodyPr wrap="square" lIns="91440" tIns="45720" rIns="91440" bIns="45720" vert="horz" anchor="t">
            <a:spAutoFit/>
          </a:bodyPr>
          <a:lstStyle/>
          <a:p>
            <a:pPr marL="0" indent="0" rtl="0" algn="ctr" latinLnBrk="0">
              <a:buFontTx/>
              <a:buNone/>
            </a:pPr>
            <a:r>
              <a:rPr sz="1100" cap="none" i="0" b="0" strike="noStrike">
                <a:solidFill>
                  <a:schemeClr val="lt1"/>
                </a:solidFill>
                <a:latin typeface="Malgun Gothic" charset="0"/>
                <a:ea typeface="Malgun Gothic" charset="0"/>
              </a:rPr>
              <a:t>Q&amp;A</a:t>
            </a:r>
            <a:endParaRPr lang="ko-KR" altLang="en-US" sz="1100" cap="none" i="0" b="0" strike="noStrike">
              <a:solidFill>
                <a:schemeClr val="lt1"/>
              </a:solidFill>
              <a:latin typeface="Malgun Gothic" charset="0"/>
              <a:ea typeface="Malgun Gothic" charset="0"/>
            </a:endParaRPr>
          </a:p>
        </p:txBody>
      </p:sp>
      <p:sp>
        <p:nvSpPr>
          <p:cNvPr id="2049" name="Rect 0"/>
          <p:cNvSpPr txBox="1">
            <a:spLocks/>
          </p:cNvSpPr>
          <p:nvPr/>
        </p:nvSpPr>
        <p:spPr>
          <a:xfrm rot="0">
            <a:off x="6048375" y="926465"/>
            <a:ext cx="649605" cy="262890"/>
          </a:xfrm>
          <a:prstGeom prst="rect"/>
          <a:noFill/>
          <a:ln w="0">
            <a:noFill/>
            <a:prstDash/>
          </a:ln>
        </p:spPr>
        <p:txBody>
          <a:bodyPr wrap="square" lIns="91440" tIns="45720" rIns="91440" bIns="45720" vert="horz" anchor="t">
            <a:spAutoFit/>
          </a:bodyPr>
          <a:lstStyle/>
          <a:p>
            <a:pPr marL="0" indent="0" rtl="0" algn="ctr" latinLnBrk="0">
              <a:buFontTx/>
              <a:buNone/>
            </a:pPr>
            <a:r>
              <a:rPr sz="1100" cap="none" i="0" b="0" strike="noStrike">
                <a:solidFill>
                  <a:schemeClr val="lt1"/>
                </a:solidFill>
                <a:latin typeface="Malgun Gothic" charset="0"/>
                <a:ea typeface="Malgun Gothic" charset="0"/>
              </a:rPr>
              <a:t>로그인</a:t>
            </a:r>
            <a:endParaRPr lang="ko-KR" altLang="en-US" sz="1100" cap="none" i="0" b="0" strike="noStrike">
              <a:solidFill>
                <a:schemeClr val="lt1"/>
              </a:solidFill>
              <a:latin typeface="Malgun Gothic" charset="0"/>
              <a:ea typeface="Malgun Gothic" charset="0"/>
            </a:endParaRPr>
          </a:p>
        </p:txBody>
      </p:sp>
      <p:sp>
        <p:nvSpPr>
          <p:cNvPr id="2050" name="Rect 0"/>
          <p:cNvSpPr txBox="1">
            <a:spLocks/>
          </p:cNvSpPr>
          <p:nvPr/>
        </p:nvSpPr>
        <p:spPr>
          <a:xfrm rot="0">
            <a:off x="1073150" y="926465"/>
            <a:ext cx="556260" cy="262890"/>
          </a:xfrm>
          <a:prstGeom prst="rect"/>
          <a:noFill/>
          <a:ln w="0">
            <a:noFill/>
            <a:prstDash/>
          </a:ln>
        </p:spPr>
        <p:txBody>
          <a:bodyPr wrap="square" lIns="91440" tIns="45720" rIns="91440" bIns="45720" vert="horz" anchor="t">
            <a:spAutoFit/>
          </a:bodyPr>
          <a:lstStyle/>
          <a:p>
            <a:pPr marL="0" indent="0" rtl="0" algn="ctr" latinLnBrk="0">
              <a:buFontTx/>
              <a:buNone/>
            </a:pPr>
            <a:r>
              <a:rPr sz="1100" cap="none" i="0" b="0" strike="noStrike">
                <a:solidFill>
                  <a:schemeClr val="lt1"/>
                </a:solidFill>
                <a:latin typeface="Malgun Gothic" charset="0"/>
                <a:ea typeface="Malgun Gothic" charset="0"/>
              </a:rPr>
              <a:t>전체</a:t>
            </a:r>
            <a:endParaRPr lang="ko-KR" altLang="en-US" sz="1100" cap="none" i="0" b="0" strike="noStrike">
              <a:solidFill>
                <a:schemeClr val="lt1"/>
              </a:solidFill>
              <a:latin typeface="Malgun Gothic" charset="0"/>
              <a:ea typeface="Malgun Gothic" charset="0"/>
            </a:endParaRPr>
          </a:p>
        </p:txBody>
      </p:sp>
      <p:sp>
        <p:nvSpPr>
          <p:cNvPr id="3" name="Rect 0"/>
          <p:cNvSpPr txBox="1">
            <a:spLocks/>
          </p:cNvSpPr>
          <p:nvPr/>
        </p:nvSpPr>
        <p:spPr>
          <a:xfrm rot="0">
            <a:off x="713105" y="1290955"/>
            <a:ext cx="1151890" cy="277495"/>
          </a:xfrm>
          <a:prstGeom prst="rect"/>
          <a:solidFill>
            <a:schemeClr val="tx1">
              <a:lumMod val="85000"/>
              <a:lumOff val="15000"/>
            </a:schemeClr>
          </a:solidFill>
        </p:spPr>
        <p:txBody>
          <a:bodyPr wrap="square" lIns="91440" tIns="45720" rIns="91440" bIns="45720" vert="horz" anchor="t">
            <a:spAutoFit/>
          </a:bodyPr>
          <a:lstStyle/>
          <a:p>
            <a:pPr marL="0" indent="0" rtl="0" algn="l" latinLnBrk="0">
              <a:buFontTx/>
              <a:buNone/>
            </a:pPr>
            <a:r>
              <a:rPr sz="1200" cap="none" i="0" b="1" strike="noStrike">
                <a:solidFill>
                  <a:schemeClr val="bg1"/>
                </a:solidFill>
                <a:latin typeface="Arial" charset="0"/>
                <a:ea typeface="Arial" charset="0"/>
              </a:rPr>
              <a:t>아이디 찾기</a:t>
            </a:r>
            <a:endParaRPr lang="ko-KR" altLang="en-US" sz="1200" cap="none" i="0" b="1" strike="noStrike">
              <a:solidFill>
                <a:schemeClr val="bg1"/>
              </a:solidFill>
              <a:latin typeface="Arial" charset="0"/>
              <a:ea typeface="Arial" charset="0"/>
            </a:endParaRPr>
          </a:p>
        </p:txBody>
      </p:sp>
      <p:sp>
        <p:nvSpPr>
          <p:cNvPr id="5" name="Rect 0"/>
          <p:cNvSpPr txBox="1">
            <a:spLocks/>
          </p:cNvSpPr>
          <p:nvPr/>
        </p:nvSpPr>
        <p:spPr>
          <a:xfrm rot="0">
            <a:off x="1769745" y="2197100"/>
            <a:ext cx="3575050" cy="893445"/>
          </a:xfrm>
          <a:prstGeom prst="rect"/>
          <a:noFill/>
        </p:spPr>
        <p:txBody>
          <a:bodyPr wrap="square" lIns="91440" tIns="45720" rIns="91440" bIns="45720" vert="horz" anchor="t">
            <a:spAutoFit/>
          </a:bodyPr>
          <a:lstStyle/>
          <a:p>
            <a:pPr marL="0" indent="0" rtl="0" algn="l" latinLnBrk="0">
              <a:buFontTx/>
              <a:buNone/>
            </a:pPr>
            <a:r>
              <a:rPr sz="1400" cap="none" i="0" b="1" strike="noStrike">
                <a:solidFill>
                  <a:schemeClr val="bg1"/>
                </a:solidFill>
                <a:latin typeface="Arial" charset="0"/>
                <a:ea typeface="Arial" charset="0"/>
              </a:rPr>
              <a:t>본인확인 이메일로 인증</a:t>
            </a:r>
            <a:endParaRPr lang="ko-KR" altLang="en-US" sz="1400" cap="none" i="0" b="1" strike="noStrike">
              <a:solidFill>
                <a:schemeClr val="bg1"/>
              </a:solidFill>
              <a:latin typeface="Arial" charset="0"/>
              <a:ea typeface="Arial" charset="0"/>
            </a:endParaRPr>
          </a:p>
          <a:p>
            <a:pPr marL="0" indent="0" rtl="0" algn="l" latinLnBrk="0">
              <a:buFontTx/>
              <a:buNone/>
            </a:pPr>
            <a:endParaRPr lang="ko-KR" altLang="en-US" sz="1400" cap="none" i="0" b="0" strike="noStrike">
              <a:solidFill>
                <a:schemeClr val="bg1"/>
              </a:solidFill>
              <a:latin typeface="Arial" charset="0"/>
              <a:ea typeface="Arial" charset="0"/>
            </a:endParaRPr>
          </a:p>
          <a:p>
            <a:pPr marL="0" indent="0" rtl="0" algn="l" latinLnBrk="0">
              <a:buFontTx/>
              <a:buNone/>
            </a:pPr>
            <a:r>
              <a:rPr sz="1100" cap="none" i="0" b="0" strike="noStrike">
                <a:solidFill>
                  <a:schemeClr val="bg1"/>
                </a:solidFill>
                <a:latin typeface="Arial" charset="0"/>
                <a:ea typeface="Arial" charset="0"/>
              </a:rPr>
              <a:t>본인확인 이메일 주소와 입력한 이메일 주소가 같아야, 인증번호를 받을 수 있습니다.</a:t>
            </a:r>
            <a:endParaRPr lang="ko-KR" altLang="en-US" sz="1100" cap="none" i="0" b="0" strike="noStrike">
              <a:solidFill>
                <a:schemeClr val="bg1"/>
              </a:solidFill>
              <a:latin typeface="Arial" charset="0"/>
              <a:ea typeface="Arial" charset="0"/>
            </a:endParaRPr>
          </a:p>
        </p:txBody>
      </p:sp>
      <p:sp>
        <p:nvSpPr>
          <p:cNvPr id="33" name="Rect 0"/>
          <p:cNvSpPr txBox="1">
            <a:spLocks/>
          </p:cNvSpPr>
          <p:nvPr/>
        </p:nvSpPr>
        <p:spPr>
          <a:xfrm rot="0">
            <a:off x="1765300" y="3482975"/>
            <a:ext cx="1151890" cy="277495"/>
          </a:xfrm>
          <a:prstGeom prst="rect"/>
          <a:solidFill>
            <a:schemeClr val="tx1">
              <a:lumMod val="85000"/>
              <a:lumOff val="15000"/>
            </a:schemeClr>
          </a:solidFill>
        </p:spPr>
        <p:txBody>
          <a:bodyPr wrap="square" lIns="91440" tIns="45720" rIns="91440" bIns="45720" vert="horz" anchor="t">
            <a:spAutoFit/>
          </a:bodyPr>
          <a:lstStyle/>
          <a:p>
            <a:pPr marL="0" indent="0" rtl="0" algn="l" latinLnBrk="0">
              <a:buFontTx/>
              <a:buNone/>
            </a:pPr>
            <a:r>
              <a:rPr sz="1200" cap="none" i="0" b="1" strike="noStrike">
                <a:solidFill>
                  <a:schemeClr val="bg1"/>
                </a:solidFill>
                <a:latin typeface="Arial" charset="0"/>
                <a:ea typeface="Arial" charset="0"/>
              </a:rPr>
              <a:t>이메일 주소</a:t>
            </a:r>
            <a:endParaRPr lang="ko-KR" altLang="en-US" sz="1200" cap="none" i="0" b="1" strike="noStrike">
              <a:solidFill>
                <a:schemeClr val="bg1"/>
              </a:solidFill>
              <a:latin typeface="Arial" charset="0"/>
              <a:ea typeface="Arial" charset="0"/>
            </a:endParaRPr>
          </a:p>
        </p:txBody>
      </p:sp>
      <p:sp>
        <p:nvSpPr>
          <p:cNvPr id="34" name="Rect 0"/>
          <p:cNvSpPr txBox="1">
            <a:spLocks/>
          </p:cNvSpPr>
          <p:nvPr/>
        </p:nvSpPr>
        <p:spPr>
          <a:xfrm rot="0">
            <a:off x="1733550" y="3111500"/>
            <a:ext cx="1151890" cy="277495"/>
          </a:xfrm>
          <a:prstGeom prst="rect"/>
          <a:solidFill>
            <a:schemeClr val="tx1">
              <a:lumMod val="85000"/>
              <a:lumOff val="15000"/>
            </a:schemeClr>
          </a:solidFill>
        </p:spPr>
        <p:txBody>
          <a:bodyPr wrap="square" lIns="91440" tIns="45720" rIns="91440" bIns="45720" vert="horz" anchor="t">
            <a:spAutoFit/>
          </a:bodyPr>
          <a:lstStyle/>
          <a:p>
            <a:pPr marL="0" indent="0" rtl="0" algn="l" latinLnBrk="0">
              <a:buFontTx/>
              <a:buNone/>
            </a:pPr>
            <a:r>
              <a:rPr sz="1200" cap="none" i="0" b="1" strike="noStrike">
                <a:solidFill>
                  <a:schemeClr val="bg1"/>
                </a:solidFill>
                <a:latin typeface="Arial" charset="0"/>
                <a:ea typeface="Arial" charset="0"/>
              </a:rPr>
              <a:t>이름</a:t>
            </a:r>
            <a:endParaRPr lang="ko-KR" altLang="en-US" sz="1200" cap="none" i="0" b="1" strike="noStrike">
              <a:solidFill>
                <a:schemeClr val="bg1"/>
              </a:solidFill>
              <a:latin typeface="Arial" charset="0"/>
              <a:ea typeface="Arial" charset="0"/>
            </a:endParaRPr>
          </a:p>
        </p:txBody>
      </p:sp>
      <p:sp>
        <p:nvSpPr>
          <p:cNvPr id="6" name="Rect 0"/>
          <p:cNvSpPr txBox="1">
            <a:spLocks/>
          </p:cNvSpPr>
          <p:nvPr/>
        </p:nvSpPr>
        <p:spPr>
          <a:xfrm rot="0">
            <a:off x="2840990" y="3119755"/>
            <a:ext cx="1798320" cy="309245"/>
          </a:xfrm>
          <a:prstGeom prst="rect"/>
          <a:noFill/>
          <a:ln w="28575" cap="flat" cmpd="sng">
            <a:solidFill>
              <a:schemeClr val="bg1">
                <a:lumMod val="65000"/>
                <a:alpha val="100000"/>
              </a:schemeClr>
            </a:solidFill>
            <a:prstDash val="solid"/>
          </a:ln>
        </p:spPr>
        <p:txBody>
          <a:bodyPr wrap="square" lIns="91440" tIns="45720" rIns="91440" bIns="45720" vert="horz" anchor="t">
            <a:spAutoFit/>
          </a:bodyPr>
          <a:lstStyle/>
          <a:p>
            <a:pPr marL="0" indent="0" rtl="0" algn="l" latinLnBrk="0">
              <a:buFontTx/>
              <a:buNone/>
            </a:pPr>
            <a:endParaRPr lang="ko-KR" altLang="en-US" sz="1400" cap="none" i="0" b="0" strike="noStrike">
              <a:latin typeface="Arial" charset="0"/>
              <a:ea typeface="Arial" charset="0"/>
            </a:endParaRPr>
          </a:p>
        </p:txBody>
      </p:sp>
      <p:sp>
        <p:nvSpPr>
          <p:cNvPr id="37" name="Rect 0"/>
          <p:cNvSpPr txBox="1">
            <a:spLocks/>
          </p:cNvSpPr>
          <p:nvPr/>
        </p:nvSpPr>
        <p:spPr>
          <a:xfrm rot="0">
            <a:off x="2840990" y="3472815"/>
            <a:ext cx="1798320" cy="309245"/>
          </a:xfrm>
          <a:prstGeom prst="rect"/>
          <a:noFill/>
          <a:ln w="28575" cap="flat" cmpd="sng">
            <a:solidFill>
              <a:schemeClr val="bg1">
                <a:lumMod val="65000"/>
                <a:alpha val="100000"/>
              </a:schemeClr>
            </a:solidFill>
            <a:prstDash val="solid"/>
          </a:ln>
        </p:spPr>
        <p:txBody>
          <a:bodyPr wrap="square" lIns="91440" tIns="45720" rIns="91440" bIns="45720" vert="horz" anchor="t">
            <a:spAutoFit/>
          </a:bodyPr>
          <a:lstStyle/>
          <a:p>
            <a:pPr marL="0" indent="0" rtl="0" algn="l" latinLnBrk="0">
              <a:buFontTx/>
              <a:buNone/>
            </a:pPr>
            <a:endParaRPr lang="ko-KR" altLang="en-US" sz="1400" cap="none" i="0" b="0" strike="noStrike">
              <a:latin typeface="Arial" charset="0"/>
              <a:ea typeface="Arial" charset="0"/>
            </a:endParaRPr>
          </a:p>
        </p:txBody>
      </p:sp>
      <p:sp>
        <p:nvSpPr>
          <p:cNvPr id="38" name="Rect 0"/>
          <p:cNvSpPr txBox="1">
            <a:spLocks/>
          </p:cNvSpPr>
          <p:nvPr/>
        </p:nvSpPr>
        <p:spPr>
          <a:xfrm rot="0">
            <a:off x="4768215" y="3482975"/>
            <a:ext cx="1152525" cy="278130"/>
          </a:xfrm>
          <a:prstGeom prst="rect"/>
        </p:spPr>
        <p:style>
          <a:lnRef idx="1">
            <a:schemeClr val="dk1"/>
          </a:lnRef>
          <a:fillRef idx="2">
            <a:schemeClr val="dk1"/>
          </a:fillRef>
          <a:effectRef idx="1">
            <a:schemeClr val="dk1"/>
          </a:effectRef>
          <a:fontRef idx="minor">
            <a:schemeClr val="dk1"/>
          </a:fontRef>
        </p:style>
        <p:txBody>
          <a:bodyPr wrap="square" lIns="91440" tIns="45720" rIns="91440" bIns="45720" vert="horz" anchor="t">
            <a:spAutoFit/>
          </a:bodyPr>
          <a:lstStyle/>
          <a:p>
            <a:pPr marL="0" indent="0" rtl="0" algn="l" latinLnBrk="0">
              <a:buFontTx/>
              <a:buNone/>
            </a:pPr>
            <a:r>
              <a:rPr sz="1200" cap="none" i="0" b="1" strike="noStrike">
                <a:solidFill>
                  <a:schemeClr val="tx1">
                    <a:lumMod val="85000"/>
                    <a:lumOff val="15000"/>
                  </a:schemeClr>
                </a:solidFill>
                <a:latin typeface="Arial" charset="0"/>
                <a:ea typeface="Arial" charset="0"/>
              </a:rPr>
              <a:t>인증번호 받기</a:t>
            </a:r>
            <a:endParaRPr lang="ko-KR" altLang="en-US" sz="1200" cap="none" i="0" b="1" strike="noStrike">
              <a:solidFill>
                <a:schemeClr val="tx1">
                  <a:lumMod val="85000"/>
                  <a:lumOff val="15000"/>
                </a:schemeClr>
              </a:solidFill>
              <a:latin typeface="Arial" charset="0"/>
              <a:ea typeface="Arial" charset="0"/>
            </a:endParaRPr>
          </a:p>
        </p:txBody>
      </p:sp>
      <p:sp>
        <p:nvSpPr>
          <p:cNvPr id="39" name="Rect 0"/>
          <p:cNvSpPr txBox="1">
            <a:spLocks/>
          </p:cNvSpPr>
          <p:nvPr/>
        </p:nvSpPr>
        <p:spPr>
          <a:xfrm rot="0">
            <a:off x="2840990" y="3875405"/>
            <a:ext cx="1805305" cy="261620"/>
          </a:xfrm>
          <a:prstGeom prst="rect"/>
          <a:noFill/>
          <a:ln w="28575" cap="flat" cmpd="sng">
            <a:solidFill>
              <a:schemeClr val="bg1">
                <a:lumMod val="65000"/>
                <a:alpha val="100000"/>
              </a:schemeClr>
            </a:solidFill>
            <a:prstDash val="solid"/>
          </a:ln>
        </p:spPr>
        <p:txBody>
          <a:bodyPr wrap="square" lIns="91440" tIns="45720" rIns="91440" bIns="45720" vert="horz" anchor="t">
            <a:spAutoFit/>
          </a:bodyPr>
          <a:lstStyle/>
          <a:p>
            <a:pPr marL="0" indent="0" rtl="0" algn="l" latinLnBrk="0">
              <a:buFontTx/>
              <a:buNone/>
            </a:pPr>
            <a:r>
              <a:rPr sz="1100" cap="none" i="0" b="0" strike="noStrike">
                <a:solidFill>
                  <a:schemeClr val="bg1"/>
                </a:solidFill>
                <a:latin typeface="Arial" charset="0"/>
                <a:ea typeface="Arial" charset="0"/>
              </a:rPr>
              <a:t>인증번호 6자리 숫자 입력</a:t>
            </a:r>
            <a:endParaRPr lang="ko-KR" altLang="en-US" sz="1100" cap="none" i="0" b="0" strike="noStrike">
              <a:solidFill>
                <a:schemeClr val="bg1"/>
              </a:solidFill>
              <a:latin typeface="Arial" charset="0"/>
              <a:ea typeface="Arial" charset="0"/>
            </a:endParaRPr>
          </a:p>
        </p:txBody>
      </p:sp>
      <p:sp>
        <p:nvSpPr>
          <p:cNvPr id="7" name="Rect 0"/>
          <p:cNvSpPr>
            <a:spLocks/>
          </p:cNvSpPr>
          <p:nvPr/>
        </p:nvSpPr>
        <p:spPr>
          <a:xfrm rot="0">
            <a:off x="1288415" y="1880235"/>
            <a:ext cx="4845685" cy="3016885"/>
          </a:xfrm>
          <a:prstGeom prst="rect"/>
          <a:noFill/>
          <a:ln w="25400" cap="flat" cmpd="sng">
            <a:solidFill>
              <a:schemeClr val="bg2">
                <a:lumMod val="60000"/>
                <a:lumOff val="40000"/>
                <a:alpha val="10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latinLnBrk="0">
              <a:buFontTx/>
              <a:buNone/>
            </a:pPr>
            <a:endParaRPr lang="ko-KR" altLang="en-US" sz="1400" cap="none" i="0" b="0" strike="noStrike">
              <a:latin typeface="Arial" charset="0"/>
              <a:ea typeface="Arial" charset="0"/>
            </a:endParaRPr>
          </a:p>
        </p:txBody>
      </p:sp>
      <p:sp>
        <p:nvSpPr>
          <p:cNvPr id="2051" name="Rect 0"/>
          <p:cNvSpPr>
            <a:spLocks/>
          </p:cNvSpPr>
          <p:nvPr/>
        </p:nvSpPr>
        <p:spPr>
          <a:xfrm rot="0">
            <a:off x="1227455" y="1800860"/>
            <a:ext cx="180975" cy="180975"/>
          </a:xfrm>
          <a:prstGeom prst="ellipse"/>
          <a:solidFill>
            <a:srgbClr val="FF5050"/>
          </a:solidFill>
          <a:ln w="0">
            <a:noFill/>
            <a:prstDash/>
          </a:ln>
        </p:spPr>
        <p:txBody>
          <a:bodyPr wrap="square" lIns="0" tIns="45720" rIns="0" bIns="45720" vert="horz" anchor="ctr">
            <a:noAutofit/>
          </a:bodyPr>
          <a:lstStyle/>
          <a:p>
            <a:pPr marL="0" indent="0" rtl="0" algn="ctr" latinLnBrk="0">
              <a:buFontTx/>
              <a:buNone/>
            </a:pPr>
            <a:r>
              <a:rPr sz="800" cap="none" i="0" b="0" strike="noStrike">
                <a:solidFill>
                  <a:schemeClr val="lt1"/>
                </a:solidFill>
                <a:latin typeface="Malgun Gothic" charset="0"/>
                <a:ea typeface="Malgun Gothic" charset="0"/>
              </a:rPr>
              <a:t>3</a:t>
            </a:r>
            <a:endParaRPr lang="ko-KR" altLang="en-US" sz="800" cap="none" i="0" b="0" strike="noStrike">
              <a:solidFill>
                <a:schemeClr val="lt1"/>
              </a:solidFill>
              <a:latin typeface="Malgun Gothic" charset="0"/>
              <a:ea typeface="Malgun Gothic" charset="0"/>
            </a:endParaRPr>
          </a:p>
        </p:txBody>
      </p:sp>
      <p:sp>
        <p:nvSpPr>
          <p:cNvPr id="2052" name="Rect 0"/>
          <p:cNvSpPr>
            <a:spLocks/>
          </p:cNvSpPr>
          <p:nvPr/>
        </p:nvSpPr>
        <p:spPr>
          <a:xfrm rot="0">
            <a:off x="1737360" y="2158365"/>
            <a:ext cx="180975" cy="180975"/>
          </a:xfrm>
          <a:prstGeom prst="ellipse"/>
          <a:solidFill>
            <a:srgbClr val="FF5050"/>
          </a:solidFill>
          <a:ln w="0">
            <a:noFill/>
            <a:prstDash/>
          </a:ln>
        </p:spPr>
        <p:txBody>
          <a:bodyPr wrap="square" lIns="0" tIns="45720" rIns="0" bIns="45720" vert="horz" anchor="ctr">
            <a:noAutofit/>
          </a:bodyPr>
          <a:lstStyle/>
          <a:p>
            <a:pPr marL="0" indent="0" rtl="0" algn="ctr" latinLnBrk="0">
              <a:buFontTx/>
              <a:buNone/>
            </a:pPr>
            <a:r>
              <a:rPr sz="800" cap="none" i="0" b="0" strike="noStrike">
                <a:solidFill>
                  <a:schemeClr val="lt1"/>
                </a:solidFill>
                <a:latin typeface="Malgun Gothic" charset="0"/>
                <a:ea typeface="Malgun Gothic" charset="0"/>
              </a:rPr>
              <a:t>3-1</a:t>
            </a:r>
            <a:endParaRPr lang="ko-KR" altLang="en-US" sz="800" cap="none" i="0" b="0" strike="noStrike">
              <a:solidFill>
                <a:schemeClr val="lt1"/>
              </a:solidFill>
              <a:latin typeface="Malgun Gothic" charset="0"/>
              <a:ea typeface="Malgun Gothic" charset="0"/>
            </a:endParaRPr>
          </a:p>
        </p:txBody>
      </p:sp>
      <p:sp>
        <p:nvSpPr>
          <p:cNvPr id="2053" name="Rect 0"/>
          <p:cNvSpPr>
            <a:spLocks/>
          </p:cNvSpPr>
          <p:nvPr/>
        </p:nvSpPr>
        <p:spPr>
          <a:xfrm rot="0">
            <a:off x="1736090" y="2536825"/>
            <a:ext cx="180975" cy="180975"/>
          </a:xfrm>
          <a:prstGeom prst="ellipse"/>
          <a:solidFill>
            <a:srgbClr val="FF5050"/>
          </a:solidFill>
          <a:ln w="0">
            <a:noFill/>
            <a:prstDash/>
          </a:ln>
        </p:spPr>
        <p:txBody>
          <a:bodyPr wrap="square" lIns="0" tIns="45720" rIns="0" bIns="45720" vert="horz" anchor="ctr">
            <a:noAutofit/>
          </a:bodyPr>
          <a:lstStyle/>
          <a:p>
            <a:pPr marL="0" indent="0" rtl="0" algn="ctr" latinLnBrk="0">
              <a:buFontTx/>
              <a:buNone/>
            </a:pPr>
            <a:r>
              <a:rPr sz="800" cap="none" i="0" b="0" strike="noStrike">
                <a:solidFill>
                  <a:schemeClr val="lt1"/>
                </a:solidFill>
                <a:latin typeface="Malgun Gothic" charset="0"/>
                <a:ea typeface="Malgun Gothic" charset="0"/>
              </a:rPr>
              <a:t>3-2</a:t>
            </a:r>
            <a:endParaRPr lang="ko-KR" altLang="en-US" sz="800" cap="none" i="0" b="0" strike="noStrike">
              <a:solidFill>
                <a:schemeClr val="lt1"/>
              </a:solidFill>
              <a:latin typeface="Malgun Gothic" charset="0"/>
              <a:ea typeface="Malgun Gothic" charset="0"/>
            </a:endParaRPr>
          </a:p>
        </p:txBody>
      </p:sp>
      <p:sp>
        <p:nvSpPr>
          <p:cNvPr id="2054" name="Rect 0"/>
          <p:cNvSpPr>
            <a:spLocks/>
          </p:cNvSpPr>
          <p:nvPr/>
        </p:nvSpPr>
        <p:spPr>
          <a:xfrm rot="0">
            <a:off x="1734820" y="3032125"/>
            <a:ext cx="180975" cy="180975"/>
          </a:xfrm>
          <a:prstGeom prst="ellipse"/>
          <a:solidFill>
            <a:srgbClr val="FF5050"/>
          </a:solidFill>
          <a:ln w="0">
            <a:noFill/>
            <a:prstDash/>
          </a:ln>
        </p:spPr>
        <p:txBody>
          <a:bodyPr wrap="square" lIns="0" tIns="45720" rIns="0" bIns="45720" vert="horz" anchor="ctr">
            <a:noAutofit/>
          </a:bodyPr>
          <a:lstStyle/>
          <a:p>
            <a:pPr marL="0" indent="0" rtl="0" algn="ctr" latinLnBrk="0">
              <a:buFontTx/>
              <a:buNone/>
            </a:pPr>
            <a:r>
              <a:rPr sz="800" cap="none" i="0" b="0" strike="noStrike">
                <a:solidFill>
                  <a:schemeClr val="lt1"/>
                </a:solidFill>
                <a:latin typeface="Malgun Gothic" charset="0"/>
                <a:ea typeface="Malgun Gothic" charset="0"/>
              </a:rPr>
              <a:t>3-3</a:t>
            </a:r>
            <a:endParaRPr lang="ko-KR" altLang="en-US" sz="800" cap="none" i="0" b="0" strike="noStrike">
              <a:solidFill>
                <a:schemeClr val="lt1"/>
              </a:solidFill>
              <a:latin typeface="Malgun Gothic" charset="0"/>
              <a:ea typeface="Malgun Gothic" charset="0"/>
            </a:endParaRPr>
          </a:p>
        </p:txBody>
      </p:sp>
      <p:sp>
        <p:nvSpPr>
          <p:cNvPr id="2055" name="Rect 0"/>
          <p:cNvSpPr>
            <a:spLocks/>
          </p:cNvSpPr>
          <p:nvPr/>
        </p:nvSpPr>
        <p:spPr>
          <a:xfrm rot="0">
            <a:off x="1733550" y="3411220"/>
            <a:ext cx="180975" cy="180975"/>
          </a:xfrm>
          <a:prstGeom prst="ellipse"/>
          <a:solidFill>
            <a:srgbClr val="FF5050"/>
          </a:solidFill>
          <a:ln w="0">
            <a:noFill/>
            <a:prstDash/>
          </a:ln>
        </p:spPr>
        <p:txBody>
          <a:bodyPr wrap="square" lIns="0" tIns="45720" rIns="0" bIns="45720" vert="horz" anchor="ctr">
            <a:noAutofit/>
          </a:bodyPr>
          <a:lstStyle/>
          <a:p>
            <a:pPr marL="0" indent="0" rtl="0" algn="ctr" latinLnBrk="0">
              <a:buFontTx/>
              <a:buNone/>
            </a:pPr>
            <a:r>
              <a:rPr sz="800" cap="none" i="0" b="0" strike="noStrike">
                <a:solidFill>
                  <a:schemeClr val="lt1"/>
                </a:solidFill>
                <a:latin typeface="Malgun Gothic" charset="0"/>
                <a:ea typeface="Malgun Gothic" charset="0"/>
              </a:rPr>
              <a:t>3-5</a:t>
            </a:r>
            <a:endParaRPr lang="ko-KR" altLang="en-US" sz="800" cap="none" i="0" b="0" strike="noStrike">
              <a:solidFill>
                <a:schemeClr val="lt1"/>
              </a:solidFill>
              <a:latin typeface="Malgun Gothic" charset="0"/>
              <a:ea typeface="Malgun Gothic" charset="0"/>
            </a:endParaRPr>
          </a:p>
        </p:txBody>
      </p:sp>
      <p:sp>
        <p:nvSpPr>
          <p:cNvPr id="2056" name="Rect 0"/>
          <p:cNvSpPr>
            <a:spLocks/>
          </p:cNvSpPr>
          <p:nvPr/>
        </p:nvSpPr>
        <p:spPr>
          <a:xfrm rot="0">
            <a:off x="2754630" y="3424555"/>
            <a:ext cx="180975" cy="180975"/>
          </a:xfrm>
          <a:prstGeom prst="ellipse"/>
          <a:solidFill>
            <a:srgbClr val="FF5050"/>
          </a:solidFill>
          <a:ln w="0">
            <a:noFill/>
            <a:prstDash/>
          </a:ln>
        </p:spPr>
        <p:txBody>
          <a:bodyPr wrap="square" lIns="0" tIns="45720" rIns="0" bIns="45720" vert="horz" anchor="ctr">
            <a:noAutofit/>
          </a:bodyPr>
          <a:lstStyle/>
          <a:p>
            <a:pPr marL="0" indent="0" rtl="0" algn="ctr" latinLnBrk="0">
              <a:buFontTx/>
              <a:buNone/>
            </a:pPr>
            <a:r>
              <a:rPr sz="800" cap="none" i="0" b="0" strike="noStrike">
                <a:solidFill>
                  <a:schemeClr val="lt1"/>
                </a:solidFill>
                <a:latin typeface="Malgun Gothic" charset="0"/>
                <a:ea typeface="Malgun Gothic" charset="0"/>
              </a:rPr>
              <a:t>3-6</a:t>
            </a:r>
            <a:endParaRPr lang="ko-KR" altLang="en-US" sz="800" cap="none" i="0" b="0" strike="noStrike">
              <a:solidFill>
                <a:schemeClr val="lt1"/>
              </a:solidFill>
              <a:latin typeface="Malgun Gothic" charset="0"/>
              <a:ea typeface="Malgun Gothic" charset="0"/>
            </a:endParaRPr>
          </a:p>
        </p:txBody>
      </p:sp>
      <p:sp>
        <p:nvSpPr>
          <p:cNvPr id="2057" name="Rect 0"/>
          <p:cNvSpPr>
            <a:spLocks/>
          </p:cNvSpPr>
          <p:nvPr/>
        </p:nvSpPr>
        <p:spPr>
          <a:xfrm rot="0">
            <a:off x="2753360" y="3058160"/>
            <a:ext cx="180975" cy="180975"/>
          </a:xfrm>
          <a:prstGeom prst="ellipse"/>
          <a:solidFill>
            <a:srgbClr val="FF5050"/>
          </a:solidFill>
          <a:ln w="0">
            <a:noFill/>
            <a:prstDash/>
          </a:ln>
        </p:spPr>
        <p:txBody>
          <a:bodyPr wrap="square" lIns="0" tIns="45720" rIns="0" bIns="45720" vert="horz" anchor="ctr">
            <a:noAutofit/>
          </a:bodyPr>
          <a:lstStyle/>
          <a:p>
            <a:pPr marL="0" indent="0" rtl="0" algn="ctr" latinLnBrk="0">
              <a:buFontTx/>
              <a:buNone/>
            </a:pPr>
            <a:r>
              <a:rPr sz="800" cap="none" i="0" b="0" strike="noStrike">
                <a:solidFill>
                  <a:schemeClr val="lt1"/>
                </a:solidFill>
                <a:latin typeface="Malgun Gothic" charset="0"/>
                <a:ea typeface="Malgun Gothic" charset="0"/>
              </a:rPr>
              <a:t>3-4</a:t>
            </a:r>
            <a:endParaRPr lang="ko-KR" altLang="en-US" sz="800" cap="none" i="0" b="0" strike="noStrike">
              <a:solidFill>
                <a:schemeClr val="lt1"/>
              </a:solidFill>
              <a:latin typeface="Malgun Gothic" charset="0"/>
              <a:ea typeface="Malgun Gothic" charset="0"/>
            </a:endParaRPr>
          </a:p>
        </p:txBody>
      </p:sp>
      <p:sp>
        <p:nvSpPr>
          <p:cNvPr id="2058" name="Rect 0"/>
          <p:cNvSpPr>
            <a:spLocks/>
          </p:cNvSpPr>
          <p:nvPr/>
        </p:nvSpPr>
        <p:spPr>
          <a:xfrm rot="0">
            <a:off x="2753360" y="3759200"/>
            <a:ext cx="180975" cy="180975"/>
          </a:xfrm>
          <a:prstGeom prst="ellipse"/>
          <a:solidFill>
            <a:srgbClr val="FF5050"/>
          </a:solidFill>
          <a:ln w="0">
            <a:noFill/>
            <a:prstDash/>
          </a:ln>
        </p:spPr>
        <p:txBody>
          <a:bodyPr wrap="square" lIns="0" tIns="45720" rIns="0" bIns="45720" vert="horz" anchor="ctr">
            <a:noAutofit/>
          </a:bodyPr>
          <a:lstStyle/>
          <a:p>
            <a:pPr marL="0" indent="0" rtl="0" algn="ctr" latinLnBrk="0">
              <a:buFontTx/>
              <a:buNone/>
            </a:pPr>
            <a:r>
              <a:rPr sz="800" cap="none" i="0" b="0" strike="noStrike">
                <a:solidFill>
                  <a:schemeClr val="lt1"/>
                </a:solidFill>
                <a:latin typeface="Malgun Gothic" charset="0"/>
                <a:ea typeface="Malgun Gothic" charset="0"/>
              </a:rPr>
              <a:t>3-8</a:t>
            </a:r>
            <a:endParaRPr lang="ko-KR" altLang="en-US" sz="800" cap="none" i="0" b="0" strike="noStrike">
              <a:solidFill>
                <a:schemeClr val="lt1"/>
              </a:solidFill>
              <a:latin typeface="Malgun Gothic" charset="0"/>
              <a:ea typeface="Malgun Gothic" charset="0"/>
            </a:endParaRPr>
          </a:p>
        </p:txBody>
      </p:sp>
      <p:sp>
        <p:nvSpPr>
          <p:cNvPr id="2059" name="Rect 0"/>
          <p:cNvSpPr>
            <a:spLocks/>
          </p:cNvSpPr>
          <p:nvPr/>
        </p:nvSpPr>
        <p:spPr>
          <a:xfrm rot="0">
            <a:off x="4685665" y="3394075"/>
            <a:ext cx="180975" cy="180975"/>
          </a:xfrm>
          <a:prstGeom prst="ellipse"/>
          <a:solidFill>
            <a:srgbClr val="FF5050"/>
          </a:solidFill>
          <a:ln w="0">
            <a:noFill/>
            <a:prstDash/>
          </a:ln>
        </p:spPr>
        <p:txBody>
          <a:bodyPr wrap="square" lIns="0" tIns="45720" rIns="0" bIns="45720" vert="horz" anchor="ctr">
            <a:noAutofit/>
          </a:bodyPr>
          <a:lstStyle/>
          <a:p>
            <a:pPr marL="0" indent="0" rtl="0" algn="ctr" latinLnBrk="0">
              <a:buFontTx/>
              <a:buNone/>
            </a:pPr>
            <a:r>
              <a:rPr sz="800" cap="none" i="0" b="0" strike="noStrike">
                <a:solidFill>
                  <a:schemeClr val="lt1"/>
                </a:solidFill>
                <a:latin typeface="Malgun Gothic" charset="0"/>
                <a:ea typeface="Malgun Gothic" charset="0"/>
              </a:rPr>
              <a:t>3-7</a:t>
            </a:r>
            <a:endParaRPr lang="ko-KR" altLang="en-US" sz="800" cap="none" i="0" b="0" strike="noStrike">
              <a:solidFill>
                <a:schemeClr val="lt1"/>
              </a:solidFill>
              <a:latin typeface="Malgun Gothic" charset="0"/>
              <a:ea typeface="Malgun Gothic" charset="0"/>
            </a:endParaRPr>
          </a:p>
        </p:txBody>
      </p:sp>
      <p:sp>
        <p:nvSpPr>
          <p:cNvPr id="2060" name="Rect 0"/>
          <p:cNvSpPr txBox="1">
            <a:spLocks/>
          </p:cNvSpPr>
          <p:nvPr/>
        </p:nvSpPr>
        <p:spPr>
          <a:xfrm rot="0">
            <a:off x="4766945" y="3876040"/>
            <a:ext cx="494665" cy="277495"/>
          </a:xfrm>
          <a:prstGeom prst="rect"/>
        </p:spPr>
        <p:style>
          <a:lnRef idx="1">
            <a:schemeClr val="dk1"/>
          </a:lnRef>
          <a:fillRef idx="2">
            <a:schemeClr val="dk1"/>
          </a:fillRef>
          <a:effectRef idx="1">
            <a:schemeClr val="dk1"/>
          </a:effectRef>
          <a:fontRef idx="minor">
            <a:schemeClr val="dk1"/>
          </a:fontRef>
        </p:style>
        <p:txBody>
          <a:bodyPr wrap="square" lIns="91440" tIns="45720" rIns="91440" bIns="45720" vert="horz" anchor="t">
            <a:spAutoFit/>
          </a:bodyPr>
          <a:lstStyle/>
          <a:p>
            <a:pPr marL="0" indent="0" rtl="0" algn="l" latinLnBrk="0">
              <a:buFontTx/>
              <a:buNone/>
            </a:pPr>
            <a:r>
              <a:rPr sz="1200" cap="none" i="0" b="1" strike="noStrike">
                <a:solidFill>
                  <a:schemeClr val="tx1">
                    <a:lumMod val="85000"/>
                    <a:lumOff val="15000"/>
                  </a:schemeClr>
                </a:solidFill>
                <a:latin typeface="Arial" charset="0"/>
                <a:ea typeface="Arial" charset="0"/>
              </a:rPr>
              <a:t>확인</a:t>
            </a:r>
            <a:endParaRPr lang="ko-KR" altLang="en-US" sz="1200" cap="none" i="0" b="1" strike="noStrike">
              <a:solidFill>
                <a:schemeClr val="tx1">
                  <a:lumMod val="85000"/>
                  <a:lumOff val="15000"/>
                </a:schemeClr>
              </a:solidFill>
              <a:latin typeface="Arial" charset="0"/>
              <a:ea typeface="Arial" charset="0"/>
            </a:endParaRPr>
          </a:p>
        </p:txBody>
      </p:sp>
      <p:sp>
        <p:nvSpPr>
          <p:cNvPr id="2061" name="Rect 0"/>
          <p:cNvSpPr>
            <a:spLocks/>
          </p:cNvSpPr>
          <p:nvPr/>
        </p:nvSpPr>
        <p:spPr>
          <a:xfrm rot="0">
            <a:off x="4684395" y="3787140"/>
            <a:ext cx="180975" cy="180975"/>
          </a:xfrm>
          <a:prstGeom prst="ellipse"/>
          <a:solidFill>
            <a:srgbClr val="FF5050"/>
          </a:solidFill>
          <a:ln w="0">
            <a:noFill/>
            <a:prstDash/>
          </a:ln>
        </p:spPr>
        <p:txBody>
          <a:bodyPr wrap="square" lIns="0" tIns="45720" rIns="0" bIns="45720" vert="horz" anchor="ctr">
            <a:noAutofit/>
          </a:bodyPr>
          <a:lstStyle/>
          <a:p>
            <a:pPr marL="0" indent="0" rtl="0" algn="ctr" latinLnBrk="0">
              <a:buFontTx/>
              <a:buNone/>
            </a:pPr>
            <a:r>
              <a:rPr sz="800" cap="none" i="0" b="0" strike="noStrike">
                <a:solidFill>
                  <a:schemeClr val="lt1"/>
                </a:solidFill>
                <a:latin typeface="Malgun Gothic" charset="0"/>
                <a:ea typeface="Malgun Gothic" charset="0"/>
              </a:rPr>
              <a:t>3-9</a:t>
            </a:r>
            <a:endParaRPr lang="ko-KR" altLang="en-US" sz="800" cap="none" i="0" b="0" strike="noStrike">
              <a:solidFill>
                <a:schemeClr val="lt1"/>
              </a:solidFill>
              <a:latin typeface="Malgun Gothic" charset="0"/>
              <a:ea typeface="Malgun Gothic" charset="0"/>
            </a:endParaRPr>
          </a:p>
        </p:txBody>
      </p:sp>
      <p:sp>
        <p:nvSpPr>
          <p:cNvPr id="2062" name="Rect 0"/>
          <p:cNvSpPr txBox="1">
            <a:spLocks/>
          </p:cNvSpPr>
          <p:nvPr/>
        </p:nvSpPr>
        <p:spPr>
          <a:xfrm rot="0">
            <a:off x="3380740" y="4534535"/>
            <a:ext cx="476885" cy="262890"/>
          </a:xfrm>
          <a:prstGeom prst="rect"/>
        </p:spPr>
        <p:style>
          <a:lnRef idx="1">
            <a:schemeClr val="dk1"/>
          </a:lnRef>
          <a:fillRef idx="2">
            <a:schemeClr val="dk1"/>
          </a:fillRef>
          <a:effectRef idx="1">
            <a:schemeClr val="dk1"/>
          </a:effectRef>
          <a:fontRef idx="minor">
            <a:schemeClr val="dk1"/>
          </a:fontRef>
        </p:style>
        <p:txBody>
          <a:bodyPr wrap="square" lIns="91440" tIns="45720" rIns="91440" bIns="45720" vert="horz" anchor="t">
            <a:spAutoFit/>
          </a:bodyPr>
          <a:lstStyle/>
          <a:p>
            <a:pPr marL="0" indent="0" rtl="0" algn="l" latinLnBrk="0">
              <a:buFontTx/>
              <a:buNone/>
            </a:pPr>
            <a:r>
              <a:rPr sz="1100" cap="none" i="0" b="1" strike="noStrike">
                <a:solidFill>
                  <a:schemeClr val="tx1"/>
                </a:solidFill>
                <a:latin typeface="Arial" charset="0"/>
                <a:ea typeface="Arial" charset="0"/>
              </a:rPr>
              <a:t>다음</a:t>
            </a:r>
            <a:r>
              <a:rPr sz="1100" cap="none" i="0" b="0" strike="noStrike">
                <a:latin typeface="Arial" charset="0"/>
                <a:ea typeface="Arial" charset="0"/>
              </a:rPr>
              <a:t>.</a:t>
            </a:r>
            <a:endParaRPr lang="ko-KR" altLang="en-US" sz="1100" cap="none" i="0" b="0" strike="noStrike">
              <a:latin typeface="Arial" charset="0"/>
              <a:ea typeface="Arial" charset="0"/>
            </a:endParaRPr>
          </a:p>
        </p:txBody>
      </p:sp>
      <p:sp>
        <p:nvSpPr>
          <p:cNvPr id="2063" name="Rect 0"/>
          <p:cNvSpPr>
            <a:spLocks/>
          </p:cNvSpPr>
          <p:nvPr/>
        </p:nvSpPr>
        <p:spPr>
          <a:xfrm rot="0">
            <a:off x="3281045" y="4446905"/>
            <a:ext cx="180975" cy="180975"/>
          </a:xfrm>
          <a:prstGeom prst="ellipse"/>
          <a:solidFill>
            <a:srgbClr val="FF5050"/>
          </a:solidFill>
          <a:ln w="0">
            <a:noFill/>
            <a:prstDash/>
          </a:ln>
        </p:spPr>
        <p:txBody>
          <a:bodyPr wrap="square" lIns="0" tIns="45720" rIns="0" bIns="45720" vert="horz" anchor="ctr">
            <a:noAutofit/>
          </a:bodyPr>
          <a:lstStyle/>
          <a:p>
            <a:pPr marL="0" indent="0" rtl="0" algn="ctr" latinLnBrk="0">
              <a:buFontTx/>
              <a:buNone/>
            </a:pPr>
            <a:r>
              <a:rPr sz="800" cap="none" i="0" b="0" strike="noStrike">
                <a:solidFill>
                  <a:schemeClr val="lt1"/>
                </a:solidFill>
                <a:latin typeface="Malgun Gothic" charset="0"/>
                <a:ea typeface="Malgun Gothic" charset="0"/>
              </a:rPr>
              <a:t>3-10</a:t>
            </a:r>
            <a:endParaRPr lang="ko-KR" altLang="en-US" sz="800" cap="none" i="0" b="0" strike="noStrike">
              <a:solidFill>
                <a:schemeClr val="lt1"/>
              </a:solidFill>
              <a:latin typeface="Malgun Gothic" charset="0"/>
              <a:ea typeface="Malgun Gothic"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6"/>
          <p:cNvSpPr/>
          <p:nvPr/>
        </p:nvSpPr>
        <p:spPr>
          <a:xfrm>
            <a:off x="520700" y="1388745"/>
            <a:ext cx="6158865" cy="744220"/>
          </a:xfrm>
          <a:prstGeom prst="rect">
            <a:avLst/>
          </a:prstGeom>
          <a:solidFill>
            <a:srgbClr val="262626"/>
          </a:solidFill>
          <a:ln cap="flat" cmpd="sng" w="9525">
            <a:solidFill>
              <a:srgbClr val="7F7F7F"/>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l">
              <a:spcBef>
                <a:spcPts val="0"/>
              </a:spcBef>
              <a:spcAft>
                <a:spcPts val="0"/>
              </a:spcAft>
              <a:buNone/>
            </a:pPr>
            <a:r>
              <a:t/>
            </a:r>
            <a:endParaRPr sz="900">
              <a:solidFill>
                <a:schemeClr val="lt1"/>
              </a:solidFill>
              <a:latin typeface="Malgun Gothic"/>
              <a:ea typeface="Malgun Gothic"/>
              <a:cs typeface="Malgun Gothic"/>
              <a:sym typeface="Malgun Gothic"/>
            </a:endParaRPr>
          </a:p>
        </p:txBody>
      </p:sp>
      <p:sp>
        <p:nvSpPr>
          <p:cNvPr id="226" name="Google Shape;226;p6"/>
          <p:cNvSpPr txBox="1"/>
          <p:nvPr/>
        </p:nvSpPr>
        <p:spPr>
          <a:xfrm>
            <a:off x="522605" y="1325880"/>
            <a:ext cx="6156960" cy="302895"/>
          </a:xfrm>
          <a:prstGeom prst="rect">
            <a:avLst/>
          </a:prstGeom>
          <a:solidFill>
            <a:srgbClr val="595959"/>
          </a:solidFill>
          <a:ln cap="flat" cmpd="sng" w="9525">
            <a:solidFill>
              <a:srgbClr val="595959"/>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100">
              <a:solidFill>
                <a:schemeClr val="dk1"/>
              </a:solidFill>
              <a:latin typeface="Malgun Gothic"/>
              <a:ea typeface="Malgun Gothic"/>
              <a:cs typeface="Malgun Gothic"/>
              <a:sym typeface="Malgun Gothic"/>
            </a:endParaRPr>
          </a:p>
        </p:txBody>
      </p:sp>
      <p:sp>
        <p:nvSpPr>
          <p:cNvPr id="227" name="Google Shape;227;p6"/>
          <p:cNvSpPr/>
          <p:nvPr/>
        </p:nvSpPr>
        <p:spPr>
          <a:xfrm>
            <a:off x="4413250" y="95250"/>
            <a:ext cx="2736215" cy="2159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ko-KR" sz="800">
                <a:solidFill>
                  <a:schemeClr val="dk1"/>
                </a:solidFill>
                <a:latin typeface="Malgun Gothic"/>
                <a:ea typeface="Malgun Gothic"/>
                <a:cs typeface="Malgun Gothic"/>
                <a:sym typeface="Malgun Gothic"/>
              </a:rPr>
              <a:t>네비게이션 바</a:t>
            </a:r>
            <a:endParaRPr sz="800">
              <a:solidFill>
                <a:schemeClr val="dk1"/>
              </a:solidFill>
              <a:latin typeface="Malgun Gothic"/>
              <a:ea typeface="Malgun Gothic"/>
              <a:cs typeface="Malgun Gothic"/>
              <a:sym typeface="Malgun Gothic"/>
            </a:endParaRPr>
          </a:p>
        </p:txBody>
      </p:sp>
      <p:sp>
        <p:nvSpPr>
          <p:cNvPr id="228" name="Google Shape;228;p6"/>
          <p:cNvSpPr/>
          <p:nvPr/>
        </p:nvSpPr>
        <p:spPr>
          <a:xfrm>
            <a:off x="8265160" y="95250"/>
            <a:ext cx="1574800" cy="2159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ko-KR" sz="800">
                <a:solidFill>
                  <a:schemeClr val="dk1"/>
                </a:solidFill>
                <a:latin typeface="Malgun Gothic"/>
                <a:ea typeface="Malgun Gothic"/>
                <a:cs typeface="Malgun Gothic"/>
                <a:sym typeface="Malgun Gothic"/>
              </a:rPr>
              <a:t>화면 </a:t>
            </a:r>
            <a:endParaRPr/>
          </a:p>
        </p:txBody>
      </p:sp>
      <p:graphicFrame>
        <p:nvGraphicFramePr>
          <p:cNvPr id="229" name="Google Shape;229;p6"/>
          <p:cNvGraphicFramePr>
            <a:graphicFrameLocks noGrp="1"/>
          </p:cNvGraphicFramePr>
          <p:nvPr/>
        </p:nvGraphicFramePr>
        <p:xfrm>
          <a:off x="7244080" y="872490"/>
          <a:ext cx="2588260" cy="2715260"/>
        </p:xfrm>
        <a:graphic>
          <a:graphicData uri="http://schemas.openxmlformats.org/drawingml/2006/table">
            <a:tbl>
              <a:tblPr>
                <a:tableStyleId>{00000000-0000-0000-0000-000000000000}</a:tableStyleId>
              </a:tblPr>
              <a:tblGrid>
                <a:gridCol w="278765"/>
                <a:gridCol w="2309495"/>
              </a:tblGrid>
              <a:tr h="2715260">
                <a:tc>
                  <a:txBody>
                    <a:bodyPr/>
                    <a:lstStyle/>
                    <a:p>
                      <a:pPr marL="0" indent="0" rtl="0" algn="ctr" latinLnBrk="0" lvl="1">
                        <a:lnSpc>
                          <a:spcPct val="100000"/>
                        </a:lnSpc>
                        <a:spcBef>
                          <a:spcPct val="0"/>
                        </a:spcBef>
                        <a:spcAft>
                          <a:spcPct val="0"/>
                        </a:spcAft>
                        <a:buFontTx/>
                        <a:buNone/>
                      </a:pPr>
                      <a:r>
                        <a:rPr lang="ko-KR" sz="800" kern="1200" cap="none" i="0" b="0" strike="noStrike">
                          <a:solidFill>
                            <a:srgbClr val="262626"/>
                          </a:solidFill>
                          <a:latin typeface="Malgun Gothic" charset="0"/>
                          <a:ea typeface="Malgun Gothic" charset="0"/>
                          <a:cs typeface="Malgun Gothic" charset="0"/>
                        </a:rPr>
                        <a:t>1</a:t>
                      </a:r>
                      <a:endParaRPr lang="ko-KR" altLang="en-US" sz="800" kern="1200" i="0" cap="none" b="0" strike="noStrike">
                        <a:solidFill>
                          <a:srgbClr val="262626"/>
                        </a:solidFill>
                        <a:latin typeface="Malgun Gothic" charset="0"/>
                        <a:ea typeface="Malgun Gothic" charset="0"/>
                        <a:cs typeface="Malgun Gothic" charset="0"/>
                      </a:endParaRPr>
                    </a:p>
                  </a:txBody>
                  <a:tcPr marL="0" marR="0" marT="45720" marB="4572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l" latinLnBrk="0" lvl="1">
                        <a:lnSpc>
                          <a:spcPct val="100000"/>
                        </a:lnSpc>
                        <a:spcBef>
                          <a:spcPct val="0"/>
                        </a:spcBef>
                        <a:spcAft>
                          <a:spcPct val="0"/>
                        </a:spcAft>
                        <a:buFontTx/>
                        <a:buNone/>
                      </a:pPr>
                      <a:r>
                        <a:rPr lang="ko-KR" sz="800" kern="1200" i="0" b="0">
                          <a:solidFill>
                            <a:srgbClr val="262626"/>
                          </a:solidFill>
                          <a:latin typeface="Malgun Gothic" charset="0"/>
                          <a:ea typeface="Malgun Gothic" charset="0"/>
                          <a:cs typeface="Malgun Gothic" charset="0"/>
                        </a:rPr>
                        <a:t>네비게이션 바</a:t>
                      </a:r>
                      <a:endParaRPr lang="ko-KR" altLang="en-US" sz="800" kern="1200" i="0" b="0">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i="0" b="0">
                          <a:solidFill>
                            <a:srgbClr val="262626"/>
                          </a:solidFill>
                          <a:latin typeface="Malgun Gothic" charset="0"/>
                          <a:ea typeface="Malgun Gothic" charset="0"/>
                          <a:cs typeface="Malgun Gothic" charset="0"/>
                        </a:rPr>
                        <a:t>구성 : 로고 버튼, 전체 버튼, 뉴스 버튼, Q&amp;A 버튼, 로그인 버튼</a:t>
                      </a:r>
                      <a:endParaRPr lang="ko-KR" altLang="en-US" sz="800" kern="1200" i="0" b="0">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i="0" b="0">
                          <a:solidFill>
                            <a:srgbClr val="262626"/>
                          </a:solidFill>
                          <a:latin typeface="Malgun Gothic" charset="0"/>
                          <a:ea typeface="Malgun Gothic" charset="0"/>
                          <a:cs typeface="Malgun Gothic" charset="0"/>
                        </a:rPr>
                        <a:t>기능 : </a:t>
                      </a:r>
                      <a:endParaRPr lang="ko-KR" altLang="en-US" sz="800" kern="1200" i="0" b="0">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i="0" b="0">
                          <a:solidFill>
                            <a:srgbClr val="262626"/>
                          </a:solidFill>
                          <a:latin typeface="Malgun Gothic" charset="0"/>
                          <a:ea typeface="Malgun Gothic" charset="0"/>
                          <a:cs typeface="Malgun Gothic" charset="0"/>
                        </a:rPr>
                        <a:t>-2 클릭 시 메인 화면으로 이동</a:t>
                      </a:r>
                      <a:endParaRPr lang="ko-KR" altLang="en-US" sz="800" kern="1200" i="0" b="0">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i="0" b="0">
                          <a:solidFill>
                            <a:srgbClr val="262626"/>
                          </a:solidFill>
                          <a:latin typeface="Malgun Gothic" charset="0"/>
                          <a:ea typeface="Malgun Gothic" charset="0"/>
                          <a:cs typeface="Malgun Gothic" charset="0"/>
                        </a:rPr>
                        <a:t>-3 클릭 시 서브 리스트 화면으로 이동</a:t>
                      </a:r>
                      <a:endParaRPr lang="ko-KR" altLang="en-US" sz="800" kern="1200" i="0" b="0">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i="0" b="0">
                          <a:solidFill>
                            <a:srgbClr val="262626"/>
                          </a:solidFill>
                          <a:latin typeface="Malgun Gothic" charset="0"/>
                          <a:ea typeface="Malgun Gothic" charset="0"/>
                          <a:cs typeface="Malgun Gothic" charset="0"/>
                        </a:rPr>
                        <a:t>-4 클릭 시 뉴스 게시판으로 이동</a:t>
                      </a:r>
                      <a:endParaRPr lang="ko-KR" altLang="en-US" sz="800" kern="1200" i="0" b="0">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i="0" b="0">
                          <a:solidFill>
                            <a:srgbClr val="262626"/>
                          </a:solidFill>
                          <a:latin typeface="Malgun Gothic" charset="0"/>
                          <a:ea typeface="Malgun Gothic" charset="0"/>
                          <a:cs typeface="Malgun Gothic" charset="0"/>
                        </a:rPr>
                        <a:t>-5 클릭 시 Q&amp;A 화면으로 이동</a:t>
                      </a:r>
                      <a:endParaRPr lang="ko-KR" altLang="en-US" sz="800" kern="1200" i="0" b="0">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i="0" b="0">
                          <a:solidFill>
                            <a:srgbClr val="262626"/>
                          </a:solidFill>
                          <a:latin typeface="Malgun Gothic" charset="0"/>
                          <a:ea typeface="Malgun Gothic" charset="0"/>
                          <a:cs typeface="Malgun Gothic" charset="0"/>
                        </a:rPr>
                        <a:t>-6</a:t>
                      </a:r>
                      <a:endParaRPr lang="ko-KR" altLang="en-US" sz="800" kern="1200" i="0" b="0">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i="0" b="0">
                          <a:solidFill>
                            <a:srgbClr val="262626"/>
                          </a:solidFill>
                          <a:latin typeface="Malgun Gothic" charset="0"/>
                          <a:ea typeface="Malgun Gothic" charset="0"/>
                          <a:cs typeface="Malgun Gothic" charset="0"/>
                        </a:rPr>
                        <a:t>비로그인 상태 : 클릭 시 로그인 모달 호출</a:t>
                      </a:r>
                      <a:endParaRPr lang="ko-KR" altLang="en-US" sz="800" kern="1200" i="0" b="0">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i="0" b="0">
                          <a:solidFill>
                            <a:srgbClr val="262626"/>
                          </a:solidFill>
                          <a:latin typeface="Malgun Gothic" charset="0"/>
                          <a:ea typeface="Malgun Gothic" charset="0"/>
                          <a:cs typeface="Malgun Gothic" charset="0"/>
                        </a:rPr>
                        <a:t>로그인 상태 : </a:t>
                      </a:r>
                      <a:endParaRPr lang="ko-KR" altLang="en-US" sz="800" kern="1200" i="0" b="0">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i="0" b="0">
                          <a:solidFill>
                            <a:srgbClr val="262626"/>
                          </a:solidFill>
                          <a:latin typeface="Malgun Gothic" charset="0"/>
                          <a:ea typeface="Malgun Gothic" charset="0"/>
                          <a:cs typeface="Malgun Gothic" charset="0"/>
                        </a:rPr>
                        <a:t>-6-1에 아이콘 보여줌.</a:t>
                      </a:r>
                      <a:endParaRPr lang="ko-KR" altLang="en-US" sz="800" kern="1200" i="0" b="0">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i="0" b="0">
                          <a:solidFill>
                            <a:srgbClr val="262626"/>
                          </a:solidFill>
                          <a:latin typeface="Malgun Gothic" charset="0"/>
                          <a:ea typeface="Malgun Gothic" charset="0"/>
                          <a:cs typeface="Malgun Gothic" charset="0"/>
                        </a:rPr>
                        <a:t>-6-2에 사용자 명 보여줌</a:t>
                      </a:r>
                      <a:endParaRPr lang="ko-KR" altLang="en-US" sz="800" kern="1200" i="0" b="0">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i="0" b="0">
                          <a:solidFill>
                            <a:srgbClr val="262626"/>
                          </a:solidFill>
                          <a:latin typeface="Malgun Gothic" charset="0"/>
                          <a:ea typeface="Malgun Gothic" charset="0"/>
                          <a:cs typeface="Malgun Gothic" charset="0"/>
                        </a:rPr>
                        <a:t>-6-2 클릭 시 6-3 하위메뉴 보여줌</a:t>
                      </a:r>
                      <a:endParaRPr lang="ko-KR" altLang="en-US" sz="800" kern="1200" i="0" b="0">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i="0" b="0">
                          <a:solidFill>
                            <a:srgbClr val="262626"/>
                          </a:solidFill>
                          <a:latin typeface="Malgun Gothic" charset="0"/>
                          <a:ea typeface="Malgun Gothic" charset="0"/>
                          <a:cs typeface="Malgun Gothic" charset="0"/>
                        </a:rPr>
                        <a:t>-6-4 클릭 시 내가 보유한 게임 화면으로 이동</a:t>
                      </a:r>
                      <a:endParaRPr lang="ko-KR" altLang="en-US" sz="800" kern="1200" i="0" b="0">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i="0" b="0">
                          <a:solidFill>
                            <a:srgbClr val="262626"/>
                          </a:solidFill>
                          <a:latin typeface="Malgun Gothic" charset="0"/>
                          <a:ea typeface="Malgun Gothic" charset="0"/>
                          <a:cs typeface="Malgun Gothic" charset="0"/>
                        </a:rPr>
                        <a:t>-6-5 클릭 시 위시리스트 화면으로 이동</a:t>
                      </a:r>
                      <a:endParaRPr lang="ko-KR" altLang="en-US" sz="800" kern="1200" i="0" b="0">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i="0" b="0">
                          <a:solidFill>
                            <a:srgbClr val="262626"/>
                          </a:solidFill>
                          <a:latin typeface="Malgun Gothic" charset="0"/>
                          <a:ea typeface="Malgun Gothic" charset="0"/>
                          <a:cs typeface="Malgun Gothic" charset="0"/>
                        </a:rPr>
                        <a:t>-6-6 클릭 시 ID/PW 팝업 호출</a:t>
                      </a:r>
                      <a:endParaRPr lang="ko-KR" altLang="en-US" sz="800" kern="1200" i="0" b="0">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i="0" b="0">
                          <a:solidFill>
                            <a:srgbClr val="FF5050"/>
                          </a:solidFill>
                          <a:latin typeface="Malgun Gothic" charset="0"/>
                          <a:ea typeface="Malgun Gothic" charset="0"/>
                          <a:cs typeface="Malgun Gothic" charset="0"/>
                        </a:rPr>
                        <a:t>각 화면마다 고정</a:t>
                      </a:r>
                      <a:endParaRPr lang="ko-KR" altLang="en-US" sz="800" kern="1200" i="0" b="0">
                        <a:solidFill>
                          <a:srgbClr val="FF5050"/>
                        </a:solidFill>
                        <a:latin typeface="Malgun Gothic" charset="0"/>
                        <a:ea typeface="Malgun Gothic" charset="0"/>
                        <a:cs typeface="Malgun Gothic" charset="0"/>
                      </a:endParaRPr>
                    </a:p>
                  </a:txBody>
                  <a:tcPr marL="35560" marR="0" marT="45720" marB="45720" anchor="t">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r>
            </a:tbl>
          </a:graphicData>
        </a:graphic>
      </p:graphicFrame>
      <p:sp>
        <p:nvSpPr>
          <p:cNvPr id="230" name="Google Shape;230;p6"/>
          <p:cNvSpPr/>
          <p:nvPr/>
        </p:nvSpPr>
        <p:spPr>
          <a:xfrm>
            <a:off x="956310" y="324485"/>
            <a:ext cx="2736215" cy="215900"/>
          </a:xfrm>
          <a:prstGeom prst="rect">
            <a:avLst/>
          </a:prstGeom>
          <a:noFill/>
          <a:ln>
            <a:noFill/>
          </a:ln>
        </p:spPr>
        <p:txBody>
          <a:bodyPr anchorCtr="0" anchor="ctr" bIns="72000" lIns="91425" spcFirstLastPara="1" rIns="91425" wrap="square" tIns="72000">
            <a:noAutofit/>
          </a:bodyPr>
          <a:lstStyle/>
          <a:p>
            <a:pPr indent="0" lvl="0" marL="0" marR="0" rtl="0" algn="l">
              <a:spcBef>
                <a:spcPts val="0"/>
              </a:spcBef>
              <a:spcAft>
                <a:spcPts val="0"/>
              </a:spcAft>
              <a:buNone/>
            </a:pPr>
            <a:r>
              <a:rPr lang="ko-KR" sz="800">
                <a:solidFill>
                  <a:schemeClr val="dk1"/>
                </a:solidFill>
                <a:latin typeface="Malgun Gothic"/>
                <a:ea typeface="Malgun Gothic"/>
                <a:cs typeface="Malgun Gothic"/>
                <a:sym typeface="Malgun Gothic"/>
              </a:rPr>
              <a:t>공통</a:t>
            </a:r>
            <a:endParaRPr sz="800">
              <a:solidFill>
                <a:schemeClr val="dk1"/>
              </a:solidFill>
              <a:latin typeface="Malgun Gothic"/>
              <a:ea typeface="Malgun Gothic"/>
              <a:cs typeface="Malgun Gothic"/>
              <a:sym typeface="Malgun Gothic"/>
            </a:endParaRPr>
          </a:p>
        </p:txBody>
      </p:sp>
      <p:sp>
        <p:nvSpPr>
          <p:cNvPr id="231" name="Google Shape;231;p6"/>
          <p:cNvSpPr/>
          <p:nvPr/>
        </p:nvSpPr>
        <p:spPr>
          <a:xfrm>
            <a:off x="956310" y="95250"/>
            <a:ext cx="2736215" cy="2159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ko-KR" sz="800">
                <a:solidFill>
                  <a:schemeClr val="dk1"/>
                </a:solidFill>
                <a:latin typeface="Malgun Gothic"/>
                <a:ea typeface="Malgun Gothic"/>
                <a:cs typeface="Malgun Gothic"/>
                <a:sym typeface="Malgun Gothic"/>
              </a:rPr>
              <a:t>common01</a:t>
            </a:r>
            <a:endParaRPr sz="800">
              <a:solidFill>
                <a:schemeClr val="dk1"/>
              </a:solidFill>
              <a:latin typeface="Malgun Gothic"/>
              <a:ea typeface="Malgun Gothic"/>
              <a:cs typeface="Malgun Gothic"/>
              <a:sym typeface="Malgun Gothic"/>
            </a:endParaRPr>
          </a:p>
        </p:txBody>
      </p:sp>
      <p:sp>
        <p:nvSpPr>
          <p:cNvPr id="232" name="Google Shape;232;p6"/>
          <p:cNvSpPr txBox="1">
            <a:spLocks/>
          </p:cNvSpPr>
          <p:nvPr/>
        </p:nvSpPr>
        <p:spPr>
          <a:xfrm rot="0">
            <a:off x="522605" y="1325880"/>
            <a:ext cx="555625" cy="262255"/>
          </a:xfrm>
          <a:prstGeom prst="rect"/>
          <a:noFill/>
          <a:ln w="0">
            <a:noFill/>
            <a:prstDash/>
          </a:ln>
        </p:spPr>
        <p:txBody>
          <a:bodyPr wrap="square" lIns="91440" tIns="45720" rIns="91440" bIns="45720" numCol="1" vert="horz" anchor="t">
            <a:spAutoFit/>
          </a:bodyPr>
          <a:lstStyle/>
          <a:p>
            <a:pPr marL="0" indent="0" rtl="0" algn="ctr" latinLnBrk="0">
              <a:spcBef>
                <a:spcPts val="0"/>
              </a:spcBef>
              <a:spcAft>
                <a:spcPts val="0"/>
              </a:spcAft>
              <a:buFontTx/>
              <a:buNone/>
            </a:pPr>
            <a:r>
              <a:rPr lang="ko-KR" sz="1100">
                <a:solidFill>
                  <a:schemeClr val="lt1"/>
                </a:solidFill>
                <a:latin typeface="Malgun Gothic" charset="0"/>
                <a:ea typeface="Malgun Gothic" charset="0"/>
                <a:cs typeface="Malgun Gothic" charset="0"/>
              </a:rPr>
              <a:t>로고</a:t>
            </a:r>
            <a:endParaRPr lang="ko-KR" altLang="en-US" sz="1100">
              <a:solidFill>
                <a:schemeClr val="lt1"/>
              </a:solidFill>
              <a:latin typeface="Malgun Gothic" charset="0"/>
              <a:ea typeface="Malgun Gothic" charset="0"/>
              <a:cs typeface="Malgun Gothic" charset="0"/>
            </a:endParaRPr>
          </a:p>
        </p:txBody>
      </p:sp>
      <p:sp>
        <p:nvSpPr>
          <p:cNvPr id="233" name="Google Shape;233;p6"/>
          <p:cNvSpPr/>
          <p:nvPr/>
        </p:nvSpPr>
        <p:spPr>
          <a:xfrm>
            <a:off x="387350" y="1197610"/>
            <a:ext cx="179705" cy="179705"/>
          </a:xfrm>
          <a:prstGeom prst="ellipse">
            <a:avLst/>
          </a:prstGeom>
          <a:solidFill>
            <a:srgbClr val="FF5050"/>
          </a:solidFill>
          <a:ln>
            <a:noFill/>
          </a:ln>
        </p:spPr>
        <p:txBody>
          <a:bodyPr anchorCtr="0" anchor="ctr" bIns="45700" lIns="0" spcFirstLastPara="1" rIns="0" wrap="square" tIns="45700">
            <a:noAutofit/>
          </a:bodyPr>
          <a:lstStyle/>
          <a:p>
            <a:pPr indent="0" lvl="0" marL="0" marR="0" rtl="0" algn="ctr">
              <a:spcBef>
                <a:spcPts val="0"/>
              </a:spcBef>
              <a:spcAft>
                <a:spcPts val="0"/>
              </a:spcAft>
              <a:buNone/>
            </a:pPr>
            <a:r>
              <a:rPr lang="ko-KR" sz="800">
                <a:solidFill>
                  <a:schemeClr val="lt1"/>
                </a:solidFill>
                <a:latin typeface="Malgun Gothic"/>
                <a:ea typeface="Malgun Gothic"/>
                <a:cs typeface="Malgun Gothic"/>
                <a:sym typeface="Malgun Gothic"/>
              </a:rPr>
              <a:t>1</a:t>
            </a:r>
            <a:endParaRPr sz="800">
              <a:solidFill>
                <a:schemeClr val="lt1"/>
              </a:solidFill>
              <a:latin typeface="Malgun Gothic"/>
              <a:ea typeface="Malgun Gothic"/>
              <a:cs typeface="Malgun Gothic"/>
              <a:sym typeface="Malgun Gothic"/>
            </a:endParaRPr>
          </a:p>
        </p:txBody>
      </p:sp>
      <p:sp>
        <p:nvSpPr>
          <p:cNvPr id="234" name="Google Shape;234;p6"/>
          <p:cNvSpPr txBox="1">
            <a:spLocks/>
          </p:cNvSpPr>
          <p:nvPr/>
        </p:nvSpPr>
        <p:spPr>
          <a:xfrm rot="0">
            <a:off x="1664970" y="1325880"/>
            <a:ext cx="555625" cy="262255"/>
          </a:xfrm>
          <a:prstGeom prst="rect"/>
          <a:noFill/>
          <a:ln w="0">
            <a:noFill/>
            <a:prstDash/>
          </a:ln>
        </p:spPr>
        <p:txBody>
          <a:bodyPr wrap="square" lIns="91440" tIns="45720" rIns="91440" bIns="45720" numCol="1" vert="horz" anchor="t">
            <a:spAutoFit/>
          </a:bodyPr>
          <a:lstStyle/>
          <a:p>
            <a:pPr marL="0" indent="0" rtl="0" algn="ctr" latinLnBrk="0">
              <a:spcBef>
                <a:spcPts val="0"/>
              </a:spcBef>
              <a:spcAft>
                <a:spcPts val="0"/>
              </a:spcAft>
              <a:buFontTx/>
              <a:buNone/>
            </a:pPr>
            <a:r>
              <a:rPr lang="ko-KR" sz="1100">
                <a:solidFill>
                  <a:schemeClr val="lt1"/>
                </a:solidFill>
                <a:latin typeface="Malgun Gothic" charset="0"/>
                <a:ea typeface="Malgun Gothic" charset="0"/>
                <a:cs typeface="Malgun Gothic" charset="0"/>
              </a:rPr>
              <a:t>뉴스</a:t>
            </a:r>
            <a:endParaRPr lang="ko-KR" altLang="en-US" sz="1100">
              <a:solidFill>
                <a:schemeClr val="lt1"/>
              </a:solidFill>
              <a:latin typeface="Malgun Gothic" charset="0"/>
              <a:ea typeface="Malgun Gothic" charset="0"/>
              <a:cs typeface="Malgun Gothic" charset="0"/>
            </a:endParaRPr>
          </a:p>
        </p:txBody>
      </p:sp>
      <p:sp>
        <p:nvSpPr>
          <p:cNvPr id="235" name="Google Shape;235;p6"/>
          <p:cNvSpPr txBox="1">
            <a:spLocks/>
          </p:cNvSpPr>
          <p:nvPr/>
        </p:nvSpPr>
        <p:spPr>
          <a:xfrm rot="0">
            <a:off x="2310130" y="1330325"/>
            <a:ext cx="555625" cy="262255"/>
          </a:xfrm>
          <a:prstGeom prst="rect"/>
          <a:noFill/>
          <a:ln w="0">
            <a:noFill/>
            <a:prstDash/>
          </a:ln>
        </p:spPr>
        <p:txBody>
          <a:bodyPr wrap="square" lIns="91440" tIns="45720" rIns="91440" bIns="45720" numCol="1" vert="horz" anchor="t">
            <a:spAutoFit/>
          </a:bodyPr>
          <a:lstStyle/>
          <a:p>
            <a:pPr marL="0" indent="0" rtl="0" algn="ctr" latinLnBrk="0">
              <a:spcBef>
                <a:spcPts val="0"/>
              </a:spcBef>
              <a:spcAft>
                <a:spcPts val="0"/>
              </a:spcAft>
              <a:buFontTx/>
              <a:buNone/>
            </a:pPr>
            <a:r>
              <a:rPr lang="ko-KR" sz="1100">
                <a:solidFill>
                  <a:schemeClr val="lt1"/>
                </a:solidFill>
                <a:latin typeface="Malgun Gothic" charset="0"/>
                <a:ea typeface="Malgun Gothic" charset="0"/>
                <a:cs typeface="Malgun Gothic" charset="0"/>
              </a:rPr>
              <a:t>Q&amp;A</a:t>
            </a:r>
            <a:endParaRPr lang="ko-KR" altLang="en-US" sz="1100">
              <a:solidFill>
                <a:schemeClr val="lt1"/>
              </a:solidFill>
              <a:latin typeface="Malgun Gothic" charset="0"/>
              <a:ea typeface="Malgun Gothic" charset="0"/>
              <a:cs typeface="Malgun Gothic" charset="0"/>
            </a:endParaRPr>
          </a:p>
        </p:txBody>
      </p:sp>
      <p:sp>
        <p:nvSpPr>
          <p:cNvPr id="236" name="Google Shape;236;p6"/>
          <p:cNvSpPr txBox="1"/>
          <p:nvPr/>
        </p:nvSpPr>
        <p:spPr>
          <a:xfrm>
            <a:off x="6031230" y="1325880"/>
            <a:ext cx="648335" cy="2616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ko-KR" sz="1100">
                <a:solidFill>
                  <a:schemeClr val="lt1"/>
                </a:solidFill>
                <a:latin typeface="Malgun Gothic"/>
                <a:ea typeface="Malgun Gothic"/>
                <a:cs typeface="Malgun Gothic"/>
                <a:sym typeface="Malgun Gothic"/>
              </a:rPr>
              <a:t>로그인</a:t>
            </a:r>
            <a:endParaRPr sz="1100">
              <a:solidFill>
                <a:schemeClr val="lt1"/>
              </a:solidFill>
              <a:latin typeface="Malgun Gothic"/>
              <a:ea typeface="Malgun Gothic"/>
              <a:cs typeface="Malgun Gothic"/>
              <a:sym typeface="Malgun Gothic"/>
            </a:endParaRPr>
          </a:p>
        </p:txBody>
      </p:sp>
      <p:sp>
        <p:nvSpPr>
          <p:cNvPr id="237" name="Google Shape;237;p6"/>
          <p:cNvSpPr/>
          <p:nvPr/>
        </p:nvSpPr>
        <p:spPr>
          <a:xfrm>
            <a:off x="430530" y="1379220"/>
            <a:ext cx="179705" cy="179705"/>
          </a:xfrm>
          <a:prstGeom prst="ellipse">
            <a:avLst/>
          </a:prstGeom>
          <a:solidFill>
            <a:srgbClr val="FF5050"/>
          </a:solidFill>
          <a:ln>
            <a:noFill/>
          </a:ln>
        </p:spPr>
        <p:txBody>
          <a:bodyPr anchorCtr="0" anchor="ctr" bIns="45700" lIns="0" spcFirstLastPara="1" rIns="0" wrap="square" tIns="45700">
            <a:noAutofit/>
          </a:bodyPr>
          <a:lstStyle/>
          <a:p>
            <a:pPr indent="0" lvl="0" marL="0" marR="0" rtl="0" algn="ctr">
              <a:spcBef>
                <a:spcPts val="0"/>
              </a:spcBef>
              <a:spcAft>
                <a:spcPts val="0"/>
              </a:spcAft>
              <a:buNone/>
            </a:pPr>
            <a:r>
              <a:rPr lang="ko-KR" sz="800">
                <a:solidFill>
                  <a:schemeClr val="lt1"/>
                </a:solidFill>
                <a:latin typeface="Malgun Gothic"/>
                <a:ea typeface="Malgun Gothic"/>
                <a:cs typeface="Malgun Gothic"/>
                <a:sym typeface="Malgun Gothic"/>
              </a:rPr>
              <a:t>2</a:t>
            </a:r>
            <a:endParaRPr sz="800">
              <a:solidFill>
                <a:schemeClr val="lt1"/>
              </a:solidFill>
              <a:latin typeface="Malgun Gothic"/>
              <a:ea typeface="Malgun Gothic"/>
              <a:cs typeface="Malgun Gothic"/>
              <a:sym typeface="Malgun Gothic"/>
            </a:endParaRPr>
          </a:p>
        </p:txBody>
      </p:sp>
      <p:sp>
        <p:nvSpPr>
          <p:cNvPr id="238" name="Google Shape;238;p6"/>
          <p:cNvSpPr/>
          <p:nvPr/>
        </p:nvSpPr>
        <p:spPr>
          <a:xfrm>
            <a:off x="1574800" y="1379220"/>
            <a:ext cx="179705" cy="179705"/>
          </a:xfrm>
          <a:prstGeom prst="ellipse">
            <a:avLst/>
          </a:prstGeom>
          <a:solidFill>
            <a:srgbClr val="FF5050"/>
          </a:solidFill>
          <a:ln>
            <a:noFill/>
          </a:ln>
        </p:spPr>
        <p:txBody>
          <a:bodyPr anchorCtr="0" anchor="ctr" bIns="45700" lIns="0" spcFirstLastPara="1" rIns="0" wrap="square" tIns="45700">
            <a:noAutofit/>
          </a:bodyPr>
          <a:lstStyle/>
          <a:p>
            <a:pPr indent="0" lvl="0" marL="0" marR="0" rtl="0" algn="ctr">
              <a:spcBef>
                <a:spcPts val="0"/>
              </a:spcBef>
              <a:spcAft>
                <a:spcPts val="0"/>
              </a:spcAft>
              <a:buNone/>
            </a:pPr>
            <a:r>
              <a:rPr lang="ko-KR" sz="800">
                <a:solidFill>
                  <a:schemeClr val="lt1"/>
                </a:solidFill>
                <a:latin typeface="Malgun Gothic"/>
                <a:ea typeface="Malgun Gothic"/>
                <a:cs typeface="Malgun Gothic"/>
                <a:sym typeface="Malgun Gothic"/>
              </a:rPr>
              <a:t>4</a:t>
            </a:r>
            <a:endParaRPr sz="800">
              <a:solidFill>
                <a:schemeClr val="lt1"/>
              </a:solidFill>
              <a:latin typeface="Malgun Gothic"/>
              <a:ea typeface="Malgun Gothic"/>
              <a:cs typeface="Malgun Gothic"/>
              <a:sym typeface="Malgun Gothic"/>
            </a:endParaRPr>
          </a:p>
        </p:txBody>
      </p:sp>
      <p:sp>
        <p:nvSpPr>
          <p:cNvPr id="239" name="Google Shape;239;p6"/>
          <p:cNvSpPr/>
          <p:nvPr/>
        </p:nvSpPr>
        <p:spPr>
          <a:xfrm>
            <a:off x="2261235" y="1379220"/>
            <a:ext cx="179705" cy="179705"/>
          </a:xfrm>
          <a:prstGeom prst="ellipse">
            <a:avLst/>
          </a:prstGeom>
          <a:solidFill>
            <a:srgbClr val="FF5050"/>
          </a:solidFill>
          <a:ln>
            <a:noFill/>
          </a:ln>
        </p:spPr>
        <p:txBody>
          <a:bodyPr anchorCtr="0" anchor="ctr" bIns="45700" lIns="0" spcFirstLastPara="1" rIns="0" wrap="square" tIns="45700">
            <a:noAutofit/>
          </a:bodyPr>
          <a:lstStyle/>
          <a:p>
            <a:pPr indent="0" lvl="0" marL="0" marR="0" rtl="0" algn="ctr">
              <a:spcBef>
                <a:spcPts val="0"/>
              </a:spcBef>
              <a:spcAft>
                <a:spcPts val="0"/>
              </a:spcAft>
              <a:buNone/>
            </a:pPr>
            <a:r>
              <a:rPr lang="ko-KR" sz="800">
                <a:solidFill>
                  <a:schemeClr val="lt1"/>
                </a:solidFill>
                <a:latin typeface="Malgun Gothic"/>
                <a:ea typeface="Malgun Gothic"/>
                <a:cs typeface="Malgun Gothic"/>
                <a:sym typeface="Malgun Gothic"/>
              </a:rPr>
              <a:t>5</a:t>
            </a:r>
            <a:endParaRPr sz="800">
              <a:solidFill>
                <a:schemeClr val="lt1"/>
              </a:solidFill>
              <a:latin typeface="Malgun Gothic"/>
              <a:ea typeface="Malgun Gothic"/>
              <a:cs typeface="Malgun Gothic"/>
              <a:sym typeface="Malgun Gothic"/>
            </a:endParaRPr>
          </a:p>
        </p:txBody>
      </p:sp>
      <p:sp>
        <p:nvSpPr>
          <p:cNvPr id="240" name="Google Shape;240;p6"/>
          <p:cNvSpPr/>
          <p:nvPr/>
        </p:nvSpPr>
        <p:spPr>
          <a:xfrm>
            <a:off x="5910580" y="1379220"/>
            <a:ext cx="179705" cy="179705"/>
          </a:xfrm>
          <a:prstGeom prst="ellipse">
            <a:avLst/>
          </a:prstGeom>
          <a:solidFill>
            <a:srgbClr val="FF5050"/>
          </a:solidFill>
          <a:ln>
            <a:noFill/>
          </a:ln>
        </p:spPr>
        <p:txBody>
          <a:bodyPr anchorCtr="0" anchor="ctr" bIns="45700" lIns="0" spcFirstLastPara="1" rIns="0" wrap="square" tIns="45700">
            <a:noAutofit/>
          </a:bodyPr>
          <a:lstStyle/>
          <a:p>
            <a:pPr indent="0" lvl="0" marL="0" marR="0" rtl="0" algn="ctr">
              <a:spcBef>
                <a:spcPts val="0"/>
              </a:spcBef>
              <a:spcAft>
                <a:spcPts val="0"/>
              </a:spcAft>
              <a:buNone/>
            </a:pPr>
            <a:r>
              <a:rPr lang="ko-KR" sz="800">
                <a:solidFill>
                  <a:schemeClr val="lt1"/>
                </a:solidFill>
                <a:latin typeface="Malgun Gothic"/>
                <a:ea typeface="Malgun Gothic"/>
                <a:cs typeface="Malgun Gothic"/>
                <a:sym typeface="Malgun Gothic"/>
              </a:rPr>
              <a:t>6</a:t>
            </a:r>
            <a:endParaRPr sz="800">
              <a:solidFill>
                <a:schemeClr val="lt1"/>
              </a:solidFill>
              <a:latin typeface="Malgun Gothic"/>
              <a:ea typeface="Malgun Gothic"/>
              <a:cs typeface="Malgun Gothic"/>
              <a:sym typeface="Malgun Gothic"/>
            </a:endParaRPr>
          </a:p>
        </p:txBody>
      </p:sp>
      <p:sp>
        <p:nvSpPr>
          <p:cNvPr id="241" name="Google Shape;241;p6"/>
          <p:cNvSpPr txBox="1">
            <a:spLocks/>
          </p:cNvSpPr>
          <p:nvPr/>
        </p:nvSpPr>
        <p:spPr>
          <a:xfrm rot="0">
            <a:off x="1056005" y="1325880"/>
            <a:ext cx="555625" cy="262255"/>
          </a:xfrm>
          <a:prstGeom prst="rect"/>
          <a:noFill/>
          <a:ln w="0">
            <a:noFill/>
            <a:prstDash/>
          </a:ln>
        </p:spPr>
        <p:txBody>
          <a:bodyPr wrap="square" lIns="91440" tIns="45720" rIns="91440" bIns="45720" numCol="1" vert="horz" anchor="t">
            <a:spAutoFit/>
          </a:bodyPr>
          <a:lstStyle/>
          <a:p>
            <a:pPr marL="0" indent="0" rtl="0" algn="ctr" latinLnBrk="0">
              <a:spcBef>
                <a:spcPts val="0"/>
              </a:spcBef>
              <a:spcAft>
                <a:spcPts val="0"/>
              </a:spcAft>
              <a:buFontTx/>
              <a:buNone/>
            </a:pPr>
            <a:r>
              <a:rPr lang="ko-KR" sz="1100">
                <a:solidFill>
                  <a:schemeClr val="lt1"/>
                </a:solidFill>
                <a:latin typeface="Malgun Gothic" charset="0"/>
                <a:ea typeface="Malgun Gothic" charset="0"/>
                <a:cs typeface="Malgun Gothic" charset="0"/>
              </a:rPr>
              <a:t>전체</a:t>
            </a:r>
            <a:endParaRPr lang="ko-KR" altLang="en-US" sz="1100">
              <a:solidFill>
                <a:schemeClr val="lt1"/>
              </a:solidFill>
              <a:latin typeface="Malgun Gothic" charset="0"/>
              <a:ea typeface="Malgun Gothic" charset="0"/>
              <a:cs typeface="Malgun Gothic" charset="0"/>
            </a:endParaRPr>
          </a:p>
        </p:txBody>
      </p:sp>
      <p:sp>
        <p:nvSpPr>
          <p:cNvPr id="242" name="Google Shape;242;p6"/>
          <p:cNvSpPr/>
          <p:nvPr/>
        </p:nvSpPr>
        <p:spPr>
          <a:xfrm>
            <a:off x="965835" y="1379220"/>
            <a:ext cx="179705" cy="179705"/>
          </a:xfrm>
          <a:prstGeom prst="ellipse">
            <a:avLst/>
          </a:prstGeom>
          <a:solidFill>
            <a:srgbClr val="FF5050"/>
          </a:solidFill>
          <a:ln>
            <a:noFill/>
          </a:ln>
        </p:spPr>
        <p:txBody>
          <a:bodyPr anchorCtr="0" anchor="ctr" bIns="45700" lIns="0" spcFirstLastPara="1" rIns="0" wrap="square" tIns="45700">
            <a:noAutofit/>
          </a:bodyPr>
          <a:lstStyle/>
          <a:p>
            <a:pPr indent="0" lvl="0" marL="0" marR="0" rtl="0" algn="ctr">
              <a:spcBef>
                <a:spcPts val="0"/>
              </a:spcBef>
              <a:spcAft>
                <a:spcPts val="0"/>
              </a:spcAft>
              <a:buNone/>
            </a:pPr>
            <a:r>
              <a:rPr lang="ko-KR" sz="800">
                <a:solidFill>
                  <a:schemeClr val="lt1"/>
                </a:solidFill>
                <a:latin typeface="Malgun Gothic"/>
                <a:ea typeface="Malgun Gothic"/>
                <a:cs typeface="Malgun Gothic"/>
                <a:sym typeface="Malgun Gothic"/>
              </a:rPr>
              <a:t>3</a:t>
            </a:r>
            <a:endParaRPr sz="800">
              <a:solidFill>
                <a:schemeClr val="lt1"/>
              </a:solidFill>
              <a:latin typeface="Malgun Gothic"/>
              <a:ea typeface="Malgun Gothic"/>
              <a:cs typeface="Malgun Gothic"/>
              <a:sym typeface="Malgun Gothic"/>
            </a:endParaRPr>
          </a:p>
        </p:txBody>
      </p:sp>
      <p:sp>
        <p:nvSpPr>
          <p:cNvPr id="243" name="Google Shape;243;p6"/>
          <p:cNvSpPr txBox="1"/>
          <p:nvPr/>
        </p:nvSpPr>
        <p:spPr>
          <a:xfrm>
            <a:off x="387350" y="1020445"/>
            <a:ext cx="1002665" cy="2616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ko-KR" sz="1100">
                <a:solidFill>
                  <a:schemeClr val="dk1"/>
                </a:solidFill>
                <a:latin typeface="Malgun Gothic"/>
                <a:ea typeface="Malgun Gothic"/>
                <a:cs typeface="Malgun Gothic"/>
                <a:sym typeface="Malgun Gothic"/>
              </a:rPr>
              <a:t>[비 로그인]</a:t>
            </a:r>
            <a:endParaRPr b="1" sz="1100">
              <a:solidFill>
                <a:schemeClr val="dk1"/>
              </a:solidFill>
              <a:latin typeface="Malgun Gothic"/>
              <a:ea typeface="Malgun Gothic"/>
              <a:cs typeface="Malgun Gothic"/>
              <a:sym typeface="Malgun Gothic"/>
            </a:endParaRPr>
          </a:p>
        </p:txBody>
      </p:sp>
      <p:sp>
        <p:nvSpPr>
          <p:cNvPr id="244" name="Google Shape;244;p6"/>
          <p:cNvSpPr/>
          <p:nvPr/>
        </p:nvSpPr>
        <p:spPr>
          <a:xfrm>
            <a:off x="520700" y="2844165"/>
            <a:ext cx="6158865" cy="744220"/>
          </a:xfrm>
          <a:prstGeom prst="rect">
            <a:avLst/>
          </a:prstGeom>
          <a:solidFill>
            <a:srgbClr val="262626"/>
          </a:solidFill>
          <a:ln cap="flat" cmpd="sng" w="9525">
            <a:solidFill>
              <a:srgbClr val="7F7F7F"/>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l">
              <a:spcBef>
                <a:spcPts val="0"/>
              </a:spcBef>
              <a:spcAft>
                <a:spcPts val="0"/>
              </a:spcAft>
              <a:buNone/>
            </a:pPr>
            <a:r>
              <a:t/>
            </a:r>
            <a:endParaRPr sz="900">
              <a:solidFill>
                <a:schemeClr val="lt1"/>
              </a:solidFill>
              <a:latin typeface="Malgun Gothic"/>
              <a:ea typeface="Malgun Gothic"/>
              <a:cs typeface="Malgun Gothic"/>
              <a:sym typeface="Malgun Gothic"/>
            </a:endParaRPr>
          </a:p>
        </p:txBody>
      </p:sp>
      <p:sp>
        <p:nvSpPr>
          <p:cNvPr id="245" name="Google Shape;245;p6"/>
          <p:cNvSpPr txBox="1">
            <a:spLocks/>
          </p:cNvSpPr>
          <p:nvPr/>
        </p:nvSpPr>
        <p:spPr>
          <a:xfrm rot="0">
            <a:off x="522605" y="2780665"/>
            <a:ext cx="6157595" cy="303530"/>
          </a:xfrm>
          <a:prstGeom prst="rect"/>
          <a:solidFill>
            <a:srgbClr val="595959"/>
          </a:solidFill>
          <a:ln w="9525" cap="flat" cmpd="sng">
            <a:solidFill>
              <a:srgbClr val="595959">
                <a:alpha val="100000"/>
              </a:srgbClr>
            </a:solidFill>
            <a:prstDash val="solid"/>
            <a:round/>
          </a:ln>
        </p:spPr>
        <p:txBody>
          <a:bodyPr wrap="square" lIns="91440" tIns="45720" rIns="91440" bIns="45720" numCol="1" vert="horz" anchor="t">
            <a:spAutoFit/>
          </a:bodyPr>
          <a:lstStyle/>
          <a:p>
            <a:pPr marL="0" indent="0" rtl="0" algn="l" latinLnBrk="0">
              <a:spcBef>
                <a:spcPts val="0"/>
              </a:spcBef>
              <a:spcAft>
                <a:spcPts val="0"/>
              </a:spcAft>
              <a:buFontTx/>
              <a:buNone/>
            </a:pPr>
            <a:endParaRPr lang="ko-KR" altLang="en-US"/>
          </a:p>
        </p:txBody>
      </p:sp>
      <p:sp>
        <p:nvSpPr>
          <p:cNvPr id="246" name="Google Shape;246;p6"/>
          <p:cNvSpPr txBox="1">
            <a:spLocks/>
          </p:cNvSpPr>
          <p:nvPr/>
        </p:nvSpPr>
        <p:spPr>
          <a:xfrm rot="0">
            <a:off x="540385" y="2780665"/>
            <a:ext cx="555625" cy="262255"/>
          </a:xfrm>
          <a:prstGeom prst="rect"/>
          <a:noFill/>
          <a:ln w="0">
            <a:noFill/>
            <a:prstDash/>
          </a:ln>
        </p:spPr>
        <p:txBody>
          <a:bodyPr wrap="square" lIns="91440" tIns="45720" rIns="91440" bIns="45720" numCol="1" vert="horz" anchor="t">
            <a:spAutoFit/>
          </a:bodyPr>
          <a:lstStyle/>
          <a:p>
            <a:pPr marL="0" indent="0" rtl="0" algn="ctr" latinLnBrk="0">
              <a:spcBef>
                <a:spcPts val="0"/>
              </a:spcBef>
              <a:spcAft>
                <a:spcPts val="0"/>
              </a:spcAft>
              <a:buFontTx/>
              <a:buNone/>
            </a:pPr>
            <a:r>
              <a:rPr lang="ko-KR" sz="1100">
                <a:solidFill>
                  <a:schemeClr val="lt1"/>
                </a:solidFill>
                <a:latin typeface="Malgun Gothic" charset="0"/>
                <a:ea typeface="Malgun Gothic" charset="0"/>
                <a:cs typeface="Malgun Gothic" charset="0"/>
              </a:rPr>
              <a:t>로고</a:t>
            </a:r>
            <a:endParaRPr lang="ko-KR" altLang="en-US" sz="1100">
              <a:solidFill>
                <a:schemeClr val="lt1"/>
              </a:solidFill>
              <a:latin typeface="Malgun Gothic" charset="0"/>
              <a:ea typeface="Malgun Gothic" charset="0"/>
              <a:cs typeface="Malgun Gothic" charset="0"/>
            </a:endParaRPr>
          </a:p>
        </p:txBody>
      </p:sp>
      <p:sp>
        <p:nvSpPr>
          <p:cNvPr id="247" name="Google Shape;247;p6"/>
          <p:cNvSpPr txBox="1">
            <a:spLocks/>
          </p:cNvSpPr>
          <p:nvPr/>
        </p:nvSpPr>
        <p:spPr>
          <a:xfrm rot="0">
            <a:off x="1673860" y="2780665"/>
            <a:ext cx="555625" cy="262255"/>
          </a:xfrm>
          <a:prstGeom prst="rect"/>
          <a:noFill/>
          <a:ln w="0">
            <a:noFill/>
            <a:prstDash/>
          </a:ln>
        </p:spPr>
        <p:txBody>
          <a:bodyPr wrap="square" lIns="91440" tIns="45720" rIns="91440" bIns="45720" numCol="1" vert="horz" anchor="t">
            <a:spAutoFit/>
          </a:bodyPr>
          <a:lstStyle/>
          <a:p>
            <a:pPr marL="0" indent="0" rtl="0" algn="ctr" latinLnBrk="0">
              <a:spcBef>
                <a:spcPts val="0"/>
              </a:spcBef>
              <a:spcAft>
                <a:spcPts val="0"/>
              </a:spcAft>
              <a:buFontTx/>
              <a:buNone/>
            </a:pPr>
            <a:r>
              <a:rPr lang="ko-KR" sz="1100">
                <a:solidFill>
                  <a:schemeClr val="lt1"/>
                </a:solidFill>
                <a:latin typeface="Malgun Gothic" charset="0"/>
                <a:ea typeface="Malgun Gothic" charset="0"/>
                <a:cs typeface="Malgun Gothic" charset="0"/>
              </a:rPr>
              <a:t>뉴스</a:t>
            </a:r>
            <a:endParaRPr lang="ko-KR" altLang="en-US" sz="1100">
              <a:solidFill>
                <a:schemeClr val="lt1"/>
              </a:solidFill>
              <a:latin typeface="Malgun Gothic" charset="0"/>
              <a:ea typeface="Malgun Gothic" charset="0"/>
              <a:cs typeface="Malgun Gothic" charset="0"/>
            </a:endParaRPr>
          </a:p>
        </p:txBody>
      </p:sp>
      <p:sp>
        <p:nvSpPr>
          <p:cNvPr id="248" name="Google Shape;248;p6"/>
          <p:cNvSpPr txBox="1">
            <a:spLocks/>
          </p:cNvSpPr>
          <p:nvPr/>
        </p:nvSpPr>
        <p:spPr>
          <a:xfrm rot="0">
            <a:off x="2319020" y="2785110"/>
            <a:ext cx="555625" cy="262255"/>
          </a:xfrm>
          <a:prstGeom prst="rect"/>
          <a:noFill/>
          <a:ln w="0">
            <a:noFill/>
            <a:prstDash/>
          </a:ln>
        </p:spPr>
        <p:txBody>
          <a:bodyPr wrap="square" lIns="91440" tIns="45720" rIns="91440" bIns="45720" numCol="1" vert="horz" anchor="t">
            <a:spAutoFit/>
          </a:bodyPr>
          <a:lstStyle/>
          <a:p>
            <a:pPr marL="0" indent="0" rtl="0" algn="ctr" latinLnBrk="0">
              <a:spcBef>
                <a:spcPts val="0"/>
              </a:spcBef>
              <a:spcAft>
                <a:spcPts val="0"/>
              </a:spcAft>
              <a:buFontTx/>
              <a:buNone/>
            </a:pPr>
            <a:r>
              <a:rPr lang="ko-KR" sz="1100">
                <a:solidFill>
                  <a:schemeClr val="lt1"/>
                </a:solidFill>
                <a:latin typeface="Malgun Gothic" charset="0"/>
                <a:ea typeface="Malgun Gothic" charset="0"/>
                <a:cs typeface="Malgun Gothic" charset="0"/>
              </a:rPr>
              <a:t>Q&amp;A</a:t>
            </a:r>
            <a:endParaRPr lang="ko-KR" altLang="en-US" sz="1100">
              <a:solidFill>
                <a:schemeClr val="lt1"/>
              </a:solidFill>
              <a:latin typeface="Malgun Gothic" charset="0"/>
              <a:ea typeface="Malgun Gothic" charset="0"/>
              <a:cs typeface="Malgun Gothic" charset="0"/>
            </a:endParaRPr>
          </a:p>
        </p:txBody>
      </p:sp>
      <p:sp>
        <p:nvSpPr>
          <p:cNvPr id="249" name="Google Shape;249;p6"/>
          <p:cNvSpPr txBox="1">
            <a:spLocks/>
          </p:cNvSpPr>
          <p:nvPr/>
        </p:nvSpPr>
        <p:spPr>
          <a:xfrm rot="0">
            <a:off x="6031230" y="2780665"/>
            <a:ext cx="648970" cy="262255"/>
          </a:xfrm>
          <a:prstGeom prst="rect"/>
          <a:noFill/>
          <a:ln w="0">
            <a:noFill/>
            <a:prstDash/>
          </a:ln>
        </p:spPr>
        <p:txBody>
          <a:bodyPr wrap="square" lIns="91440" tIns="45720" rIns="91440" bIns="45720" numCol="1" vert="horz" anchor="t">
            <a:spAutoFit/>
          </a:bodyPr>
          <a:lstStyle/>
          <a:p>
            <a:pPr marL="0" indent="0" rtl="0" algn="ctr" latinLnBrk="0">
              <a:spcBef>
                <a:spcPts val="0"/>
              </a:spcBef>
              <a:spcAft>
                <a:spcPts val="0"/>
              </a:spcAft>
              <a:buFontTx/>
              <a:buNone/>
            </a:pPr>
            <a:r>
              <a:rPr lang="ko-KR" sz="1100">
                <a:solidFill>
                  <a:schemeClr val="lt1"/>
                </a:solidFill>
                <a:latin typeface="Malgun Gothic" charset="0"/>
                <a:ea typeface="Malgun Gothic" charset="0"/>
                <a:cs typeface="Malgun Gothic" charset="0"/>
              </a:rPr>
              <a:t>홍길동</a:t>
            </a:r>
            <a:endParaRPr lang="ko-KR" altLang="en-US" sz="1100">
              <a:solidFill>
                <a:schemeClr val="lt1"/>
              </a:solidFill>
              <a:latin typeface="Malgun Gothic" charset="0"/>
              <a:ea typeface="Malgun Gothic" charset="0"/>
              <a:cs typeface="Malgun Gothic" charset="0"/>
            </a:endParaRPr>
          </a:p>
        </p:txBody>
      </p:sp>
      <p:sp>
        <p:nvSpPr>
          <p:cNvPr id="250" name="Google Shape;250;p6"/>
          <p:cNvSpPr/>
          <p:nvPr/>
        </p:nvSpPr>
        <p:spPr>
          <a:xfrm>
            <a:off x="5744210" y="2724785"/>
            <a:ext cx="180340" cy="180340"/>
          </a:xfrm>
          <a:prstGeom prst="ellipse">
            <a:avLst/>
          </a:prstGeom>
          <a:solidFill>
            <a:srgbClr val="FF5050"/>
          </a:solidFill>
          <a:ln>
            <a:noFill/>
          </a:ln>
        </p:spPr>
        <p:txBody>
          <a:bodyPr wrap="square" lIns="0" tIns="45720" rIns="0" bIns="45720" numCol="1" vert="horz" anchor="ctr">
            <a:noAutofit/>
          </a:bodyPr>
          <a:lstStyle/>
          <a:p>
            <a:pPr marL="0" indent="0" rtl="0" algn="ctr" latinLnBrk="0">
              <a:spcBef>
                <a:spcPts val="0"/>
              </a:spcBef>
              <a:spcAft>
                <a:spcPts val="0"/>
              </a:spcAft>
              <a:buFontTx/>
              <a:buNone/>
            </a:pPr>
            <a:r>
              <a:rPr lang="ko-KR" sz="800">
                <a:solidFill>
                  <a:schemeClr val="lt1"/>
                </a:solidFill>
                <a:latin typeface="Malgun Gothic" charset="0"/>
                <a:ea typeface="Malgun Gothic" charset="0"/>
                <a:cs typeface="Malgun Gothic" charset="0"/>
              </a:rPr>
              <a:t>6-1</a:t>
            </a:r>
            <a:endParaRPr lang="ko-KR" altLang="en-US" sz="800">
              <a:solidFill>
                <a:schemeClr val="lt1"/>
              </a:solidFill>
              <a:latin typeface="Malgun Gothic" charset="0"/>
              <a:ea typeface="Malgun Gothic" charset="0"/>
              <a:cs typeface="Malgun Gothic" charset="0"/>
            </a:endParaRPr>
          </a:p>
        </p:txBody>
      </p:sp>
      <p:sp>
        <p:nvSpPr>
          <p:cNvPr id="251" name="Google Shape;251;p6"/>
          <p:cNvSpPr txBox="1">
            <a:spLocks/>
          </p:cNvSpPr>
          <p:nvPr/>
        </p:nvSpPr>
        <p:spPr>
          <a:xfrm rot="0">
            <a:off x="1073785" y="2780665"/>
            <a:ext cx="555625" cy="262255"/>
          </a:xfrm>
          <a:prstGeom prst="rect"/>
          <a:noFill/>
          <a:ln w="0">
            <a:noFill/>
            <a:prstDash/>
          </a:ln>
        </p:spPr>
        <p:txBody>
          <a:bodyPr wrap="square" lIns="91440" tIns="45720" rIns="91440" bIns="45720" numCol="1" vert="horz" anchor="t">
            <a:spAutoFit/>
          </a:bodyPr>
          <a:lstStyle/>
          <a:p>
            <a:pPr marL="0" indent="0" rtl="0" algn="ctr" latinLnBrk="0">
              <a:spcBef>
                <a:spcPts val="0"/>
              </a:spcBef>
              <a:spcAft>
                <a:spcPts val="0"/>
              </a:spcAft>
              <a:buFontTx/>
              <a:buNone/>
            </a:pPr>
            <a:r>
              <a:rPr lang="ko-KR" sz="1100">
                <a:solidFill>
                  <a:schemeClr val="lt1"/>
                </a:solidFill>
                <a:latin typeface="Malgun Gothic" charset="0"/>
                <a:ea typeface="Malgun Gothic" charset="0"/>
                <a:cs typeface="Malgun Gothic" charset="0"/>
              </a:rPr>
              <a:t>전체</a:t>
            </a:r>
            <a:endParaRPr lang="ko-KR" altLang="en-US" sz="1100">
              <a:solidFill>
                <a:schemeClr val="lt1"/>
              </a:solidFill>
              <a:latin typeface="Malgun Gothic" charset="0"/>
              <a:ea typeface="Malgun Gothic" charset="0"/>
              <a:cs typeface="Malgun Gothic" charset="0"/>
            </a:endParaRPr>
          </a:p>
        </p:txBody>
      </p:sp>
      <p:sp>
        <p:nvSpPr>
          <p:cNvPr id="252" name="Google Shape;252;p6"/>
          <p:cNvSpPr txBox="1"/>
          <p:nvPr/>
        </p:nvSpPr>
        <p:spPr>
          <a:xfrm>
            <a:off x="387350" y="2475230"/>
            <a:ext cx="1002665" cy="2616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ko-KR" sz="1100">
                <a:solidFill>
                  <a:schemeClr val="dk1"/>
                </a:solidFill>
                <a:latin typeface="Malgun Gothic"/>
                <a:ea typeface="Malgun Gothic"/>
                <a:cs typeface="Malgun Gothic"/>
                <a:sym typeface="Malgun Gothic"/>
              </a:rPr>
              <a:t>[로그인]</a:t>
            </a:r>
            <a:endParaRPr b="1" sz="1100">
              <a:solidFill>
                <a:schemeClr val="dk1"/>
              </a:solidFill>
              <a:latin typeface="Malgun Gothic"/>
              <a:ea typeface="Malgun Gothic"/>
              <a:cs typeface="Malgun Gothic"/>
              <a:sym typeface="Malgun Gothic"/>
            </a:endParaRPr>
          </a:p>
        </p:txBody>
      </p:sp>
      <p:sp>
        <p:nvSpPr>
          <p:cNvPr id="253" name="Google Shape;253;p6"/>
          <p:cNvSpPr>
            <a:spLocks/>
          </p:cNvSpPr>
          <p:nvPr/>
        </p:nvSpPr>
        <p:spPr>
          <a:xfrm rot="16200000">
            <a:off x="5930265" y="2898775"/>
            <a:ext cx="80645" cy="144145"/>
          </a:xfrm>
          <a:prstGeom prst="flowChartDelay"/>
          <a:solidFill>
            <a:srgbClr val="7F7F7F"/>
          </a:solidFill>
          <a:ln w="0">
            <a:noFill/>
            <a:prstDash/>
          </a:ln>
        </p:spPr>
        <p:txBody>
          <a:bodyPr wrap="square" lIns="91440" tIns="45720" rIns="91440" bIns="45720" numCol="1" vert="horz" anchor="ctr">
            <a:noAutofit/>
          </a:bodyPr>
          <a:lstStyle/>
          <a:p>
            <a:pPr marL="0" indent="0" rtl="0" algn="ctr" latinLnBrk="0">
              <a:spcBef>
                <a:spcPts val="0"/>
              </a:spcBef>
              <a:spcAft>
                <a:spcPts val="0"/>
              </a:spcAft>
              <a:buFontTx/>
              <a:buNone/>
            </a:pPr>
            <a:endParaRPr lang="ko-KR" altLang="en-US"/>
          </a:p>
        </p:txBody>
      </p:sp>
      <p:sp>
        <p:nvSpPr>
          <p:cNvPr id="254" name="Google Shape;254;p6"/>
          <p:cNvSpPr>
            <a:spLocks/>
          </p:cNvSpPr>
          <p:nvPr/>
        </p:nvSpPr>
        <p:spPr>
          <a:xfrm rot="0">
            <a:off x="5934075" y="2839085"/>
            <a:ext cx="72390" cy="72390"/>
          </a:xfrm>
          <a:prstGeom prst="ellipse"/>
          <a:solidFill>
            <a:srgbClr val="7F7F7F"/>
          </a:solidFill>
          <a:ln w="0">
            <a:noFill/>
            <a:prstDash/>
          </a:ln>
        </p:spPr>
        <p:txBody>
          <a:bodyPr wrap="square" lIns="91440" tIns="45720" rIns="91440" bIns="45720" numCol="1" vert="horz" anchor="ctr">
            <a:noAutofit/>
          </a:bodyPr>
          <a:lstStyle/>
          <a:p>
            <a:pPr marL="0" indent="0" rtl="0" algn="ctr" latinLnBrk="0">
              <a:spcBef>
                <a:spcPts val="0"/>
              </a:spcBef>
              <a:spcAft>
                <a:spcPts val="0"/>
              </a:spcAft>
              <a:buFontTx/>
              <a:buNone/>
            </a:pPr>
            <a:endParaRPr lang="ko-KR" altLang="en-US"/>
          </a:p>
        </p:txBody>
      </p:sp>
      <p:sp>
        <p:nvSpPr>
          <p:cNvPr id="255" name="Google Shape;255;p6"/>
          <p:cNvSpPr/>
          <p:nvPr/>
        </p:nvSpPr>
        <p:spPr>
          <a:xfrm>
            <a:off x="5889625" y="3042285"/>
            <a:ext cx="789940" cy="728345"/>
          </a:xfrm>
          <a:prstGeom prst="rect">
            <a:avLst/>
          </a:prstGeom>
          <a:solidFill>
            <a:srgbClr val="595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256" name="Google Shape;256;p6"/>
          <p:cNvSpPr txBox="1"/>
          <p:nvPr/>
        </p:nvSpPr>
        <p:spPr>
          <a:xfrm>
            <a:off x="5889625" y="3138805"/>
            <a:ext cx="789940" cy="20002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ko-KR" sz="700">
                <a:solidFill>
                  <a:schemeClr val="lt1"/>
                </a:solidFill>
                <a:latin typeface="Malgun Gothic"/>
                <a:ea typeface="Malgun Gothic"/>
                <a:cs typeface="Malgun Gothic"/>
                <a:sym typeface="Malgun Gothic"/>
              </a:rPr>
              <a:t>내가 보유한 게임</a:t>
            </a:r>
            <a:endParaRPr sz="700">
              <a:solidFill>
                <a:schemeClr val="lt1"/>
              </a:solidFill>
              <a:latin typeface="Malgun Gothic"/>
              <a:ea typeface="Malgun Gothic"/>
              <a:cs typeface="Malgun Gothic"/>
              <a:sym typeface="Malgun Gothic"/>
            </a:endParaRPr>
          </a:p>
        </p:txBody>
      </p:sp>
      <p:sp>
        <p:nvSpPr>
          <p:cNvPr id="257" name="Google Shape;257;p6"/>
          <p:cNvSpPr txBox="1"/>
          <p:nvPr/>
        </p:nvSpPr>
        <p:spPr>
          <a:xfrm>
            <a:off x="5889625" y="3355340"/>
            <a:ext cx="789940" cy="20002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ko-KR" sz="700">
                <a:solidFill>
                  <a:schemeClr val="lt1"/>
                </a:solidFill>
                <a:latin typeface="Malgun Gothic"/>
                <a:ea typeface="Malgun Gothic"/>
                <a:cs typeface="Malgun Gothic"/>
                <a:sym typeface="Malgun Gothic"/>
              </a:rPr>
              <a:t>위시리스트</a:t>
            </a:r>
            <a:endParaRPr sz="700">
              <a:solidFill>
                <a:schemeClr val="lt1"/>
              </a:solidFill>
              <a:latin typeface="Malgun Gothic"/>
              <a:ea typeface="Malgun Gothic"/>
              <a:cs typeface="Malgun Gothic"/>
              <a:sym typeface="Malgun Gothic"/>
            </a:endParaRPr>
          </a:p>
        </p:txBody>
      </p:sp>
      <p:sp>
        <p:nvSpPr>
          <p:cNvPr id="258" name="Google Shape;258;p6"/>
          <p:cNvSpPr txBox="1"/>
          <p:nvPr/>
        </p:nvSpPr>
        <p:spPr>
          <a:xfrm>
            <a:off x="5889625" y="3570605"/>
            <a:ext cx="789940" cy="20002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ko-KR" sz="700">
                <a:solidFill>
                  <a:schemeClr val="lt1"/>
                </a:solidFill>
                <a:latin typeface="Malgun Gothic"/>
                <a:ea typeface="Malgun Gothic"/>
                <a:cs typeface="Malgun Gothic"/>
                <a:sym typeface="Malgun Gothic"/>
              </a:rPr>
              <a:t>회원 정보 수정</a:t>
            </a:r>
            <a:endParaRPr sz="700">
              <a:solidFill>
                <a:schemeClr val="lt1"/>
              </a:solidFill>
              <a:latin typeface="Malgun Gothic"/>
              <a:ea typeface="Malgun Gothic"/>
              <a:cs typeface="Malgun Gothic"/>
              <a:sym typeface="Malgun Gothic"/>
            </a:endParaRPr>
          </a:p>
        </p:txBody>
      </p:sp>
      <p:sp>
        <p:nvSpPr>
          <p:cNvPr id="259" name="Google Shape;259;p6"/>
          <p:cNvSpPr/>
          <p:nvPr/>
        </p:nvSpPr>
        <p:spPr>
          <a:xfrm>
            <a:off x="5975985" y="2724785"/>
            <a:ext cx="180340" cy="180340"/>
          </a:xfrm>
          <a:prstGeom prst="ellipse">
            <a:avLst/>
          </a:prstGeom>
          <a:solidFill>
            <a:srgbClr val="FF5050"/>
          </a:solidFill>
          <a:ln>
            <a:noFill/>
          </a:ln>
        </p:spPr>
        <p:txBody>
          <a:bodyPr wrap="square" lIns="0" tIns="45720" rIns="0" bIns="45720" numCol="1" vert="horz" anchor="ctr">
            <a:noAutofit/>
          </a:bodyPr>
          <a:lstStyle/>
          <a:p>
            <a:pPr marL="0" indent="0" rtl="0" algn="ctr" latinLnBrk="0">
              <a:spcBef>
                <a:spcPts val="0"/>
              </a:spcBef>
              <a:spcAft>
                <a:spcPts val="0"/>
              </a:spcAft>
              <a:buFontTx/>
              <a:buNone/>
            </a:pPr>
            <a:r>
              <a:rPr lang="ko-KR" sz="800">
                <a:solidFill>
                  <a:schemeClr val="lt1"/>
                </a:solidFill>
                <a:latin typeface="Malgun Gothic" charset="0"/>
                <a:ea typeface="Malgun Gothic" charset="0"/>
                <a:cs typeface="Malgun Gothic" charset="0"/>
              </a:rPr>
              <a:t>6-2</a:t>
            </a:r>
            <a:endParaRPr lang="ko-KR" altLang="en-US" sz="800">
              <a:solidFill>
                <a:schemeClr val="lt1"/>
              </a:solidFill>
              <a:latin typeface="Malgun Gothic" charset="0"/>
              <a:ea typeface="Malgun Gothic" charset="0"/>
              <a:cs typeface="Malgun Gothic" charset="0"/>
            </a:endParaRPr>
          </a:p>
        </p:txBody>
      </p:sp>
      <p:sp>
        <p:nvSpPr>
          <p:cNvPr id="260" name="Google Shape;260;p6"/>
          <p:cNvSpPr/>
          <p:nvPr/>
        </p:nvSpPr>
        <p:spPr>
          <a:xfrm>
            <a:off x="5798820" y="3073400"/>
            <a:ext cx="1113790" cy="1003300"/>
          </a:xfrm>
          <a:prstGeom prst="rect">
            <a:avLst/>
          </a:prstGeom>
          <a:noFill/>
          <a:ln cap="flat" cmpd="sng" w="12700">
            <a:solidFill>
              <a:srgbClr val="FF50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261" name="Google Shape;261;p6"/>
          <p:cNvSpPr/>
          <p:nvPr/>
        </p:nvSpPr>
        <p:spPr>
          <a:xfrm>
            <a:off x="5730875" y="3006725"/>
            <a:ext cx="180340" cy="180340"/>
          </a:xfrm>
          <a:prstGeom prst="ellipse">
            <a:avLst/>
          </a:prstGeom>
          <a:solidFill>
            <a:srgbClr val="FF5050"/>
          </a:solidFill>
          <a:ln>
            <a:noFill/>
          </a:ln>
        </p:spPr>
        <p:txBody>
          <a:bodyPr wrap="square" lIns="0" tIns="45720" rIns="0" bIns="45720" numCol="1" vert="horz" anchor="ctr">
            <a:noAutofit/>
          </a:bodyPr>
          <a:lstStyle/>
          <a:p>
            <a:pPr marL="0" indent="0" rtl="0" algn="ctr" latinLnBrk="0">
              <a:spcBef>
                <a:spcPts val="0"/>
              </a:spcBef>
              <a:spcAft>
                <a:spcPts val="0"/>
              </a:spcAft>
              <a:buFontTx/>
              <a:buNone/>
            </a:pPr>
            <a:r>
              <a:rPr lang="ko-KR" sz="800">
                <a:solidFill>
                  <a:schemeClr val="lt1"/>
                </a:solidFill>
                <a:latin typeface="Malgun Gothic" charset="0"/>
                <a:ea typeface="Malgun Gothic" charset="0"/>
                <a:cs typeface="Malgun Gothic" charset="0"/>
              </a:rPr>
              <a:t>6-3</a:t>
            </a:r>
            <a:endParaRPr lang="ko-KR" altLang="en-US" sz="800">
              <a:solidFill>
                <a:schemeClr val="lt1"/>
              </a:solidFill>
              <a:latin typeface="Malgun Gothic" charset="0"/>
              <a:ea typeface="Malgun Gothic" charset="0"/>
              <a:cs typeface="Malgun Gothic" charset="0"/>
            </a:endParaRPr>
          </a:p>
        </p:txBody>
      </p:sp>
      <p:sp>
        <p:nvSpPr>
          <p:cNvPr id="262" name="Google Shape;262;p6"/>
          <p:cNvSpPr/>
          <p:nvPr/>
        </p:nvSpPr>
        <p:spPr>
          <a:xfrm>
            <a:off x="5815965" y="3155950"/>
            <a:ext cx="180340" cy="180340"/>
          </a:xfrm>
          <a:prstGeom prst="ellipse">
            <a:avLst/>
          </a:prstGeom>
          <a:solidFill>
            <a:srgbClr val="FF5050"/>
          </a:solidFill>
          <a:ln>
            <a:noFill/>
          </a:ln>
        </p:spPr>
        <p:txBody>
          <a:bodyPr wrap="square" lIns="0" tIns="45720" rIns="0" bIns="45720" numCol="1" vert="horz" anchor="ctr">
            <a:noAutofit/>
          </a:bodyPr>
          <a:lstStyle/>
          <a:p>
            <a:pPr marL="0" indent="0" rtl="0" algn="ctr" latinLnBrk="0">
              <a:spcBef>
                <a:spcPts val="0"/>
              </a:spcBef>
              <a:spcAft>
                <a:spcPts val="0"/>
              </a:spcAft>
              <a:buFontTx/>
              <a:buNone/>
            </a:pPr>
            <a:r>
              <a:rPr lang="ko-KR" sz="800">
                <a:solidFill>
                  <a:schemeClr val="lt1"/>
                </a:solidFill>
                <a:latin typeface="Malgun Gothic" charset="0"/>
                <a:ea typeface="Malgun Gothic" charset="0"/>
                <a:cs typeface="Malgun Gothic" charset="0"/>
              </a:rPr>
              <a:t>6-4</a:t>
            </a:r>
            <a:endParaRPr lang="ko-KR" altLang="en-US" sz="800">
              <a:solidFill>
                <a:schemeClr val="lt1"/>
              </a:solidFill>
              <a:latin typeface="Malgun Gothic" charset="0"/>
              <a:ea typeface="Malgun Gothic" charset="0"/>
              <a:cs typeface="Malgun Gothic" charset="0"/>
            </a:endParaRPr>
          </a:p>
        </p:txBody>
      </p:sp>
      <p:sp>
        <p:nvSpPr>
          <p:cNvPr id="263" name="Google Shape;263;p6"/>
          <p:cNvSpPr/>
          <p:nvPr/>
        </p:nvSpPr>
        <p:spPr>
          <a:xfrm>
            <a:off x="5815965" y="3372485"/>
            <a:ext cx="180340" cy="180340"/>
          </a:xfrm>
          <a:prstGeom prst="ellipse">
            <a:avLst/>
          </a:prstGeom>
          <a:solidFill>
            <a:srgbClr val="FF5050"/>
          </a:solidFill>
          <a:ln>
            <a:noFill/>
          </a:ln>
        </p:spPr>
        <p:txBody>
          <a:bodyPr wrap="square" lIns="0" tIns="45720" rIns="0" bIns="45720" numCol="1" vert="horz" anchor="ctr">
            <a:noAutofit/>
          </a:bodyPr>
          <a:lstStyle/>
          <a:p>
            <a:pPr marL="0" indent="0" rtl="0" algn="ctr" latinLnBrk="0">
              <a:spcBef>
                <a:spcPts val="0"/>
              </a:spcBef>
              <a:spcAft>
                <a:spcPts val="0"/>
              </a:spcAft>
              <a:buFontTx/>
              <a:buNone/>
            </a:pPr>
            <a:r>
              <a:rPr lang="ko-KR" sz="800">
                <a:solidFill>
                  <a:schemeClr val="lt1"/>
                </a:solidFill>
                <a:latin typeface="Malgun Gothic" charset="0"/>
                <a:ea typeface="Malgun Gothic" charset="0"/>
                <a:cs typeface="Malgun Gothic" charset="0"/>
              </a:rPr>
              <a:t>6-5</a:t>
            </a:r>
            <a:endParaRPr lang="ko-KR" altLang="en-US" sz="800">
              <a:solidFill>
                <a:schemeClr val="lt1"/>
              </a:solidFill>
              <a:latin typeface="Malgun Gothic" charset="0"/>
              <a:ea typeface="Malgun Gothic" charset="0"/>
              <a:cs typeface="Malgun Gothic" charset="0"/>
            </a:endParaRPr>
          </a:p>
        </p:txBody>
      </p:sp>
      <p:sp>
        <p:nvSpPr>
          <p:cNvPr id="264" name="Google Shape;264;p6"/>
          <p:cNvSpPr/>
          <p:nvPr/>
        </p:nvSpPr>
        <p:spPr>
          <a:xfrm>
            <a:off x="5815965" y="3580765"/>
            <a:ext cx="180340" cy="180340"/>
          </a:xfrm>
          <a:prstGeom prst="ellipse">
            <a:avLst/>
          </a:prstGeom>
          <a:solidFill>
            <a:srgbClr val="FF5050"/>
          </a:solidFill>
          <a:ln>
            <a:noFill/>
          </a:ln>
        </p:spPr>
        <p:txBody>
          <a:bodyPr wrap="square" lIns="0" tIns="45720" rIns="0" bIns="45720" numCol="1" vert="horz" anchor="ctr">
            <a:noAutofit/>
          </a:bodyPr>
          <a:lstStyle/>
          <a:p>
            <a:pPr marL="0" indent="0" rtl="0" algn="ctr" latinLnBrk="0">
              <a:spcBef>
                <a:spcPts val="0"/>
              </a:spcBef>
              <a:spcAft>
                <a:spcPts val="0"/>
              </a:spcAft>
              <a:buFontTx/>
              <a:buNone/>
            </a:pPr>
            <a:r>
              <a:rPr lang="ko-KR" sz="800">
                <a:solidFill>
                  <a:schemeClr val="lt1"/>
                </a:solidFill>
                <a:latin typeface="Malgun Gothic" charset="0"/>
                <a:ea typeface="Malgun Gothic" charset="0"/>
                <a:cs typeface="Malgun Gothic" charset="0"/>
              </a:rPr>
              <a:t>6-6</a:t>
            </a:r>
            <a:endParaRPr lang="ko-KR" altLang="en-US" sz="800">
              <a:solidFill>
                <a:schemeClr val="lt1"/>
              </a:solidFill>
              <a:latin typeface="Malgun Gothic" charset="0"/>
              <a:ea typeface="Malgun Gothic" charset="0"/>
              <a:cs typeface="Malgun Gothic"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 0"/>
          <p:cNvSpPr>
            <a:spLocks/>
          </p:cNvSpPr>
          <p:nvPr/>
        </p:nvSpPr>
        <p:spPr>
          <a:xfrm rot="0">
            <a:off x="539750" y="1251585"/>
            <a:ext cx="6159500" cy="4925060"/>
          </a:xfrm>
          <a:prstGeom prst="rect"/>
          <a:solidFill>
            <a:schemeClr val="tx1">
              <a:lumMod val="85000"/>
              <a:lumOff val="15000"/>
            </a:schemeClr>
          </a:solid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latinLnBrk="0"/>
            <a:endParaRPr lang="ko-KR" altLang="en-US">
              <a:latin typeface="맑은 고딕" charset="0"/>
              <a:ea typeface="맑은 고딕" charset="0"/>
            </a:endParaRPr>
          </a:p>
        </p:txBody>
      </p:sp>
      <p:sp>
        <p:nvSpPr>
          <p:cNvPr id="2026" name="Rect 0"/>
          <p:cNvSpPr>
            <a:spLocks/>
          </p:cNvSpPr>
          <p:nvPr/>
        </p:nvSpPr>
        <p:spPr>
          <a:xfrm rot="0">
            <a:off x="8265160" y="95250"/>
            <a:ext cx="1576070" cy="217170"/>
          </a:xfrm>
          <a:prstGeom prst="rect"/>
          <a:noFill/>
          <a:ln w="0">
            <a:noFill/>
            <a:prstDash/>
          </a:ln>
        </p:spPr>
        <p:txBody>
          <a:bodyPr wrap="square" lIns="91440" tIns="45720" rIns="91440" bIns="45720" vert="horz" anchor="ctr">
            <a:noAutofit/>
          </a:bodyPr>
          <a:lstStyle/>
          <a:p>
            <a:pPr marL="0" indent="0" rtl="0" algn="l" latinLnBrk="0">
              <a:buFontTx/>
              <a:buNone/>
            </a:pPr>
            <a:r>
              <a:rPr sz="800">
                <a:solidFill>
                  <a:schemeClr val="dk1"/>
                </a:solidFill>
                <a:latin typeface="Malgun Gothic" charset="0"/>
                <a:ea typeface="Malgun Gothic" charset="0"/>
              </a:rPr>
              <a:t>화면 </a:t>
            </a:r>
            <a:endParaRPr lang="ko-KR" altLang="en-US" sz="800">
              <a:solidFill>
                <a:schemeClr val="dk1"/>
              </a:solidFill>
              <a:latin typeface="Malgun Gothic" charset="0"/>
              <a:ea typeface="Malgun Gothic" charset="0"/>
            </a:endParaRPr>
          </a:p>
        </p:txBody>
      </p:sp>
      <p:graphicFrame>
        <p:nvGraphicFramePr>
          <p:cNvPr id="2027" name="Table 3"/>
          <p:cNvGraphicFramePr>
            <a:graphicFrameLocks noGrp="1"/>
          </p:cNvGraphicFramePr>
          <p:nvPr/>
        </p:nvGraphicFramePr>
        <p:xfrm>
          <a:off x="7244080" y="872490"/>
          <a:ext cx="2606675" cy="2023745"/>
        </p:xfrm>
        <a:graphic>
          <a:graphicData uri="http://schemas.openxmlformats.org/drawingml/2006/table">
            <a:tbl>
              <a:tblPr>
                <a:tableStyleId>{00000000-0000-0000-0000-000000000000}</a:tableStyleId>
              </a:tblPr>
              <a:tblGrid>
                <a:gridCol w="278765"/>
                <a:gridCol w="2327910"/>
              </a:tblGrid>
              <a:tr h="337820">
                <a:tc>
                  <a:txBody>
                    <a:bodyPr/>
                    <a:lstStyle/>
                    <a:p>
                      <a:pPr marL="0" indent="0" rtl="0" algn="ctr" latinLnBrk="0">
                        <a:buFontTx/>
                        <a:buNone/>
                      </a:pPr>
                      <a:r>
                        <a:rPr sz="800" kern="1200" cap="none" i="0" b="0" strike="noStrike">
                          <a:solidFill>
                            <a:srgbClr val="262626"/>
                          </a:solidFill>
                          <a:latin typeface="Malgun Gothic" charset="0"/>
                          <a:ea typeface="Malgun Gothic" charset="0"/>
                        </a:rPr>
                        <a:t>1</a:t>
                      </a:r>
                      <a:endParaRPr lang="ko-KR" altLang="en-US" sz="800" kern="1200" i="0" cap="none" b="0" strike="noStrike">
                        <a:solidFill>
                          <a:srgbClr val="262626"/>
                        </a:solidFill>
                        <a:latin typeface="Malgun Gothic" charset="0"/>
                        <a:ea typeface="Malgun Gothic" charset="0"/>
                      </a:endParaRPr>
                    </a:p>
                  </a:txBody>
                  <a:tcPr marL="0" marR="0" marT="45720" marB="4572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l" latinLnBrk="0">
                        <a:buFontTx/>
                        <a:buNone/>
                      </a:pPr>
                      <a:r>
                        <a:rPr sz="800" kern="1200" i="0" b="0">
                          <a:solidFill>
                            <a:srgbClr val="262626"/>
                          </a:solidFill>
                          <a:latin typeface="Malgun Gothic" charset="0"/>
                          <a:ea typeface="Malgun Gothic" charset="0"/>
                        </a:rPr>
                        <a:t>아이디 찾기 화면(아이디 목록 조회)</a:t>
                      </a:r>
                      <a:r>
                        <a:rPr sz="800" kern="1200" i="0" b="0">
                          <a:solidFill>
                            <a:srgbClr val="262626"/>
                          </a:solidFill>
                          <a:latin typeface="Malgun Gothic" charset="0"/>
                          <a:ea typeface="Malgun Gothic" charset="0"/>
                        </a:rPr>
                        <a:t/>
                      </a:r>
                      <a:br>
                        <a:rPr sz="800" kern="1200" i="0" b="0">
                          <a:solidFill>
                            <a:srgbClr val="262626"/>
                          </a:solidFill>
                          <a:latin typeface="Malgun Gothic" charset="0"/>
                          <a:ea typeface="Malgun Gothic" charset="0"/>
                        </a:rPr>
                      </a:br>
                      <a:r>
                        <a:rPr sz="800" kern="1200" i="0" b="0">
                          <a:solidFill>
                            <a:srgbClr val="262626"/>
                          </a:solidFill>
                          <a:latin typeface="Malgun Gothic" charset="0"/>
                          <a:ea typeface="Malgun Gothic" charset="0"/>
                        </a:rPr>
                        <a:t>구성 : 타이틀, 본인 아이디 목록 조회 컨테이너</a:t>
                      </a:r>
                      <a:endParaRPr lang="ko-KR" altLang="en-US" sz="800" kern="1200" i="0" b="0">
                        <a:solidFill>
                          <a:srgbClr val="262626"/>
                        </a:solidFill>
                        <a:latin typeface="Malgun Gothic" charset="0"/>
                        <a:ea typeface="Malgun Gothic" charset="0"/>
                      </a:endParaRPr>
                    </a:p>
                  </a:txBody>
                  <a:tcPr marL="35560" marR="0" marT="45720" marB="45720" anchor="t">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r>
              <a:tr h="214630">
                <a:tc>
                  <a:txBody>
                    <a:bodyPr/>
                    <a:lstStyle/>
                    <a:p>
                      <a:pPr marL="0" indent="0" rtl="0" algn="ctr" latinLnBrk="0">
                        <a:buFontTx/>
                        <a:buNone/>
                      </a:pPr>
                      <a:r>
                        <a:rPr sz="800" kern="1200" cap="none" i="0" b="0" strike="noStrike">
                          <a:solidFill>
                            <a:srgbClr val="262626"/>
                          </a:solidFill>
                          <a:latin typeface="Malgun Gothic" charset="0"/>
                          <a:ea typeface="Malgun Gothic" charset="0"/>
                        </a:rPr>
                        <a:t>2</a:t>
                      </a:r>
                      <a:endParaRPr lang="ko-KR" altLang="en-US" sz="800" kern="1200" i="0" cap="none" b="0" strike="noStrike">
                        <a:solidFill>
                          <a:srgbClr val="262626"/>
                        </a:solidFill>
                        <a:latin typeface="Malgun Gothic" charset="0"/>
                        <a:ea typeface="Malgun Gothic" charset="0"/>
                      </a:endParaRPr>
                    </a:p>
                  </a:txBody>
                  <a:tcPr marL="0" marR="0" marT="45720" marB="4572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l" latinLnBrk="0">
                        <a:buFontTx/>
                        <a:buNone/>
                      </a:pPr>
                      <a:r>
                        <a:rPr sz="800" kern="1200" i="0" b="0">
                          <a:solidFill>
                            <a:srgbClr val="262626"/>
                          </a:solidFill>
                          <a:latin typeface="Malgun Gothic" charset="0"/>
                          <a:ea typeface="Malgun Gothic" charset="0"/>
                        </a:rPr>
                        <a:t>타이틀</a:t>
                      </a:r>
                      <a:endParaRPr lang="ko-KR" altLang="en-US" sz="800" kern="1200" i="0" b="0">
                        <a:solidFill>
                          <a:srgbClr val="262626"/>
                        </a:solidFill>
                        <a:latin typeface="Malgun Gothic" charset="0"/>
                        <a:ea typeface="Malgun Gothic" charset="0"/>
                      </a:endParaRPr>
                    </a:p>
                  </a:txBody>
                  <a:tcPr marL="35560" marR="0" marT="45720" marB="45720" anchor="t">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r>
              <a:tr h="1471295">
                <a:tc>
                  <a:txBody>
                    <a:bodyPr/>
                    <a:lstStyle/>
                    <a:p>
                      <a:pPr marL="0" indent="0" rtl="0" algn="ctr" latinLnBrk="0">
                        <a:buFontTx/>
                        <a:buNone/>
                      </a:pPr>
                      <a:r>
                        <a:rPr sz="800" kern="1200" cap="none" i="0" b="0" strike="noStrike">
                          <a:solidFill>
                            <a:srgbClr val="262626"/>
                          </a:solidFill>
                          <a:latin typeface="Malgun Gothic" charset="0"/>
                          <a:ea typeface="Malgun Gothic" charset="0"/>
                        </a:rPr>
                        <a:t>3</a:t>
                      </a:r>
                      <a:endParaRPr lang="ko-KR" altLang="en-US" sz="800" kern="1200" i="0" cap="none" b="0" strike="noStrike">
                        <a:solidFill>
                          <a:srgbClr val="262626"/>
                        </a:solidFill>
                        <a:latin typeface="Malgun Gothic" charset="0"/>
                        <a:ea typeface="Malgun Gothic" charset="0"/>
                      </a:endParaRPr>
                    </a:p>
                  </a:txBody>
                  <a:tcPr marL="0" marR="0" marT="45720" marB="4572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l" latinLnBrk="0">
                        <a:buFontTx/>
                        <a:buNone/>
                      </a:pPr>
                      <a:r>
                        <a:rPr sz="800" kern="1200" i="0" b="0">
                          <a:solidFill>
                            <a:srgbClr val="262626"/>
                          </a:solidFill>
                          <a:latin typeface="Malgun Gothic" charset="0"/>
                          <a:ea typeface="Malgun Gothic" charset="0"/>
                        </a:rPr>
                        <a:t>본인 아이디 목록 조회 컨테이너</a:t>
                      </a:r>
                      <a:endParaRPr lang="ko-KR" altLang="en-US" sz="800" kern="1200" i="0" b="0">
                        <a:solidFill>
                          <a:srgbClr val="262626"/>
                        </a:solidFill>
                        <a:latin typeface="Malgun Gothic" charset="0"/>
                        <a:ea typeface="Malgun Gothic" charset="0"/>
                      </a:endParaRPr>
                    </a:p>
                    <a:p>
                      <a:pPr marL="0" indent="0" rtl="0" algn="l" latinLnBrk="0">
                        <a:buFontTx/>
                        <a:buNone/>
                      </a:pPr>
                      <a:r>
                        <a:rPr sz="800" kern="1200" i="0" b="0">
                          <a:solidFill>
                            <a:srgbClr val="262626"/>
                          </a:solidFill>
                          <a:latin typeface="Malgun Gothic" charset="0"/>
                          <a:ea typeface="Malgun Gothic" charset="0"/>
                        </a:rPr>
                        <a:t>구성 : 본인 아이디 목록 타이틀, 아이디 목록 컨테이너, 보유한 아이디, 로그인 하기 버튼, 비밀번호 찾기 버튼</a:t>
                      </a:r>
                      <a:endParaRPr lang="ko-KR" altLang="en-US" sz="800" kern="1200" i="0" b="0">
                        <a:solidFill>
                          <a:srgbClr val="262626"/>
                        </a:solidFill>
                        <a:latin typeface="Malgun Gothic" charset="0"/>
                        <a:ea typeface="Malgun Gothic" charset="0"/>
                      </a:endParaRPr>
                    </a:p>
                    <a:p>
                      <a:pPr marL="0" indent="0" rtl="0" algn="l" latinLnBrk="0">
                        <a:buFontTx/>
                        <a:buNone/>
                      </a:pPr>
                      <a:r>
                        <a:rPr sz="800" kern="1200" i="0" b="0">
                          <a:solidFill>
                            <a:srgbClr val="262626"/>
                          </a:solidFill>
                          <a:latin typeface="Malgun Gothic" charset="0"/>
                          <a:ea typeface="Malgun Gothic" charset="0"/>
                        </a:rPr>
                        <a:t>기능 :</a:t>
                      </a:r>
                      <a:endParaRPr lang="ko-KR" altLang="en-US" sz="800" kern="1200" i="0" b="0">
                        <a:solidFill>
                          <a:srgbClr val="262626"/>
                        </a:solidFill>
                        <a:latin typeface="Malgun Gothic" charset="0"/>
                        <a:ea typeface="Malgun Gothic" charset="0"/>
                      </a:endParaRPr>
                    </a:p>
                    <a:p>
                      <a:pPr marL="0" indent="0" rtl="0" algn="l" latinLnBrk="0">
                        <a:buFontTx/>
                        <a:buNone/>
                      </a:pPr>
                      <a:r>
                        <a:rPr sz="800" kern="1200" i="0" b="0">
                          <a:solidFill>
                            <a:srgbClr val="262626"/>
                          </a:solidFill>
                          <a:latin typeface="Malgun Gothic" charset="0"/>
                          <a:ea typeface="Malgun Gothic" charset="0"/>
                        </a:rPr>
                        <a:t>- 3.1 본인 아이디 목록 타이틀</a:t>
                      </a:r>
                      <a:endParaRPr lang="ko-KR" altLang="en-US" sz="800" kern="1200" i="0" b="0">
                        <a:solidFill>
                          <a:srgbClr val="262626"/>
                        </a:solidFill>
                        <a:latin typeface="Malgun Gothic" charset="0"/>
                        <a:ea typeface="Malgun Gothic" charset="0"/>
                      </a:endParaRPr>
                    </a:p>
                    <a:p>
                      <a:pPr marL="0" indent="0" rtl="0" algn="l" latinLnBrk="0">
                        <a:buFontTx/>
                        <a:buNone/>
                      </a:pPr>
                      <a:r>
                        <a:rPr sz="800" kern="1200" i="0" b="0">
                          <a:solidFill>
                            <a:srgbClr val="262626"/>
                          </a:solidFill>
                          <a:latin typeface="Malgun Gothic" charset="0"/>
                          <a:ea typeface="Malgun Gothic" charset="0"/>
                        </a:rPr>
                        <a:t>- 3.2 아이디 목록 컨테이너, 보유한 아이디들을 보여줌</a:t>
                      </a:r>
                      <a:endParaRPr lang="ko-KR" altLang="en-US" sz="800" kern="1200" i="0" b="0">
                        <a:solidFill>
                          <a:srgbClr val="262626"/>
                        </a:solidFill>
                        <a:latin typeface="Malgun Gothic" charset="0"/>
                        <a:ea typeface="Malgun Gothic" charset="0"/>
                      </a:endParaRPr>
                    </a:p>
                    <a:p>
                      <a:pPr marL="0" indent="0" rtl="0" algn="l" latinLnBrk="0">
                        <a:buFontTx/>
                        <a:buNone/>
                      </a:pPr>
                      <a:r>
                        <a:rPr sz="800" kern="1200" i="0" b="0">
                          <a:solidFill>
                            <a:srgbClr val="262626"/>
                          </a:solidFill>
                          <a:latin typeface="Malgun Gothic" charset="0"/>
                          <a:ea typeface="Malgun Gothic" charset="0"/>
                        </a:rPr>
                        <a:t>- 3.3 보유한 아이디를 보여줌</a:t>
                      </a:r>
                      <a:endParaRPr lang="ko-KR" altLang="en-US" sz="800" kern="1200" i="0" b="0">
                        <a:solidFill>
                          <a:srgbClr val="262626"/>
                        </a:solidFill>
                        <a:latin typeface="Malgun Gothic" charset="0"/>
                        <a:ea typeface="Malgun Gothic" charset="0"/>
                      </a:endParaRPr>
                    </a:p>
                    <a:p>
                      <a:pPr marL="0" indent="0" rtl="0" algn="l" latinLnBrk="0">
                        <a:buFontTx/>
                        <a:buNone/>
                      </a:pPr>
                      <a:r>
                        <a:rPr sz="800" kern="1200" i="0" b="0">
                          <a:solidFill>
                            <a:srgbClr val="262626"/>
                          </a:solidFill>
                          <a:latin typeface="Malgun Gothic" charset="0"/>
                          <a:ea typeface="Malgun Gothic" charset="0"/>
                        </a:rPr>
                        <a:t>- 3.4 클릭 시 로그인 화면으로 이동함</a:t>
                      </a:r>
                      <a:endParaRPr lang="ko-KR" altLang="en-US" sz="800" kern="1200" i="0" b="0">
                        <a:solidFill>
                          <a:srgbClr val="262626"/>
                        </a:solidFill>
                        <a:latin typeface="Malgun Gothic" charset="0"/>
                        <a:ea typeface="Malgun Gothic" charset="0"/>
                      </a:endParaRPr>
                    </a:p>
                    <a:p>
                      <a:pPr marL="0" indent="0" rtl="0" algn="l" latinLnBrk="0">
                        <a:buFontTx/>
                        <a:buNone/>
                      </a:pPr>
                      <a:r>
                        <a:rPr sz="800" kern="1200" i="0" b="0">
                          <a:solidFill>
                            <a:srgbClr val="262626"/>
                          </a:solidFill>
                          <a:latin typeface="Malgun Gothic" charset="0"/>
                          <a:ea typeface="Malgun Gothic" charset="0"/>
                        </a:rPr>
                        <a:t>- 3.5 클릭 시 비밀번호 찾기 화면으로 이동함</a:t>
                      </a:r>
                      <a:endParaRPr lang="ko-KR" altLang="en-US" sz="800" kern="1200" i="0" b="0">
                        <a:solidFill>
                          <a:srgbClr val="262626"/>
                        </a:solidFill>
                        <a:latin typeface="Malgun Gothic" charset="0"/>
                        <a:ea typeface="Malgun Gothic" charset="0"/>
                      </a:endParaRPr>
                    </a:p>
                  </a:txBody>
                  <a:tcPr marL="35560" marR="0" marT="45720" marB="45720" anchor="t">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r>
            </a:tbl>
          </a:graphicData>
        </a:graphic>
      </p:graphicFrame>
      <p:sp>
        <p:nvSpPr>
          <p:cNvPr id="2028" name="Rect 0"/>
          <p:cNvSpPr>
            <a:spLocks/>
          </p:cNvSpPr>
          <p:nvPr/>
        </p:nvSpPr>
        <p:spPr>
          <a:xfrm rot="0">
            <a:off x="4413250" y="95250"/>
            <a:ext cx="2738120" cy="217805"/>
          </a:xfrm>
          <a:prstGeom prst="rect"/>
          <a:noFill/>
          <a:ln w="0">
            <a:noFill/>
            <a:prstDash/>
          </a:ln>
        </p:spPr>
        <p:txBody>
          <a:bodyPr wrap="square" lIns="91440" tIns="45720" rIns="91440" bIns="45720" vert="horz" anchor="ctr">
            <a:noAutofit/>
          </a:bodyPr>
          <a:lstStyle/>
          <a:p>
            <a:pPr marL="0" indent="0" rtl="0" algn="l" latinLnBrk="0">
              <a:buFontTx/>
              <a:buNone/>
            </a:pPr>
            <a:r>
              <a:rPr sz="800">
                <a:solidFill>
                  <a:schemeClr val="dk1"/>
                </a:solidFill>
                <a:latin typeface="Malgun Gothic" charset="0"/>
                <a:ea typeface="Malgun Gothic" charset="0"/>
              </a:rPr>
              <a:t>로그인 화면</a:t>
            </a:r>
            <a:endParaRPr lang="ko-KR" altLang="en-US" sz="800">
              <a:solidFill>
                <a:schemeClr val="dk1"/>
              </a:solidFill>
              <a:latin typeface="Malgun Gothic" charset="0"/>
              <a:ea typeface="Malgun Gothic" charset="0"/>
            </a:endParaRPr>
          </a:p>
        </p:txBody>
      </p:sp>
      <p:sp>
        <p:nvSpPr>
          <p:cNvPr id="2029" name="Rect 0"/>
          <p:cNvSpPr>
            <a:spLocks/>
          </p:cNvSpPr>
          <p:nvPr/>
        </p:nvSpPr>
        <p:spPr>
          <a:xfrm rot="0">
            <a:off x="956310" y="324485"/>
            <a:ext cx="2738120" cy="217805"/>
          </a:xfrm>
          <a:prstGeom prst="rect"/>
          <a:noFill/>
          <a:ln w="0">
            <a:noFill/>
            <a:prstDash/>
          </a:ln>
        </p:spPr>
        <p:txBody>
          <a:bodyPr wrap="square" lIns="91440" tIns="71755" rIns="91440" bIns="71755" vert="horz" anchor="ctr">
            <a:noAutofit/>
          </a:bodyPr>
          <a:lstStyle/>
          <a:p>
            <a:pPr marL="0" indent="0" rtl="0" algn="l" latinLnBrk="0">
              <a:buFontTx/>
              <a:buNone/>
            </a:pPr>
            <a:r>
              <a:rPr sz="800">
                <a:solidFill>
                  <a:schemeClr val="dk1"/>
                </a:solidFill>
                <a:latin typeface="Malgun Gothic" charset="0"/>
                <a:ea typeface="Malgun Gothic" charset="0"/>
              </a:rPr>
              <a:t>공통</a:t>
            </a:r>
            <a:endParaRPr lang="ko-KR" altLang="en-US" sz="800">
              <a:solidFill>
                <a:schemeClr val="dk1"/>
              </a:solidFill>
              <a:latin typeface="Malgun Gothic" charset="0"/>
              <a:ea typeface="Malgun Gothic" charset="0"/>
            </a:endParaRPr>
          </a:p>
        </p:txBody>
      </p:sp>
      <p:sp>
        <p:nvSpPr>
          <p:cNvPr id="2030" name="Rect 0"/>
          <p:cNvSpPr>
            <a:spLocks/>
          </p:cNvSpPr>
          <p:nvPr/>
        </p:nvSpPr>
        <p:spPr>
          <a:xfrm rot="0">
            <a:off x="956310" y="95250"/>
            <a:ext cx="2738120" cy="217805"/>
          </a:xfrm>
          <a:prstGeom prst="rect"/>
          <a:noFill/>
          <a:ln w="0">
            <a:noFill/>
            <a:prstDash/>
          </a:ln>
        </p:spPr>
        <p:txBody>
          <a:bodyPr wrap="square" lIns="91440" tIns="45720" rIns="91440" bIns="45720" vert="horz" anchor="ctr">
            <a:noAutofit/>
          </a:bodyPr>
          <a:lstStyle/>
          <a:p>
            <a:pPr marL="0" indent="0" rtl="0" algn="l" latinLnBrk="0">
              <a:buFontTx/>
              <a:buNone/>
            </a:pPr>
            <a:r>
              <a:rPr sz="800">
                <a:solidFill>
                  <a:schemeClr val="dk1"/>
                </a:solidFill>
                <a:latin typeface="Malgun Gothic" charset="0"/>
                <a:ea typeface="Malgun Gothic" charset="0"/>
              </a:rPr>
              <a:t>web_02</a:t>
            </a:r>
            <a:endParaRPr lang="ko-KR" altLang="en-US" sz="800">
              <a:solidFill>
                <a:schemeClr val="dk1"/>
              </a:solidFill>
              <a:latin typeface="Malgun Gothic" charset="0"/>
              <a:ea typeface="Malgun Gothic" charset="0"/>
            </a:endParaRPr>
          </a:p>
        </p:txBody>
      </p:sp>
      <p:sp>
        <p:nvSpPr>
          <p:cNvPr id="2032" name="Rect 0"/>
          <p:cNvSpPr>
            <a:spLocks/>
          </p:cNvSpPr>
          <p:nvPr/>
        </p:nvSpPr>
        <p:spPr>
          <a:xfrm rot="0">
            <a:off x="347345" y="1289050"/>
            <a:ext cx="180975" cy="180975"/>
          </a:xfrm>
          <a:prstGeom prst="ellipse"/>
          <a:solidFill>
            <a:srgbClr val="FF5050"/>
          </a:solidFill>
          <a:ln w="0">
            <a:noFill/>
            <a:prstDash/>
          </a:ln>
        </p:spPr>
        <p:txBody>
          <a:bodyPr wrap="square" lIns="0" tIns="45720" rIns="0" bIns="45720" vert="horz" anchor="ctr">
            <a:noAutofit/>
          </a:bodyPr>
          <a:lstStyle/>
          <a:p>
            <a:pPr marL="0" indent="0" rtl="0" algn="ctr" latinLnBrk="0">
              <a:buFontTx/>
              <a:buNone/>
            </a:pPr>
            <a:r>
              <a:rPr sz="800">
                <a:solidFill>
                  <a:schemeClr val="lt1"/>
                </a:solidFill>
                <a:latin typeface="Malgun Gothic" charset="0"/>
                <a:ea typeface="Malgun Gothic" charset="0"/>
              </a:rPr>
              <a:t>1</a:t>
            </a:r>
            <a:endParaRPr lang="ko-KR" altLang="en-US" sz="800">
              <a:solidFill>
                <a:schemeClr val="lt1"/>
              </a:solidFill>
              <a:latin typeface="Malgun Gothic" charset="0"/>
              <a:ea typeface="Malgun Gothic" charset="0"/>
            </a:endParaRPr>
          </a:p>
        </p:txBody>
      </p:sp>
      <p:sp>
        <p:nvSpPr>
          <p:cNvPr id="2033" name="Rect 0"/>
          <p:cNvSpPr>
            <a:spLocks/>
          </p:cNvSpPr>
          <p:nvPr/>
        </p:nvSpPr>
        <p:spPr>
          <a:xfrm rot="0">
            <a:off x="527050" y="1290955"/>
            <a:ext cx="180975" cy="180975"/>
          </a:xfrm>
          <a:prstGeom prst="ellipse"/>
          <a:solidFill>
            <a:srgbClr val="FF5050"/>
          </a:solidFill>
          <a:ln w="0">
            <a:noFill/>
            <a:prstDash/>
          </a:ln>
        </p:spPr>
        <p:txBody>
          <a:bodyPr wrap="square" lIns="0" tIns="45720" rIns="0" bIns="45720" vert="horz" anchor="ctr">
            <a:noAutofit/>
          </a:bodyPr>
          <a:lstStyle/>
          <a:p>
            <a:pPr marL="0" indent="0" rtl="0" algn="ctr" latinLnBrk="0">
              <a:buFontTx/>
              <a:buNone/>
            </a:pPr>
            <a:r>
              <a:rPr sz="800">
                <a:solidFill>
                  <a:schemeClr val="lt1"/>
                </a:solidFill>
                <a:latin typeface="Malgun Gothic" charset="0"/>
                <a:ea typeface="Malgun Gothic" charset="0"/>
              </a:rPr>
              <a:t>2</a:t>
            </a:r>
            <a:endParaRPr lang="ko-KR" altLang="en-US" sz="800">
              <a:solidFill>
                <a:schemeClr val="lt1"/>
              </a:solidFill>
              <a:latin typeface="Malgun Gothic" charset="0"/>
              <a:ea typeface="Malgun Gothic" charset="0"/>
            </a:endParaRPr>
          </a:p>
        </p:txBody>
      </p:sp>
      <p:sp>
        <p:nvSpPr>
          <p:cNvPr id="2045" name="Rect 0"/>
          <p:cNvSpPr txBox="1">
            <a:spLocks/>
          </p:cNvSpPr>
          <p:nvPr/>
        </p:nvSpPr>
        <p:spPr>
          <a:xfrm rot="0">
            <a:off x="539750" y="926465"/>
            <a:ext cx="6158865" cy="304800"/>
          </a:xfrm>
          <a:prstGeom prst="rect"/>
          <a:solidFill>
            <a:srgbClr val="595959"/>
          </a:solidFill>
          <a:ln w="9525" cap="flat" cmpd="sng">
            <a:solidFill>
              <a:srgbClr val="595959">
                <a:alpha val="100000"/>
              </a:srgbClr>
            </a:solidFill>
            <a:prstDash val="solid"/>
            <a:round/>
          </a:ln>
        </p:spPr>
        <p:txBody>
          <a:bodyPr wrap="square" lIns="91440" tIns="45720" rIns="91440" bIns="45720" vert="horz" anchor="t">
            <a:spAutoFit/>
          </a:bodyPr>
          <a:lstStyle/>
          <a:p>
            <a:pPr marL="0" indent="0" rtl="0" algn="l" latinLnBrk="0">
              <a:buFontTx/>
              <a:buNone/>
            </a:pPr>
            <a:endParaRPr lang="ko-KR" altLang="en-US">
              <a:latin typeface="맑은 고딕" charset="0"/>
              <a:ea typeface="맑은 고딕" charset="0"/>
            </a:endParaRPr>
          </a:p>
        </p:txBody>
      </p:sp>
      <p:sp>
        <p:nvSpPr>
          <p:cNvPr id="2046" name="Rect 0"/>
          <p:cNvSpPr txBox="1">
            <a:spLocks/>
          </p:cNvSpPr>
          <p:nvPr/>
        </p:nvSpPr>
        <p:spPr>
          <a:xfrm rot="0">
            <a:off x="539750" y="926465"/>
            <a:ext cx="556895" cy="263525"/>
          </a:xfrm>
          <a:prstGeom prst="rect"/>
          <a:noFill/>
          <a:ln w="0">
            <a:noFill/>
            <a:prstDash/>
          </a:ln>
        </p:spPr>
        <p:txBody>
          <a:bodyPr wrap="square" lIns="91440" tIns="45720" rIns="91440" bIns="45720" vert="horz" anchor="t">
            <a:spAutoFit/>
          </a:bodyPr>
          <a:lstStyle/>
          <a:p>
            <a:pPr marL="0" indent="0" rtl="0" algn="ctr" latinLnBrk="0">
              <a:buFontTx/>
              <a:buNone/>
            </a:pPr>
            <a:r>
              <a:rPr sz="1100">
                <a:solidFill>
                  <a:schemeClr val="lt1"/>
                </a:solidFill>
                <a:latin typeface="Malgun Gothic" charset="0"/>
                <a:ea typeface="Malgun Gothic" charset="0"/>
              </a:rPr>
              <a:t>로고</a:t>
            </a:r>
            <a:endParaRPr lang="ko-KR" altLang="en-US" sz="1100">
              <a:solidFill>
                <a:schemeClr val="lt1"/>
              </a:solidFill>
              <a:latin typeface="Malgun Gothic" charset="0"/>
              <a:ea typeface="Malgun Gothic" charset="0"/>
            </a:endParaRPr>
          </a:p>
        </p:txBody>
      </p:sp>
      <p:sp>
        <p:nvSpPr>
          <p:cNvPr id="2047" name="Rect 0"/>
          <p:cNvSpPr txBox="1">
            <a:spLocks/>
          </p:cNvSpPr>
          <p:nvPr/>
        </p:nvSpPr>
        <p:spPr>
          <a:xfrm rot="0">
            <a:off x="1682115" y="926465"/>
            <a:ext cx="556895" cy="263525"/>
          </a:xfrm>
          <a:prstGeom prst="rect"/>
          <a:noFill/>
          <a:ln w="0">
            <a:noFill/>
            <a:prstDash/>
          </a:ln>
        </p:spPr>
        <p:txBody>
          <a:bodyPr wrap="square" lIns="91440" tIns="45720" rIns="91440" bIns="45720" vert="horz" anchor="t">
            <a:spAutoFit/>
          </a:bodyPr>
          <a:lstStyle/>
          <a:p>
            <a:pPr marL="0" indent="0" rtl="0" algn="ctr" latinLnBrk="0">
              <a:buFontTx/>
              <a:buNone/>
            </a:pPr>
            <a:r>
              <a:rPr sz="1100">
                <a:solidFill>
                  <a:schemeClr val="lt1"/>
                </a:solidFill>
                <a:latin typeface="Malgun Gothic" charset="0"/>
                <a:ea typeface="Malgun Gothic" charset="0"/>
              </a:rPr>
              <a:t>뉴스</a:t>
            </a:r>
            <a:endParaRPr lang="ko-KR" altLang="en-US" sz="1100">
              <a:solidFill>
                <a:schemeClr val="lt1"/>
              </a:solidFill>
              <a:latin typeface="Malgun Gothic" charset="0"/>
              <a:ea typeface="Malgun Gothic" charset="0"/>
            </a:endParaRPr>
          </a:p>
        </p:txBody>
      </p:sp>
      <p:sp>
        <p:nvSpPr>
          <p:cNvPr id="2048" name="Rect 0"/>
          <p:cNvSpPr txBox="1">
            <a:spLocks/>
          </p:cNvSpPr>
          <p:nvPr/>
        </p:nvSpPr>
        <p:spPr>
          <a:xfrm rot="0">
            <a:off x="2327275" y="930910"/>
            <a:ext cx="556895" cy="263525"/>
          </a:xfrm>
          <a:prstGeom prst="rect"/>
          <a:noFill/>
          <a:ln w="0">
            <a:noFill/>
            <a:prstDash/>
          </a:ln>
        </p:spPr>
        <p:txBody>
          <a:bodyPr wrap="square" lIns="91440" tIns="45720" rIns="91440" bIns="45720" vert="horz" anchor="t">
            <a:spAutoFit/>
          </a:bodyPr>
          <a:lstStyle/>
          <a:p>
            <a:pPr marL="0" indent="0" rtl="0" algn="ctr" latinLnBrk="0">
              <a:buFontTx/>
              <a:buNone/>
            </a:pPr>
            <a:r>
              <a:rPr sz="1100">
                <a:solidFill>
                  <a:schemeClr val="lt1"/>
                </a:solidFill>
                <a:latin typeface="Malgun Gothic" charset="0"/>
                <a:ea typeface="Malgun Gothic" charset="0"/>
              </a:rPr>
              <a:t>Q&amp;A</a:t>
            </a:r>
            <a:endParaRPr lang="ko-KR" altLang="en-US" sz="1100">
              <a:solidFill>
                <a:schemeClr val="lt1"/>
              </a:solidFill>
              <a:latin typeface="Malgun Gothic" charset="0"/>
              <a:ea typeface="Malgun Gothic" charset="0"/>
            </a:endParaRPr>
          </a:p>
        </p:txBody>
      </p:sp>
      <p:sp>
        <p:nvSpPr>
          <p:cNvPr id="2049" name="Rect 0"/>
          <p:cNvSpPr txBox="1">
            <a:spLocks/>
          </p:cNvSpPr>
          <p:nvPr/>
        </p:nvSpPr>
        <p:spPr>
          <a:xfrm rot="0">
            <a:off x="6048375" y="926465"/>
            <a:ext cx="650240" cy="263525"/>
          </a:xfrm>
          <a:prstGeom prst="rect"/>
          <a:noFill/>
          <a:ln w="0">
            <a:noFill/>
            <a:prstDash/>
          </a:ln>
        </p:spPr>
        <p:txBody>
          <a:bodyPr wrap="square" lIns="91440" tIns="45720" rIns="91440" bIns="45720" vert="horz" anchor="t">
            <a:spAutoFit/>
          </a:bodyPr>
          <a:lstStyle/>
          <a:p>
            <a:pPr marL="0" indent="0" rtl="0" algn="ctr" latinLnBrk="0">
              <a:buFontTx/>
              <a:buNone/>
            </a:pPr>
            <a:r>
              <a:rPr sz="1100">
                <a:solidFill>
                  <a:schemeClr val="lt1"/>
                </a:solidFill>
                <a:latin typeface="Malgun Gothic" charset="0"/>
                <a:ea typeface="Malgun Gothic" charset="0"/>
              </a:rPr>
              <a:t>로그인</a:t>
            </a:r>
            <a:endParaRPr lang="ko-KR" altLang="en-US" sz="1100">
              <a:solidFill>
                <a:schemeClr val="lt1"/>
              </a:solidFill>
              <a:latin typeface="Malgun Gothic" charset="0"/>
              <a:ea typeface="Malgun Gothic" charset="0"/>
            </a:endParaRPr>
          </a:p>
        </p:txBody>
      </p:sp>
      <p:sp>
        <p:nvSpPr>
          <p:cNvPr id="2050" name="Rect 0"/>
          <p:cNvSpPr txBox="1">
            <a:spLocks/>
          </p:cNvSpPr>
          <p:nvPr/>
        </p:nvSpPr>
        <p:spPr>
          <a:xfrm rot="0">
            <a:off x="1073150" y="926465"/>
            <a:ext cx="556895" cy="263525"/>
          </a:xfrm>
          <a:prstGeom prst="rect"/>
          <a:noFill/>
          <a:ln w="0">
            <a:noFill/>
            <a:prstDash/>
          </a:ln>
        </p:spPr>
        <p:txBody>
          <a:bodyPr wrap="square" lIns="91440" tIns="45720" rIns="91440" bIns="45720" vert="horz" anchor="t">
            <a:spAutoFit/>
          </a:bodyPr>
          <a:lstStyle/>
          <a:p>
            <a:pPr marL="0" indent="0" rtl="0" algn="ctr" latinLnBrk="0">
              <a:buFontTx/>
              <a:buNone/>
            </a:pPr>
            <a:r>
              <a:rPr sz="1100">
                <a:solidFill>
                  <a:schemeClr val="lt1"/>
                </a:solidFill>
                <a:latin typeface="Malgun Gothic" charset="0"/>
                <a:ea typeface="Malgun Gothic" charset="0"/>
              </a:rPr>
              <a:t>전체</a:t>
            </a:r>
            <a:endParaRPr lang="ko-KR" altLang="en-US" sz="1100">
              <a:solidFill>
                <a:schemeClr val="lt1"/>
              </a:solidFill>
              <a:latin typeface="Malgun Gothic" charset="0"/>
              <a:ea typeface="Malgun Gothic" charset="0"/>
            </a:endParaRPr>
          </a:p>
        </p:txBody>
      </p:sp>
      <p:sp>
        <p:nvSpPr>
          <p:cNvPr id="3" name="Rect 0"/>
          <p:cNvSpPr txBox="1">
            <a:spLocks/>
          </p:cNvSpPr>
          <p:nvPr/>
        </p:nvSpPr>
        <p:spPr>
          <a:xfrm rot="0">
            <a:off x="713105" y="1290955"/>
            <a:ext cx="1152525" cy="278130"/>
          </a:xfrm>
          <a:prstGeom prst="rect"/>
          <a:solidFill>
            <a:schemeClr val="tx1">
              <a:lumMod val="85000"/>
              <a:lumOff val="15000"/>
            </a:schemeClr>
          </a:solidFill>
        </p:spPr>
        <p:txBody>
          <a:bodyPr wrap="square" lIns="91440" tIns="45720" rIns="91440" bIns="45720" vert="horz" anchor="t">
            <a:spAutoFit/>
          </a:bodyPr>
          <a:lstStyle/>
          <a:p>
            <a:pPr marL="0" indent="0" latinLnBrk="0"/>
            <a:r>
              <a:rPr sz="1200" b="1">
                <a:solidFill>
                  <a:schemeClr val="bg1"/>
                </a:solidFill>
                <a:latin typeface="맑은 고딕" charset="0"/>
                <a:ea typeface="맑은 고딕" charset="0"/>
              </a:rPr>
              <a:t>아이디 찾기</a:t>
            </a:r>
            <a:endParaRPr lang="ko-KR" altLang="en-US" sz="1200" b="1">
              <a:solidFill>
                <a:schemeClr val="bg1"/>
              </a:solidFill>
              <a:latin typeface="맑은 고딕" charset="0"/>
              <a:ea typeface="맑은 고딕" charset="0"/>
            </a:endParaRPr>
          </a:p>
        </p:txBody>
      </p:sp>
      <p:sp>
        <p:nvSpPr>
          <p:cNvPr id="5" name="Rect 0"/>
          <p:cNvSpPr txBox="1">
            <a:spLocks/>
          </p:cNvSpPr>
          <p:nvPr/>
        </p:nvSpPr>
        <p:spPr>
          <a:xfrm rot="0">
            <a:off x="2146935" y="3045460"/>
            <a:ext cx="2887980" cy="430530"/>
          </a:xfrm>
          <a:prstGeom prst="rect"/>
          <a:noFill/>
        </p:spPr>
        <p:txBody>
          <a:bodyPr wrap="square" lIns="91440" tIns="45720" rIns="91440" bIns="45720" vert="horz" anchor="t">
            <a:spAutoFit/>
          </a:bodyPr>
          <a:lstStyle/>
          <a:p>
            <a:pPr marL="0" indent="0" latinLnBrk="0"/>
            <a:r>
              <a:rPr sz="1100">
                <a:solidFill>
                  <a:schemeClr val="bg1"/>
                </a:solidFill>
                <a:latin typeface="맑은 고딕" charset="0"/>
                <a:ea typeface="맑은 고딕" charset="0"/>
              </a:rPr>
              <a:t>Idtest1</a:t>
            </a:r>
            <a:endParaRPr lang="ko-KR" altLang="en-US" sz="1100">
              <a:solidFill>
                <a:schemeClr val="bg1"/>
              </a:solidFill>
              <a:latin typeface="맑은 고딕" charset="0"/>
              <a:ea typeface="맑은 고딕" charset="0"/>
            </a:endParaRPr>
          </a:p>
          <a:p>
            <a:pPr marL="0" indent="0" latinLnBrk="0"/>
            <a:r>
              <a:rPr sz="1100">
                <a:solidFill>
                  <a:schemeClr val="bg1"/>
                </a:solidFill>
                <a:latin typeface="맑은 고딕" charset="0"/>
                <a:ea typeface="맑은 고딕" charset="0"/>
              </a:rPr>
              <a:t>Idtest2</a:t>
            </a:r>
            <a:endParaRPr lang="ko-KR" altLang="en-US" sz="1100">
              <a:solidFill>
                <a:schemeClr val="bg1"/>
              </a:solidFill>
              <a:latin typeface="맑은 고딕" charset="0"/>
              <a:ea typeface="맑은 고딕" charset="0"/>
            </a:endParaRPr>
          </a:p>
        </p:txBody>
      </p:sp>
      <p:sp>
        <p:nvSpPr>
          <p:cNvPr id="7" name="Rect 0"/>
          <p:cNvSpPr>
            <a:spLocks/>
          </p:cNvSpPr>
          <p:nvPr/>
        </p:nvSpPr>
        <p:spPr>
          <a:xfrm rot="0">
            <a:off x="1288415" y="1880235"/>
            <a:ext cx="4846320" cy="3017520"/>
          </a:xfrm>
          <a:prstGeom prst="rect"/>
          <a:noFill/>
          <a:ln w="25400" cap="flat" cmpd="sng">
            <a:solidFill>
              <a:schemeClr val="bg2">
                <a:lumMod val="60000"/>
                <a:lumOff val="40000"/>
                <a:alpha val="10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latinLnBrk="0"/>
            <a:endParaRPr lang="ko-KR" altLang="en-US">
              <a:latin typeface="맑은 고딕" charset="0"/>
              <a:ea typeface="맑은 고딕" charset="0"/>
            </a:endParaRPr>
          </a:p>
        </p:txBody>
      </p:sp>
      <p:sp>
        <p:nvSpPr>
          <p:cNvPr id="2051" name="Rect 0"/>
          <p:cNvSpPr>
            <a:spLocks/>
          </p:cNvSpPr>
          <p:nvPr/>
        </p:nvSpPr>
        <p:spPr>
          <a:xfrm rot="0">
            <a:off x="1227455" y="1800860"/>
            <a:ext cx="181610" cy="181610"/>
          </a:xfrm>
          <a:prstGeom prst="ellipse"/>
          <a:solidFill>
            <a:srgbClr val="FF5050"/>
          </a:solidFill>
          <a:ln w="0">
            <a:noFill/>
            <a:prstDash/>
          </a:ln>
        </p:spPr>
        <p:txBody>
          <a:bodyPr wrap="square" lIns="0" tIns="45720" rIns="0" bIns="45720" vert="horz" anchor="ctr">
            <a:noAutofit/>
          </a:bodyPr>
          <a:lstStyle/>
          <a:p>
            <a:pPr marL="0" indent="0" rtl="0" algn="ctr" latinLnBrk="0">
              <a:buFontTx/>
              <a:buNone/>
            </a:pPr>
            <a:r>
              <a:rPr sz="800">
                <a:solidFill>
                  <a:schemeClr val="lt1"/>
                </a:solidFill>
                <a:latin typeface="Malgun Gothic" charset="0"/>
                <a:ea typeface="Malgun Gothic" charset="0"/>
              </a:rPr>
              <a:t>3</a:t>
            </a:r>
            <a:endParaRPr lang="ko-KR" altLang="en-US" sz="800">
              <a:solidFill>
                <a:schemeClr val="lt1"/>
              </a:solidFill>
              <a:latin typeface="Malgun Gothic" charset="0"/>
              <a:ea typeface="Malgun Gothic" charset="0"/>
            </a:endParaRPr>
          </a:p>
        </p:txBody>
      </p:sp>
      <p:sp>
        <p:nvSpPr>
          <p:cNvPr id="2062" name="Rect 0"/>
          <p:cNvSpPr txBox="1">
            <a:spLocks/>
          </p:cNvSpPr>
          <p:nvPr/>
        </p:nvSpPr>
        <p:spPr>
          <a:xfrm rot="0">
            <a:off x="3809365" y="4148455"/>
            <a:ext cx="1083310" cy="261620"/>
          </a:xfrm>
          <a:prstGeom prst="rect"/>
        </p:spPr>
        <p:style>
          <a:lnRef idx="1">
            <a:schemeClr val="dk1"/>
          </a:lnRef>
          <a:fillRef idx="2">
            <a:schemeClr val="dk1"/>
          </a:fillRef>
          <a:effectRef idx="1">
            <a:schemeClr val="dk1"/>
          </a:effectRef>
          <a:fontRef idx="minor">
            <a:schemeClr val="dk1"/>
          </a:fontRef>
        </p:style>
        <p:txBody>
          <a:bodyPr wrap="square" lIns="91440" tIns="45720" rIns="91440" bIns="45720" vert="horz" anchor="t">
            <a:spAutoFit/>
          </a:bodyPr>
          <a:lstStyle/>
          <a:p>
            <a:pPr marL="0" indent="0" algn="ctr" latinLnBrk="0"/>
            <a:r>
              <a:rPr sz="1100" b="1">
                <a:solidFill>
                  <a:schemeClr val="tx1"/>
                </a:solidFill>
                <a:latin typeface="맑은 고딕" charset="0"/>
                <a:ea typeface="맑은 고딕" charset="0"/>
              </a:rPr>
              <a:t>비밀번호 찾기</a:t>
            </a:r>
            <a:endParaRPr lang="ko-KR" altLang="en-US" sz="1100" b="1">
              <a:solidFill>
                <a:schemeClr val="tx1"/>
              </a:solidFill>
              <a:latin typeface="맑은 고딕" charset="0"/>
              <a:ea typeface="맑은 고딕" charset="0"/>
            </a:endParaRPr>
          </a:p>
        </p:txBody>
      </p:sp>
      <p:sp>
        <p:nvSpPr>
          <p:cNvPr id="2063" name="Rect 0"/>
          <p:cNvSpPr>
            <a:spLocks/>
          </p:cNvSpPr>
          <p:nvPr/>
        </p:nvSpPr>
        <p:spPr>
          <a:xfrm rot="0">
            <a:off x="3709670" y="4043680"/>
            <a:ext cx="181610" cy="181610"/>
          </a:xfrm>
          <a:prstGeom prst="ellipse"/>
          <a:solidFill>
            <a:srgbClr val="FF5050"/>
          </a:solidFill>
          <a:ln w="0">
            <a:noFill/>
            <a:prstDash/>
          </a:ln>
        </p:spPr>
        <p:txBody>
          <a:bodyPr wrap="square" lIns="0" tIns="45720" rIns="0" bIns="45720" vert="horz" anchor="ctr">
            <a:noAutofit/>
          </a:bodyPr>
          <a:lstStyle/>
          <a:p>
            <a:pPr marL="0" indent="0" rtl="0" algn="ctr" latinLnBrk="0">
              <a:buFontTx/>
              <a:buNone/>
            </a:pPr>
            <a:r>
              <a:rPr sz="800">
                <a:solidFill>
                  <a:schemeClr val="lt1"/>
                </a:solidFill>
                <a:latin typeface="Malgun Gothic" charset="0"/>
                <a:ea typeface="Malgun Gothic" charset="0"/>
              </a:rPr>
              <a:t>3-5</a:t>
            </a:r>
            <a:endParaRPr lang="ko-KR" altLang="en-US" sz="800">
              <a:solidFill>
                <a:schemeClr val="lt1"/>
              </a:solidFill>
              <a:latin typeface="Malgun Gothic" charset="0"/>
              <a:ea typeface="Malgun Gothic" charset="0"/>
            </a:endParaRPr>
          </a:p>
        </p:txBody>
      </p:sp>
      <p:sp>
        <p:nvSpPr>
          <p:cNvPr id="2064" name="Rect 0"/>
          <p:cNvSpPr txBox="1">
            <a:spLocks/>
          </p:cNvSpPr>
          <p:nvPr/>
        </p:nvSpPr>
        <p:spPr>
          <a:xfrm rot="0">
            <a:off x="2564130" y="4147820"/>
            <a:ext cx="1083310" cy="261620"/>
          </a:xfrm>
          <a:prstGeom prst="rect"/>
        </p:spPr>
        <p:style>
          <a:lnRef idx="1">
            <a:schemeClr val="dk1"/>
          </a:lnRef>
          <a:fillRef idx="2">
            <a:schemeClr val="dk1"/>
          </a:fillRef>
          <a:effectRef idx="1">
            <a:schemeClr val="dk1"/>
          </a:effectRef>
          <a:fontRef idx="minor">
            <a:schemeClr val="dk1"/>
          </a:fontRef>
        </p:style>
        <p:txBody>
          <a:bodyPr wrap="square" lIns="91440" tIns="45720" rIns="91440" bIns="45720" vert="horz" anchor="t">
            <a:spAutoFit/>
          </a:bodyPr>
          <a:lstStyle/>
          <a:p>
            <a:pPr marL="0" indent="0" algn="ctr" latinLnBrk="0"/>
            <a:r>
              <a:rPr sz="1100" b="1">
                <a:solidFill>
                  <a:schemeClr val="tx1"/>
                </a:solidFill>
                <a:latin typeface="맑은 고딕" charset="0"/>
                <a:ea typeface="맑은 고딕" charset="0"/>
              </a:rPr>
              <a:t>로그인 하기</a:t>
            </a:r>
            <a:endParaRPr lang="ko-KR" altLang="en-US" sz="1100" b="1">
              <a:solidFill>
                <a:schemeClr val="tx1"/>
              </a:solidFill>
              <a:latin typeface="맑은 고딕" charset="0"/>
              <a:ea typeface="맑은 고딕" charset="0"/>
            </a:endParaRPr>
          </a:p>
        </p:txBody>
      </p:sp>
      <p:sp>
        <p:nvSpPr>
          <p:cNvPr id="2053" name="Rect 0"/>
          <p:cNvSpPr>
            <a:spLocks/>
          </p:cNvSpPr>
          <p:nvPr/>
        </p:nvSpPr>
        <p:spPr>
          <a:xfrm rot="0">
            <a:off x="2490470" y="4019550"/>
            <a:ext cx="181610" cy="181610"/>
          </a:xfrm>
          <a:prstGeom prst="ellipse"/>
          <a:solidFill>
            <a:srgbClr val="FF5050"/>
          </a:solidFill>
          <a:ln w="0">
            <a:noFill/>
            <a:prstDash/>
          </a:ln>
        </p:spPr>
        <p:txBody>
          <a:bodyPr wrap="square" lIns="0" tIns="45720" rIns="0" bIns="45720" vert="horz" anchor="ctr">
            <a:noAutofit/>
          </a:bodyPr>
          <a:lstStyle/>
          <a:p>
            <a:pPr marL="0" indent="0" rtl="0" algn="ctr" latinLnBrk="0">
              <a:buFontTx/>
              <a:buNone/>
            </a:pPr>
            <a:r>
              <a:rPr sz="800">
                <a:solidFill>
                  <a:schemeClr val="lt1"/>
                </a:solidFill>
                <a:latin typeface="Malgun Gothic" charset="0"/>
                <a:ea typeface="Malgun Gothic" charset="0"/>
              </a:rPr>
              <a:t>3-4</a:t>
            </a:r>
            <a:endParaRPr lang="ko-KR" altLang="en-US" sz="800">
              <a:solidFill>
                <a:schemeClr val="lt1"/>
              </a:solidFill>
              <a:latin typeface="Malgun Gothic" charset="0"/>
              <a:ea typeface="Malgun Gothic" charset="0"/>
            </a:endParaRPr>
          </a:p>
        </p:txBody>
      </p:sp>
      <p:sp>
        <p:nvSpPr>
          <p:cNvPr id="2065" name="Rect 0"/>
          <p:cNvSpPr>
            <a:spLocks/>
          </p:cNvSpPr>
          <p:nvPr/>
        </p:nvSpPr>
        <p:spPr>
          <a:xfrm rot="0">
            <a:off x="1908175" y="2872740"/>
            <a:ext cx="3514090" cy="822960"/>
          </a:xfrm>
          <a:prstGeom prst="rect"/>
          <a:noFill/>
          <a:ln w="25400" cap="flat" cmpd="sng">
            <a:solidFill>
              <a:schemeClr val="tx2">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latinLnBrk="0" hangingPunct="1"/>
            <a:endParaRPr lang="ko-KR" altLang="en-US" sz="1800">
              <a:noFill/>
              <a:latin typeface="맑은 고딕" charset="0"/>
              <a:ea typeface="맑은 고딕" charset="0"/>
            </a:endParaRPr>
          </a:p>
        </p:txBody>
      </p:sp>
      <p:sp>
        <p:nvSpPr>
          <p:cNvPr id="2052" name="Rect 0"/>
          <p:cNvSpPr>
            <a:spLocks/>
          </p:cNvSpPr>
          <p:nvPr/>
        </p:nvSpPr>
        <p:spPr>
          <a:xfrm rot="0">
            <a:off x="1823085" y="2783840"/>
            <a:ext cx="181610" cy="181610"/>
          </a:xfrm>
          <a:prstGeom prst="ellipse"/>
          <a:solidFill>
            <a:srgbClr val="FF5050"/>
          </a:solidFill>
          <a:ln w="0">
            <a:noFill/>
            <a:prstDash/>
          </a:ln>
        </p:spPr>
        <p:txBody>
          <a:bodyPr wrap="square" lIns="0" tIns="45720" rIns="0" bIns="45720" vert="horz" anchor="ctr">
            <a:noAutofit/>
          </a:bodyPr>
          <a:lstStyle/>
          <a:p>
            <a:pPr marL="0" indent="0" rtl="0" algn="ctr" latinLnBrk="0">
              <a:buFontTx/>
              <a:buNone/>
            </a:pPr>
            <a:r>
              <a:rPr sz="800">
                <a:solidFill>
                  <a:schemeClr val="lt1"/>
                </a:solidFill>
                <a:latin typeface="Malgun Gothic" charset="0"/>
                <a:ea typeface="Malgun Gothic" charset="0"/>
              </a:rPr>
              <a:t>3-2</a:t>
            </a:r>
            <a:endParaRPr lang="ko-KR" altLang="en-US" sz="800">
              <a:solidFill>
                <a:schemeClr val="lt1"/>
              </a:solidFill>
              <a:latin typeface="Malgun Gothic" charset="0"/>
              <a:ea typeface="Malgun Gothic" charset="0"/>
            </a:endParaRPr>
          </a:p>
        </p:txBody>
      </p:sp>
      <p:sp>
        <p:nvSpPr>
          <p:cNvPr id="2066" name="Rect 0"/>
          <p:cNvSpPr txBox="1">
            <a:spLocks/>
          </p:cNvSpPr>
          <p:nvPr/>
        </p:nvSpPr>
        <p:spPr>
          <a:xfrm rot="0">
            <a:off x="1769745" y="2197100"/>
            <a:ext cx="3575685" cy="307975"/>
          </a:xfrm>
          <a:prstGeom prst="rect"/>
          <a:noFill/>
        </p:spPr>
        <p:txBody>
          <a:bodyPr wrap="square" lIns="91440" tIns="45720" rIns="91440" bIns="45720" vert="horz" anchor="t">
            <a:spAutoFit/>
          </a:bodyPr>
          <a:lstStyle/>
          <a:p>
            <a:pPr marL="0" indent="0" latinLnBrk="0"/>
            <a:r>
              <a:rPr b="1">
                <a:solidFill>
                  <a:schemeClr val="bg1"/>
                </a:solidFill>
                <a:latin typeface="맑은 고딕" charset="0"/>
                <a:ea typeface="맑은 고딕" charset="0"/>
              </a:rPr>
              <a:t>본인 아이디 목록</a:t>
            </a:r>
            <a:endParaRPr lang="ko-KR" altLang="en-US" b="1">
              <a:solidFill>
                <a:schemeClr val="bg1"/>
              </a:solidFill>
              <a:latin typeface="맑은 고딕" charset="0"/>
              <a:ea typeface="맑은 고딕" charset="0"/>
            </a:endParaRPr>
          </a:p>
        </p:txBody>
      </p:sp>
      <p:sp>
        <p:nvSpPr>
          <p:cNvPr id="2067" name="Rect 0"/>
          <p:cNvSpPr>
            <a:spLocks/>
          </p:cNvSpPr>
          <p:nvPr/>
        </p:nvSpPr>
        <p:spPr>
          <a:xfrm rot="0">
            <a:off x="1809115" y="2152650"/>
            <a:ext cx="181610" cy="181610"/>
          </a:xfrm>
          <a:prstGeom prst="ellipse"/>
          <a:solidFill>
            <a:srgbClr val="FF5050"/>
          </a:solidFill>
          <a:ln w="0">
            <a:noFill/>
            <a:prstDash/>
          </a:ln>
        </p:spPr>
        <p:txBody>
          <a:bodyPr wrap="square" lIns="0" tIns="45720" rIns="0" bIns="45720" vert="horz" anchor="ctr">
            <a:noAutofit/>
          </a:bodyPr>
          <a:lstStyle/>
          <a:p>
            <a:pPr marL="0" indent="0" rtl="0" algn="ctr" latinLnBrk="0">
              <a:buFontTx/>
              <a:buNone/>
            </a:pPr>
            <a:r>
              <a:rPr sz="800">
                <a:solidFill>
                  <a:schemeClr val="lt1"/>
                </a:solidFill>
                <a:latin typeface="Malgun Gothic" charset="0"/>
                <a:ea typeface="Malgun Gothic" charset="0"/>
              </a:rPr>
              <a:t>3-1</a:t>
            </a:r>
            <a:endParaRPr lang="ko-KR" altLang="en-US" sz="800">
              <a:solidFill>
                <a:schemeClr val="lt1"/>
              </a:solidFill>
              <a:latin typeface="Malgun Gothic" charset="0"/>
              <a:ea typeface="Malgun Gothic" charset="0"/>
            </a:endParaRPr>
          </a:p>
        </p:txBody>
      </p:sp>
      <p:sp>
        <p:nvSpPr>
          <p:cNvPr id="2068" name="Rect 0"/>
          <p:cNvSpPr>
            <a:spLocks/>
          </p:cNvSpPr>
          <p:nvPr/>
        </p:nvSpPr>
        <p:spPr>
          <a:xfrm rot="0">
            <a:off x="2100580" y="2992755"/>
            <a:ext cx="181610" cy="181610"/>
          </a:xfrm>
          <a:prstGeom prst="ellipse"/>
          <a:solidFill>
            <a:srgbClr val="FF5050"/>
          </a:solidFill>
          <a:ln w="0">
            <a:noFill/>
            <a:prstDash/>
          </a:ln>
        </p:spPr>
        <p:txBody>
          <a:bodyPr wrap="square" lIns="0" tIns="45720" rIns="0" bIns="45720" vert="horz" anchor="ctr">
            <a:noAutofit/>
          </a:bodyPr>
          <a:lstStyle/>
          <a:p>
            <a:pPr marL="0" indent="0" rtl="0" algn="ctr" latinLnBrk="0">
              <a:buFontTx/>
              <a:buNone/>
            </a:pPr>
            <a:r>
              <a:rPr sz="800">
                <a:solidFill>
                  <a:schemeClr val="lt1"/>
                </a:solidFill>
                <a:latin typeface="Malgun Gothic" charset="0"/>
                <a:ea typeface="Malgun Gothic" charset="0"/>
              </a:rPr>
              <a:t>3-3</a:t>
            </a:r>
            <a:endParaRPr lang="ko-KR" altLang="en-US" sz="800">
              <a:solidFill>
                <a:schemeClr val="lt1"/>
              </a:solidFill>
              <a:latin typeface="Malgun Gothic" charset="0"/>
              <a:ea typeface="Malgun Gothic"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 0"/>
          <p:cNvSpPr>
            <a:spLocks/>
          </p:cNvSpPr>
          <p:nvPr/>
        </p:nvSpPr>
        <p:spPr>
          <a:xfrm rot="0">
            <a:off x="539750" y="1251585"/>
            <a:ext cx="6158230" cy="4923790"/>
          </a:xfrm>
          <a:prstGeom prst="rect"/>
          <a:solidFill>
            <a:schemeClr val="tx1">
              <a:lumMod val="85000"/>
              <a:lumOff val="15000"/>
            </a:schemeClr>
          </a:solid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latinLnBrk="0"/>
            <a:endParaRPr lang="ko-KR" altLang="en-US">
              <a:latin typeface="맑은 고딕" charset="0"/>
              <a:ea typeface="맑은 고딕" charset="0"/>
            </a:endParaRPr>
          </a:p>
        </p:txBody>
      </p:sp>
      <p:sp>
        <p:nvSpPr>
          <p:cNvPr id="2026" name="Rect 0"/>
          <p:cNvSpPr>
            <a:spLocks/>
          </p:cNvSpPr>
          <p:nvPr/>
        </p:nvSpPr>
        <p:spPr>
          <a:xfrm rot="0">
            <a:off x="8265160" y="95250"/>
            <a:ext cx="1575435" cy="216535"/>
          </a:xfrm>
          <a:prstGeom prst="rect"/>
          <a:noFill/>
          <a:ln w="0">
            <a:noFill/>
            <a:prstDash/>
          </a:ln>
        </p:spPr>
        <p:txBody>
          <a:bodyPr wrap="square" lIns="91440" tIns="45720" rIns="91440" bIns="45720" vert="horz" anchor="ctr">
            <a:noAutofit/>
          </a:bodyPr>
          <a:lstStyle/>
          <a:p>
            <a:pPr marL="0" indent="0" rtl="0" algn="l" latinLnBrk="0">
              <a:buFontTx/>
              <a:buNone/>
            </a:pPr>
            <a:r>
              <a:rPr sz="800">
                <a:solidFill>
                  <a:schemeClr val="dk1"/>
                </a:solidFill>
                <a:latin typeface="Malgun Gothic" charset="0"/>
                <a:ea typeface="Malgun Gothic" charset="0"/>
              </a:rPr>
              <a:t>화면 </a:t>
            </a:r>
            <a:endParaRPr lang="ko-KR" altLang="en-US" sz="800">
              <a:solidFill>
                <a:schemeClr val="dk1"/>
              </a:solidFill>
              <a:latin typeface="Malgun Gothic" charset="0"/>
              <a:ea typeface="Malgun Gothic" charset="0"/>
            </a:endParaRPr>
          </a:p>
        </p:txBody>
      </p:sp>
      <p:graphicFrame>
        <p:nvGraphicFramePr>
          <p:cNvPr id="2027" name="Table 3"/>
          <p:cNvGraphicFramePr>
            <a:graphicFrameLocks noGrp="1"/>
          </p:cNvGraphicFramePr>
          <p:nvPr/>
        </p:nvGraphicFramePr>
        <p:xfrm>
          <a:off x="7244080" y="872490"/>
          <a:ext cx="2588260" cy="1844040"/>
        </p:xfrm>
        <a:graphic>
          <a:graphicData uri="http://schemas.openxmlformats.org/drawingml/2006/table">
            <a:tbl>
              <a:tblPr>
                <a:tableStyleId>{00000000-0000-0000-0000-000000000000}</a:tableStyleId>
              </a:tblPr>
              <a:tblGrid>
                <a:gridCol w="278765"/>
                <a:gridCol w="2309495"/>
              </a:tblGrid>
              <a:tr h="337820">
                <a:tc>
                  <a:txBody>
                    <a:bodyPr/>
                    <a:lstStyle/>
                    <a:p>
                      <a:pPr marL="0" indent="0" rtl="0" algn="ctr" latinLnBrk="0">
                        <a:buFontTx/>
                        <a:buNone/>
                      </a:pPr>
                      <a:r>
                        <a:rPr sz="800" kern="1200" cap="none" i="0" b="0" strike="noStrike">
                          <a:solidFill>
                            <a:srgbClr val="262626"/>
                          </a:solidFill>
                          <a:latin typeface="Malgun Gothic" charset="0"/>
                          <a:ea typeface="Malgun Gothic" charset="0"/>
                        </a:rPr>
                        <a:t>1</a:t>
                      </a:r>
                      <a:endParaRPr lang="ko-KR" altLang="en-US" sz="800" kern="1200" i="0" cap="none" b="0" strike="noStrike">
                        <a:solidFill>
                          <a:srgbClr val="262626"/>
                        </a:solidFill>
                        <a:latin typeface="Malgun Gothic" charset="0"/>
                        <a:ea typeface="Malgun Gothic" charset="0"/>
                      </a:endParaRPr>
                    </a:p>
                  </a:txBody>
                  <a:tcPr marL="0" marR="0" marT="45720" marB="4572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l" latinLnBrk="0">
                        <a:buFontTx/>
                        <a:buNone/>
                      </a:pPr>
                      <a:r>
                        <a:rPr sz="800" kern="1200" i="0" b="0">
                          <a:solidFill>
                            <a:srgbClr val="262626"/>
                          </a:solidFill>
                          <a:latin typeface="Malgun Gothic" charset="0"/>
                          <a:ea typeface="Malgun Gothic" charset="0"/>
                        </a:rPr>
                        <a:t>비밀번호 찾기 화면</a:t>
                      </a:r>
                      <a:r>
                        <a:rPr sz="800" kern="1200" i="0" b="0">
                          <a:solidFill>
                            <a:srgbClr val="262626"/>
                          </a:solidFill>
                          <a:latin typeface="Malgun Gothic" charset="0"/>
                          <a:ea typeface="Malgun Gothic" charset="0"/>
                        </a:rPr>
                        <a:t/>
                      </a:r>
                      <a:br>
                        <a:rPr sz="800" kern="1200" i="0" b="0">
                          <a:solidFill>
                            <a:srgbClr val="262626"/>
                          </a:solidFill>
                          <a:latin typeface="Malgun Gothic" charset="0"/>
                          <a:ea typeface="Malgun Gothic" charset="0"/>
                        </a:rPr>
                      </a:br>
                      <a:r>
                        <a:rPr sz="800" kern="1200" i="0" b="0">
                          <a:solidFill>
                            <a:srgbClr val="262626"/>
                          </a:solidFill>
                          <a:latin typeface="Malgun Gothic" charset="0"/>
                          <a:ea typeface="Malgun Gothic" charset="0"/>
                        </a:rPr>
                        <a:t>구성 : 타이틀, 진행 상세, 비밀번호 찾기 컨테이너</a:t>
                      </a:r>
                      <a:endParaRPr lang="ko-KR" altLang="en-US" sz="800" kern="1200" i="0" b="0">
                        <a:solidFill>
                          <a:srgbClr val="262626"/>
                        </a:solidFill>
                        <a:latin typeface="Malgun Gothic" charset="0"/>
                        <a:ea typeface="Malgun Gothic" charset="0"/>
                      </a:endParaRPr>
                    </a:p>
                  </a:txBody>
                  <a:tcPr marL="35560" marR="0" marT="45720" marB="45720" anchor="t">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r>
              <a:tr h="214630">
                <a:tc>
                  <a:txBody>
                    <a:bodyPr/>
                    <a:lstStyle/>
                    <a:p>
                      <a:pPr marL="0" indent="0" rtl="0" algn="ctr" latinLnBrk="0">
                        <a:buFontTx/>
                        <a:buNone/>
                      </a:pPr>
                      <a:r>
                        <a:rPr sz="800" kern="1200" cap="none" i="0" b="0" strike="noStrike">
                          <a:solidFill>
                            <a:srgbClr val="262626"/>
                          </a:solidFill>
                          <a:latin typeface="Malgun Gothic" charset="0"/>
                          <a:ea typeface="Malgun Gothic" charset="0"/>
                        </a:rPr>
                        <a:t>2</a:t>
                      </a:r>
                      <a:endParaRPr lang="ko-KR" altLang="en-US" sz="800" kern="1200" i="0" cap="none" b="0" strike="noStrike">
                        <a:solidFill>
                          <a:srgbClr val="262626"/>
                        </a:solidFill>
                        <a:latin typeface="Malgun Gothic" charset="0"/>
                        <a:ea typeface="Malgun Gothic" charset="0"/>
                      </a:endParaRPr>
                    </a:p>
                  </a:txBody>
                  <a:tcPr marL="0" marR="0" marT="45720" marB="4572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l" latinLnBrk="0">
                        <a:buFontTx/>
                        <a:buNone/>
                      </a:pPr>
                      <a:r>
                        <a:rPr sz="800" kern="1200" i="0" b="0">
                          <a:solidFill>
                            <a:srgbClr val="262626"/>
                          </a:solidFill>
                          <a:latin typeface="Malgun Gothic" charset="0"/>
                          <a:ea typeface="Malgun Gothic" charset="0"/>
                        </a:rPr>
                        <a:t>타이틀</a:t>
                      </a:r>
                      <a:endParaRPr lang="ko-KR" altLang="en-US" sz="800" kern="1200" i="0" b="0">
                        <a:solidFill>
                          <a:srgbClr val="262626"/>
                        </a:solidFill>
                        <a:latin typeface="Malgun Gothic" charset="0"/>
                        <a:ea typeface="Malgun Gothic" charset="0"/>
                      </a:endParaRPr>
                    </a:p>
                  </a:txBody>
                  <a:tcPr marL="35560" marR="0" marT="45720" marB="45720" anchor="t">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r>
              <a:tr h="337820">
                <a:tc>
                  <a:txBody>
                    <a:bodyPr/>
                    <a:lstStyle/>
                    <a:p>
                      <a:pPr marL="0" indent="0" rtl="0" algn="ctr" latinLnBrk="0">
                        <a:buFontTx/>
                        <a:buNone/>
                      </a:pPr>
                      <a:r>
                        <a:rPr sz="800" kern="1200" cap="none" i="0" b="0" strike="noStrike">
                          <a:solidFill>
                            <a:srgbClr val="262626"/>
                          </a:solidFill>
                          <a:latin typeface="Malgun Gothic" charset="0"/>
                          <a:ea typeface="Malgun Gothic" charset="0"/>
                        </a:rPr>
                        <a:t>3</a:t>
                      </a:r>
                      <a:endParaRPr lang="ko-KR" altLang="en-US" sz="800" kern="1200" i="0" cap="none" b="0" strike="noStrike">
                        <a:solidFill>
                          <a:srgbClr val="262626"/>
                        </a:solidFill>
                        <a:latin typeface="Malgun Gothic" charset="0"/>
                        <a:ea typeface="Malgun Gothic" charset="0"/>
                      </a:endParaRPr>
                    </a:p>
                  </a:txBody>
                  <a:tcPr marL="0" marR="0" marT="45720" marB="4572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l" latinLnBrk="0">
                        <a:buFontTx/>
                        <a:buNone/>
                      </a:pPr>
                      <a:r>
                        <a:rPr sz="800" kern="1200" i="0" b="0">
                          <a:solidFill>
                            <a:srgbClr val="262626"/>
                          </a:solidFill>
                          <a:latin typeface="Malgun Gothic" charset="0"/>
                          <a:ea typeface="Malgun Gothic" charset="0"/>
                        </a:rPr>
                        <a:t>진행 상세</a:t>
                      </a:r>
                      <a:endParaRPr lang="ko-KR" altLang="en-US" sz="800" kern="1200" i="0" b="0">
                        <a:solidFill>
                          <a:srgbClr val="262626"/>
                        </a:solidFill>
                        <a:latin typeface="Malgun Gothic" charset="0"/>
                        <a:ea typeface="Malgun Gothic" charset="0"/>
                      </a:endParaRPr>
                    </a:p>
                    <a:p>
                      <a:pPr marL="0" indent="0" rtl="0" algn="l" latinLnBrk="0">
                        <a:buFontTx/>
                        <a:buNone/>
                      </a:pPr>
                      <a:r>
                        <a:rPr sz="800" kern="1200" i="0" b="0">
                          <a:solidFill>
                            <a:srgbClr val="262626"/>
                          </a:solidFill>
                          <a:latin typeface="Malgun Gothic" charset="0"/>
                          <a:ea typeface="Malgun Gothic" charset="0"/>
                        </a:rPr>
                        <a:t>기능 : 비밀번호 찾기의 진행 과정을 보여줌</a:t>
                      </a:r>
                      <a:endParaRPr lang="ko-KR" altLang="en-US" sz="800" kern="1200" i="0" b="0">
                        <a:solidFill>
                          <a:srgbClr val="262626"/>
                        </a:solidFill>
                        <a:latin typeface="Malgun Gothic" charset="0"/>
                        <a:ea typeface="Malgun Gothic" charset="0"/>
                      </a:endParaRPr>
                    </a:p>
                  </a:txBody>
                  <a:tcPr marL="35560" marR="0" marT="45720" marB="45720" anchor="t">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r>
              <a:tr h="953770">
                <a:tc>
                  <a:txBody>
                    <a:bodyPr/>
                    <a:lstStyle/>
                    <a:p>
                      <a:pPr marL="0" indent="0" rtl="0" algn="ctr" latinLnBrk="0">
                        <a:buFontTx/>
                        <a:buNone/>
                      </a:pPr>
                      <a:r>
                        <a:rPr sz="800" kern="1200" cap="none" i="0" b="0" strike="noStrike">
                          <a:solidFill>
                            <a:srgbClr val="262626"/>
                          </a:solidFill>
                          <a:latin typeface="Malgun Gothic" charset="0"/>
                          <a:ea typeface="Malgun Gothic" charset="0"/>
                        </a:rPr>
                        <a:t>4</a:t>
                      </a:r>
                      <a:endParaRPr lang="ko-KR" altLang="en-US" sz="800" kern="1200" i="0" cap="none" b="0" strike="noStrike">
                        <a:solidFill>
                          <a:srgbClr val="262626"/>
                        </a:solidFill>
                        <a:latin typeface="Malgun Gothic" charset="0"/>
                        <a:ea typeface="Malgun Gothic" charset="0"/>
                      </a:endParaRPr>
                    </a:p>
                  </a:txBody>
                  <a:tcPr marL="0" marR="0" marT="45720" marB="4572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l" latinLnBrk="0">
                        <a:buFontTx/>
                        <a:buNone/>
                      </a:pPr>
                      <a:r>
                        <a:rPr sz="800" kern="1200" i="0" b="0">
                          <a:solidFill>
                            <a:srgbClr val="262626"/>
                          </a:solidFill>
                          <a:latin typeface="Malgun Gothic" charset="0"/>
                          <a:ea typeface="Malgun Gothic" charset="0"/>
                        </a:rPr>
                        <a:t>비밀번호 찾기 컨테이너</a:t>
                      </a:r>
                      <a:endParaRPr lang="ko-KR" altLang="en-US" sz="800" kern="1200" i="0" b="0">
                        <a:solidFill>
                          <a:srgbClr val="262626"/>
                        </a:solidFill>
                        <a:latin typeface="Malgun Gothic" charset="0"/>
                        <a:ea typeface="Malgun Gothic" charset="0"/>
                      </a:endParaRPr>
                    </a:p>
                    <a:p>
                      <a:pPr marL="0" indent="0" rtl="0" algn="l" latinLnBrk="0">
                        <a:buFontTx/>
                        <a:buNone/>
                      </a:pPr>
                      <a:r>
                        <a:rPr sz="800" kern="1200" i="0" b="0">
                          <a:solidFill>
                            <a:srgbClr val="262626"/>
                          </a:solidFill>
                          <a:latin typeface="Malgun Gothic" charset="0"/>
                          <a:ea typeface="Malgun Gothic" charset="0"/>
                        </a:rPr>
                        <a:t>구성 : 아이디 입력 유도 문구, 아이디 입력칸, 다음 버튼</a:t>
                      </a:r>
                      <a:endParaRPr lang="ko-KR" altLang="en-US" sz="800" kern="1200" i="0" b="0">
                        <a:solidFill>
                          <a:srgbClr val="262626"/>
                        </a:solidFill>
                        <a:latin typeface="Malgun Gothic" charset="0"/>
                        <a:ea typeface="Malgun Gothic" charset="0"/>
                      </a:endParaRPr>
                    </a:p>
                    <a:p>
                      <a:pPr marL="0" indent="0" rtl="0" algn="l" latinLnBrk="0">
                        <a:buFontTx/>
                        <a:buNone/>
                      </a:pPr>
                      <a:r>
                        <a:rPr sz="800" kern="1200" i="0" b="0">
                          <a:solidFill>
                            <a:srgbClr val="262626"/>
                          </a:solidFill>
                          <a:latin typeface="Malgun Gothic" charset="0"/>
                          <a:ea typeface="Malgun Gothic" charset="0"/>
                        </a:rPr>
                        <a:t>기능 :</a:t>
                      </a:r>
                      <a:endParaRPr lang="ko-KR" altLang="en-US" sz="800" kern="1200" i="0" b="0">
                        <a:solidFill>
                          <a:srgbClr val="262626"/>
                        </a:solidFill>
                        <a:latin typeface="Malgun Gothic" charset="0"/>
                        <a:ea typeface="Malgun Gothic" charset="0"/>
                      </a:endParaRPr>
                    </a:p>
                    <a:p>
                      <a:pPr marL="0" indent="0" rtl="0" algn="l" latinLnBrk="0">
                        <a:buFontTx/>
                        <a:buNone/>
                      </a:pPr>
                      <a:r>
                        <a:rPr sz="800" kern="1200" i="0" b="0">
                          <a:solidFill>
                            <a:srgbClr val="262626"/>
                          </a:solidFill>
                          <a:latin typeface="Malgun Gothic" charset="0"/>
                          <a:ea typeface="Malgun Gothic" charset="0"/>
                        </a:rPr>
                        <a:t>- 4.1 아이디 입력 유도 문구를 보여줌</a:t>
                      </a:r>
                      <a:endParaRPr lang="ko-KR" altLang="en-US" sz="800" kern="1200" i="0" b="0">
                        <a:solidFill>
                          <a:srgbClr val="262626"/>
                        </a:solidFill>
                        <a:latin typeface="Malgun Gothic" charset="0"/>
                        <a:ea typeface="Malgun Gothic" charset="0"/>
                      </a:endParaRPr>
                    </a:p>
                    <a:p>
                      <a:pPr marL="0" indent="0" rtl="0" algn="l" latinLnBrk="0">
                        <a:buFontTx/>
                        <a:buNone/>
                      </a:pPr>
                      <a:r>
                        <a:rPr sz="800" kern="1200" i="0" b="0">
                          <a:solidFill>
                            <a:srgbClr val="262626"/>
                          </a:solidFill>
                          <a:latin typeface="Malgun Gothic" charset="0"/>
                          <a:ea typeface="Malgun Gothic" charset="0"/>
                        </a:rPr>
                        <a:t>- 4.2 클릭 시 아이디를 입력할 수 있는 입력칸</a:t>
                      </a:r>
                      <a:endParaRPr lang="ko-KR" altLang="en-US" sz="800" kern="1200" i="0" b="0">
                        <a:solidFill>
                          <a:srgbClr val="262626"/>
                        </a:solidFill>
                        <a:latin typeface="Malgun Gothic" charset="0"/>
                        <a:ea typeface="Malgun Gothic" charset="0"/>
                      </a:endParaRPr>
                    </a:p>
                    <a:p>
                      <a:pPr marL="0" indent="0" rtl="0" algn="l" latinLnBrk="0">
                        <a:buFontTx/>
                        <a:buNone/>
                      </a:pPr>
                      <a:r>
                        <a:rPr sz="800" kern="1200" i="0" b="0">
                          <a:solidFill>
                            <a:srgbClr val="262626"/>
                          </a:solidFill>
                          <a:latin typeface="Malgun Gothic" charset="0"/>
                          <a:ea typeface="Malgun Gothic" charset="0"/>
                        </a:rPr>
                        <a:t>- 4.3 클릭 시 본인확인 화면으로 이동</a:t>
                      </a:r>
                      <a:endParaRPr lang="ko-KR" altLang="en-US" sz="800" kern="1200" i="0" b="0">
                        <a:solidFill>
                          <a:srgbClr val="262626"/>
                        </a:solidFill>
                        <a:latin typeface="Malgun Gothic" charset="0"/>
                        <a:ea typeface="Malgun Gothic" charset="0"/>
                      </a:endParaRPr>
                    </a:p>
                  </a:txBody>
                  <a:tcPr marL="35560" marR="0" marT="45720" marB="45720" anchor="t">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r>
            </a:tbl>
          </a:graphicData>
        </a:graphic>
      </p:graphicFrame>
      <p:sp>
        <p:nvSpPr>
          <p:cNvPr id="2028" name="Rect 0"/>
          <p:cNvSpPr>
            <a:spLocks/>
          </p:cNvSpPr>
          <p:nvPr/>
        </p:nvSpPr>
        <p:spPr>
          <a:xfrm rot="0">
            <a:off x="4413250" y="95250"/>
            <a:ext cx="2737485" cy="217170"/>
          </a:xfrm>
          <a:prstGeom prst="rect"/>
          <a:noFill/>
          <a:ln w="0">
            <a:noFill/>
            <a:prstDash/>
          </a:ln>
        </p:spPr>
        <p:txBody>
          <a:bodyPr wrap="square" lIns="91440" tIns="45720" rIns="91440" bIns="45720" vert="horz" anchor="ctr">
            <a:noAutofit/>
          </a:bodyPr>
          <a:lstStyle/>
          <a:p>
            <a:pPr marL="0" indent="0" rtl="0" algn="l" latinLnBrk="0">
              <a:buFontTx/>
              <a:buNone/>
            </a:pPr>
            <a:r>
              <a:rPr sz="800">
                <a:solidFill>
                  <a:schemeClr val="dk1"/>
                </a:solidFill>
                <a:latin typeface="Malgun Gothic" charset="0"/>
                <a:ea typeface="Malgun Gothic" charset="0"/>
              </a:rPr>
              <a:t>로그인 화면</a:t>
            </a:r>
            <a:endParaRPr lang="ko-KR" altLang="en-US" sz="800">
              <a:solidFill>
                <a:schemeClr val="dk1"/>
              </a:solidFill>
              <a:latin typeface="Malgun Gothic" charset="0"/>
              <a:ea typeface="Malgun Gothic" charset="0"/>
            </a:endParaRPr>
          </a:p>
        </p:txBody>
      </p:sp>
      <p:sp>
        <p:nvSpPr>
          <p:cNvPr id="2029" name="Rect 0"/>
          <p:cNvSpPr>
            <a:spLocks/>
          </p:cNvSpPr>
          <p:nvPr/>
        </p:nvSpPr>
        <p:spPr>
          <a:xfrm rot="0">
            <a:off x="956310" y="324485"/>
            <a:ext cx="2737485" cy="217170"/>
          </a:xfrm>
          <a:prstGeom prst="rect"/>
          <a:noFill/>
          <a:ln w="0">
            <a:noFill/>
            <a:prstDash/>
          </a:ln>
        </p:spPr>
        <p:txBody>
          <a:bodyPr wrap="square" lIns="91440" tIns="71755" rIns="91440" bIns="71755" vert="horz" anchor="ctr">
            <a:noAutofit/>
          </a:bodyPr>
          <a:lstStyle/>
          <a:p>
            <a:pPr marL="0" indent="0" rtl="0" algn="l" latinLnBrk="0">
              <a:buFontTx/>
              <a:buNone/>
            </a:pPr>
            <a:r>
              <a:rPr sz="800">
                <a:solidFill>
                  <a:schemeClr val="dk1"/>
                </a:solidFill>
                <a:latin typeface="Malgun Gothic" charset="0"/>
                <a:ea typeface="Malgun Gothic" charset="0"/>
              </a:rPr>
              <a:t>공통</a:t>
            </a:r>
            <a:endParaRPr lang="ko-KR" altLang="en-US" sz="800">
              <a:solidFill>
                <a:schemeClr val="dk1"/>
              </a:solidFill>
              <a:latin typeface="Malgun Gothic" charset="0"/>
              <a:ea typeface="Malgun Gothic" charset="0"/>
            </a:endParaRPr>
          </a:p>
        </p:txBody>
      </p:sp>
      <p:sp>
        <p:nvSpPr>
          <p:cNvPr id="2030" name="Rect 0"/>
          <p:cNvSpPr>
            <a:spLocks/>
          </p:cNvSpPr>
          <p:nvPr/>
        </p:nvSpPr>
        <p:spPr>
          <a:xfrm rot="0">
            <a:off x="956310" y="95250"/>
            <a:ext cx="2737485" cy="217170"/>
          </a:xfrm>
          <a:prstGeom prst="rect"/>
          <a:noFill/>
          <a:ln w="0">
            <a:noFill/>
            <a:prstDash/>
          </a:ln>
        </p:spPr>
        <p:txBody>
          <a:bodyPr wrap="square" lIns="91440" tIns="45720" rIns="91440" bIns="45720" vert="horz" anchor="ctr">
            <a:noAutofit/>
          </a:bodyPr>
          <a:lstStyle/>
          <a:p>
            <a:pPr marL="0" indent="0" rtl="0" algn="l" latinLnBrk="0">
              <a:buFontTx/>
              <a:buNone/>
            </a:pPr>
            <a:r>
              <a:rPr sz="800">
                <a:solidFill>
                  <a:schemeClr val="dk1"/>
                </a:solidFill>
                <a:latin typeface="Malgun Gothic" charset="0"/>
                <a:ea typeface="Malgun Gothic" charset="0"/>
              </a:rPr>
              <a:t>web_02</a:t>
            </a:r>
            <a:endParaRPr lang="ko-KR" altLang="en-US" sz="800">
              <a:solidFill>
                <a:schemeClr val="dk1"/>
              </a:solidFill>
              <a:latin typeface="Malgun Gothic" charset="0"/>
              <a:ea typeface="Malgun Gothic" charset="0"/>
            </a:endParaRPr>
          </a:p>
        </p:txBody>
      </p:sp>
      <p:sp>
        <p:nvSpPr>
          <p:cNvPr id="2032" name="Rect 0"/>
          <p:cNvSpPr>
            <a:spLocks/>
          </p:cNvSpPr>
          <p:nvPr/>
        </p:nvSpPr>
        <p:spPr>
          <a:xfrm rot="0">
            <a:off x="347345" y="1289050"/>
            <a:ext cx="180340" cy="180340"/>
          </a:xfrm>
          <a:prstGeom prst="ellipse"/>
          <a:solidFill>
            <a:srgbClr val="FF5050"/>
          </a:solidFill>
          <a:ln w="0">
            <a:noFill/>
            <a:prstDash/>
          </a:ln>
        </p:spPr>
        <p:txBody>
          <a:bodyPr wrap="square" lIns="0" tIns="45720" rIns="0" bIns="45720" vert="horz" anchor="ctr">
            <a:noAutofit/>
          </a:bodyPr>
          <a:lstStyle/>
          <a:p>
            <a:pPr marL="0" indent="0" rtl="0" algn="ctr" latinLnBrk="0">
              <a:buFontTx/>
              <a:buNone/>
            </a:pPr>
            <a:r>
              <a:rPr sz="800">
                <a:solidFill>
                  <a:schemeClr val="lt1"/>
                </a:solidFill>
                <a:latin typeface="Malgun Gothic" charset="0"/>
                <a:ea typeface="Malgun Gothic" charset="0"/>
              </a:rPr>
              <a:t>1</a:t>
            </a:r>
            <a:endParaRPr lang="ko-KR" altLang="en-US" sz="800">
              <a:solidFill>
                <a:schemeClr val="lt1"/>
              </a:solidFill>
              <a:latin typeface="Malgun Gothic" charset="0"/>
              <a:ea typeface="Malgun Gothic" charset="0"/>
            </a:endParaRPr>
          </a:p>
        </p:txBody>
      </p:sp>
      <p:sp>
        <p:nvSpPr>
          <p:cNvPr id="2033" name="Rect 0"/>
          <p:cNvSpPr>
            <a:spLocks/>
          </p:cNvSpPr>
          <p:nvPr/>
        </p:nvSpPr>
        <p:spPr>
          <a:xfrm rot="0">
            <a:off x="527050" y="1290955"/>
            <a:ext cx="180340" cy="180340"/>
          </a:xfrm>
          <a:prstGeom prst="ellipse"/>
          <a:solidFill>
            <a:srgbClr val="FF5050"/>
          </a:solidFill>
          <a:ln w="0">
            <a:noFill/>
            <a:prstDash/>
          </a:ln>
        </p:spPr>
        <p:txBody>
          <a:bodyPr wrap="square" lIns="0" tIns="45720" rIns="0" bIns="45720" vert="horz" anchor="ctr">
            <a:noAutofit/>
          </a:bodyPr>
          <a:lstStyle/>
          <a:p>
            <a:pPr marL="0" indent="0" rtl="0" algn="ctr" latinLnBrk="0">
              <a:buFontTx/>
              <a:buNone/>
            </a:pPr>
            <a:r>
              <a:rPr sz="800">
                <a:solidFill>
                  <a:schemeClr val="lt1"/>
                </a:solidFill>
                <a:latin typeface="Malgun Gothic" charset="0"/>
                <a:ea typeface="Malgun Gothic" charset="0"/>
              </a:rPr>
              <a:t>2</a:t>
            </a:r>
            <a:endParaRPr lang="ko-KR" altLang="en-US" sz="800">
              <a:solidFill>
                <a:schemeClr val="lt1"/>
              </a:solidFill>
              <a:latin typeface="Malgun Gothic" charset="0"/>
              <a:ea typeface="Malgun Gothic" charset="0"/>
            </a:endParaRPr>
          </a:p>
        </p:txBody>
      </p:sp>
      <p:sp>
        <p:nvSpPr>
          <p:cNvPr id="2045" name="Rect 0"/>
          <p:cNvSpPr txBox="1">
            <a:spLocks/>
          </p:cNvSpPr>
          <p:nvPr/>
        </p:nvSpPr>
        <p:spPr>
          <a:xfrm rot="0">
            <a:off x="539750" y="926465"/>
            <a:ext cx="6158230" cy="304165"/>
          </a:xfrm>
          <a:prstGeom prst="rect"/>
          <a:solidFill>
            <a:srgbClr val="595959"/>
          </a:solidFill>
          <a:ln w="9525" cap="flat" cmpd="sng">
            <a:solidFill>
              <a:srgbClr val="595959">
                <a:alpha val="100000"/>
              </a:srgbClr>
            </a:solidFill>
            <a:prstDash val="solid"/>
            <a:round/>
          </a:ln>
        </p:spPr>
        <p:txBody>
          <a:bodyPr wrap="square" lIns="91440" tIns="45720" rIns="91440" bIns="45720" vert="horz" anchor="t">
            <a:spAutoFit/>
          </a:bodyPr>
          <a:lstStyle/>
          <a:p>
            <a:pPr marL="0" indent="0" rtl="0" algn="l" latinLnBrk="0">
              <a:buFontTx/>
              <a:buNone/>
            </a:pPr>
            <a:endParaRPr lang="ko-KR" altLang="en-US">
              <a:latin typeface="맑은 고딕" charset="0"/>
              <a:ea typeface="맑은 고딕" charset="0"/>
            </a:endParaRPr>
          </a:p>
        </p:txBody>
      </p:sp>
      <p:sp>
        <p:nvSpPr>
          <p:cNvPr id="2046" name="Rect 0"/>
          <p:cNvSpPr txBox="1">
            <a:spLocks/>
          </p:cNvSpPr>
          <p:nvPr/>
        </p:nvSpPr>
        <p:spPr>
          <a:xfrm rot="0">
            <a:off x="539750" y="926465"/>
            <a:ext cx="556260" cy="262890"/>
          </a:xfrm>
          <a:prstGeom prst="rect"/>
          <a:noFill/>
          <a:ln w="0">
            <a:noFill/>
            <a:prstDash/>
          </a:ln>
        </p:spPr>
        <p:txBody>
          <a:bodyPr wrap="square" lIns="91440" tIns="45720" rIns="91440" bIns="45720" vert="horz" anchor="t">
            <a:spAutoFit/>
          </a:bodyPr>
          <a:lstStyle/>
          <a:p>
            <a:pPr marL="0" indent="0" rtl="0" algn="ctr" latinLnBrk="0">
              <a:buFontTx/>
              <a:buNone/>
            </a:pPr>
            <a:r>
              <a:rPr sz="1100">
                <a:solidFill>
                  <a:schemeClr val="lt1"/>
                </a:solidFill>
                <a:latin typeface="Malgun Gothic" charset="0"/>
                <a:ea typeface="Malgun Gothic" charset="0"/>
              </a:rPr>
              <a:t>로고</a:t>
            </a:r>
            <a:endParaRPr lang="ko-KR" altLang="en-US" sz="1100">
              <a:solidFill>
                <a:schemeClr val="lt1"/>
              </a:solidFill>
              <a:latin typeface="Malgun Gothic" charset="0"/>
              <a:ea typeface="Malgun Gothic" charset="0"/>
            </a:endParaRPr>
          </a:p>
        </p:txBody>
      </p:sp>
      <p:sp>
        <p:nvSpPr>
          <p:cNvPr id="2047" name="Rect 0"/>
          <p:cNvSpPr txBox="1">
            <a:spLocks/>
          </p:cNvSpPr>
          <p:nvPr/>
        </p:nvSpPr>
        <p:spPr>
          <a:xfrm rot="0">
            <a:off x="1682115" y="926465"/>
            <a:ext cx="556260" cy="262890"/>
          </a:xfrm>
          <a:prstGeom prst="rect"/>
          <a:noFill/>
          <a:ln w="0">
            <a:noFill/>
            <a:prstDash/>
          </a:ln>
        </p:spPr>
        <p:txBody>
          <a:bodyPr wrap="square" lIns="91440" tIns="45720" rIns="91440" bIns="45720" vert="horz" anchor="t">
            <a:spAutoFit/>
          </a:bodyPr>
          <a:lstStyle/>
          <a:p>
            <a:pPr marL="0" indent="0" rtl="0" algn="ctr" latinLnBrk="0">
              <a:buFontTx/>
              <a:buNone/>
            </a:pPr>
            <a:r>
              <a:rPr sz="1100">
                <a:solidFill>
                  <a:schemeClr val="lt1"/>
                </a:solidFill>
                <a:latin typeface="Malgun Gothic" charset="0"/>
                <a:ea typeface="Malgun Gothic" charset="0"/>
              </a:rPr>
              <a:t>뉴스</a:t>
            </a:r>
            <a:endParaRPr lang="ko-KR" altLang="en-US" sz="1100">
              <a:solidFill>
                <a:schemeClr val="lt1"/>
              </a:solidFill>
              <a:latin typeface="Malgun Gothic" charset="0"/>
              <a:ea typeface="Malgun Gothic" charset="0"/>
            </a:endParaRPr>
          </a:p>
        </p:txBody>
      </p:sp>
      <p:sp>
        <p:nvSpPr>
          <p:cNvPr id="2048" name="Rect 0"/>
          <p:cNvSpPr txBox="1">
            <a:spLocks/>
          </p:cNvSpPr>
          <p:nvPr/>
        </p:nvSpPr>
        <p:spPr>
          <a:xfrm rot="0">
            <a:off x="2327275" y="930910"/>
            <a:ext cx="556260" cy="262890"/>
          </a:xfrm>
          <a:prstGeom prst="rect"/>
          <a:noFill/>
          <a:ln w="0">
            <a:noFill/>
            <a:prstDash/>
          </a:ln>
        </p:spPr>
        <p:txBody>
          <a:bodyPr wrap="square" lIns="91440" tIns="45720" rIns="91440" bIns="45720" vert="horz" anchor="t">
            <a:spAutoFit/>
          </a:bodyPr>
          <a:lstStyle/>
          <a:p>
            <a:pPr marL="0" indent="0" rtl="0" algn="ctr" latinLnBrk="0">
              <a:buFontTx/>
              <a:buNone/>
            </a:pPr>
            <a:r>
              <a:rPr sz="1100">
                <a:solidFill>
                  <a:schemeClr val="lt1"/>
                </a:solidFill>
                <a:latin typeface="Malgun Gothic" charset="0"/>
                <a:ea typeface="Malgun Gothic" charset="0"/>
              </a:rPr>
              <a:t>Q&amp;A</a:t>
            </a:r>
            <a:endParaRPr lang="ko-KR" altLang="en-US" sz="1100">
              <a:solidFill>
                <a:schemeClr val="lt1"/>
              </a:solidFill>
              <a:latin typeface="Malgun Gothic" charset="0"/>
              <a:ea typeface="Malgun Gothic" charset="0"/>
            </a:endParaRPr>
          </a:p>
        </p:txBody>
      </p:sp>
      <p:sp>
        <p:nvSpPr>
          <p:cNvPr id="2049" name="Rect 0"/>
          <p:cNvSpPr txBox="1">
            <a:spLocks/>
          </p:cNvSpPr>
          <p:nvPr/>
        </p:nvSpPr>
        <p:spPr>
          <a:xfrm rot="0">
            <a:off x="6048375" y="926465"/>
            <a:ext cx="649605" cy="262890"/>
          </a:xfrm>
          <a:prstGeom prst="rect"/>
          <a:noFill/>
          <a:ln w="0">
            <a:noFill/>
            <a:prstDash/>
          </a:ln>
        </p:spPr>
        <p:txBody>
          <a:bodyPr wrap="square" lIns="91440" tIns="45720" rIns="91440" bIns="45720" vert="horz" anchor="t">
            <a:spAutoFit/>
          </a:bodyPr>
          <a:lstStyle/>
          <a:p>
            <a:pPr marL="0" indent="0" rtl="0" algn="ctr" latinLnBrk="0">
              <a:buFontTx/>
              <a:buNone/>
            </a:pPr>
            <a:r>
              <a:rPr sz="1100">
                <a:solidFill>
                  <a:schemeClr val="lt1"/>
                </a:solidFill>
                <a:latin typeface="Malgun Gothic" charset="0"/>
                <a:ea typeface="Malgun Gothic" charset="0"/>
              </a:rPr>
              <a:t>로그인</a:t>
            </a:r>
            <a:endParaRPr lang="ko-KR" altLang="en-US" sz="1100">
              <a:solidFill>
                <a:schemeClr val="lt1"/>
              </a:solidFill>
              <a:latin typeface="Malgun Gothic" charset="0"/>
              <a:ea typeface="Malgun Gothic" charset="0"/>
            </a:endParaRPr>
          </a:p>
        </p:txBody>
      </p:sp>
      <p:sp>
        <p:nvSpPr>
          <p:cNvPr id="2050" name="Rect 0"/>
          <p:cNvSpPr txBox="1">
            <a:spLocks/>
          </p:cNvSpPr>
          <p:nvPr/>
        </p:nvSpPr>
        <p:spPr>
          <a:xfrm rot="0">
            <a:off x="1073150" y="926465"/>
            <a:ext cx="556260" cy="262890"/>
          </a:xfrm>
          <a:prstGeom prst="rect"/>
          <a:noFill/>
          <a:ln w="0">
            <a:noFill/>
            <a:prstDash/>
          </a:ln>
        </p:spPr>
        <p:txBody>
          <a:bodyPr wrap="square" lIns="91440" tIns="45720" rIns="91440" bIns="45720" vert="horz" anchor="t">
            <a:spAutoFit/>
          </a:bodyPr>
          <a:lstStyle/>
          <a:p>
            <a:pPr marL="0" indent="0" rtl="0" algn="ctr" latinLnBrk="0">
              <a:buFontTx/>
              <a:buNone/>
            </a:pPr>
            <a:r>
              <a:rPr sz="1100">
                <a:solidFill>
                  <a:schemeClr val="lt1"/>
                </a:solidFill>
                <a:latin typeface="Malgun Gothic" charset="0"/>
                <a:ea typeface="Malgun Gothic" charset="0"/>
              </a:rPr>
              <a:t>전체</a:t>
            </a:r>
            <a:endParaRPr lang="ko-KR" altLang="en-US" sz="1100">
              <a:solidFill>
                <a:schemeClr val="lt1"/>
              </a:solidFill>
              <a:latin typeface="Malgun Gothic" charset="0"/>
              <a:ea typeface="Malgun Gothic" charset="0"/>
            </a:endParaRPr>
          </a:p>
        </p:txBody>
      </p:sp>
      <p:sp>
        <p:nvSpPr>
          <p:cNvPr id="3" name="Rect 0"/>
          <p:cNvSpPr txBox="1">
            <a:spLocks/>
          </p:cNvSpPr>
          <p:nvPr/>
        </p:nvSpPr>
        <p:spPr>
          <a:xfrm rot="0">
            <a:off x="713105" y="1290955"/>
            <a:ext cx="1722120" cy="462280"/>
          </a:xfrm>
          <a:prstGeom prst="rect"/>
          <a:solidFill>
            <a:schemeClr val="tx1">
              <a:lumMod val="85000"/>
              <a:lumOff val="15000"/>
            </a:schemeClr>
          </a:solidFill>
        </p:spPr>
        <p:txBody>
          <a:bodyPr wrap="square" lIns="91440" tIns="45720" rIns="91440" bIns="45720" vert="horz" anchor="t">
            <a:spAutoFit/>
          </a:bodyPr>
          <a:lstStyle/>
          <a:p>
            <a:pPr marL="0" indent="0" latinLnBrk="0"/>
            <a:r>
              <a:rPr sz="1200" b="1">
                <a:solidFill>
                  <a:schemeClr val="bg1"/>
                </a:solidFill>
                <a:latin typeface="맑은 고딕" charset="0"/>
                <a:ea typeface="맑은 고딕" charset="0"/>
              </a:rPr>
              <a:t>비밀번호 찾기</a:t>
            </a:r>
            <a:endParaRPr lang="ko-KR" altLang="en-US" sz="1200" b="1">
              <a:solidFill>
                <a:schemeClr val="bg1"/>
              </a:solidFill>
              <a:latin typeface="맑은 고딕" charset="0"/>
              <a:ea typeface="맑은 고딕" charset="0"/>
            </a:endParaRPr>
          </a:p>
          <a:p>
            <a:pPr marL="0" indent="0" latinLnBrk="0"/>
            <a:r>
              <a:rPr sz="1200">
                <a:solidFill>
                  <a:schemeClr val="bg1"/>
                </a:solidFill>
                <a:latin typeface="맑은 고딕" charset="0"/>
                <a:ea typeface="맑은 고딕" charset="0"/>
              </a:rPr>
              <a:t>01. 아이디 입력</a:t>
            </a:r>
            <a:endParaRPr lang="ko-KR" altLang="en-US" sz="1200">
              <a:solidFill>
                <a:schemeClr val="bg1"/>
              </a:solidFill>
              <a:latin typeface="맑은 고딕" charset="0"/>
              <a:ea typeface="맑은 고딕" charset="0"/>
            </a:endParaRPr>
          </a:p>
        </p:txBody>
      </p:sp>
      <p:sp>
        <p:nvSpPr>
          <p:cNvPr id="5" name="Rect 0"/>
          <p:cNvSpPr txBox="1">
            <a:spLocks/>
          </p:cNvSpPr>
          <p:nvPr/>
        </p:nvSpPr>
        <p:spPr>
          <a:xfrm rot="0">
            <a:off x="2068830" y="2557145"/>
            <a:ext cx="3575050" cy="262255"/>
          </a:xfrm>
          <a:prstGeom prst="rect"/>
          <a:noFill/>
        </p:spPr>
        <p:txBody>
          <a:bodyPr wrap="square" lIns="91440" tIns="45720" rIns="91440" bIns="45720" vert="horz" anchor="t">
            <a:spAutoFit/>
          </a:bodyPr>
          <a:lstStyle/>
          <a:p>
            <a:pPr marL="0" indent="0" latinLnBrk="0"/>
            <a:r>
              <a:rPr sz="1100">
                <a:solidFill>
                  <a:schemeClr val="bg1"/>
                </a:solidFill>
                <a:latin typeface="맑은 고딕" charset="0"/>
                <a:ea typeface="맑은 고딕" charset="0"/>
              </a:rPr>
              <a:t>비밀번호를 찾고자 하는 아이디를 입력해 주세요</a:t>
            </a:r>
            <a:r>
              <a:rPr sz="1100">
                <a:latin typeface="맑은 고딕" charset="0"/>
                <a:ea typeface="맑은 고딕" charset="0"/>
              </a:rPr>
              <a:t>.</a:t>
            </a:r>
            <a:endParaRPr lang="ko-KR" altLang="en-US" sz="1100">
              <a:latin typeface="맑은 고딕" charset="0"/>
              <a:ea typeface="맑은 고딕" charset="0"/>
            </a:endParaRPr>
          </a:p>
        </p:txBody>
      </p:sp>
      <p:sp>
        <p:nvSpPr>
          <p:cNvPr id="6" name="Rect 0"/>
          <p:cNvSpPr txBox="1">
            <a:spLocks/>
          </p:cNvSpPr>
          <p:nvPr/>
        </p:nvSpPr>
        <p:spPr>
          <a:xfrm rot="0">
            <a:off x="1997075" y="3155950"/>
            <a:ext cx="3537585" cy="308610"/>
          </a:xfrm>
          <a:prstGeom prst="rect"/>
          <a:noFill/>
          <a:ln w="28575" cap="flat" cmpd="sng">
            <a:solidFill>
              <a:schemeClr val="bg1">
                <a:lumMod val="65000"/>
                <a:alpha val="100000"/>
              </a:schemeClr>
            </a:solidFill>
            <a:prstDash val="solid"/>
          </a:ln>
        </p:spPr>
        <p:txBody>
          <a:bodyPr wrap="square" lIns="91440" tIns="45720" rIns="91440" bIns="45720" vert="horz" anchor="t">
            <a:spAutoFit/>
          </a:bodyPr>
          <a:lstStyle/>
          <a:p>
            <a:pPr marL="0" indent="0" latinLnBrk="0"/>
            <a:r>
              <a:rPr>
                <a:solidFill>
                  <a:schemeClr val="bg1"/>
                </a:solidFill>
                <a:latin typeface="맑은 고딕" charset="0"/>
                <a:ea typeface="맑은 고딕" charset="0"/>
              </a:rPr>
              <a:t>Sumy 아이디 입력 </a:t>
            </a:r>
            <a:endParaRPr lang="ko-KR" altLang="en-US">
              <a:solidFill>
                <a:schemeClr val="bg1"/>
              </a:solidFill>
              <a:latin typeface="맑은 고딕" charset="0"/>
              <a:ea typeface="맑은 고딕" charset="0"/>
            </a:endParaRPr>
          </a:p>
        </p:txBody>
      </p:sp>
      <p:sp>
        <p:nvSpPr>
          <p:cNvPr id="7" name="Rect 0"/>
          <p:cNvSpPr>
            <a:spLocks/>
          </p:cNvSpPr>
          <p:nvPr/>
        </p:nvSpPr>
        <p:spPr>
          <a:xfrm rot="0">
            <a:off x="1288415" y="1880235"/>
            <a:ext cx="4845685" cy="3016885"/>
          </a:xfrm>
          <a:prstGeom prst="rect"/>
          <a:noFill/>
          <a:ln w="25400" cap="flat" cmpd="sng">
            <a:solidFill>
              <a:schemeClr val="bg2">
                <a:lumMod val="60000"/>
                <a:lumOff val="40000"/>
                <a:alpha val="10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latinLnBrk="0"/>
            <a:endParaRPr lang="ko-KR" altLang="en-US">
              <a:latin typeface="맑은 고딕" charset="0"/>
              <a:ea typeface="맑은 고딕" charset="0"/>
            </a:endParaRPr>
          </a:p>
        </p:txBody>
      </p:sp>
      <p:sp>
        <p:nvSpPr>
          <p:cNvPr id="25" name="Rect 0"/>
          <p:cNvSpPr txBox="1">
            <a:spLocks/>
          </p:cNvSpPr>
          <p:nvPr/>
        </p:nvSpPr>
        <p:spPr>
          <a:xfrm rot="0">
            <a:off x="3380740" y="3931920"/>
            <a:ext cx="476250" cy="262255"/>
          </a:xfrm>
          <a:prstGeom prst="rect"/>
        </p:spPr>
        <p:style>
          <a:lnRef idx="1">
            <a:schemeClr val="dk1"/>
          </a:lnRef>
          <a:fillRef idx="2">
            <a:schemeClr val="dk1"/>
          </a:fillRef>
          <a:effectRef idx="1">
            <a:schemeClr val="dk1"/>
          </a:effectRef>
          <a:fontRef idx="minor">
            <a:schemeClr val="dk1"/>
          </a:fontRef>
        </p:style>
        <p:txBody>
          <a:bodyPr wrap="square" lIns="91440" tIns="45720" rIns="91440" bIns="45720" vert="horz" anchor="t">
            <a:spAutoFit/>
          </a:bodyPr>
          <a:lstStyle/>
          <a:p>
            <a:pPr marL="0" indent="0" latinLnBrk="0"/>
            <a:r>
              <a:rPr sz="1100" b="1">
                <a:solidFill>
                  <a:schemeClr val="tx1"/>
                </a:solidFill>
                <a:latin typeface="맑은 고딕" charset="0"/>
                <a:ea typeface="맑은 고딕" charset="0"/>
              </a:rPr>
              <a:t>다음</a:t>
            </a:r>
            <a:r>
              <a:rPr sz="1100">
                <a:latin typeface="맑은 고딕" charset="0"/>
                <a:ea typeface="맑은 고딕" charset="0"/>
              </a:rPr>
              <a:t>.</a:t>
            </a:r>
            <a:endParaRPr lang="ko-KR" altLang="en-US" sz="1100">
              <a:latin typeface="맑은 고딕" charset="0"/>
              <a:ea typeface="맑은 고딕" charset="0"/>
            </a:endParaRPr>
          </a:p>
        </p:txBody>
      </p:sp>
      <p:sp>
        <p:nvSpPr>
          <p:cNvPr id="2051" name="Rect 0"/>
          <p:cNvSpPr>
            <a:spLocks/>
          </p:cNvSpPr>
          <p:nvPr/>
        </p:nvSpPr>
        <p:spPr>
          <a:xfrm rot="0">
            <a:off x="525780" y="1523365"/>
            <a:ext cx="180975" cy="180975"/>
          </a:xfrm>
          <a:prstGeom prst="ellipse"/>
          <a:solidFill>
            <a:srgbClr val="FF5050"/>
          </a:solidFill>
          <a:ln w="0">
            <a:noFill/>
            <a:prstDash/>
          </a:ln>
        </p:spPr>
        <p:txBody>
          <a:bodyPr wrap="square" lIns="0" tIns="45720" rIns="0" bIns="45720" vert="horz" anchor="ctr">
            <a:noAutofit/>
          </a:bodyPr>
          <a:lstStyle/>
          <a:p>
            <a:pPr marL="0" indent="0" rtl="0" algn="ctr" latinLnBrk="0">
              <a:buFontTx/>
              <a:buNone/>
            </a:pPr>
            <a:r>
              <a:rPr sz="800">
                <a:solidFill>
                  <a:schemeClr val="lt1"/>
                </a:solidFill>
                <a:latin typeface="Malgun Gothic" charset="0"/>
                <a:ea typeface="Malgun Gothic" charset="0"/>
              </a:rPr>
              <a:t>3</a:t>
            </a:r>
            <a:endParaRPr lang="ko-KR" altLang="en-US" sz="800">
              <a:solidFill>
                <a:schemeClr val="lt1"/>
              </a:solidFill>
              <a:latin typeface="Malgun Gothic" charset="0"/>
              <a:ea typeface="Malgun Gothic" charset="0"/>
            </a:endParaRPr>
          </a:p>
        </p:txBody>
      </p:sp>
      <p:sp>
        <p:nvSpPr>
          <p:cNvPr id="2052" name="Rect 0"/>
          <p:cNvSpPr>
            <a:spLocks/>
          </p:cNvSpPr>
          <p:nvPr/>
        </p:nvSpPr>
        <p:spPr>
          <a:xfrm rot="0">
            <a:off x="1212850" y="1784985"/>
            <a:ext cx="180975" cy="180975"/>
          </a:xfrm>
          <a:prstGeom prst="ellipse"/>
          <a:solidFill>
            <a:srgbClr val="FF5050"/>
          </a:solidFill>
          <a:ln w="0">
            <a:noFill/>
            <a:prstDash/>
          </a:ln>
        </p:spPr>
        <p:txBody>
          <a:bodyPr wrap="square" lIns="0" tIns="45720" rIns="0" bIns="45720" vert="horz" anchor="ctr">
            <a:noAutofit/>
          </a:bodyPr>
          <a:lstStyle/>
          <a:p>
            <a:pPr marL="0" indent="0" rtl="0" algn="ctr" latinLnBrk="0">
              <a:buFontTx/>
              <a:buNone/>
            </a:pPr>
            <a:r>
              <a:rPr sz="800">
                <a:solidFill>
                  <a:schemeClr val="lt1"/>
                </a:solidFill>
                <a:latin typeface="Malgun Gothic" charset="0"/>
                <a:ea typeface="Malgun Gothic" charset="0"/>
              </a:rPr>
              <a:t>4</a:t>
            </a:r>
            <a:endParaRPr lang="ko-KR" altLang="en-US" sz="800">
              <a:solidFill>
                <a:schemeClr val="lt1"/>
              </a:solidFill>
              <a:latin typeface="Malgun Gothic" charset="0"/>
              <a:ea typeface="Malgun Gothic" charset="0"/>
            </a:endParaRPr>
          </a:p>
        </p:txBody>
      </p:sp>
      <p:sp>
        <p:nvSpPr>
          <p:cNvPr id="2053" name="Rect 0"/>
          <p:cNvSpPr>
            <a:spLocks/>
          </p:cNvSpPr>
          <p:nvPr/>
        </p:nvSpPr>
        <p:spPr>
          <a:xfrm rot="0">
            <a:off x="1868805" y="2499360"/>
            <a:ext cx="180975" cy="180975"/>
          </a:xfrm>
          <a:prstGeom prst="ellipse"/>
          <a:solidFill>
            <a:srgbClr val="FF5050"/>
          </a:solidFill>
          <a:ln w="0">
            <a:noFill/>
            <a:prstDash/>
          </a:ln>
        </p:spPr>
        <p:txBody>
          <a:bodyPr wrap="square" lIns="0" tIns="45720" rIns="0" bIns="45720" vert="horz" anchor="ctr">
            <a:noAutofit/>
          </a:bodyPr>
          <a:lstStyle/>
          <a:p>
            <a:pPr marL="0" indent="0" rtl="0" algn="ctr" latinLnBrk="0">
              <a:buFontTx/>
              <a:buNone/>
            </a:pPr>
            <a:r>
              <a:rPr sz="800">
                <a:solidFill>
                  <a:schemeClr val="lt1"/>
                </a:solidFill>
                <a:latin typeface="Malgun Gothic" charset="0"/>
                <a:ea typeface="Malgun Gothic" charset="0"/>
              </a:rPr>
              <a:t>4-1</a:t>
            </a:r>
            <a:endParaRPr lang="ko-KR" altLang="en-US" sz="800">
              <a:solidFill>
                <a:schemeClr val="lt1"/>
              </a:solidFill>
              <a:latin typeface="Malgun Gothic" charset="0"/>
              <a:ea typeface="Malgun Gothic" charset="0"/>
            </a:endParaRPr>
          </a:p>
        </p:txBody>
      </p:sp>
      <p:sp>
        <p:nvSpPr>
          <p:cNvPr id="2054" name="Rect 0"/>
          <p:cNvSpPr>
            <a:spLocks/>
          </p:cNvSpPr>
          <p:nvPr/>
        </p:nvSpPr>
        <p:spPr>
          <a:xfrm rot="0">
            <a:off x="1883410" y="3068955"/>
            <a:ext cx="180975" cy="180975"/>
          </a:xfrm>
          <a:prstGeom prst="ellipse"/>
          <a:solidFill>
            <a:srgbClr val="FF5050"/>
          </a:solidFill>
          <a:ln w="0">
            <a:noFill/>
            <a:prstDash/>
          </a:ln>
        </p:spPr>
        <p:txBody>
          <a:bodyPr wrap="square" lIns="0" tIns="45720" rIns="0" bIns="45720" vert="horz" anchor="ctr">
            <a:noAutofit/>
          </a:bodyPr>
          <a:lstStyle/>
          <a:p>
            <a:pPr marL="0" indent="0" rtl="0" algn="ctr" latinLnBrk="0">
              <a:buFontTx/>
              <a:buNone/>
            </a:pPr>
            <a:r>
              <a:rPr sz="800">
                <a:solidFill>
                  <a:schemeClr val="lt1"/>
                </a:solidFill>
                <a:latin typeface="Malgun Gothic" charset="0"/>
                <a:ea typeface="Malgun Gothic" charset="0"/>
              </a:rPr>
              <a:t>4-2</a:t>
            </a:r>
            <a:endParaRPr lang="ko-KR" altLang="en-US" sz="800">
              <a:solidFill>
                <a:schemeClr val="lt1"/>
              </a:solidFill>
              <a:latin typeface="Malgun Gothic" charset="0"/>
              <a:ea typeface="Malgun Gothic" charset="0"/>
            </a:endParaRPr>
          </a:p>
        </p:txBody>
      </p:sp>
      <p:sp>
        <p:nvSpPr>
          <p:cNvPr id="2055" name="Rect 0"/>
          <p:cNvSpPr>
            <a:spLocks/>
          </p:cNvSpPr>
          <p:nvPr/>
        </p:nvSpPr>
        <p:spPr>
          <a:xfrm rot="0">
            <a:off x="3281045" y="3844290"/>
            <a:ext cx="180975" cy="180975"/>
          </a:xfrm>
          <a:prstGeom prst="ellipse"/>
          <a:solidFill>
            <a:srgbClr val="FF5050"/>
          </a:solidFill>
          <a:ln w="0">
            <a:noFill/>
            <a:prstDash/>
          </a:ln>
        </p:spPr>
        <p:txBody>
          <a:bodyPr wrap="square" lIns="0" tIns="45720" rIns="0" bIns="45720" vert="horz" anchor="ctr">
            <a:noAutofit/>
          </a:bodyPr>
          <a:lstStyle/>
          <a:p>
            <a:pPr marL="0" indent="0" rtl="0" algn="ctr" latinLnBrk="0">
              <a:buFontTx/>
              <a:buNone/>
            </a:pPr>
            <a:r>
              <a:rPr sz="800">
                <a:solidFill>
                  <a:schemeClr val="lt1"/>
                </a:solidFill>
                <a:latin typeface="Malgun Gothic" charset="0"/>
                <a:ea typeface="Malgun Gothic" charset="0"/>
              </a:rPr>
              <a:t>4-3</a:t>
            </a:r>
            <a:endParaRPr lang="ko-KR" altLang="en-US" sz="800">
              <a:solidFill>
                <a:schemeClr val="lt1"/>
              </a:solidFill>
              <a:latin typeface="Malgun Gothic" charset="0"/>
              <a:ea typeface="Malgun Gothic"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 0"/>
          <p:cNvSpPr>
            <a:spLocks/>
          </p:cNvSpPr>
          <p:nvPr/>
        </p:nvSpPr>
        <p:spPr>
          <a:xfrm rot="0">
            <a:off x="539750" y="1251585"/>
            <a:ext cx="6158230" cy="4923790"/>
          </a:xfrm>
          <a:prstGeom prst="rect"/>
          <a:solidFill>
            <a:schemeClr val="tx1">
              <a:lumMod val="85000"/>
              <a:lumOff val="15000"/>
            </a:schemeClr>
          </a:solid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latinLnBrk="0">
              <a:buFontTx/>
              <a:buNone/>
            </a:pPr>
            <a:endParaRPr lang="ko-KR" altLang="en-US" sz="1400" cap="none" i="0" b="0" strike="noStrike">
              <a:latin typeface="Arial" charset="0"/>
              <a:ea typeface="Arial" charset="0"/>
            </a:endParaRPr>
          </a:p>
        </p:txBody>
      </p:sp>
      <p:sp>
        <p:nvSpPr>
          <p:cNvPr id="2026" name="Rect 0"/>
          <p:cNvSpPr>
            <a:spLocks/>
          </p:cNvSpPr>
          <p:nvPr/>
        </p:nvSpPr>
        <p:spPr>
          <a:xfrm rot="0">
            <a:off x="8265160" y="95250"/>
            <a:ext cx="1575435" cy="216535"/>
          </a:xfrm>
          <a:prstGeom prst="rect"/>
          <a:noFill/>
          <a:ln w="0">
            <a:noFill/>
            <a:prstDash/>
          </a:ln>
        </p:spPr>
        <p:txBody>
          <a:bodyPr wrap="square" lIns="91440" tIns="45720" rIns="91440" bIns="45720" vert="horz" anchor="ctr">
            <a:noAutofit/>
          </a:bodyPr>
          <a:lstStyle/>
          <a:p>
            <a:pPr marL="0" indent="0" rtl="0" algn="l" latinLnBrk="0">
              <a:buFontTx/>
              <a:buNone/>
            </a:pPr>
            <a:r>
              <a:rPr sz="800" cap="none" i="0" b="0" strike="noStrike">
                <a:solidFill>
                  <a:schemeClr val="dk1"/>
                </a:solidFill>
                <a:latin typeface="Malgun Gothic" charset="0"/>
                <a:ea typeface="Malgun Gothic" charset="0"/>
              </a:rPr>
              <a:t>화면 </a:t>
            </a:r>
            <a:endParaRPr lang="ko-KR" altLang="en-US" sz="800" cap="none" i="0" b="0" strike="noStrike">
              <a:solidFill>
                <a:schemeClr val="dk1"/>
              </a:solidFill>
              <a:latin typeface="Malgun Gothic" charset="0"/>
              <a:ea typeface="Malgun Gothic" charset="0"/>
            </a:endParaRPr>
          </a:p>
        </p:txBody>
      </p:sp>
      <p:sp>
        <p:nvSpPr>
          <p:cNvPr id="2028" name="Rect 0"/>
          <p:cNvSpPr>
            <a:spLocks/>
          </p:cNvSpPr>
          <p:nvPr/>
        </p:nvSpPr>
        <p:spPr>
          <a:xfrm rot="0">
            <a:off x="4413250" y="95250"/>
            <a:ext cx="2737485" cy="217170"/>
          </a:xfrm>
          <a:prstGeom prst="rect"/>
          <a:noFill/>
          <a:ln w="0">
            <a:noFill/>
            <a:prstDash/>
          </a:ln>
        </p:spPr>
        <p:txBody>
          <a:bodyPr wrap="square" lIns="91440" tIns="45720" rIns="91440" bIns="45720" vert="horz" anchor="ctr">
            <a:noAutofit/>
          </a:bodyPr>
          <a:lstStyle/>
          <a:p>
            <a:pPr marL="0" indent="0" rtl="0" algn="l" latinLnBrk="0">
              <a:buFontTx/>
              <a:buNone/>
            </a:pPr>
            <a:r>
              <a:rPr sz="800" cap="none" i="0" b="0" strike="noStrike">
                <a:solidFill>
                  <a:schemeClr val="dk1"/>
                </a:solidFill>
                <a:latin typeface="Malgun Gothic" charset="0"/>
                <a:ea typeface="Malgun Gothic" charset="0"/>
              </a:rPr>
              <a:t>로그인 화면</a:t>
            </a:r>
            <a:endParaRPr lang="ko-KR" altLang="en-US" sz="800" cap="none" i="0" b="0" strike="noStrike">
              <a:solidFill>
                <a:schemeClr val="dk1"/>
              </a:solidFill>
              <a:latin typeface="Malgun Gothic" charset="0"/>
              <a:ea typeface="Malgun Gothic" charset="0"/>
            </a:endParaRPr>
          </a:p>
        </p:txBody>
      </p:sp>
      <p:sp>
        <p:nvSpPr>
          <p:cNvPr id="2029" name="Rect 0"/>
          <p:cNvSpPr>
            <a:spLocks/>
          </p:cNvSpPr>
          <p:nvPr/>
        </p:nvSpPr>
        <p:spPr>
          <a:xfrm rot="0">
            <a:off x="956310" y="324485"/>
            <a:ext cx="2737485" cy="217170"/>
          </a:xfrm>
          <a:prstGeom prst="rect"/>
          <a:noFill/>
          <a:ln w="0">
            <a:noFill/>
            <a:prstDash/>
          </a:ln>
        </p:spPr>
        <p:txBody>
          <a:bodyPr wrap="square" lIns="91440" tIns="71755" rIns="91440" bIns="71755" vert="horz" anchor="ctr">
            <a:noAutofit/>
          </a:bodyPr>
          <a:lstStyle/>
          <a:p>
            <a:pPr marL="0" indent="0" rtl="0" algn="l" latinLnBrk="0">
              <a:buFontTx/>
              <a:buNone/>
            </a:pPr>
            <a:r>
              <a:rPr sz="800" cap="none" i="0" b="0" strike="noStrike">
                <a:solidFill>
                  <a:schemeClr val="dk1"/>
                </a:solidFill>
                <a:latin typeface="Malgun Gothic" charset="0"/>
                <a:ea typeface="Malgun Gothic" charset="0"/>
              </a:rPr>
              <a:t>공통</a:t>
            </a:r>
            <a:endParaRPr lang="ko-KR" altLang="en-US" sz="800" cap="none" i="0" b="0" strike="noStrike">
              <a:solidFill>
                <a:schemeClr val="dk1"/>
              </a:solidFill>
              <a:latin typeface="Malgun Gothic" charset="0"/>
              <a:ea typeface="Malgun Gothic" charset="0"/>
            </a:endParaRPr>
          </a:p>
        </p:txBody>
      </p:sp>
      <p:sp>
        <p:nvSpPr>
          <p:cNvPr id="2030" name="Rect 0"/>
          <p:cNvSpPr>
            <a:spLocks/>
          </p:cNvSpPr>
          <p:nvPr/>
        </p:nvSpPr>
        <p:spPr>
          <a:xfrm rot="0">
            <a:off x="956310" y="95250"/>
            <a:ext cx="2737485" cy="217170"/>
          </a:xfrm>
          <a:prstGeom prst="rect"/>
          <a:noFill/>
          <a:ln w="0">
            <a:noFill/>
            <a:prstDash/>
          </a:ln>
        </p:spPr>
        <p:txBody>
          <a:bodyPr wrap="square" lIns="91440" tIns="45720" rIns="91440" bIns="45720" vert="horz" anchor="ctr">
            <a:noAutofit/>
          </a:bodyPr>
          <a:lstStyle/>
          <a:p>
            <a:pPr marL="0" indent="0" rtl="0" algn="l" latinLnBrk="0">
              <a:buFontTx/>
              <a:buNone/>
            </a:pPr>
            <a:r>
              <a:rPr sz="800" cap="none" i="0" b="0" strike="noStrike">
                <a:solidFill>
                  <a:schemeClr val="dk1"/>
                </a:solidFill>
                <a:latin typeface="Malgun Gothic" charset="0"/>
                <a:ea typeface="Malgun Gothic" charset="0"/>
              </a:rPr>
              <a:t>web_02</a:t>
            </a:r>
            <a:endParaRPr lang="ko-KR" altLang="en-US" sz="800" cap="none" i="0" b="0" strike="noStrike">
              <a:solidFill>
                <a:schemeClr val="dk1"/>
              </a:solidFill>
              <a:latin typeface="Malgun Gothic" charset="0"/>
              <a:ea typeface="Malgun Gothic" charset="0"/>
            </a:endParaRPr>
          </a:p>
        </p:txBody>
      </p:sp>
      <p:sp>
        <p:nvSpPr>
          <p:cNvPr id="2032" name="Rect 0"/>
          <p:cNvSpPr>
            <a:spLocks/>
          </p:cNvSpPr>
          <p:nvPr/>
        </p:nvSpPr>
        <p:spPr>
          <a:xfrm rot="0">
            <a:off x="347345" y="1289050"/>
            <a:ext cx="180340" cy="180340"/>
          </a:xfrm>
          <a:prstGeom prst="ellipse"/>
          <a:solidFill>
            <a:srgbClr val="FF5050"/>
          </a:solidFill>
          <a:ln w="0">
            <a:noFill/>
            <a:prstDash/>
          </a:ln>
        </p:spPr>
        <p:txBody>
          <a:bodyPr wrap="square" lIns="0" tIns="45720" rIns="0" bIns="45720" vert="horz" anchor="ctr">
            <a:noAutofit/>
          </a:bodyPr>
          <a:lstStyle/>
          <a:p>
            <a:pPr marL="0" indent="0" rtl="0" algn="ctr" latinLnBrk="0">
              <a:buFontTx/>
              <a:buNone/>
            </a:pPr>
            <a:r>
              <a:rPr sz="800" cap="none" i="0" b="0" strike="noStrike">
                <a:solidFill>
                  <a:schemeClr val="lt1"/>
                </a:solidFill>
                <a:latin typeface="Malgun Gothic" charset="0"/>
                <a:ea typeface="Malgun Gothic" charset="0"/>
              </a:rPr>
              <a:t>1</a:t>
            </a:r>
            <a:endParaRPr lang="ko-KR" altLang="en-US" sz="800" cap="none" i="0" b="0" strike="noStrike">
              <a:solidFill>
                <a:schemeClr val="lt1"/>
              </a:solidFill>
              <a:latin typeface="Malgun Gothic" charset="0"/>
              <a:ea typeface="Malgun Gothic" charset="0"/>
            </a:endParaRPr>
          </a:p>
        </p:txBody>
      </p:sp>
      <p:sp>
        <p:nvSpPr>
          <p:cNvPr id="2033" name="Rect 0"/>
          <p:cNvSpPr>
            <a:spLocks/>
          </p:cNvSpPr>
          <p:nvPr/>
        </p:nvSpPr>
        <p:spPr>
          <a:xfrm rot="0">
            <a:off x="527050" y="1290955"/>
            <a:ext cx="180340" cy="180340"/>
          </a:xfrm>
          <a:prstGeom prst="ellipse"/>
          <a:solidFill>
            <a:srgbClr val="FF5050"/>
          </a:solidFill>
          <a:ln w="0">
            <a:noFill/>
            <a:prstDash/>
          </a:ln>
        </p:spPr>
        <p:txBody>
          <a:bodyPr wrap="square" lIns="0" tIns="45720" rIns="0" bIns="45720" vert="horz" anchor="ctr">
            <a:noAutofit/>
          </a:bodyPr>
          <a:lstStyle/>
          <a:p>
            <a:pPr marL="0" indent="0" rtl="0" algn="ctr" latinLnBrk="0">
              <a:buFontTx/>
              <a:buNone/>
            </a:pPr>
            <a:r>
              <a:rPr sz="800" cap="none" i="0" b="0" strike="noStrike">
                <a:solidFill>
                  <a:schemeClr val="lt1"/>
                </a:solidFill>
                <a:latin typeface="Malgun Gothic" charset="0"/>
                <a:ea typeface="Malgun Gothic" charset="0"/>
              </a:rPr>
              <a:t>2</a:t>
            </a:r>
            <a:endParaRPr lang="ko-KR" altLang="en-US" sz="800" cap="none" i="0" b="0" strike="noStrike">
              <a:solidFill>
                <a:schemeClr val="lt1"/>
              </a:solidFill>
              <a:latin typeface="Malgun Gothic" charset="0"/>
              <a:ea typeface="Malgun Gothic" charset="0"/>
            </a:endParaRPr>
          </a:p>
        </p:txBody>
      </p:sp>
      <p:sp>
        <p:nvSpPr>
          <p:cNvPr id="2045" name="Rect 0"/>
          <p:cNvSpPr txBox="1">
            <a:spLocks/>
          </p:cNvSpPr>
          <p:nvPr/>
        </p:nvSpPr>
        <p:spPr>
          <a:xfrm rot="0">
            <a:off x="539750" y="926465"/>
            <a:ext cx="6158230" cy="304165"/>
          </a:xfrm>
          <a:prstGeom prst="rect"/>
          <a:solidFill>
            <a:srgbClr val="595959"/>
          </a:solidFill>
          <a:ln w="9525" cap="flat" cmpd="sng">
            <a:solidFill>
              <a:srgbClr val="595959">
                <a:alpha val="100000"/>
              </a:srgbClr>
            </a:solidFill>
            <a:prstDash val="solid"/>
            <a:round/>
          </a:ln>
        </p:spPr>
        <p:txBody>
          <a:bodyPr wrap="square" lIns="91440" tIns="45720" rIns="91440" bIns="45720" vert="horz" anchor="t">
            <a:spAutoFit/>
          </a:bodyPr>
          <a:lstStyle/>
          <a:p>
            <a:pPr marL="0" indent="0" rtl="0" algn="l" latinLnBrk="0">
              <a:buFontTx/>
              <a:buNone/>
            </a:pPr>
            <a:endParaRPr lang="ko-KR" altLang="en-US" sz="1400" cap="none" i="0" b="0" strike="noStrike">
              <a:latin typeface="Arial" charset="0"/>
              <a:ea typeface="Arial" charset="0"/>
            </a:endParaRPr>
          </a:p>
        </p:txBody>
      </p:sp>
      <p:sp>
        <p:nvSpPr>
          <p:cNvPr id="2046" name="Rect 0"/>
          <p:cNvSpPr txBox="1">
            <a:spLocks/>
          </p:cNvSpPr>
          <p:nvPr/>
        </p:nvSpPr>
        <p:spPr>
          <a:xfrm rot="0">
            <a:off x="539750" y="926465"/>
            <a:ext cx="556260" cy="262890"/>
          </a:xfrm>
          <a:prstGeom prst="rect"/>
          <a:noFill/>
          <a:ln w="0">
            <a:noFill/>
            <a:prstDash/>
          </a:ln>
        </p:spPr>
        <p:txBody>
          <a:bodyPr wrap="square" lIns="91440" tIns="45720" rIns="91440" bIns="45720" vert="horz" anchor="t">
            <a:spAutoFit/>
          </a:bodyPr>
          <a:lstStyle/>
          <a:p>
            <a:pPr marL="0" indent="0" rtl="0" algn="ctr" latinLnBrk="0">
              <a:buFontTx/>
              <a:buNone/>
            </a:pPr>
            <a:r>
              <a:rPr sz="1100" cap="none" i="0" b="0" strike="noStrike">
                <a:solidFill>
                  <a:schemeClr val="lt1"/>
                </a:solidFill>
                <a:latin typeface="Malgun Gothic" charset="0"/>
                <a:ea typeface="Malgun Gothic" charset="0"/>
              </a:rPr>
              <a:t>로고</a:t>
            </a:r>
            <a:endParaRPr lang="ko-KR" altLang="en-US" sz="1100" cap="none" i="0" b="0" strike="noStrike">
              <a:solidFill>
                <a:schemeClr val="lt1"/>
              </a:solidFill>
              <a:latin typeface="Malgun Gothic" charset="0"/>
              <a:ea typeface="Malgun Gothic" charset="0"/>
            </a:endParaRPr>
          </a:p>
        </p:txBody>
      </p:sp>
      <p:sp>
        <p:nvSpPr>
          <p:cNvPr id="2047" name="Rect 0"/>
          <p:cNvSpPr txBox="1">
            <a:spLocks/>
          </p:cNvSpPr>
          <p:nvPr/>
        </p:nvSpPr>
        <p:spPr>
          <a:xfrm rot="0">
            <a:off x="1682115" y="926465"/>
            <a:ext cx="556260" cy="262890"/>
          </a:xfrm>
          <a:prstGeom prst="rect"/>
          <a:noFill/>
          <a:ln w="0">
            <a:noFill/>
            <a:prstDash/>
          </a:ln>
        </p:spPr>
        <p:txBody>
          <a:bodyPr wrap="square" lIns="91440" tIns="45720" rIns="91440" bIns="45720" vert="horz" anchor="t">
            <a:spAutoFit/>
          </a:bodyPr>
          <a:lstStyle/>
          <a:p>
            <a:pPr marL="0" indent="0" rtl="0" algn="ctr" latinLnBrk="0">
              <a:buFontTx/>
              <a:buNone/>
            </a:pPr>
            <a:r>
              <a:rPr sz="1100" cap="none" i="0" b="0" strike="noStrike">
                <a:solidFill>
                  <a:schemeClr val="lt1"/>
                </a:solidFill>
                <a:latin typeface="Malgun Gothic" charset="0"/>
                <a:ea typeface="Malgun Gothic" charset="0"/>
              </a:rPr>
              <a:t>뉴스</a:t>
            </a:r>
            <a:endParaRPr lang="ko-KR" altLang="en-US" sz="1100" cap="none" i="0" b="0" strike="noStrike">
              <a:solidFill>
                <a:schemeClr val="lt1"/>
              </a:solidFill>
              <a:latin typeface="Malgun Gothic" charset="0"/>
              <a:ea typeface="Malgun Gothic" charset="0"/>
            </a:endParaRPr>
          </a:p>
        </p:txBody>
      </p:sp>
      <p:sp>
        <p:nvSpPr>
          <p:cNvPr id="2048" name="Rect 0"/>
          <p:cNvSpPr txBox="1">
            <a:spLocks/>
          </p:cNvSpPr>
          <p:nvPr/>
        </p:nvSpPr>
        <p:spPr>
          <a:xfrm rot="0">
            <a:off x="2327275" y="930910"/>
            <a:ext cx="556260" cy="262890"/>
          </a:xfrm>
          <a:prstGeom prst="rect"/>
          <a:noFill/>
          <a:ln w="0">
            <a:noFill/>
            <a:prstDash/>
          </a:ln>
        </p:spPr>
        <p:txBody>
          <a:bodyPr wrap="square" lIns="91440" tIns="45720" rIns="91440" bIns="45720" vert="horz" anchor="t">
            <a:spAutoFit/>
          </a:bodyPr>
          <a:lstStyle/>
          <a:p>
            <a:pPr marL="0" indent="0" rtl="0" algn="ctr" latinLnBrk="0">
              <a:buFontTx/>
              <a:buNone/>
            </a:pPr>
            <a:r>
              <a:rPr sz="1100" cap="none" i="0" b="0" strike="noStrike">
                <a:solidFill>
                  <a:schemeClr val="lt1"/>
                </a:solidFill>
                <a:latin typeface="Malgun Gothic" charset="0"/>
                <a:ea typeface="Malgun Gothic" charset="0"/>
              </a:rPr>
              <a:t>Q&amp;A</a:t>
            </a:r>
            <a:endParaRPr lang="ko-KR" altLang="en-US" sz="1100" cap="none" i="0" b="0" strike="noStrike">
              <a:solidFill>
                <a:schemeClr val="lt1"/>
              </a:solidFill>
              <a:latin typeface="Malgun Gothic" charset="0"/>
              <a:ea typeface="Malgun Gothic" charset="0"/>
            </a:endParaRPr>
          </a:p>
        </p:txBody>
      </p:sp>
      <p:sp>
        <p:nvSpPr>
          <p:cNvPr id="2049" name="Rect 0"/>
          <p:cNvSpPr txBox="1">
            <a:spLocks/>
          </p:cNvSpPr>
          <p:nvPr/>
        </p:nvSpPr>
        <p:spPr>
          <a:xfrm rot="0">
            <a:off x="6048375" y="926465"/>
            <a:ext cx="649605" cy="262890"/>
          </a:xfrm>
          <a:prstGeom prst="rect"/>
          <a:noFill/>
          <a:ln w="0">
            <a:noFill/>
            <a:prstDash/>
          </a:ln>
        </p:spPr>
        <p:txBody>
          <a:bodyPr wrap="square" lIns="91440" tIns="45720" rIns="91440" bIns="45720" vert="horz" anchor="t">
            <a:spAutoFit/>
          </a:bodyPr>
          <a:lstStyle/>
          <a:p>
            <a:pPr marL="0" indent="0" rtl="0" algn="ctr" latinLnBrk="0">
              <a:buFontTx/>
              <a:buNone/>
            </a:pPr>
            <a:r>
              <a:rPr sz="1100" cap="none" i="0" b="0" strike="noStrike">
                <a:solidFill>
                  <a:schemeClr val="lt1"/>
                </a:solidFill>
                <a:latin typeface="Malgun Gothic" charset="0"/>
                <a:ea typeface="Malgun Gothic" charset="0"/>
              </a:rPr>
              <a:t>로그인</a:t>
            </a:r>
            <a:endParaRPr lang="ko-KR" altLang="en-US" sz="1100" cap="none" i="0" b="0" strike="noStrike">
              <a:solidFill>
                <a:schemeClr val="lt1"/>
              </a:solidFill>
              <a:latin typeface="Malgun Gothic" charset="0"/>
              <a:ea typeface="Malgun Gothic" charset="0"/>
            </a:endParaRPr>
          </a:p>
        </p:txBody>
      </p:sp>
      <p:sp>
        <p:nvSpPr>
          <p:cNvPr id="2050" name="Rect 0"/>
          <p:cNvSpPr txBox="1">
            <a:spLocks/>
          </p:cNvSpPr>
          <p:nvPr/>
        </p:nvSpPr>
        <p:spPr>
          <a:xfrm rot="0">
            <a:off x="1073150" y="926465"/>
            <a:ext cx="556260" cy="262890"/>
          </a:xfrm>
          <a:prstGeom prst="rect"/>
          <a:noFill/>
          <a:ln w="0">
            <a:noFill/>
            <a:prstDash/>
          </a:ln>
        </p:spPr>
        <p:txBody>
          <a:bodyPr wrap="square" lIns="91440" tIns="45720" rIns="91440" bIns="45720" vert="horz" anchor="t">
            <a:spAutoFit/>
          </a:bodyPr>
          <a:lstStyle/>
          <a:p>
            <a:pPr marL="0" indent="0" rtl="0" algn="ctr" latinLnBrk="0">
              <a:buFontTx/>
              <a:buNone/>
            </a:pPr>
            <a:r>
              <a:rPr sz="1100" cap="none" i="0" b="0" strike="noStrike">
                <a:solidFill>
                  <a:schemeClr val="lt1"/>
                </a:solidFill>
                <a:latin typeface="Malgun Gothic" charset="0"/>
                <a:ea typeface="Malgun Gothic" charset="0"/>
              </a:rPr>
              <a:t>전체</a:t>
            </a:r>
            <a:endParaRPr lang="ko-KR" altLang="en-US" sz="1100" cap="none" i="0" b="0" strike="noStrike">
              <a:solidFill>
                <a:schemeClr val="lt1"/>
              </a:solidFill>
              <a:latin typeface="Malgun Gothic" charset="0"/>
              <a:ea typeface="Malgun Gothic" charset="0"/>
            </a:endParaRPr>
          </a:p>
        </p:txBody>
      </p:sp>
      <p:sp>
        <p:nvSpPr>
          <p:cNvPr id="3" name="Rect 0"/>
          <p:cNvSpPr txBox="1">
            <a:spLocks/>
          </p:cNvSpPr>
          <p:nvPr/>
        </p:nvSpPr>
        <p:spPr>
          <a:xfrm rot="0">
            <a:off x="713105" y="1290955"/>
            <a:ext cx="4175760" cy="831850"/>
          </a:xfrm>
          <a:prstGeom prst="rect"/>
          <a:solidFill>
            <a:schemeClr val="tx1">
              <a:lumMod val="85000"/>
              <a:lumOff val="15000"/>
            </a:schemeClr>
          </a:solidFill>
        </p:spPr>
        <p:txBody>
          <a:bodyPr wrap="square" lIns="91440" tIns="45720" rIns="91440" bIns="45720" vert="horz" anchor="t">
            <a:spAutoFit/>
          </a:bodyPr>
          <a:lstStyle/>
          <a:p>
            <a:pPr marL="0" indent="0" rtl="0" algn="l" latinLnBrk="0">
              <a:buFontTx/>
              <a:buNone/>
            </a:pPr>
            <a:r>
              <a:rPr sz="1200" cap="none" i="0" b="1" strike="noStrike">
                <a:solidFill>
                  <a:schemeClr val="bg1"/>
                </a:solidFill>
                <a:latin typeface="Arial" charset="0"/>
                <a:ea typeface="Arial" charset="0"/>
              </a:rPr>
              <a:t>비밀번호 찾기  </a:t>
            </a:r>
            <a:endParaRPr lang="ko-KR" altLang="en-US" sz="1200" cap="none" i="0" b="1" strike="noStrike">
              <a:solidFill>
                <a:schemeClr val="bg1"/>
              </a:solidFill>
              <a:latin typeface="Arial" charset="0"/>
              <a:ea typeface="Arial" charset="0"/>
            </a:endParaRPr>
          </a:p>
          <a:p>
            <a:pPr marL="0" indent="0" rtl="0" algn="l" latinLnBrk="0">
              <a:buFontTx/>
              <a:buNone/>
            </a:pPr>
            <a:r>
              <a:rPr sz="1200" cap="none" i="0" b="0" strike="noStrike">
                <a:solidFill>
                  <a:schemeClr val="bg1"/>
                </a:solidFill>
                <a:latin typeface="Arial" charset="0"/>
                <a:ea typeface="Arial" charset="0"/>
              </a:rPr>
              <a:t>01. 아이디 입력&gt; 02. 본인 확인</a:t>
            </a:r>
            <a:endParaRPr lang="ko-KR" altLang="en-US" sz="1200" cap="none" i="0" b="0" strike="noStrike">
              <a:solidFill>
                <a:schemeClr val="bg1"/>
              </a:solidFill>
              <a:latin typeface="Arial" charset="0"/>
              <a:ea typeface="Arial" charset="0"/>
            </a:endParaRPr>
          </a:p>
          <a:p>
            <a:pPr marL="0" indent="0" rtl="0" algn="l" latinLnBrk="0">
              <a:buFontTx/>
              <a:buNone/>
            </a:pPr>
            <a:endParaRPr lang="ko-KR" altLang="en-US" sz="1200" cap="none" i="0" b="0" strike="noStrike">
              <a:latin typeface="Arial" charset="0"/>
              <a:ea typeface="Arial" charset="0"/>
            </a:endParaRPr>
          </a:p>
          <a:p>
            <a:pPr marL="0" indent="0" rtl="0" algn="l" latinLnBrk="0">
              <a:buFontTx/>
              <a:buNone/>
            </a:pPr>
            <a:endParaRPr lang="ko-KR" altLang="en-US" sz="1200" cap="none" i="0" b="1" strike="noStrike">
              <a:solidFill>
                <a:schemeClr val="bg1"/>
              </a:solidFill>
              <a:latin typeface="Arial" charset="0"/>
              <a:ea typeface="Arial" charset="0"/>
            </a:endParaRPr>
          </a:p>
        </p:txBody>
      </p:sp>
      <p:sp>
        <p:nvSpPr>
          <p:cNvPr id="2052" name="Rect 0"/>
          <p:cNvSpPr txBox="1">
            <a:spLocks/>
          </p:cNvSpPr>
          <p:nvPr/>
        </p:nvSpPr>
        <p:spPr>
          <a:xfrm rot="0">
            <a:off x="1769745" y="2197100"/>
            <a:ext cx="3575685" cy="894080"/>
          </a:xfrm>
          <a:prstGeom prst="rect"/>
          <a:noFill/>
        </p:spPr>
        <p:txBody>
          <a:bodyPr wrap="square" lIns="91440" tIns="45720" rIns="91440" bIns="45720" vert="horz" anchor="t">
            <a:spAutoFit/>
          </a:bodyPr>
          <a:lstStyle/>
          <a:p>
            <a:pPr marL="0" indent="0" rtl="0" algn="l" latinLnBrk="0">
              <a:buFontTx/>
              <a:buNone/>
            </a:pPr>
            <a:r>
              <a:rPr sz="1400" cap="none" i="0" b="1" strike="noStrike">
                <a:solidFill>
                  <a:schemeClr val="bg1"/>
                </a:solidFill>
                <a:latin typeface="Arial" charset="0"/>
                <a:ea typeface="Arial" charset="0"/>
              </a:rPr>
              <a:t>본인확인 이메일로 인증</a:t>
            </a:r>
            <a:endParaRPr lang="ko-KR" altLang="en-US" sz="1400" cap="none" i="0" b="1" strike="noStrike">
              <a:solidFill>
                <a:schemeClr val="bg1"/>
              </a:solidFill>
              <a:latin typeface="Arial" charset="0"/>
              <a:ea typeface="Arial" charset="0"/>
            </a:endParaRPr>
          </a:p>
          <a:p>
            <a:pPr marL="0" indent="0" rtl="0" algn="l" latinLnBrk="0">
              <a:buFontTx/>
              <a:buNone/>
            </a:pPr>
            <a:endParaRPr lang="ko-KR" altLang="en-US" sz="1400" cap="none" i="0" b="0" strike="noStrike">
              <a:solidFill>
                <a:schemeClr val="bg1"/>
              </a:solidFill>
              <a:latin typeface="Arial" charset="0"/>
              <a:ea typeface="Arial" charset="0"/>
            </a:endParaRPr>
          </a:p>
          <a:p>
            <a:pPr marL="0" indent="0" rtl="0" algn="l" latinLnBrk="0">
              <a:buFontTx/>
              <a:buNone/>
            </a:pPr>
            <a:r>
              <a:rPr sz="1100" cap="none" i="0" b="0" strike="noStrike">
                <a:solidFill>
                  <a:schemeClr val="bg1"/>
                </a:solidFill>
                <a:latin typeface="Arial" charset="0"/>
                <a:ea typeface="Arial" charset="0"/>
              </a:rPr>
              <a:t>본인확인 이메일 주소와 입력한 이메일 주소가 같아야, 인증번호를 받을 수 있습니다.</a:t>
            </a:r>
            <a:endParaRPr lang="ko-KR" altLang="en-US" sz="1100" cap="none" i="0" b="0" strike="noStrike">
              <a:solidFill>
                <a:schemeClr val="bg1"/>
              </a:solidFill>
              <a:latin typeface="Arial" charset="0"/>
              <a:ea typeface="Arial" charset="0"/>
            </a:endParaRPr>
          </a:p>
        </p:txBody>
      </p:sp>
      <p:sp>
        <p:nvSpPr>
          <p:cNvPr id="2053" name="Rect 0"/>
          <p:cNvSpPr txBox="1">
            <a:spLocks/>
          </p:cNvSpPr>
          <p:nvPr/>
        </p:nvSpPr>
        <p:spPr>
          <a:xfrm rot="0">
            <a:off x="1765300" y="3482975"/>
            <a:ext cx="1152525" cy="278130"/>
          </a:xfrm>
          <a:prstGeom prst="rect"/>
          <a:solidFill>
            <a:schemeClr val="tx1">
              <a:lumMod val="85000"/>
              <a:lumOff val="15000"/>
            </a:schemeClr>
          </a:solidFill>
        </p:spPr>
        <p:txBody>
          <a:bodyPr wrap="square" lIns="91440" tIns="45720" rIns="91440" bIns="45720" vert="horz" anchor="t">
            <a:spAutoFit/>
          </a:bodyPr>
          <a:lstStyle/>
          <a:p>
            <a:pPr marL="0" indent="0" rtl="0" algn="l" latinLnBrk="0">
              <a:buFontTx/>
              <a:buNone/>
            </a:pPr>
            <a:r>
              <a:rPr sz="1200" cap="none" i="0" b="1" strike="noStrike">
                <a:solidFill>
                  <a:schemeClr val="bg1"/>
                </a:solidFill>
                <a:latin typeface="Arial" charset="0"/>
                <a:ea typeface="Arial" charset="0"/>
              </a:rPr>
              <a:t>이메일 주소</a:t>
            </a:r>
            <a:endParaRPr lang="ko-KR" altLang="en-US" sz="1200" cap="none" i="0" b="1" strike="noStrike">
              <a:solidFill>
                <a:schemeClr val="bg1"/>
              </a:solidFill>
              <a:latin typeface="Arial" charset="0"/>
              <a:ea typeface="Arial" charset="0"/>
            </a:endParaRPr>
          </a:p>
        </p:txBody>
      </p:sp>
      <p:sp>
        <p:nvSpPr>
          <p:cNvPr id="2054" name="Rect 0"/>
          <p:cNvSpPr txBox="1">
            <a:spLocks/>
          </p:cNvSpPr>
          <p:nvPr/>
        </p:nvSpPr>
        <p:spPr>
          <a:xfrm rot="0">
            <a:off x="1733550" y="3111500"/>
            <a:ext cx="1152525" cy="278130"/>
          </a:xfrm>
          <a:prstGeom prst="rect"/>
          <a:solidFill>
            <a:schemeClr val="tx1">
              <a:lumMod val="85000"/>
              <a:lumOff val="15000"/>
            </a:schemeClr>
          </a:solidFill>
        </p:spPr>
        <p:txBody>
          <a:bodyPr wrap="square" lIns="91440" tIns="45720" rIns="91440" bIns="45720" vert="horz" anchor="t">
            <a:spAutoFit/>
          </a:bodyPr>
          <a:lstStyle/>
          <a:p>
            <a:pPr marL="0" indent="0" rtl="0" algn="l" latinLnBrk="0">
              <a:buFontTx/>
              <a:buNone/>
            </a:pPr>
            <a:r>
              <a:rPr sz="1200" cap="none" i="0" b="1" strike="noStrike">
                <a:solidFill>
                  <a:schemeClr val="bg1"/>
                </a:solidFill>
                <a:latin typeface="Arial" charset="0"/>
                <a:ea typeface="Arial" charset="0"/>
              </a:rPr>
              <a:t>이름</a:t>
            </a:r>
            <a:endParaRPr lang="ko-KR" altLang="en-US" sz="1200" cap="none" i="0" b="1" strike="noStrike">
              <a:solidFill>
                <a:schemeClr val="bg1"/>
              </a:solidFill>
              <a:latin typeface="Arial" charset="0"/>
              <a:ea typeface="Arial" charset="0"/>
            </a:endParaRPr>
          </a:p>
        </p:txBody>
      </p:sp>
      <p:sp>
        <p:nvSpPr>
          <p:cNvPr id="2055" name="Rect 0"/>
          <p:cNvSpPr txBox="1">
            <a:spLocks/>
          </p:cNvSpPr>
          <p:nvPr/>
        </p:nvSpPr>
        <p:spPr>
          <a:xfrm rot="0">
            <a:off x="2840990" y="3119755"/>
            <a:ext cx="1798320" cy="309245"/>
          </a:xfrm>
          <a:prstGeom prst="rect"/>
          <a:noFill/>
          <a:ln w="28575" cap="flat" cmpd="sng">
            <a:solidFill>
              <a:schemeClr val="bg1">
                <a:lumMod val="65000"/>
                <a:alpha val="100000"/>
              </a:schemeClr>
            </a:solidFill>
            <a:prstDash val="solid"/>
          </a:ln>
        </p:spPr>
        <p:txBody>
          <a:bodyPr wrap="square" lIns="91440" tIns="45720" rIns="91440" bIns="45720" vert="horz" anchor="t">
            <a:spAutoFit/>
          </a:bodyPr>
          <a:lstStyle/>
          <a:p>
            <a:pPr marL="0" indent="0" rtl="0" algn="l" latinLnBrk="0">
              <a:buFontTx/>
              <a:buNone/>
            </a:pPr>
            <a:endParaRPr lang="ko-KR" altLang="en-US" sz="1400" cap="none" i="0" b="0" strike="noStrike">
              <a:latin typeface="Arial" charset="0"/>
              <a:ea typeface="Arial" charset="0"/>
            </a:endParaRPr>
          </a:p>
        </p:txBody>
      </p:sp>
      <p:sp>
        <p:nvSpPr>
          <p:cNvPr id="2056" name="Rect 0"/>
          <p:cNvSpPr txBox="1">
            <a:spLocks/>
          </p:cNvSpPr>
          <p:nvPr/>
        </p:nvSpPr>
        <p:spPr>
          <a:xfrm rot="0">
            <a:off x="2840990" y="3472815"/>
            <a:ext cx="1798320" cy="309245"/>
          </a:xfrm>
          <a:prstGeom prst="rect"/>
          <a:noFill/>
          <a:ln w="28575" cap="flat" cmpd="sng">
            <a:solidFill>
              <a:schemeClr val="bg1">
                <a:lumMod val="65000"/>
                <a:alpha val="100000"/>
              </a:schemeClr>
            </a:solidFill>
            <a:prstDash val="solid"/>
          </a:ln>
        </p:spPr>
        <p:txBody>
          <a:bodyPr wrap="square" lIns="91440" tIns="45720" rIns="91440" bIns="45720" vert="horz" anchor="t">
            <a:spAutoFit/>
          </a:bodyPr>
          <a:lstStyle/>
          <a:p>
            <a:pPr marL="0" indent="0" rtl="0" algn="l" latinLnBrk="0">
              <a:buFontTx/>
              <a:buNone/>
            </a:pPr>
            <a:endParaRPr lang="ko-KR" altLang="en-US" sz="1400" cap="none" i="0" b="0" strike="noStrike">
              <a:latin typeface="Arial" charset="0"/>
              <a:ea typeface="Arial" charset="0"/>
            </a:endParaRPr>
          </a:p>
        </p:txBody>
      </p:sp>
      <p:sp>
        <p:nvSpPr>
          <p:cNvPr id="2057" name="Rect 0"/>
          <p:cNvSpPr txBox="1">
            <a:spLocks/>
          </p:cNvSpPr>
          <p:nvPr/>
        </p:nvSpPr>
        <p:spPr>
          <a:xfrm rot="0">
            <a:off x="4768215" y="3482975"/>
            <a:ext cx="1152525" cy="278130"/>
          </a:xfrm>
          <a:prstGeom prst="rect"/>
        </p:spPr>
        <p:style>
          <a:lnRef idx="1">
            <a:schemeClr val="dk1"/>
          </a:lnRef>
          <a:fillRef idx="2">
            <a:schemeClr val="dk1"/>
          </a:fillRef>
          <a:effectRef idx="1">
            <a:schemeClr val="dk1"/>
          </a:effectRef>
          <a:fontRef idx="minor">
            <a:schemeClr val="dk1"/>
          </a:fontRef>
        </p:style>
        <p:txBody>
          <a:bodyPr wrap="square" lIns="91440" tIns="45720" rIns="91440" bIns="45720" vert="horz" anchor="t">
            <a:spAutoFit/>
          </a:bodyPr>
          <a:lstStyle/>
          <a:p>
            <a:pPr marL="0" indent="0" rtl="0" algn="l" latinLnBrk="0">
              <a:buFontTx/>
              <a:buNone/>
            </a:pPr>
            <a:r>
              <a:rPr sz="1200" cap="none" i="0" b="1" strike="noStrike">
                <a:solidFill>
                  <a:schemeClr val="tx1">
                    <a:lumMod val="85000"/>
                    <a:lumOff val="15000"/>
                  </a:schemeClr>
                </a:solidFill>
                <a:latin typeface="Arial" charset="0"/>
                <a:ea typeface="Arial" charset="0"/>
              </a:rPr>
              <a:t>인증번호 받기</a:t>
            </a:r>
            <a:endParaRPr lang="ko-KR" altLang="en-US" sz="1200" cap="none" i="0" b="1" strike="noStrike">
              <a:solidFill>
                <a:schemeClr val="tx1">
                  <a:lumMod val="85000"/>
                  <a:lumOff val="15000"/>
                </a:schemeClr>
              </a:solidFill>
              <a:latin typeface="Arial" charset="0"/>
              <a:ea typeface="Arial" charset="0"/>
            </a:endParaRPr>
          </a:p>
        </p:txBody>
      </p:sp>
      <p:sp>
        <p:nvSpPr>
          <p:cNvPr id="2058" name="Rect 0"/>
          <p:cNvSpPr txBox="1">
            <a:spLocks/>
          </p:cNvSpPr>
          <p:nvPr/>
        </p:nvSpPr>
        <p:spPr>
          <a:xfrm rot="0">
            <a:off x="2840990" y="3875405"/>
            <a:ext cx="1805305" cy="261620"/>
          </a:xfrm>
          <a:prstGeom prst="rect"/>
          <a:noFill/>
          <a:ln w="28575" cap="flat" cmpd="sng">
            <a:solidFill>
              <a:schemeClr val="bg1">
                <a:lumMod val="65000"/>
                <a:alpha val="100000"/>
              </a:schemeClr>
            </a:solidFill>
            <a:prstDash val="solid"/>
          </a:ln>
        </p:spPr>
        <p:txBody>
          <a:bodyPr wrap="square" lIns="91440" tIns="45720" rIns="91440" bIns="45720" vert="horz" anchor="t">
            <a:spAutoFit/>
          </a:bodyPr>
          <a:lstStyle/>
          <a:p>
            <a:pPr marL="0" indent="0" rtl="0" algn="l" latinLnBrk="0">
              <a:buFontTx/>
              <a:buNone/>
            </a:pPr>
            <a:r>
              <a:rPr sz="1100" cap="none" i="0" b="0" strike="noStrike">
                <a:solidFill>
                  <a:schemeClr val="bg1"/>
                </a:solidFill>
                <a:latin typeface="Arial" charset="0"/>
                <a:ea typeface="Arial" charset="0"/>
              </a:rPr>
              <a:t>인증번호 6자리 숫자 입력</a:t>
            </a:r>
            <a:endParaRPr lang="ko-KR" altLang="en-US" sz="1100" cap="none" i="0" b="0" strike="noStrike">
              <a:solidFill>
                <a:schemeClr val="bg1"/>
              </a:solidFill>
              <a:latin typeface="Arial" charset="0"/>
              <a:ea typeface="Arial" charset="0"/>
            </a:endParaRPr>
          </a:p>
        </p:txBody>
      </p:sp>
      <p:sp>
        <p:nvSpPr>
          <p:cNvPr id="2059" name="Rect 0"/>
          <p:cNvSpPr>
            <a:spLocks/>
          </p:cNvSpPr>
          <p:nvPr/>
        </p:nvSpPr>
        <p:spPr>
          <a:xfrm rot="0">
            <a:off x="1288415" y="1880235"/>
            <a:ext cx="4846320" cy="3017520"/>
          </a:xfrm>
          <a:prstGeom prst="rect"/>
          <a:noFill/>
          <a:ln w="25400" cap="flat" cmpd="sng">
            <a:solidFill>
              <a:schemeClr val="bg2">
                <a:lumMod val="60000"/>
                <a:lumOff val="40000"/>
                <a:alpha val="10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latinLnBrk="0">
              <a:buFontTx/>
              <a:buNone/>
            </a:pPr>
            <a:endParaRPr lang="ko-KR" altLang="en-US" sz="1400" cap="none" i="0" b="0" strike="noStrike">
              <a:latin typeface="Arial" charset="0"/>
              <a:ea typeface="Arial" charset="0"/>
            </a:endParaRPr>
          </a:p>
        </p:txBody>
      </p:sp>
      <p:sp>
        <p:nvSpPr>
          <p:cNvPr id="2060" name="Rect 0"/>
          <p:cNvSpPr>
            <a:spLocks/>
          </p:cNvSpPr>
          <p:nvPr/>
        </p:nvSpPr>
        <p:spPr>
          <a:xfrm rot="0">
            <a:off x="1227455" y="1800860"/>
            <a:ext cx="180975" cy="180975"/>
          </a:xfrm>
          <a:prstGeom prst="ellipse"/>
          <a:solidFill>
            <a:srgbClr val="FF5050"/>
          </a:solidFill>
          <a:ln w="0">
            <a:noFill/>
            <a:prstDash/>
          </a:ln>
        </p:spPr>
        <p:txBody>
          <a:bodyPr wrap="square" lIns="0" tIns="45720" rIns="0" bIns="45720" vert="horz" anchor="ctr">
            <a:noAutofit/>
          </a:bodyPr>
          <a:lstStyle/>
          <a:p>
            <a:pPr marL="0" indent="0" rtl="0" algn="ctr" latinLnBrk="0">
              <a:buFontTx/>
              <a:buNone/>
            </a:pPr>
            <a:r>
              <a:rPr sz="800" cap="none" i="0" b="0" strike="noStrike">
                <a:solidFill>
                  <a:schemeClr val="lt1"/>
                </a:solidFill>
                <a:latin typeface="Malgun Gothic" charset="0"/>
                <a:ea typeface="Malgun Gothic" charset="0"/>
              </a:rPr>
              <a:t>4</a:t>
            </a:r>
            <a:endParaRPr lang="ko-KR" altLang="en-US" sz="800" cap="none" i="0" b="0" strike="noStrike">
              <a:solidFill>
                <a:schemeClr val="lt1"/>
              </a:solidFill>
              <a:latin typeface="Malgun Gothic" charset="0"/>
              <a:ea typeface="Malgun Gothic" charset="0"/>
            </a:endParaRPr>
          </a:p>
        </p:txBody>
      </p:sp>
      <p:sp>
        <p:nvSpPr>
          <p:cNvPr id="2061" name="Rect 0"/>
          <p:cNvSpPr>
            <a:spLocks/>
          </p:cNvSpPr>
          <p:nvPr/>
        </p:nvSpPr>
        <p:spPr>
          <a:xfrm rot="0">
            <a:off x="1737360" y="2158365"/>
            <a:ext cx="180975" cy="180975"/>
          </a:xfrm>
          <a:prstGeom prst="ellipse"/>
          <a:solidFill>
            <a:srgbClr val="FF5050"/>
          </a:solidFill>
          <a:ln w="0">
            <a:noFill/>
            <a:prstDash/>
          </a:ln>
        </p:spPr>
        <p:txBody>
          <a:bodyPr wrap="square" lIns="0" tIns="45720" rIns="0" bIns="45720" vert="horz" anchor="ctr">
            <a:noAutofit/>
          </a:bodyPr>
          <a:lstStyle/>
          <a:p>
            <a:pPr marL="0" indent="0" rtl="0" algn="ctr" latinLnBrk="0">
              <a:buFontTx/>
              <a:buNone/>
            </a:pPr>
            <a:r>
              <a:rPr sz="800" cap="none" i="0" b="0" strike="noStrike">
                <a:solidFill>
                  <a:schemeClr val="lt1"/>
                </a:solidFill>
                <a:latin typeface="Malgun Gothic" charset="0"/>
                <a:ea typeface="Malgun Gothic" charset="0"/>
              </a:rPr>
              <a:t>4-1</a:t>
            </a:r>
            <a:endParaRPr lang="ko-KR" altLang="en-US" sz="800" cap="none" i="0" b="0" strike="noStrike">
              <a:solidFill>
                <a:schemeClr val="lt1"/>
              </a:solidFill>
              <a:latin typeface="Malgun Gothic" charset="0"/>
              <a:ea typeface="Malgun Gothic" charset="0"/>
            </a:endParaRPr>
          </a:p>
        </p:txBody>
      </p:sp>
      <p:sp>
        <p:nvSpPr>
          <p:cNvPr id="2062" name="Rect 0"/>
          <p:cNvSpPr>
            <a:spLocks/>
          </p:cNvSpPr>
          <p:nvPr/>
        </p:nvSpPr>
        <p:spPr>
          <a:xfrm rot="0">
            <a:off x="1736090" y="2536825"/>
            <a:ext cx="180975" cy="180975"/>
          </a:xfrm>
          <a:prstGeom prst="ellipse"/>
          <a:solidFill>
            <a:srgbClr val="FF5050"/>
          </a:solidFill>
          <a:ln w="0">
            <a:noFill/>
            <a:prstDash/>
          </a:ln>
        </p:spPr>
        <p:txBody>
          <a:bodyPr wrap="square" lIns="0" tIns="45720" rIns="0" bIns="45720" vert="horz" anchor="ctr">
            <a:noAutofit/>
          </a:bodyPr>
          <a:lstStyle/>
          <a:p>
            <a:pPr marL="0" indent="0" rtl="0" algn="ctr" latinLnBrk="0">
              <a:buFontTx/>
              <a:buNone/>
            </a:pPr>
            <a:r>
              <a:rPr sz="800" cap="none" i="0" b="0" strike="noStrike">
                <a:solidFill>
                  <a:schemeClr val="lt1"/>
                </a:solidFill>
                <a:latin typeface="Malgun Gothic" charset="0"/>
                <a:ea typeface="Malgun Gothic" charset="0"/>
              </a:rPr>
              <a:t>4-2</a:t>
            </a:r>
            <a:endParaRPr lang="ko-KR" altLang="en-US" sz="800" cap="none" i="0" b="0" strike="noStrike">
              <a:solidFill>
                <a:schemeClr val="lt1"/>
              </a:solidFill>
              <a:latin typeface="Malgun Gothic" charset="0"/>
              <a:ea typeface="Malgun Gothic" charset="0"/>
            </a:endParaRPr>
          </a:p>
        </p:txBody>
      </p:sp>
      <p:sp>
        <p:nvSpPr>
          <p:cNvPr id="2063" name="Rect 0"/>
          <p:cNvSpPr>
            <a:spLocks/>
          </p:cNvSpPr>
          <p:nvPr/>
        </p:nvSpPr>
        <p:spPr>
          <a:xfrm rot="0">
            <a:off x="1734820" y="3032125"/>
            <a:ext cx="180975" cy="180975"/>
          </a:xfrm>
          <a:prstGeom prst="ellipse"/>
          <a:solidFill>
            <a:srgbClr val="FF5050"/>
          </a:solidFill>
          <a:ln w="0">
            <a:noFill/>
            <a:prstDash/>
          </a:ln>
        </p:spPr>
        <p:txBody>
          <a:bodyPr wrap="square" lIns="0" tIns="45720" rIns="0" bIns="45720" vert="horz" anchor="ctr">
            <a:noAutofit/>
          </a:bodyPr>
          <a:lstStyle/>
          <a:p>
            <a:pPr marL="0" indent="0" rtl="0" algn="ctr" latinLnBrk="0">
              <a:buFontTx/>
              <a:buNone/>
            </a:pPr>
            <a:r>
              <a:rPr sz="800" cap="none" i="0" b="0" strike="noStrike">
                <a:solidFill>
                  <a:schemeClr val="lt1"/>
                </a:solidFill>
                <a:latin typeface="Malgun Gothic" charset="0"/>
                <a:ea typeface="Malgun Gothic" charset="0"/>
              </a:rPr>
              <a:t>4-3</a:t>
            </a:r>
            <a:endParaRPr lang="ko-KR" altLang="en-US" sz="800" cap="none" i="0" b="0" strike="noStrike">
              <a:solidFill>
                <a:schemeClr val="lt1"/>
              </a:solidFill>
              <a:latin typeface="Malgun Gothic" charset="0"/>
              <a:ea typeface="Malgun Gothic" charset="0"/>
            </a:endParaRPr>
          </a:p>
        </p:txBody>
      </p:sp>
      <p:sp>
        <p:nvSpPr>
          <p:cNvPr id="2064" name="Rect 0"/>
          <p:cNvSpPr>
            <a:spLocks/>
          </p:cNvSpPr>
          <p:nvPr/>
        </p:nvSpPr>
        <p:spPr>
          <a:xfrm rot="0">
            <a:off x="1733550" y="3411220"/>
            <a:ext cx="180975" cy="180975"/>
          </a:xfrm>
          <a:prstGeom prst="ellipse"/>
          <a:solidFill>
            <a:srgbClr val="FF5050"/>
          </a:solidFill>
          <a:ln w="0">
            <a:noFill/>
            <a:prstDash/>
          </a:ln>
        </p:spPr>
        <p:txBody>
          <a:bodyPr wrap="square" lIns="0" tIns="45720" rIns="0" bIns="45720" vert="horz" anchor="ctr">
            <a:noAutofit/>
          </a:bodyPr>
          <a:lstStyle/>
          <a:p>
            <a:pPr marL="0" indent="0" rtl="0" algn="ctr" latinLnBrk="0">
              <a:buFontTx/>
              <a:buNone/>
            </a:pPr>
            <a:r>
              <a:rPr sz="800" cap="none" i="0" b="0" strike="noStrike">
                <a:solidFill>
                  <a:schemeClr val="lt1"/>
                </a:solidFill>
                <a:latin typeface="Malgun Gothic" charset="0"/>
                <a:ea typeface="Malgun Gothic" charset="0"/>
              </a:rPr>
              <a:t>4-5</a:t>
            </a:r>
            <a:endParaRPr lang="ko-KR" altLang="en-US" sz="800" cap="none" i="0" b="0" strike="noStrike">
              <a:solidFill>
                <a:schemeClr val="lt1"/>
              </a:solidFill>
              <a:latin typeface="Malgun Gothic" charset="0"/>
              <a:ea typeface="Malgun Gothic" charset="0"/>
            </a:endParaRPr>
          </a:p>
        </p:txBody>
      </p:sp>
      <p:sp>
        <p:nvSpPr>
          <p:cNvPr id="2065" name="Rect 0"/>
          <p:cNvSpPr>
            <a:spLocks/>
          </p:cNvSpPr>
          <p:nvPr/>
        </p:nvSpPr>
        <p:spPr>
          <a:xfrm rot="0">
            <a:off x="2754630" y="3424555"/>
            <a:ext cx="180975" cy="180975"/>
          </a:xfrm>
          <a:prstGeom prst="ellipse"/>
          <a:solidFill>
            <a:srgbClr val="FF5050"/>
          </a:solidFill>
          <a:ln w="0">
            <a:noFill/>
            <a:prstDash/>
          </a:ln>
        </p:spPr>
        <p:txBody>
          <a:bodyPr wrap="square" lIns="0" tIns="45720" rIns="0" bIns="45720" vert="horz" anchor="ctr">
            <a:noAutofit/>
          </a:bodyPr>
          <a:lstStyle/>
          <a:p>
            <a:pPr marL="0" indent="0" rtl="0" algn="ctr" latinLnBrk="0">
              <a:buFontTx/>
              <a:buNone/>
            </a:pPr>
            <a:r>
              <a:rPr sz="800" cap="none" i="0" b="0" strike="noStrike">
                <a:solidFill>
                  <a:schemeClr val="lt1"/>
                </a:solidFill>
                <a:latin typeface="Malgun Gothic" charset="0"/>
                <a:ea typeface="Malgun Gothic" charset="0"/>
              </a:rPr>
              <a:t>4-6</a:t>
            </a:r>
            <a:endParaRPr lang="ko-KR" altLang="en-US" sz="800" cap="none" i="0" b="0" strike="noStrike">
              <a:solidFill>
                <a:schemeClr val="lt1"/>
              </a:solidFill>
              <a:latin typeface="Malgun Gothic" charset="0"/>
              <a:ea typeface="Malgun Gothic" charset="0"/>
            </a:endParaRPr>
          </a:p>
        </p:txBody>
      </p:sp>
      <p:sp>
        <p:nvSpPr>
          <p:cNvPr id="2066" name="Rect 0"/>
          <p:cNvSpPr>
            <a:spLocks/>
          </p:cNvSpPr>
          <p:nvPr/>
        </p:nvSpPr>
        <p:spPr>
          <a:xfrm rot="0">
            <a:off x="2753360" y="3058160"/>
            <a:ext cx="180975" cy="180975"/>
          </a:xfrm>
          <a:prstGeom prst="ellipse"/>
          <a:solidFill>
            <a:srgbClr val="FF5050"/>
          </a:solidFill>
          <a:ln w="0">
            <a:noFill/>
            <a:prstDash/>
          </a:ln>
        </p:spPr>
        <p:txBody>
          <a:bodyPr wrap="square" lIns="0" tIns="45720" rIns="0" bIns="45720" vert="horz" anchor="ctr">
            <a:noAutofit/>
          </a:bodyPr>
          <a:lstStyle/>
          <a:p>
            <a:pPr marL="0" indent="0" rtl="0" algn="ctr" latinLnBrk="0">
              <a:buFontTx/>
              <a:buNone/>
            </a:pPr>
            <a:r>
              <a:rPr sz="800" cap="none" i="0" b="0" strike="noStrike">
                <a:solidFill>
                  <a:schemeClr val="lt1"/>
                </a:solidFill>
                <a:latin typeface="Malgun Gothic" charset="0"/>
                <a:ea typeface="Malgun Gothic" charset="0"/>
              </a:rPr>
              <a:t>4-4</a:t>
            </a:r>
            <a:endParaRPr lang="ko-KR" altLang="en-US" sz="800" cap="none" i="0" b="0" strike="noStrike">
              <a:solidFill>
                <a:schemeClr val="lt1"/>
              </a:solidFill>
              <a:latin typeface="Malgun Gothic" charset="0"/>
              <a:ea typeface="Malgun Gothic" charset="0"/>
            </a:endParaRPr>
          </a:p>
        </p:txBody>
      </p:sp>
      <p:sp>
        <p:nvSpPr>
          <p:cNvPr id="2067" name="Rect 0"/>
          <p:cNvSpPr>
            <a:spLocks/>
          </p:cNvSpPr>
          <p:nvPr/>
        </p:nvSpPr>
        <p:spPr>
          <a:xfrm rot="0">
            <a:off x="2753360" y="3759200"/>
            <a:ext cx="180975" cy="180975"/>
          </a:xfrm>
          <a:prstGeom prst="ellipse"/>
          <a:solidFill>
            <a:srgbClr val="FF5050"/>
          </a:solidFill>
          <a:ln w="0">
            <a:noFill/>
            <a:prstDash/>
          </a:ln>
        </p:spPr>
        <p:txBody>
          <a:bodyPr wrap="square" lIns="0" tIns="45720" rIns="0" bIns="45720" vert="horz" anchor="ctr">
            <a:noAutofit/>
          </a:bodyPr>
          <a:lstStyle/>
          <a:p>
            <a:pPr marL="0" indent="0" rtl="0" algn="ctr" latinLnBrk="0">
              <a:buFontTx/>
              <a:buNone/>
            </a:pPr>
            <a:r>
              <a:rPr sz="800" cap="none" i="0" b="0" strike="noStrike">
                <a:solidFill>
                  <a:schemeClr val="lt1"/>
                </a:solidFill>
                <a:latin typeface="Malgun Gothic" charset="0"/>
                <a:ea typeface="Malgun Gothic" charset="0"/>
              </a:rPr>
              <a:t>4-8</a:t>
            </a:r>
            <a:endParaRPr lang="ko-KR" altLang="en-US" sz="800" cap="none" i="0" b="0" strike="noStrike">
              <a:solidFill>
                <a:schemeClr val="lt1"/>
              </a:solidFill>
              <a:latin typeface="Malgun Gothic" charset="0"/>
              <a:ea typeface="Malgun Gothic" charset="0"/>
            </a:endParaRPr>
          </a:p>
        </p:txBody>
      </p:sp>
      <p:sp>
        <p:nvSpPr>
          <p:cNvPr id="2068" name="Rect 0"/>
          <p:cNvSpPr>
            <a:spLocks/>
          </p:cNvSpPr>
          <p:nvPr/>
        </p:nvSpPr>
        <p:spPr>
          <a:xfrm rot="0">
            <a:off x="4685665" y="3394075"/>
            <a:ext cx="180975" cy="180975"/>
          </a:xfrm>
          <a:prstGeom prst="ellipse"/>
          <a:solidFill>
            <a:srgbClr val="FF5050"/>
          </a:solidFill>
          <a:ln w="0">
            <a:noFill/>
            <a:prstDash/>
          </a:ln>
        </p:spPr>
        <p:txBody>
          <a:bodyPr wrap="square" lIns="0" tIns="45720" rIns="0" bIns="45720" vert="horz" anchor="ctr">
            <a:noAutofit/>
          </a:bodyPr>
          <a:lstStyle/>
          <a:p>
            <a:pPr marL="0" indent="0" rtl="0" algn="ctr" latinLnBrk="0">
              <a:buFontTx/>
              <a:buNone/>
            </a:pPr>
            <a:r>
              <a:rPr sz="800" cap="none" i="0" b="0" strike="noStrike">
                <a:solidFill>
                  <a:schemeClr val="lt1"/>
                </a:solidFill>
                <a:latin typeface="Malgun Gothic" charset="0"/>
                <a:ea typeface="Malgun Gothic" charset="0"/>
              </a:rPr>
              <a:t>4-7</a:t>
            </a:r>
            <a:endParaRPr lang="ko-KR" altLang="en-US" sz="800" cap="none" i="0" b="0" strike="noStrike">
              <a:solidFill>
                <a:schemeClr val="lt1"/>
              </a:solidFill>
              <a:latin typeface="Malgun Gothic" charset="0"/>
              <a:ea typeface="Malgun Gothic" charset="0"/>
            </a:endParaRPr>
          </a:p>
        </p:txBody>
      </p:sp>
      <p:sp>
        <p:nvSpPr>
          <p:cNvPr id="2069" name="Rect 0"/>
          <p:cNvSpPr txBox="1">
            <a:spLocks/>
          </p:cNvSpPr>
          <p:nvPr/>
        </p:nvSpPr>
        <p:spPr>
          <a:xfrm rot="0">
            <a:off x="4766945" y="3876040"/>
            <a:ext cx="494665" cy="277495"/>
          </a:xfrm>
          <a:prstGeom prst="rect"/>
        </p:spPr>
        <p:style>
          <a:lnRef idx="1">
            <a:schemeClr val="dk1"/>
          </a:lnRef>
          <a:fillRef idx="2">
            <a:schemeClr val="dk1"/>
          </a:fillRef>
          <a:effectRef idx="1">
            <a:schemeClr val="dk1"/>
          </a:effectRef>
          <a:fontRef idx="minor">
            <a:schemeClr val="dk1"/>
          </a:fontRef>
        </p:style>
        <p:txBody>
          <a:bodyPr wrap="square" lIns="91440" tIns="45720" rIns="91440" bIns="45720" vert="horz" anchor="t">
            <a:spAutoFit/>
          </a:bodyPr>
          <a:lstStyle/>
          <a:p>
            <a:pPr marL="0" indent="0" rtl="0" algn="l" latinLnBrk="0">
              <a:buFontTx/>
              <a:buNone/>
            </a:pPr>
            <a:r>
              <a:rPr sz="1200" cap="none" i="0" b="1" strike="noStrike">
                <a:solidFill>
                  <a:schemeClr val="tx1">
                    <a:lumMod val="85000"/>
                    <a:lumOff val="15000"/>
                  </a:schemeClr>
                </a:solidFill>
                <a:latin typeface="Arial" charset="0"/>
                <a:ea typeface="Arial" charset="0"/>
              </a:rPr>
              <a:t>확인</a:t>
            </a:r>
            <a:endParaRPr lang="ko-KR" altLang="en-US" sz="1200" cap="none" i="0" b="1" strike="noStrike">
              <a:solidFill>
                <a:schemeClr val="tx1">
                  <a:lumMod val="85000"/>
                  <a:lumOff val="15000"/>
                </a:schemeClr>
              </a:solidFill>
              <a:latin typeface="Arial" charset="0"/>
              <a:ea typeface="Arial" charset="0"/>
            </a:endParaRPr>
          </a:p>
        </p:txBody>
      </p:sp>
      <p:sp>
        <p:nvSpPr>
          <p:cNvPr id="2070" name="Rect 0"/>
          <p:cNvSpPr>
            <a:spLocks/>
          </p:cNvSpPr>
          <p:nvPr/>
        </p:nvSpPr>
        <p:spPr>
          <a:xfrm rot="0">
            <a:off x="4684395" y="3787140"/>
            <a:ext cx="180975" cy="180975"/>
          </a:xfrm>
          <a:prstGeom prst="ellipse"/>
          <a:solidFill>
            <a:srgbClr val="FF5050"/>
          </a:solidFill>
          <a:ln w="0">
            <a:noFill/>
            <a:prstDash/>
          </a:ln>
        </p:spPr>
        <p:txBody>
          <a:bodyPr wrap="square" lIns="0" tIns="45720" rIns="0" bIns="45720" vert="horz" anchor="ctr">
            <a:noAutofit/>
          </a:bodyPr>
          <a:lstStyle/>
          <a:p>
            <a:pPr marL="0" indent="0" rtl="0" algn="ctr" latinLnBrk="0">
              <a:buFontTx/>
              <a:buNone/>
            </a:pPr>
            <a:r>
              <a:rPr sz="800" cap="none" i="0" b="0" strike="noStrike">
                <a:solidFill>
                  <a:schemeClr val="lt1"/>
                </a:solidFill>
                <a:latin typeface="Malgun Gothic" charset="0"/>
                <a:ea typeface="Malgun Gothic" charset="0"/>
              </a:rPr>
              <a:t>4-9</a:t>
            </a:r>
            <a:endParaRPr lang="ko-KR" altLang="en-US" sz="800" cap="none" i="0" b="0" strike="noStrike">
              <a:solidFill>
                <a:schemeClr val="lt1"/>
              </a:solidFill>
              <a:latin typeface="Malgun Gothic" charset="0"/>
              <a:ea typeface="Malgun Gothic" charset="0"/>
            </a:endParaRPr>
          </a:p>
        </p:txBody>
      </p:sp>
      <p:sp>
        <p:nvSpPr>
          <p:cNvPr id="2071" name="Rect 0"/>
          <p:cNvSpPr txBox="1">
            <a:spLocks/>
          </p:cNvSpPr>
          <p:nvPr/>
        </p:nvSpPr>
        <p:spPr>
          <a:xfrm rot="0">
            <a:off x="3380740" y="4534535"/>
            <a:ext cx="476885" cy="262890"/>
          </a:xfrm>
          <a:prstGeom prst="rect"/>
        </p:spPr>
        <p:style>
          <a:lnRef idx="1">
            <a:schemeClr val="dk1"/>
          </a:lnRef>
          <a:fillRef idx="2">
            <a:schemeClr val="dk1"/>
          </a:fillRef>
          <a:effectRef idx="1">
            <a:schemeClr val="dk1"/>
          </a:effectRef>
          <a:fontRef idx="minor">
            <a:schemeClr val="dk1"/>
          </a:fontRef>
        </p:style>
        <p:txBody>
          <a:bodyPr wrap="square" lIns="91440" tIns="45720" rIns="91440" bIns="45720" vert="horz" anchor="t">
            <a:spAutoFit/>
          </a:bodyPr>
          <a:lstStyle/>
          <a:p>
            <a:pPr marL="0" indent="0" rtl="0" algn="l" latinLnBrk="0">
              <a:buFontTx/>
              <a:buNone/>
            </a:pPr>
            <a:r>
              <a:rPr sz="1100" cap="none" i="0" b="1" strike="noStrike">
                <a:solidFill>
                  <a:schemeClr val="tx1"/>
                </a:solidFill>
                <a:latin typeface="Arial" charset="0"/>
                <a:ea typeface="Arial" charset="0"/>
              </a:rPr>
              <a:t>다음</a:t>
            </a:r>
            <a:r>
              <a:rPr sz="1100" cap="none" i="0" b="0" strike="noStrike">
                <a:latin typeface="Arial" charset="0"/>
                <a:ea typeface="Arial" charset="0"/>
              </a:rPr>
              <a:t>.</a:t>
            </a:r>
            <a:endParaRPr lang="ko-KR" altLang="en-US" sz="1100" cap="none" i="0" b="0" strike="noStrike">
              <a:latin typeface="Arial" charset="0"/>
              <a:ea typeface="Arial" charset="0"/>
            </a:endParaRPr>
          </a:p>
        </p:txBody>
      </p:sp>
      <p:sp>
        <p:nvSpPr>
          <p:cNvPr id="2072" name="Rect 0"/>
          <p:cNvSpPr>
            <a:spLocks/>
          </p:cNvSpPr>
          <p:nvPr/>
        </p:nvSpPr>
        <p:spPr>
          <a:xfrm rot="0">
            <a:off x="3281045" y="4446905"/>
            <a:ext cx="180975" cy="180975"/>
          </a:xfrm>
          <a:prstGeom prst="ellipse"/>
          <a:solidFill>
            <a:srgbClr val="FF5050"/>
          </a:solidFill>
          <a:ln w="0">
            <a:noFill/>
            <a:prstDash/>
          </a:ln>
        </p:spPr>
        <p:txBody>
          <a:bodyPr wrap="square" lIns="0" tIns="45720" rIns="0" bIns="45720" vert="horz" anchor="ctr">
            <a:noAutofit/>
          </a:bodyPr>
          <a:lstStyle/>
          <a:p>
            <a:pPr marL="0" indent="0" rtl="0" algn="ctr" latinLnBrk="0">
              <a:buFontTx/>
              <a:buNone/>
            </a:pPr>
            <a:r>
              <a:rPr sz="800" cap="none" i="0" b="0" strike="noStrike">
                <a:solidFill>
                  <a:schemeClr val="lt1"/>
                </a:solidFill>
                <a:latin typeface="Malgun Gothic" charset="0"/>
                <a:ea typeface="Malgun Gothic" charset="0"/>
              </a:rPr>
              <a:t>4-10</a:t>
            </a:r>
            <a:endParaRPr lang="ko-KR" altLang="en-US" sz="800" cap="none" i="0" b="0" strike="noStrike">
              <a:solidFill>
                <a:schemeClr val="lt1"/>
              </a:solidFill>
              <a:latin typeface="Malgun Gothic" charset="0"/>
              <a:ea typeface="Malgun Gothic" charset="0"/>
            </a:endParaRPr>
          </a:p>
        </p:txBody>
      </p:sp>
      <p:sp>
        <p:nvSpPr>
          <p:cNvPr id="2074" name="Rect 0"/>
          <p:cNvSpPr>
            <a:spLocks/>
          </p:cNvSpPr>
          <p:nvPr/>
        </p:nvSpPr>
        <p:spPr>
          <a:xfrm rot="0">
            <a:off x="525780" y="1523365"/>
            <a:ext cx="180975" cy="180975"/>
          </a:xfrm>
          <a:prstGeom prst="ellipse"/>
          <a:solidFill>
            <a:srgbClr val="FF5050"/>
          </a:solidFill>
          <a:ln w="0">
            <a:noFill/>
            <a:prstDash/>
          </a:ln>
        </p:spPr>
        <p:txBody>
          <a:bodyPr wrap="square" lIns="0" tIns="45720" rIns="0" bIns="45720" vert="horz" anchor="ctr">
            <a:noAutofit/>
          </a:bodyPr>
          <a:lstStyle/>
          <a:p>
            <a:pPr marL="0" indent="0" rtl="0" algn="ctr" latinLnBrk="0">
              <a:buFontTx/>
              <a:buNone/>
            </a:pPr>
            <a:r>
              <a:rPr sz="800" cap="none" i="0" b="0" strike="noStrike">
                <a:solidFill>
                  <a:schemeClr val="lt1"/>
                </a:solidFill>
                <a:latin typeface="Malgun Gothic" charset="0"/>
                <a:ea typeface="Malgun Gothic" charset="0"/>
              </a:rPr>
              <a:t>3</a:t>
            </a:r>
            <a:endParaRPr lang="ko-KR" altLang="en-US" sz="800" cap="none" i="0" b="0" strike="noStrike">
              <a:solidFill>
                <a:schemeClr val="lt1"/>
              </a:solidFill>
              <a:latin typeface="Malgun Gothic" charset="0"/>
              <a:ea typeface="Malgun Gothic" charset="0"/>
            </a:endParaRPr>
          </a:p>
        </p:txBody>
      </p:sp>
      <p:graphicFrame>
        <p:nvGraphicFramePr>
          <p:cNvPr id="2075" name="Table 3"/>
          <p:cNvGraphicFramePr>
            <a:graphicFrameLocks noGrp="1"/>
          </p:cNvGraphicFramePr>
          <p:nvPr/>
        </p:nvGraphicFramePr>
        <p:xfrm>
          <a:off x="7251700" y="872490"/>
          <a:ext cx="2588260" cy="4184650"/>
        </p:xfrm>
        <a:graphic>
          <a:graphicData uri="http://schemas.openxmlformats.org/drawingml/2006/table">
            <a:tbl>
              <a:tblPr>
                <a:tableStyleId>{00000000-0000-0000-0000-000000000000}</a:tableStyleId>
              </a:tblPr>
              <a:tblGrid>
                <a:gridCol w="278765"/>
                <a:gridCol w="2309495"/>
              </a:tblGrid>
              <a:tr h="337820">
                <a:tc>
                  <a:txBody>
                    <a:bodyPr/>
                    <a:lstStyle/>
                    <a:p>
                      <a:pPr marL="0" indent="0" rtl="0" algn="ctr" latinLnBrk="0">
                        <a:buFontTx/>
                        <a:buNone/>
                      </a:pPr>
                      <a:r>
                        <a:rPr sz="800" kern="1200" cap="none" i="0" b="0" strike="noStrike">
                          <a:solidFill>
                            <a:srgbClr val="262626"/>
                          </a:solidFill>
                          <a:latin typeface="Malgun Gothic" charset="0"/>
                          <a:ea typeface="Malgun Gothic" charset="0"/>
                        </a:rPr>
                        <a:t>1</a:t>
                      </a:r>
                      <a:endParaRPr lang="ko-KR" altLang="en-US" sz="800" kern="1200" i="0" cap="none" b="0" strike="noStrike">
                        <a:solidFill>
                          <a:srgbClr val="262626"/>
                        </a:solidFill>
                        <a:latin typeface="Malgun Gothic" charset="0"/>
                        <a:ea typeface="Malgun Gothic" charset="0"/>
                      </a:endParaRPr>
                    </a:p>
                  </a:txBody>
                  <a:tcPr marL="0" marR="0" marT="45720" marB="4572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l" latinLnBrk="0">
                        <a:buFontTx/>
                        <a:buNone/>
                      </a:pPr>
                      <a:r>
                        <a:rPr sz="800" kern="1200" i="0" b="0">
                          <a:solidFill>
                            <a:srgbClr val="262626"/>
                          </a:solidFill>
                          <a:latin typeface="Malgun Gothic" charset="0"/>
                          <a:ea typeface="Malgun Gothic" charset="0"/>
                        </a:rPr>
                        <a:t>비밀번호 찾기 화면</a:t>
                      </a:r>
                      <a:r>
                        <a:rPr sz="800" kern="1200" i="0" b="0">
                          <a:solidFill>
                            <a:srgbClr val="262626"/>
                          </a:solidFill>
                          <a:latin typeface="Malgun Gothic" charset="0"/>
                          <a:ea typeface="Malgun Gothic" charset="0"/>
                        </a:rPr>
                        <a:t/>
                      </a:r>
                      <a:br>
                        <a:rPr sz="800" kern="1200" i="0" b="0">
                          <a:solidFill>
                            <a:srgbClr val="262626"/>
                          </a:solidFill>
                          <a:latin typeface="Malgun Gothic" charset="0"/>
                          <a:ea typeface="Malgun Gothic" charset="0"/>
                        </a:rPr>
                      </a:br>
                      <a:r>
                        <a:rPr sz="800" kern="1200" i="0" b="0">
                          <a:solidFill>
                            <a:srgbClr val="262626"/>
                          </a:solidFill>
                          <a:latin typeface="Malgun Gothic" charset="0"/>
                          <a:ea typeface="Malgun Gothic" charset="0"/>
                        </a:rPr>
                        <a:t>구성 : 타이틀, 진행 상세, 이메일 인증 컨테이너</a:t>
                      </a:r>
                      <a:endParaRPr lang="ko-KR" altLang="en-US" sz="800" kern="1200" i="0" b="0">
                        <a:solidFill>
                          <a:srgbClr val="262626"/>
                        </a:solidFill>
                        <a:latin typeface="Malgun Gothic" charset="0"/>
                        <a:ea typeface="Malgun Gothic" charset="0"/>
                      </a:endParaRPr>
                    </a:p>
                  </a:txBody>
                  <a:tcPr marL="35560" marR="0" marT="45720" marB="45720" anchor="t">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r>
              <a:tr h="214630">
                <a:tc>
                  <a:txBody>
                    <a:bodyPr/>
                    <a:lstStyle/>
                    <a:p>
                      <a:pPr marL="0" indent="0" rtl="0" algn="ctr" latinLnBrk="0">
                        <a:buFontTx/>
                        <a:buNone/>
                      </a:pPr>
                      <a:r>
                        <a:rPr sz="800" kern="1200" cap="none" i="0" b="0" strike="noStrike">
                          <a:solidFill>
                            <a:srgbClr val="262626"/>
                          </a:solidFill>
                          <a:latin typeface="Malgun Gothic" charset="0"/>
                          <a:ea typeface="Malgun Gothic" charset="0"/>
                        </a:rPr>
                        <a:t>2</a:t>
                      </a:r>
                      <a:endParaRPr lang="ko-KR" altLang="en-US" sz="800" kern="1200" i="0" cap="none" b="0" strike="noStrike">
                        <a:solidFill>
                          <a:srgbClr val="262626"/>
                        </a:solidFill>
                        <a:latin typeface="Malgun Gothic" charset="0"/>
                        <a:ea typeface="Malgun Gothic" charset="0"/>
                      </a:endParaRPr>
                    </a:p>
                  </a:txBody>
                  <a:tcPr marL="0" marR="0" marT="45720" marB="4572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l" latinLnBrk="0">
                        <a:buFontTx/>
                        <a:buNone/>
                      </a:pPr>
                      <a:r>
                        <a:rPr sz="800" kern="1200" i="0" b="0">
                          <a:solidFill>
                            <a:srgbClr val="262626"/>
                          </a:solidFill>
                          <a:latin typeface="Malgun Gothic" charset="0"/>
                          <a:ea typeface="Malgun Gothic" charset="0"/>
                        </a:rPr>
                        <a:t>타이틀</a:t>
                      </a:r>
                      <a:endParaRPr lang="ko-KR" altLang="en-US" sz="800" kern="1200" i="0" b="0">
                        <a:solidFill>
                          <a:srgbClr val="262626"/>
                        </a:solidFill>
                        <a:latin typeface="Malgun Gothic" charset="0"/>
                        <a:ea typeface="Malgun Gothic" charset="0"/>
                      </a:endParaRPr>
                    </a:p>
                  </a:txBody>
                  <a:tcPr marL="35560" marR="0" marT="45720" marB="45720" anchor="t">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r>
              <a:tr h="337820">
                <a:tc>
                  <a:txBody>
                    <a:bodyPr/>
                    <a:lstStyle/>
                    <a:p>
                      <a:pPr marL="0" indent="0" rtl="0" algn="ctr" latinLnBrk="0">
                        <a:buFontTx/>
                        <a:buNone/>
                      </a:pPr>
                      <a:r>
                        <a:rPr sz="800" kern="1200" cap="none" i="0" b="0" strike="noStrike">
                          <a:solidFill>
                            <a:srgbClr val="262626"/>
                          </a:solidFill>
                          <a:latin typeface="Malgun Gothic" charset="0"/>
                          <a:ea typeface="Malgun Gothic" charset="0"/>
                        </a:rPr>
                        <a:t>3</a:t>
                      </a:r>
                      <a:endParaRPr lang="ko-KR" altLang="en-US" sz="800" kern="1200" i="0" cap="none" b="0" strike="noStrike">
                        <a:solidFill>
                          <a:srgbClr val="262626"/>
                        </a:solidFill>
                        <a:latin typeface="Malgun Gothic" charset="0"/>
                        <a:ea typeface="Malgun Gothic" charset="0"/>
                      </a:endParaRPr>
                    </a:p>
                  </a:txBody>
                  <a:tcPr marL="0" marR="0" marT="45720" marB="4572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l" latinLnBrk="0">
                        <a:buFontTx/>
                        <a:buNone/>
                      </a:pPr>
                      <a:r>
                        <a:rPr sz="800" kern="1200" i="0" b="0">
                          <a:solidFill>
                            <a:srgbClr val="262626"/>
                          </a:solidFill>
                          <a:latin typeface="Malgun Gothic" charset="0"/>
                          <a:ea typeface="Malgun Gothic" charset="0"/>
                        </a:rPr>
                        <a:t>진행 상세</a:t>
                      </a:r>
                      <a:endParaRPr lang="ko-KR" altLang="en-US" sz="800" kern="1200" i="0" b="0">
                        <a:solidFill>
                          <a:srgbClr val="262626"/>
                        </a:solidFill>
                        <a:latin typeface="Malgun Gothic" charset="0"/>
                        <a:ea typeface="Malgun Gothic" charset="0"/>
                      </a:endParaRPr>
                    </a:p>
                    <a:p>
                      <a:pPr marL="0" indent="0" rtl="0" algn="l" latinLnBrk="0">
                        <a:buFontTx/>
                        <a:buNone/>
                      </a:pPr>
                      <a:r>
                        <a:rPr sz="800" kern="1200" i="0" b="0">
                          <a:solidFill>
                            <a:srgbClr val="262626"/>
                          </a:solidFill>
                          <a:latin typeface="Malgun Gothic" charset="0"/>
                          <a:ea typeface="Malgun Gothic" charset="0"/>
                        </a:rPr>
                        <a:t>기능 : 비밀번호 찾기의 진행 과정을 보여줌</a:t>
                      </a:r>
                      <a:endParaRPr lang="ko-KR" altLang="en-US" sz="800" kern="1200" i="0" b="0">
                        <a:solidFill>
                          <a:srgbClr val="262626"/>
                        </a:solidFill>
                        <a:latin typeface="Malgun Gothic" charset="0"/>
                        <a:ea typeface="Malgun Gothic" charset="0"/>
                      </a:endParaRPr>
                    </a:p>
                  </a:txBody>
                  <a:tcPr marL="35560" marR="0" marT="45720" marB="45720" anchor="t">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r>
              <a:tr h="3294380">
                <a:tc>
                  <a:txBody>
                    <a:bodyPr/>
                    <a:lstStyle/>
                    <a:p>
                      <a:pPr marL="0" indent="0" rtl="0" algn="ctr" latinLnBrk="0">
                        <a:buFontTx/>
                        <a:buNone/>
                      </a:pPr>
                      <a:r>
                        <a:rPr sz="800" kern="1200" cap="none" i="0" b="0" strike="noStrike">
                          <a:solidFill>
                            <a:srgbClr val="262626"/>
                          </a:solidFill>
                          <a:latin typeface="Malgun Gothic" charset="0"/>
                          <a:ea typeface="Malgun Gothic" charset="0"/>
                        </a:rPr>
                        <a:t>4</a:t>
                      </a:r>
                      <a:endParaRPr lang="ko-KR" altLang="en-US" sz="800" kern="1200" i="0" cap="none" b="0" strike="noStrike">
                        <a:solidFill>
                          <a:srgbClr val="262626"/>
                        </a:solidFill>
                        <a:latin typeface="Malgun Gothic" charset="0"/>
                        <a:ea typeface="Malgun Gothic" charset="0"/>
                      </a:endParaRPr>
                    </a:p>
                  </a:txBody>
                  <a:tcPr marL="0" marR="0" marT="45720" marB="4572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l" latinLnBrk="0">
                        <a:buFontTx/>
                        <a:buNone/>
                      </a:pPr>
                      <a:r>
                        <a:rPr sz="800" kern="1200" i="0" b="0">
                          <a:solidFill>
                            <a:srgbClr val="262626"/>
                          </a:solidFill>
                          <a:latin typeface="Malgun Gothic" charset="0"/>
                          <a:ea typeface="Malgun Gothic" charset="0"/>
                        </a:rPr>
                        <a:t>이메일 인증 컨테이너</a:t>
                      </a:r>
                      <a:endParaRPr lang="ko-KR" altLang="en-US" sz="800" kern="1200" i="0" b="0">
                        <a:solidFill>
                          <a:srgbClr val="262626"/>
                        </a:solidFill>
                        <a:latin typeface="Malgun Gothic" charset="0"/>
                        <a:ea typeface="Malgun Gothic" charset="0"/>
                      </a:endParaRPr>
                    </a:p>
                    <a:p>
                      <a:pPr marL="0" indent="0" rtl="0" algn="l" latinLnBrk="0">
                        <a:buFontTx/>
                        <a:buNone/>
                      </a:pPr>
                      <a:r>
                        <a:rPr sz="800" kern="1200" i="0" b="0">
                          <a:solidFill>
                            <a:srgbClr val="262626"/>
                          </a:solidFill>
                          <a:latin typeface="Malgun Gothic" charset="0"/>
                          <a:ea typeface="Malgun Gothic" charset="0"/>
                        </a:rPr>
                        <a:t>구성 : 이메일 인증 타이틀, 이메일 인증 안내문구, 이름 타이틀, 이름 입력칸, 이메일 주소 타이틀, 이메일 주소 입력칸, 인증번호 받기 버튼, 인증번호 입력칸, 확인 버튼, 다음 버튼</a:t>
                      </a:r>
                      <a:endParaRPr lang="ko-KR" altLang="en-US" sz="800" kern="1200" i="0" b="0">
                        <a:solidFill>
                          <a:srgbClr val="262626"/>
                        </a:solidFill>
                        <a:latin typeface="Malgun Gothic" charset="0"/>
                        <a:ea typeface="Malgun Gothic" charset="0"/>
                      </a:endParaRPr>
                    </a:p>
                    <a:p>
                      <a:pPr marL="0" indent="0" rtl="0" algn="l" latinLnBrk="0">
                        <a:buFontTx/>
                        <a:buNone/>
                      </a:pPr>
                      <a:r>
                        <a:rPr sz="800" kern="1200" i="0" b="0">
                          <a:solidFill>
                            <a:srgbClr val="262626"/>
                          </a:solidFill>
                          <a:latin typeface="Malgun Gothic" charset="0"/>
                          <a:ea typeface="Malgun Gothic" charset="0"/>
                        </a:rPr>
                        <a:t>기능 :</a:t>
                      </a:r>
                      <a:endParaRPr lang="ko-KR" altLang="en-US" sz="800" kern="1200" i="0" b="0">
                        <a:solidFill>
                          <a:srgbClr val="262626"/>
                        </a:solidFill>
                        <a:latin typeface="Malgun Gothic" charset="0"/>
                        <a:ea typeface="Malgun Gothic" charset="0"/>
                      </a:endParaRPr>
                    </a:p>
                    <a:p>
                      <a:pPr marL="0" indent="0" rtl="0" algn="l" latinLnBrk="0">
                        <a:buFontTx/>
                        <a:buNone/>
                      </a:pPr>
                      <a:r>
                        <a:rPr sz="800" kern="1200" i="0" b="0">
                          <a:solidFill>
                            <a:srgbClr val="262626"/>
                          </a:solidFill>
                          <a:latin typeface="Malgun Gothic" charset="0"/>
                          <a:ea typeface="Malgun Gothic" charset="0"/>
                        </a:rPr>
                        <a:t>- 4.1 이메일 인증 타이틀</a:t>
                      </a:r>
                      <a:endParaRPr lang="ko-KR" altLang="en-US" sz="800" kern="1200" i="0" b="0">
                        <a:solidFill>
                          <a:srgbClr val="262626"/>
                        </a:solidFill>
                        <a:latin typeface="Malgun Gothic" charset="0"/>
                        <a:ea typeface="Malgun Gothic" charset="0"/>
                      </a:endParaRPr>
                    </a:p>
                    <a:p>
                      <a:pPr marL="0" indent="0" rtl="0" algn="l" latinLnBrk="0">
                        <a:buFontTx/>
                        <a:buNone/>
                      </a:pPr>
                      <a:r>
                        <a:rPr sz="800" kern="1200" i="0" b="0">
                          <a:solidFill>
                            <a:srgbClr val="262626"/>
                          </a:solidFill>
                          <a:latin typeface="Malgun Gothic" charset="0"/>
                          <a:ea typeface="Malgun Gothic" charset="0"/>
                        </a:rPr>
                        <a:t>- 4.2 이메일 인증 안내문구를 보여줌</a:t>
                      </a:r>
                      <a:endParaRPr lang="ko-KR" altLang="en-US" sz="800" kern="1200" i="0" b="0">
                        <a:solidFill>
                          <a:srgbClr val="262626"/>
                        </a:solidFill>
                        <a:latin typeface="Malgun Gothic" charset="0"/>
                        <a:ea typeface="Malgun Gothic" charset="0"/>
                      </a:endParaRPr>
                    </a:p>
                    <a:p>
                      <a:pPr marL="0" indent="0" rtl="0" algn="l" latinLnBrk="0">
                        <a:buFontTx/>
                        <a:buNone/>
                      </a:pPr>
                      <a:r>
                        <a:rPr sz="800" kern="1200" i="0" b="0">
                          <a:solidFill>
                            <a:srgbClr val="262626"/>
                          </a:solidFill>
                          <a:latin typeface="Malgun Gothic" charset="0"/>
                          <a:ea typeface="Malgun Gothic" charset="0"/>
                        </a:rPr>
                        <a:t>- 4.3 이름 타이틀</a:t>
                      </a:r>
                      <a:endParaRPr lang="ko-KR" altLang="en-US" sz="800" kern="1200" i="0" b="0">
                        <a:solidFill>
                          <a:srgbClr val="262626"/>
                        </a:solidFill>
                        <a:latin typeface="Malgun Gothic" charset="0"/>
                        <a:ea typeface="Malgun Gothic" charset="0"/>
                      </a:endParaRPr>
                    </a:p>
                    <a:p>
                      <a:pPr marL="0" indent="0" rtl="0" algn="l" latinLnBrk="0">
                        <a:buFontTx/>
                        <a:buNone/>
                      </a:pPr>
                      <a:r>
                        <a:rPr sz="800" kern="1200" i="0" b="0">
                          <a:solidFill>
                            <a:srgbClr val="262626"/>
                          </a:solidFill>
                          <a:latin typeface="Malgun Gothic" charset="0"/>
                          <a:ea typeface="Malgun Gothic" charset="0"/>
                        </a:rPr>
                        <a:t>- 4.4 클릭 시 이름을 입력할 수 있는 입력칸</a:t>
                      </a:r>
                      <a:endParaRPr lang="ko-KR" altLang="en-US" sz="800" kern="1200" i="0" b="0">
                        <a:solidFill>
                          <a:srgbClr val="262626"/>
                        </a:solidFill>
                        <a:latin typeface="Malgun Gothic" charset="0"/>
                        <a:ea typeface="Malgun Gothic" charset="0"/>
                      </a:endParaRPr>
                    </a:p>
                    <a:p>
                      <a:pPr marL="0" indent="0" rtl="0" algn="l" latinLnBrk="0">
                        <a:buFontTx/>
                        <a:buNone/>
                      </a:pPr>
                      <a:r>
                        <a:rPr sz="800" kern="1200" i="0" b="0">
                          <a:solidFill>
                            <a:srgbClr val="262626"/>
                          </a:solidFill>
                          <a:latin typeface="Malgun Gothic" charset="0"/>
                          <a:ea typeface="Malgun Gothic" charset="0"/>
                        </a:rPr>
                        <a:t>- 4.5 이메일 주소 타이틀</a:t>
                      </a:r>
                      <a:endParaRPr lang="ko-KR" altLang="en-US" sz="800" kern="1200" i="0" b="0">
                        <a:solidFill>
                          <a:srgbClr val="262626"/>
                        </a:solidFill>
                        <a:latin typeface="Malgun Gothic" charset="0"/>
                        <a:ea typeface="Malgun Gothic" charset="0"/>
                      </a:endParaRPr>
                    </a:p>
                    <a:p>
                      <a:pPr marL="0" indent="0" rtl="0" algn="l" latinLnBrk="0">
                        <a:buFontTx/>
                        <a:buNone/>
                      </a:pPr>
                      <a:r>
                        <a:rPr sz="800" kern="1200" i="0" b="0">
                          <a:solidFill>
                            <a:srgbClr val="262626"/>
                          </a:solidFill>
                          <a:latin typeface="Malgun Gothic" charset="0"/>
                          <a:ea typeface="Malgun Gothic" charset="0"/>
                        </a:rPr>
                        <a:t>- 4.6 클릭 시 이메일을 입력할 수 있는 입력칸</a:t>
                      </a:r>
                      <a:endParaRPr lang="ko-KR" altLang="en-US" sz="800" kern="1200" i="0" b="0">
                        <a:solidFill>
                          <a:srgbClr val="262626"/>
                        </a:solidFill>
                        <a:latin typeface="Malgun Gothic" charset="0"/>
                        <a:ea typeface="Malgun Gothic" charset="0"/>
                      </a:endParaRPr>
                    </a:p>
                    <a:p>
                      <a:pPr marL="0" indent="0" rtl="0" algn="l" latinLnBrk="0">
                        <a:buFontTx/>
                        <a:buNone/>
                      </a:pPr>
                      <a:r>
                        <a:rPr sz="800" kern="1200" i="0" b="0">
                          <a:solidFill>
                            <a:srgbClr val="262626"/>
                          </a:solidFill>
                          <a:latin typeface="Malgun Gothic" charset="0"/>
                          <a:ea typeface="Malgun Gothic" charset="0"/>
                        </a:rPr>
                        <a:t>- 4.7 클릭 시 3.6에서 입력한 이메일주소로 인증번호가 포함된 이메일이 발송됨</a:t>
                      </a:r>
                      <a:endParaRPr lang="ko-KR" altLang="en-US" sz="800" kern="1200" i="0" b="0">
                        <a:solidFill>
                          <a:srgbClr val="262626"/>
                        </a:solidFill>
                        <a:latin typeface="Malgun Gothic" charset="0"/>
                        <a:ea typeface="Malgun Gothic" charset="0"/>
                      </a:endParaRPr>
                    </a:p>
                    <a:p>
                      <a:pPr marL="0" indent="0" rtl="0" algn="l" latinLnBrk="0">
                        <a:buFontTx/>
                        <a:buNone/>
                      </a:pPr>
                      <a:r>
                        <a:rPr sz="800" kern="1200" i="0" b="0">
                          <a:solidFill>
                            <a:srgbClr val="262626"/>
                          </a:solidFill>
                          <a:latin typeface="Malgun Gothic" charset="0"/>
                          <a:ea typeface="Malgun Gothic" charset="0"/>
                        </a:rPr>
                        <a:t>- 4.8 클릭 시 인증번호를 입력할 수 있는 입력칸</a:t>
                      </a:r>
                      <a:endParaRPr lang="ko-KR" altLang="en-US" sz="800" kern="1200" i="0" b="0">
                        <a:solidFill>
                          <a:srgbClr val="262626"/>
                        </a:solidFill>
                        <a:latin typeface="Malgun Gothic" charset="0"/>
                        <a:ea typeface="Malgun Gothic" charset="0"/>
                      </a:endParaRPr>
                    </a:p>
                    <a:p>
                      <a:pPr marL="0" indent="0" rtl="0" algn="l" latinLnBrk="0">
                        <a:buFontTx/>
                        <a:buNone/>
                      </a:pPr>
                      <a:r>
                        <a:rPr sz="800" kern="1200" i="0" b="0">
                          <a:solidFill>
                            <a:srgbClr val="262626"/>
                          </a:solidFill>
                          <a:latin typeface="Malgun Gothic" charset="0"/>
                          <a:ea typeface="Malgun Gothic" charset="0"/>
                        </a:rPr>
                        <a:t>인증번호는 6자리 숫자를 입력해야 하고, 3.7클릭 시 발송된 이메일의 인증번호를 입력하면됨</a:t>
                      </a:r>
                      <a:endParaRPr lang="ko-KR" altLang="en-US" sz="800" kern="1200" i="0" b="0">
                        <a:solidFill>
                          <a:srgbClr val="262626"/>
                        </a:solidFill>
                        <a:latin typeface="Malgun Gothic" charset="0"/>
                        <a:ea typeface="Malgun Gothic" charset="0"/>
                      </a:endParaRPr>
                    </a:p>
                    <a:p>
                      <a:pPr marL="0" indent="0" rtl="0" algn="l" latinLnBrk="0">
                        <a:buFontTx/>
                        <a:buNone/>
                      </a:pPr>
                      <a:r>
                        <a:rPr sz="800" kern="1200" i="0" b="0">
                          <a:solidFill>
                            <a:srgbClr val="262626"/>
                          </a:solidFill>
                          <a:latin typeface="Malgun Gothic" charset="0"/>
                          <a:ea typeface="Malgun Gothic" charset="0"/>
                        </a:rPr>
                        <a:t>- 4.9 클릭 시 입력한 인증번호와 발송한 인증번호가 일치하는지 검증하고, 틀린 경우 인증번호 불일치 팝업 발생</a:t>
                      </a:r>
                      <a:r>
                        <a:rPr sz="800" kern="1200" i="0" b="0">
                          <a:solidFill>
                            <a:srgbClr val="262626"/>
                          </a:solidFill>
                          <a:latin typeface="Malgun Gothic" charset="0"/>
                          <a:ea typeface="Malgun Gothic" charset="0"/>
                        </a:rPr>
                        <a:t/>
                      </a:r>
                      <a:br>
                        <a:rPr sz="800" kern="1200" i="0" b="0">
                          <a:solidFill>
                            <a:srgbClr val="262626"/>
                          </a:solidFill>
                          <a:latin typeface="Malgun Gothic" charset="0"/>
                          <a:ea typeface="Malgun Gothic" charset="0"/>
                        </a:rPr>
                      </a:br>
                      <a:r>
                        <a:rPr sz="800" kern="1200" i="0" b="0">
                          <a:solidFill>
                            <a:srgbClr val="262626"/>
                          </a:solidFill>
                          <a:latin typeface="Malgun Gothic" charset="0"/>
                          <a:ea typeface="Malgun Gothic" charset="0"/>
                        </a:rPr>
                        <a:t>- 4.10 클릭 시 비밀번호 재설정 화면로 이동</a:t>
                      </a:r>
                      <a:r>
                        <a:rPr sz="800" kern="1200" i="0" b="0">
                          <a:solidFill>
                            <a:srgbClr val="262626"/>
                          </a:solidFill>
                          <a:latin typeface="Malgun Gothic" charset="0"/>
                          <a:ea typeface="Malgun Gothic" charset="0"/>
                        </a:rPr>
                        <a:t/>
                      </a:r>
                      <a:br>
                        <a:rPr sz="800" kern="1200" i="0" b="0">
                          <a:solidFill>
                            <a:srgbClr val="262626"/>
                          </a:solidFill>
                          <a:latin typeface="Malgun Gothic" charset="0"/>
                          <a:ea typeface="Malgun Gothic" charset="0"/>
                        </a:rPr>
                      </a:br>
                      <a:r>
                        <a:rPr sz="800" kern="1200" i="0" b="0">
                          <a:solidFill>
                            <a:srgbClr val="262626"/>
                          </a:solidFill>
                          <a:latin typeface="Malgun Gothic" charset="0"/>
                          <a:ea typeface="Malgun Gothic" charset="0"/>
                        </a:rPr>
                        <a:t>이름을 입력하지 않으면 이름을 입력하라는 팝업 발생, 이메일주소를 입력하지않으면 이메일 주소를 입력하라는 팝업 발생, 인증번호를 입력하지 않으면 인증번호를 입력하라는 팝업 발생함</a:t>
                      </a:r>
                      <a:endParaRPr lang="ko-KR" altLang="en-US" sz="800" kern="1200" i="0" b="0">
                        <a:solidFill>
                          <a:srgbClr val="262626"/>
                        </a:solidFill>
                        <a:latin typeface="Malgun Gothic" charset="0"/>
                        <a:ea typeface="Malgun Gothic" charset="0"/>
                      </a:endParaRPr>
                    </a:p>
                  </a:txBody>
                  <a:tcPr marL="35560" marR="0" marT="45720" marB="45720" anchor="t">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 0"/>
          <p:cNvSpPr>
            <a:spLocks/>
          </p:cNvSpPr>
          <p:nvPr/>
        </p:nvSpPr>
        <p:spPr>
          <a:xfrm rot="0">
            <a:off x="539750" y="1251585"/>
            <a:ext cx="6158230" cy="4923790"/>
          </a:xfrm>
          <a:prstGeom prst="rect"/>
          <a:solidFill>
            <a:schemeClr val="tx1">
              <a:lumMod val="85000"/>
              <a:lumOff val="15000"/>
            </a:schemeClr>
          </a:solid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latinLnBrk="0">
              <a:buFontTx/>
              <a:buNone/>
            </a:pPr>
            <a:endParaRPr lang="ko-KR" altLang="en-US" sz="1400" cap="none" i="0" b="0" strike="noStrike">
              <a:latin typeface="Arial" charset="0"/>
              <a:ea typeface="Arial" charset="0"/>
            </a:endParaRPr>
          </a:p>
        </p:txBody>
      </p:sp>
      <p:sp>
        <p:nvSpPr>
          <p:cNvPr id="2026" name="Rect 0"/>
          <p:cNvSpPr>
            <a:spLocks/>
          </p:cNvSpPr>
          <p:nvPr/>
        </p:nvSpPr>
        <p:spPr>
          <a:xfrm rot="0">
            <a:off x="8265160" y="95250"/>
            <a:ext cx="1575435" cy="216535"/>
          </a:xfrm>
          <a:prstGeom prst="rect"/>
          <a:noFill/>
          <a:ln w="0">
            <a:noFill/>
            <a:prstDash/>
          </a:ln>
        </p:spPr>
        <p:txBody>
          <a:bodyPr wrap="square" lIns="91440" tIns="45720" rIns="91440" bIns="45720" vert="horz" anchor="ctr">
            <a:noAutofit/>
          </a:bodyPr>
          <a:lstStyle/>
          <a:p>
            <a:pPr marL="0" indent="0" rtl="0" algn="l" latinLnBrk="0">
              <a:buFontTx/>
              <a:buNone/>
            </a:pPr>
            <a:r>
              <a:rPr sz="800" cap="none" i="0" b="0" strike="noStrike">
                <a:solidFill>
                  <a:schemeClr val="dk1"/>
                </a:solidFill>
                <a:latin typeface="Malgun Gothic" charset="0"/>
                <a:ea typeface="Malgun Gothic" charset="0"/>
              </a:rPr>
              <a:t>화면 </a:t>
            </a:r>
            <a:endParaRPr lang="ko-KR" altLang="en-US" sz="800" cap="none" i="0" b="0" strike="noStrike">
              <a:solidFill>
                <a:schemeClr val="dk1"/>
              </a:solidFill>
              <a:latin typeface="Malgun Gothic" charset="0"/>
              <a:ea typeface="Malgun Gothic" charset="0"/>
            </a:endParaRPr>
          </a:p>
        </p:txBody>
      </p:sp>
      <p:sp>
        <p:nvSpPr>
          <p:cNvPr id="2028" name="Rect 0"/>
          <p:cNvSpPr>
            <a:spLocks/>
          </p:cNvSpPr>
          <p:nvPr/>
        </p:nvSpPr>
        <p:spPr>
          <a:xfrm rot="0">
            <a:off x="4413250" y="95250"/>
            <a:ext cx="2737485" cy="217170"/>
          </a:xfrm>
          <a:prstGeom prst="rect"/>
          <a:noFill/>
          <a:ln w="0">
            <a:noFill/>
            <a:prstDash/>
          </a:ln>
        </p:spPr>
        <p:txBody>
          <a:bodyPr wrap="square" lIns="91440" tIns="45720" rIns="91440" bIns="45720" vert="horz" anchor="ctr">
            <a:noAutofit/>
          </a:bodyPr>
          <a:lstStyle/>
          <a:p>
            <a:pPr marL="0" indent="0" rtl="0" algn="l" latinLnBrk="0">
              <a:buFontTx/>
              <a:buNone/>
            </a:pPr>
            <a:r>
              <a:rPr sz="800" cap="none" i="0" b="0" strike="noStrike">
                <a:solidFill>
                  <a:schemeClr val="dk1"/>
                </a:solidFill>
                <a:latin typeface="Malgun Gothic" charset="0"/>
                <a:ea typeface="Malgun Gothic" charset="0"/>
              </a:rPr>
              <a:t>로그인 화면</a:t>
            </a:r>
            <a:endParaRPr lang="ko-KR" altLang="en-US" sz="800" cap="none" i="0" b="0" strike="noStrike">
              <a:solidFill>
                <a:schemeClr val="dk1"/>
              </a:solidFill>
              <a:latin typeface="Malgun Gothic" charset="0"/>
              <a:ea typeface="Malgun Gothic" charset="0"/>
            </a:endParaRPr>
          </a:p>
        </p:txBody>
      </p:sp>
      <p:sp>
        <p:nvSpPr>
          <p:cNvPr id="2029" name="Rect 0"/>
          <p:cNvSpPr>
            <a:spLocks/>
          </p:cNvSpPr>
          <p:nvPr/>
        </p:nvSpPr>
        <p:spPr>
          <a:xfrm rot="0">
            <a:off x="956310" y="324485"/>
            <a:ext cx="2737485" cy="217170"/>
          </a:xfrm>
          <a:prstGeom prst="rect"/>
          <a:noFill/>
          <a:ln w="0">
            <a:noFill/>
            <a:prstDash/>
          </a:ln>
        </p:spPr>
        <p:txBody>
          <a:bodyPr wrap="square" lIns="91440" tIns="71755" rIns="91440" bIns="71755" vert="horz" anchor="ctr">
            <a:noAutofit/>
          </a:bodyPr>
          <a:lstStyle/>
          <a:p>
            <a:pPr marL="0" indent="0" rtl="0" algn="l" latinLnBrk="0">
              <a:buFontTx/>
              <a:buNone/>
            </a:pPr>
            <a:r>
              <a:rPr sz="800" cap="none" i="0" b="0" strike="noStrike">
                <a:solidFill>
                  <a:schemeClr val="dk1"/>
                </a:solidFill>
                <a:latin typeface="Malgun Gothic" charset="0"/>
                <a:ea typeface="Malgun Gothic" charset="0"/>
              </a:rPr>
              <a:t>공통</a:t>
            </a:r>
            <a:endParaRPr lang="ko-KR" altLang="en-US" sz="800" cap="none" i="0" b="0" strike="noStrike">
              <a:solidFill>
                <a:schemeClr val="dk1"/>
              </a:solidFill>
              <a:latin typeface="Malgun Gothic" charset="0"/>
              <a:ea typeface="Malgun Gothic" charset="0"/>
            </a:endParaRPr>
          </a:p>
        </p:txBody>
      </p:sp>
      <p:sp>
        <p:nvSpPr>
          <p:cNvPr id="2030" name="Rect 0"/>
          <p:cNvSpPr>
            <a:spLocks/>
          </p:cNvSpPr>
          <p:nvPr/>
        </p:nvSpPr>
        <p:spPr>
          <a:xfrm rot="0">
            <a:off x="956310" y="95250"/>
            <a:ext cx="2737485" cy="217170"/>
          </a:xfrm>
          <a:prstGeom prst="rect"/>
          <a:noFill/>
          <a:ln w="0">
            <a:noFill/>
            <a:prstDash/>
          </a:ln>
        </p:spPr>
        <p:txBody>
          <a:bodyPr wrap="square" lIns="91440" tIns="45720" rIns="91440" bIns="45720" vert="horz" anchor="ctr">
            <a:noAutofit/>
          </a:bodyPr>
          <a:lstStyle/>
          <a:p>
            <a:pPr marL="0" indent="0" rtl="0" algn="l" latinLnBrk="0">
              <a:buFontTx/>
              <a:buNone/>
            </a:pPr>
            <a:r>
              <a:rPr sz="800" cap="none" i="0" b="0" strike="noStrike">
                <a:solidFill>
                  <a:schemeClr val="dk1"/>
                </a:solidFill>
                <a:latin typeface="Malgun Gothic" charset="0"/>
                <a:ea typeface="Malgun Gothic" charset="0"/>
              </a:rPr>
              <a:t>web_02</a:t>
            </a:r>
            <a:endParaRPr lang="ko-KR" altLang="en-US" sz="800" cap="none" i="0" b="0" strike="noStrike">
              <a:solidFill>
                <a:schemeClr val="dk1"/>
              </a:solidFill>
              <a:latin typeface="Malgun Gothic" charset="0"/>
              <a:ea typeface="Malgun Gothic" charset="0"/>
            </a:endParaRPr>
          </a:p>
        </p:txBody>
      </p:sp>
      <p:sp>
        <p:nvSpPr>
          <p:cNvPr id="2032" name="Rect 0"/>
          <p:cNvSpPr>
            <a:spLocks/>
          </p:cNvSpPr>
          <p:nvPr/>
        </p:nvSpPr>
        <p:spPr>
          <a:xfrm rot="0">
            <a:off x="347345" y="1289050"/>
            <a:ext cx="180340" cy="180340"/>
          </a:xfrm>
          <a:prstGeom prst="ellipse"/>
          <a:solidFill>
            <a:srgbClr val="FF5050"/>
          </a:solidFill>
          <a:ln w="0">
            <a:noFill/>
            <a:prstDash/>
          </a:ln>
        </p:spPr>
        <p:txBody>
          <a:bodyPr wrap="square" lIns="0" tIns="45720" rIns="0" bIns="45720" vert="horz" anchor="ctr">
            <a:noAutofit/>
          </a:bodyPr>
          <a:lstStyle/>
          <a:p>
            <a:pPr marL="0" indent="0" rtl="0" algn="ctr" latinLnBrk="0">
              <a:buFontTx/>
              <a:buNone/>
            </a:pPr>
            <a:r>
              <a:rPr sz="800" cap="none" i="0" b="0" strike="noStrike">
                <a:solidFill>
                  <a:schemeClr val="lt1"/>
                </a:solidFill>
                <a:latin typeface="Malgun Gothic" charset="0"/>
                <a:ea typeface="Malgun Gothic" charset="0"/>
              </a:rPr>
              <a:t>1</a:t>
            </a:r>
            <a:endParaRPr lang="ko-KR" altLang="en-US" sz="800" cap="none" i="0" b="0" strike="noStrike">
              <a:solidFill>
                <a:schemeClr val="lt1"/>
              </a:solidFill>
              <a:latin typeface="Malgun Gothic" charset="0"/>
              <a:ea typeface="Malgun Gothic" charset="0"/>
            </a:endParaRPr>
          </a:p>
        </p:txBody>
      </p:sp>
      <p:sp>
        <p:nvSpPr>
          <p:cNvPr id="2033" name="Rect 0"/>
          <p:cNvSpPr>
            <a:spLocks/>
          </p:cNvSpPr>
          <p:nvPr/>
        </p:nvSpPr>
        <p:spPr>
          <a:xfrm rot="0">
            <a:off x="527050" y="1290955"/>
            <a:ext cx="180340" cy="180340"/>
          </a:xfrm>
          <a:prstGeom prst="ellipse"/>
          <a:solidFill>
            <a:srgbClr val="FF5050"/>
          </a:solidFill>
          <a:ln w="0">
            <a:noFill/>
            <a:prstDash/>
          </a:ln>
        </p:spPr>
        <p:txBody>
          <a:bodyPr wrap="square" lIns="0" tIns="45720" rIns="0" bIns="45720" vert="horz" anchor="ctr">
            <a:noAutofit/>
          </a:bodyPr>
          <a:lstStyle/>
          <a:p>
            <a:pPr marL="0" indent="0" rtl="0" algn="ctr" latinLnBrk="0">
              <a:buFontTx/>
              <a:buNone/>
            </a:pPr>
            <a:r>
              <a:rPr sz="800" cap="none" i="0" b="0" strike="noStrike">
                <a:solidFill>
                  <a:schemeClr val="lt1"/>
                </a:solidFill>
                <a:latin typeface="Malgun Gothic" charset="0"/>
                <a:ea typeface="Malgun Gothic" charset="0"/>
              </a:rPr>
              <a:t>2</a:t>
            </a:r>
            <a:endParaRPr lang="ko-KR" altLang="en-US" sz="800" cap="none" i="0" b="0" strike="noStrike">
              <a:solidFill>
                <a:schemeClr val="lt1"/>
              </a:solidFill>
              <a:latin typeface="Malgun Gothic" charset="0"/>
              <a:ea typeface="Malgun Gothic" charset="0"/>
            </a:endParaRPr>
          </a:p>
        </p:txBody>
      </p:sp>
      <p:sp>
        <p:nvSpPr>
          <p:cNvPr id="2045" name="Rect 0"/>
          <p:cNvSpPr txBox="1">
            <a:spLocks/>
          </p:cNvSpPr>
          <p:nvPr/>
        </p:nvSpPr>
        <p:spPr>
          <a:xfrm rot="0">
            <a:off x="539750" y="926465"/>
            <a:ext cx="6158230" cy="304165"/>
          </a:xfrm>
          <a:prstGeom prst="rect"/>
          <a:solidFill>
            <a:srgbClr val="595959"/>
          </a:solidFill>
          <a:ln w="9525" cap="flat" cmpd="sng">
            <a:solidFill>
              <a:srgbClr val="595959">
                <a:alpha val="100000"/>
              </a:srgbClr>
            </a:solidFill>
            <a:prstDash val="solid"/>
            <a:round/>
          </a:ln>
        </p:spPr>
        <p:txBody>
          <a:bodyPr wrap="square" lIns="91440" tIns="45720" rIns="91440" bIns="45720" vert="horz" anchor="t">
            <a:spAutoFit/>
          </a:bodyPr>
          <a:lstStyle/>
          <a:p>
            <a:pPr marL="0" indent="0" rtl="0" algn="l" latinLnBrk="0">
              <a:buFontTx/>
              <a:buNone/>
            </a:pPr>
            <a:endParaRPr lang="ko-KR" altLang="en-US" sz="1400" cap="none" i="0" b="0" strike="noStrike">
              <a:latin typeface="Arial" charset="0"/>
              <a:ea typeface="Arial" charset="0"/>
            </a:endParaRPr>
          </a:p>
        </p:txBody>
      </p:sp>
      <p:sp>
        <p:nvSpPr>
          <p:cNvPr id="2046" name="Rect 0"/>
          <p:cNvSpPr txBox="1">
            <a:spLocks/>
          </p:cNvSpPr>
          <p:nvPr/>
        </p:nvSpPr>
        <p:spPr>
          <a:xfrm rot="0">
            <a:off x="539750" y="926465"/>
            <a:ext cx="556260" cy="262890"/>
          </a:xfrm>
          <a:prstGeom prst="rect"/>
          <a:noFill/>
          <a:ln w="0">
            <a:noFill/>
            <a:prstDash/>
          </a:ln>
        </p:spPr>
        <p:txBody>
          <a:bodyPr wrap="square" lIns="91440" tIns="45720" rIns="91440" bIns="45720" vert="horz" anchor="t">
            <a:spAutoFit/>
          </a:bodyPr>
          <a:lstStyle/>
          <a:p>
            <a:pPr marL="0" indent="0" rtl="0" algn="ctr" latinLnBrk="0">
              <a:buFontTx/>
              <a:buNone/>
            </a:pPr>
            <a:r>
              <a:rPr sz="1100" cap="none" i="0" b="0" strike="noStrike">
                <a:solidFill>
                  <a:schemeClr val="lt1"/>
                </a:solidFill>
                <a:latin typeface="Malgun Gothic" charset="0"/>
                <a:ea typeface="Malgun Gothic" charset="0"/>
              </a:rPr>
              <a:t>로고</a:t>
            </a:r>
            <a:endParaRPr lang="ko-KR" altLang="en-US" sz="1100" cap="none" i="0" b="0" strike="noStrike">
              <a:solidFill>
                <a:schemeClr val="lt1"/>
              </a:solidFill>
              <a:latin typeface="Malgun Gothic" charset="0"/>
              <a:ea typeface="Malgun Gothic" charset="0"/>
            </a:endParaRPr>
          </a:p>
        </p:txBody>
      </p:sp>
      <p:sp>
        <p:nvSpPr>
          <p:cNvPr id="2047" name="Rect 0"/>
          <p:cNvSpPr txBox="1">
            <a:spLocks/>
          </p:cNvSpPr>
          <p:nvPr/>
        </p:nvSpPr>
        <p:spPr>
          <a:xfrm rot="0">
            <a:off x="1682115" y="926465"/>
            <a:ext cx="556260" cy="262890"/>
          </a:xfrm>
          <a:prstGeom prst="rect"/>
          <a:noFill/>
          <a:ln w="0">
            <a:noFill/>
            <a:prstDash/>
          </a:ln>
        </p:spPr>
        <p:txBody>
          <a:bodyPr wrap="square" lIns="91440" tIns="45720" rIns="91440" bIns="45720" vert="horz" anchor="t">
            <a:spAutoFit/>
          </a:bodyPr>
          <a:lstStyle/>
          <a:p>
            <a:pPr marL="0" indent="0" rtl="0" algn="ctr" latinLnBrk="0">
              <a:buFontTx/>
              <a:buNone/>
            </a:pPr>
            <a:r>
              <a:rPr sz="1100" cap="none" i="0" b="0" strike="noStrike">
                <a:solidFill>
                  <a:schemeClr val="lt1"/>
                </a:solidFill>
                <a:latin typeface="Malgun Gothic" charset="0"/>
                <a:ea typeface="Malgun Gothic" charset="0"/>
              </a:rPr>
              <a:t>뉴스</a:t>
            </a:r>
            <a:endParaRPr lang="ko-KR" altLang="en-US" sz="1100" cap="none" i="0" b="0" strike="noStrike">
              <a:solidFill>
                <a:schemeClr val="lt1"/>
              </a:solidFill>
              <a:latin typeface="Malgun Gothic" charset="0"/>
              <a:ea typeface="Malgun Gothic" charset="0"/>
            </a:endParaRPr>
          </a:p>
        </p:txBody>
      </p:sp>
      <p:sp>
        <p:nvSpPr>
          <p:cNvPr id="2048" name="Rect 0"/>
          <p:cNvSpPr txBox="1">
            <a:spLocks/>
          </p:cNvSpPr>
          <p:nvPr/>
        </p:nvSpPr>
        <p:spPr>
          <a:xfrm rot="0">
            <a:off x="2327275" y="930910"/>
            <a:ext cx="556260" cy="262890"/>
          </a:xfrm>
          <a:prstGeom prst="rect"/>
          <a:noFill/>
          <a:ln w="0">
            <a:noFill/>
            <a:prstDash/>
          </a:ln>
        </p:spPr>
        <p:txBody>
          <a:bodyPr wrap="square" lIns="91440" tIns="45720" rIns="91440" bIns="45720" vert="horz" anchor="t">
            <a:spAutoFit/>
          </a:bodyPr>
          <a:lstStyle/>
          <a:p>
            <a:pPr marL="0" indent="0" rtl="0" algn="ctr" latinLnBrk="0">
              <a:buFontTx/>
              <a:buNone/>
            </a:pPr>
            <a:r>
              <a:rPr sz="1100" cap="none" i="0" b="0" strike="noStrike">
                <a:solidFill>
                  <a:schemeClr val="lt1"/>
                </a:solidFill>
                <a:latin typeface="Malgun Gothic" charset="0"/>
                <a:ea typeface="Malgun Gothic" charset="0"/>
              </a:rPr>
              <a:t>Q&amp;A</a:t>
            </a:r>
            <a:endParaRPr lang="ko-KR" altLang="en-US" sz="1100" cap="none" i="0" b="0" strike="noStrike">
              <a:solidFill>
                <a:schemeClr val="lt1"/>
              </a:solidFill>
              <a:latin typeface="Malgun Gothic" charset="0"/>
              <a:ea typeface="Malgun Gothic" charset="0"/>
            </a:endParaRPr>
          </a:p>
        </p:txBody>
      </p:sp>
      <p:sp>
        <p:nvSpPr>
          <p:cNvPr id="2049" name="Rect 0"/>
          <p:cNvSpPr txBox="1">
            <a:spLocks/>
          </p:cNvSpPr>
          <p:nvPr/>
        </p:nvSpPr>
        <p:spPr>
          <a:xfrm rot="0">
            <a:off x="6048375" y="926465"/>
            <a:ext cx="649605" cy="262890"/>
          </a:xfrm>
          <a:prstGeom prst="rect"/>
          <a:noFill/>
          <a:ln w="0">
            <a:noFill/>
            <a:prstDash/>
          </a:ln>
        </p:spPr>
        <p:txBody>
          <a:bodyPr wrap="square" lIns="91440" tIns="45720" rIns="91440" bIns="45720" vert="horz" anchor="t">
            <a:spAutoFit/>
          </a:bodyPr>
          <a:lstStyle/>
          <a:p>
            <a:pPr marL="0" indent="0" rtl="0" algn="ctr" latinLnBrk="0">
              <a:buFontTx/>
              <a:buNone/>
            </a:pPr>
            <a:r>
              <a:rPr sz="1100" cap="none" i="0" b="0" strike="noStrike">
                <a:solidFill>
                  <a:schemeClr val="lt1"/>
                </a:solidFill>
                <a:latin typeface="Malgun Gothic" charset="0"/>
                <a:ea typeface="Malgun Gothic" charset="0"/>
              </a:rPr>
              <a:t>로그인</a:t>
            </a:r>
            <a:endParaRPr lang="ko-KR" altLang="en-US" sz="1100" cap="none" i="0" b="0" strike="noStrike">
              <a:solidFill>
                <a:schemeClr val="lt1"/>
              </a:solidFill>
              <a:latin typeface="Malgun Gothic" charset="0"/>
              <a:ea typeface="Malgun Gothic" charset="0"/>
            </a:endParaRPr>
          </a:p>
        </p:txBody>
      </p:sp>
      <p:sp>
        <p:nvSpPr>
          <p:cNvPr id="2050" name="Rect 0"/>
          <p:cNvSpPr txBox="1">
            <a:spLocks/>
          </p:cNvSpPr>
          <p:nvPr/>
        </p:nvSpPr>
        <p:spPr>
          <a:xfrm rot="0">
            <a:off x="1073150" y="926465"/>
            <a:ext cx="556260" cy="262890"/>
          </a:xfrm>
          <a:prstGeom prst="rect"/>
          <a:noFill/>
          <a:ln w="0">
            <a:noFill/>
            <a:prstDash/>
          </a:ln>
        </p:spPr>
        <p:txBody>
          <a:bodyPr wrap="square" lIns="91440" tIns="45720" rIns="91440" bIns="45720" vert="horz" anchor="t">
            <a:spAutoFit/>
          </a:bodyPr>
          <a:lstStyle/>
          <a:p>
            <a:pPr marL="0" indent="0" rtl="0" algn="ctr" latinLnBrk="0">
              <a:buFontTx/>
              <a:buNone/>
            </a:pPr>
            <a:r>
              <a:rPr sz="1100" cap="none" i="0" b="0" strike="noStrike">
                <a:solidFill>
                  <a:schemeClr val="lt1"/>
                </a:solidFill>
                <a:latin typeface="Malgun Gothic" charset="0"/>
                <a:ea typeface="Malgun Gothic" charset="0"/>
              </a:rPr>
              <a:t>전체</a:t>
            </a:r>
            <a:endParaRPr lang="ko-KR" altLang="en-US" sz="1100" cap="none" i="0" b="0" strike="noStrike">
              <a:solidFill>
                <a:schemeClr val="lt1"/>
              </a:solidFill>
              <a:latin typeface="Malgun Gothic" charset="0"/>
              <a:ea typeface="Malgun Gothic" charset="0"/>
            </a:endParaRPr>
          </a:p>
        </p:txBody>
      </p:sp>
      <p:sp>
        <p:nvSpPr>
          <p:cNvPr id="3" name="Rect 0"/>
          <p:cNvSpPr txBox="1">
            <a:spLocks/>
          </p:cNvSpPr>
          <p:nvPr/>
        </p:nvSpPr>
        <p:spPr>
          <a:xfrm rot="0">
            <a:off x="713105" y="1290955"/>
            <a:ext cx="4175760" cy="1016000"/>
          </a:xfrm>
          <a:prstGeom prst="rect"/>
          <a:solidFill>
            <a:schemeClr val="tx1">
              <a:lumMod val="85000"/>
              <a:lumOff val="15000"/>
            </a:schemeClr>
          </a:solidFill>
        </p:spPr>
        <p:txBody>
          <a:bodyPr wrap="square" lIns="91440" tIns="45720" rIns="91440" bIns="45720" vert="horz" anchor="t">
            <a:spAutoFit/>
          </a:bodyPr>
          <a:lstStyle/>
          <a:p>
            <a:pPr marL="0" indent="0" rtl="0" algn="l" latinLnBrk="0">
              <a:buFontTx/>
              <a:buNone/>
            </a:pPr>
            <a:r>
              <a:rPr sz="1200" cap="none" i="0" b="1" strike="noStrike">
                <a:solidFill>
                  <a:schemeClr val="bg1"/>
                </a:solidFill>
                <a:latin typeface="Arial" charset="0"/>
                <a:ea typeface="Arial" charset="0"/>
              </a:rPr>
              <a:t>비밀번호 찾기  </a:t>
            </a:r>
            <a:endParaRPr lang="ko-KR" altLang="en-US" sz="1200" cap="none" i="0" b="1" strike="noStrike">
              <a:solidFill>
                <a:schemeClr val="bg1"/>
              </a:solidFill>
              <a:latin typeface="Arial" charset="0"/>
              <a:ea typeface="Arial" charset="0"/>
            </a:endParaRPr>
          </a:p>
          <a:p>
            <a:pPr marL="0" indent="0" rtl="0" algn="l" latinLnBrk="0">
              <a:buFontTx/>
              <a:buNone/>
            </a:pPr>
            <a:r>
              <a:rPr sz="1200" cap="none" i="0" b="0" strike="noStrike">
                <a:solidFill>
                  <a:schemeClr val="bg1"/>
                </a:solidFill>
                <a:latin typeface="Arial" charset="0"/>
                <a:ea typeface="Arial" charset="0"/>
              </a:rPr>
              <a:t>01. 아이디 입력&gt; 02. 본인 확인&gt; 03. 비밀번호 재설정</a:t>
            </a:r>
            <a:endParaRPr lang="ko-KR" altLang="en-US" sz="1200" cap="none" i="0" b="0" strike="noStrike">
              <a:solidFill>
                <a:schemeClr val="bg1"/>
              </a:solidFill>
              <a:latin typeface="Arial" charset="0"/>
              <a:ea typeface="Arial" charset="0"/>
            </a:endParaRPr>
          </a:p>
          <a:p>
            <a:pPr marL="0" indent="0" rtl="0" algn="l" latinLnBrk="0">
              <a:buFontTx/>
              <a:buNone/>
            </a:pPr>
            <a:endParaRPr lang="ko-KR" altLang="en-US" sz="1200" cap="none" i="0" b="0" strike="noStrike">
              <a:latin typeface="Arial" charset="0"/>
              <a:ea typeface="Arial" charset="0"/>
            </a:endParaRPr>
          </a:p>
          <a:p>
            <a:pPr marL="0" indent="0" rtl="0" algn="l" latinLnBrk="0">
              <a:buFontTx/>
              <a:buNone/>
            </a:pPr>
            <a:endParaRPr lang="ko-KR" altLang="en-US" sz="1200" cap="none" i="0" b="0" strike="noStrike">
              <a:latin typeface="Arial" charset="0"/>
              <a:ea typeface="Arial" charset="0"/>
            </a:endParaRPr>
          </a:p>
          <a:p>
            <a:pPr marL="0" indent="0" rtl="0" algn="l" latinLnBrk="0">
              <a:buFontTx/>
              <a:buNone/>
            </a:pPr>
            <a:endParaRPr lang="ko-KR" altLang="en-US" sz="1200" cap="none" i="0" b="1" strike="noStrike">
              <a:solidFill>
                <a:schemeClr val="bg1"/>
              </a:solidFill>
              <a:latin typeface="Arial" charset="0"/>
              <a:ea typeface="Arial" charset="0"/>
            </a:endParaRPr>
          </a:p>
        </p:txBody>
      </p:sp>
      <p:sp>
        <p:nvSpPr>
          <p:cNvPr id="21" name="Rect 0"/>
          <p:cNvSpPr txBox="1">
            <a:spLocks/>
          </p:cNvSpPr>
          <p:nvPr/>
        </p:nvSpPr>
        <p:spPr>
          <a:xfrm rot="0">
            <a:off x="1769745" y="2197100"/>
            <a:ext cx="3575050" cy="308610"/>
          </a:xfrm>
          <a:prstGeom prst="rect"/>
          <a:noFill/>
        </p:spPr>
        <p:txBody>
          <a:bodyPr wrap="square" lIns="91440" tIns="45720" rIns="91440" bIns="45720" vert="horz" anchor="t">
            <a:spAutoFit/>
          </a:bodyPr>
          <a:lstStyle/>
          <a:p>
            <a:pPr marL="0" indent="0" rtl="0" algn="l" latinLnBrk="0">
              <a:buFontTx/>
              <a:buNone/>
            </a:pPr>
            <a:r>
              <a:rPr sz="1400" cap="none" i="0" b="0" strike="noStrike">
                <a:solidFill>
                  <a:schemeClr val="bg1"/>
                </a:solidFill>
                <a:latin typeface="Arial" charset="0"/>
                <a:ea typeface="Arial" charset="0"/>
              </a:rPr>
              <a:t>새로운 비밀번호를 입력해주세요!</a:t>
            </a:r>
            <a:endParaRPr lang="ko-KR" altLang="en-US" sz="1400" cap="none" i="0" b="0" strike="noStrike">
              <a:solidFill>
                <a:schemeClr val="bg1"/>
              </a:solidFill>
              <a:latin typeface="Arial" charset="0"/>
              <a:ea typeface="Arial" charset="0"/>
            </a:endParaRPr>
          </a:p>
        </p:txBody>
      </p:sp>
      <p:sp>
        <p:nvSpPr>
          <p:cNvPr id="22" name="Rect 0"/>
          <p:cNvSpPr txBox="1">
            <a:spLocks/>
          </p:cNvSpPr>
          <p:nvPr/>
        </p:nvSpPr>
        <p:spPr>
          <a:xfrm rot="0">
            <a:off x="1765300" y="3482975"/>
            <a:ext cx="1151890" cy="277495"/>
          </a:xfrm>
          <a:prstGeom prst="rect"/>
          <a:solidFill>
            <a:schemeClr val="tx1">
              <a:lumMod val="85000"/>
              <a:lumOff val="15000"/>
            </a:schemeClr>
          </a:solidFill>
        </p:spPr>
        <p:txBody>
          <a:bodyPr wrap="square" lIns="91440" tIns="45720" rIns="91440" bIns="45720" vert="horz" anchor="t">
            <a:spAutoFit/>
          </a:bodyPr>
          <a:lstStyle/>
          <a:p>
            <a:pPr marL="0" indent="0" rtl="0" algn="l" latinLnBrk="0">
              <a:buFontTx/>
              <a:buNone/>
            </a:pPr>
            <a:r>
              <a:rPr sz="1200" cap="none" i="0" b="1" strike="noStrike">
                <a:solidFill>
                  <a:schemeClr val="bg1"/>
                </a:solidFill>
                <a:latin typeface="Arial" charset="0"/>
                <a:ea typeface="Arial" charset="0"/>
              </a:rPr>
              <a:t>다시 입력</a:t>
            </a:r>
            <a:endParaRPr lang="ko-KR" altLang="en-US" sz="1200" cap="none" i="0" b="1" strike="noStrike">
              <a:solidFill>
                <a:schemeClr val="bg1"/>
              </a:solidFill>
              <a:latin typeface="Arial" charset="0"/>
              <a:ea typeface="Arial" charset="0"/>
            </a:endParaRPr>
          </a:p>
        </p:txBody>
      </p:sp>
      <p:sp>
        <p:nvSpPr>
          <p:cNvPr id="23" name="Rect 0"/>
          <p:cNvSpPr txBox="1">
            <a:spLocks/>
          </p:cNvSpPr>
          <p:nvPr/>
        </p:nvSpPr>
        <p:spPr>
          <a:xfrm rot="0">
            <a:off x="1733550" y="3111500"/>
            <a:ext cx="1151890" cy="277495"/>
          </a:xfrm>
          <a:prstGeom prst="rect"/>
          <a:solidFill>
            <a:schemeClr val="tx1">
              <a:lumMod val="85000"/>
              <a:lumOff val="15000"/>
            </a:schemeClr>
          </a:solidFill>
        </p:spPr>
        <p:txBody>
          <a:bodyPr wrap="square" lIns="91440" tIns="45720" rIns="91440" bIns="45720" vert="horz" anchor="t">
            <a:spAutoFit/>
          </a:bodyPr>
          <a:lstStyle/>
          <a:p>
            <a:pPr marL="0" indent="0" rtl="0" algn="l" latinLnBrk="0">
              <a:buFontTx/>
              <a:buNone/>
            </a:pPr>
            <a:r>
              <a:rPr sz="1200" cap="none" i="0" b="1" strike="noStrike">
                <a:solidFill>
                  <a:schemeClr val="bg1"/>
                </a:solidFill>
                <a:latin typeface="Arial" charset="0"/>
                <a:ea typeface="Arial" charset="0"/>
              </a:rPr>
              <a:t>새비밀번호</a:t>
            </a:r>
            <a:endParaRPr lang="ko-KR" altLang="en-US" sz="1200" cap="none" i="0" b="1" strike="noStrike">
              <a:solidFill>
                <a:schemeClr val="bg1"/>
              </a:solidFill>
              <a:latin typeface="Arial" charset="0"/>
              <a:ea typeface="Arial" charset="0"/>
            </a:endParaRPr>
          </a:p>
        </p:txBody>
      </p:sp>
      <p:sp>
        <p:nvSpPr>
          <p:cNvPr id="24" name="Rect 0"/>
          <p:cNvSpPr txBox="1">
            <a:spLocks/>
          </p:cNvSpPr>
          <p:nvPr/>
        </p:nvSpPr>
        <p:spPr>
          <a:xfrm rot="0">
            <a:off x="2840990" y="3119755"/>
            <a:ext cx="1772920" cy="308610"/>
          </a:xfrm>
          <a:prstGeom prst="rect"/>
          <a:noFill/>
          <a:ln w="28575" cap="flat" cmpd="sng">
            <a:solidFill>
              <a:schemeClr val="bg1">
                <a:lumMod val="65000"/>
                <a:alpha val="100000"/>
              </a:schemeClr>
            </a:solidFill>
            <a:prstDash val="solid"/>
          </a:ln>
        </p:spPr>
        <p:txBody>
          <a:bodyPr wrap="square" lIns="91440" tIns="45720" rIns="91440" bIns="45720" vert="horz" anchor="t">
            <a:spAutoFit/>
          </a:bodyPr>
          <a:lstStyle/>
          <a:p>
            <a:pPr marL="0" indent="0" rtl="0" algn="l" latinLnBrk="0">
              <a:buFontTx/>
              <a:buNone/>
            </a:pPr>
            <a:endParaRPr lang="ko-KR" altLang="en-US" sz="1400" cap="none" i="0" b="0" strike="noStrike">
              <a:latin typeface="Arial" charset="0"/>
              <a:ea typeface="Arial" charset="0"/>
            </a:endParaRPr>
          </a:p>
        </p:txBody>
      </p:sp>
      <p:sp>
        <p:nvSpPr>
          <p:cNvPr id="26" name="Rect 0"/>
          <p:cNvSpPr txBox="1">
            <a:spLocks/>
          </p:cNvSpPr>
          <p:nvPr/>
        </p:nvSpPr>
        <p:spPr>
          <a:xfrm rot="0">
            <a:off x="2840990" y="3472815"/>
            <a:ext cx="1772920" cy="308610"/>
          </a:xfrm>
          <a:prstGeom prst="rect"/>
          <a:noFill/>
          <a:ln w="28575" cap="flat" cmpd="sng">
            <a:solidFill>
              <a:schemeClr val="bg1">
                <a:lumMod val="65000"/>
                <a:alpha val="100000"/>
              </a:schemeClr>
            </a:solidFill>
            <a:prstDash val="solid"/>
          </a:ln>
        </p:spPr>
        <p:txBody>
          <a:bodyPr wrap="square" lIns="91440" tIns="45720" rIns="91440" bIns="45720" vert="horz" anchor="t">
            <a:spAutoFit/>
          </a:bodyPr>
          <a:lstStyle/>
          <a:p>
            <a:pPr marL="0" indent="0" rtl="0" algn="l" latinLnBrk="0">
              <a:buFontTx/>
              <a:buNone/>
            </a:pPr>
            <a:endParaRPr lang="ko-KR" altLang="en-US" sz="1400" cap="none" i="0" b="0" strike="noStrike">
              <a:latin typeface="Arial" charset="0"/>
              <a:ea typeface="Arial" charset="0"/>
            </a:endParaRPr>
          </a:p>
        </p:txBody>
      </p:sp>
      <p:sp>
        <p:nvSpPr>
          <p:cNvPr id="29" name="Rect 0"/>
          <p:cNvSpPr>
            <a:spLocks/>
          </p:cNvSpPr>
          <p:nvPr/>
        </p:nvSpPr>
        <p:spPr>
          <a:xfrm rot="0">
            <a:off x="1288415" y="1880235"/>
            <a:ext cx="4845685" cy="3016885"/>
          </a:xfrm>
          <a:prstGeom prst="rect"/>
          <a:noFill/>
          <a:ln w="25400" cap="flat" cmpd="sng">
            <a:solidFill>
              <a:schemeClr val="bg2">
                <a:lumMod val="60000"/>
                <a:lumOff val="40000"/>
                <a:alpha val="10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latinLnBrk="0">
              <a:buFontTx/>
              <a:buNone/>
            </a:pPr>
            <a:endParaRPr lang="ko-KR" altLang="en-US" sz="1400" cap="none" i="0" b="0" strike="noStrike">
              <a:latin typeface="Arial" charset="0"/>
              <a:ea typeface="Arial" charset="0"/>
            </a:endParaRPr>
          </a:p>
        </p:txBody>
      </p:sp>
      <p:sp>
        <p:nvSpPr>
          <p:cNvPr id="25" name="Rect 0"/>
          <p:cNvSpPr txBox="1">
            <a:spLocks/>
          </p:cNvSpPr>
          <p:nvPr/>
        </p:nvSpPr>
        <p:spPr>
          <a:xfrm rot="0">
            <a:off x="3380740" y="3931920"/>
            <a:ext cx="476250" cy="262255"/>
          </a:xfrm>
          <a:prstGeom prst="rect"/>
        </p:spPr>
        <p:style>
          <a:lnRef idx="1">
            <a:schemeClr val="dk1"/>
          </a:lnRef>
          <a:fillRef idx="2">
            <a:schemeClr val="dk1"/>
          </a:fillRef>
          <a:effectRef idx="1">
            <a:schemeClr val="dk1"/>
          </a:effectRef>
          <a:fontRef idx="minor">
            <a:schemeClr val="dk1"/>
          </a:fontRef>
        </p:style>
        <p:txBody>
          <a:bodyPr wrap="square" lIns="91440" tIns="45720" rIns="91440" bIns="45720" vert="horz" anchor="t">
            <a:spAutoFit/>
          </a:bodyPr>
          <a:lstStyle/>
          <a:p>
            <a:pPr marL="0" indent="0" rtl="0" algn="l" latinLnBrk="0">
              <a:buFontTx/>
              <a:buNone/>
            </a:pPr>
            <a:r>
              <a:rPr sz="1100" cap="none" i="0" b="1" strike="noStrike">
                <a:solidFill>
                  <a:schemeClr val="tx1"/>
                </a:solidFill>
                <a:latin typeface="Arial" charset="0"/>
                <a:ea typeface="Arial" charset="0"/>
              </a:rPr>
              <a:t>확인</a:t>
            </a:r>
            <a:endParaRPr lang="ko-KR" altLang="en-US" sz="1100" cap="none" i="0" b="1" strike="noStrike">
              <a:solidFill>
                <a:schemeClr val="tx1"/>
              </a:solidFill>
              <a:latin typeface="Arial" charset="0"/>
              <a:ea typeface="Arial" charset="0"/>
            </a:endParaRPr>
          </a:p>
        </p:txBody>
      </p:sp>
      <p:sp>
        <p:nvSpPr>
          <p:cNvPr id="2051" name="Rect 0"/>
          <p:cNvSpPr>
            <a:spLocks/>
          </p:cNvSpPr>
          <p:nvPr/>
        </p:nvSpPr>
        <p:spPr>
          <a:xfrm rot="0">
            <a:off x="1212850" y="1784985"/>
            <a:ext cx="180975" cy="180975"/>
          </a:xfrm>
          <a:prstGeom prst="ellipse"/>
          <a:solidFill>
            <a:srgbClr val="FF5050"/>
          </a:solidFill>
          <a:ln w="0">
            <a:noFill/>
            <a:prstDash/>
          </a:ln>
        </p:spPr>
        <p:txBody>
          <a:bodyPr wrap="square" lIns="0" tIns="45720" rIns="0" bIns="45720" vert="horz" anchor="ctr">
            <a:noAutofit/>
          </a:bodyPr>
          <a:lstStyle/>
          <a:p>
            <a:pPr marL="0" indent="0" rtl="0" algn="ctr" latinLnBrk="0">
              <a:buFontTx/>
              <a:buNone/>
            </a:pPr>
            <a:r>
              <a:rPr sz="800" cap="none" i="0" b="0" strike="noStrike">
                <a:solidFill>
                  <a:schemeClr val="lt1"/>
                </a:solidFill>
                <a:latin typeface="Malgun Gothic" charset="0"/>
                <a:ea typeface="Malgun Gothic" charset="0"/>
              </a:rPr>
              <a:t>4</a:t>
            </a:r>
            <a:endParaRPr lang="ko-KR" altLang="en-US" sz="800" cap="none" i="0" b="0" strike="noStrike">
              <a:solidFill>
                <a:schemeClr val="lt1"/>
              </a:solidFill>
              <a:latin typeface="Malgun Gothic" charset="0"/>
              <a:ea typeface="Malgun Gothic" charset="0"/>
            </a:endParaRPr>
          </a:p>
        </p:txBody>
      </p:sp>
      <p:sp>
        <p:nvSpPr>
          <p:cNvPr id="2052" name="Rect 0"/>
          <p:cNvSpPr>
            <a:spLocks/>
          </p:cNvSpPr>
          <p:nvPr/>
        </p:nvSpPr>
        <p:spPr>
          <a:xfrm rot="0">
            <a:off x="1766570" y="2178050"/>
            <a:ext cx="180975" cy="180975"/>
          </a:xfrm>
          <a:prstGeom prst="ellipse"/>
          <a:solidFill>
            <a:srgbClr val="FF5050"/>
          </a:solidFill>
          <a:ln w="0">
            <a:noFill/>
            <a:prstDash/>
          </a:ln>
        </p:spPr>
        <p:txBody>
          <a:bodyPr wrap="square" lIns="0" tIns="45720" rIns="0" bIns="45720" vert="horz" anchor="ctr">
            <a:noAutofit/>
          </a:bodyPr>
          <a:lstStyle/>
          <a:p>
            <a:pPr marL="0" indent="0" rtl="0" algn="ctr" latinLnBrk="0">
              <a:buFontTx/>
              <a:buNone/>
            </a:pPr>
            <a:r>
              <a:rPr sz="800" cap="none" i="0" b="0" strike="noStrike">
                <a:solidFill>
                  <a:schemeClr val="lt1"/>
                </a:solidFill>
                <a:latin typeface="Malgun Gothic" charset="0"/>
                <a:ea typeface="Malgun Gothic" charset="0"/>
              </a:rPr>
              <a:t>4-1</a:t>
            </a:r>
            <a:endParaRPr lang="ko-KR" altLang="en-US" sz="800" cap="none" i="0" b="0" strike="noStrike">
              <a:solidFill>
                <a:schemeClr val="lt1"/>
              </a:solidFill>
              <a:latin typeface="Malgun Gothic" charset="0"/>
              <a:ea typeface="Malgun Gothic" charset="0"/>
            </a:endParaRPr>
          </a:p>
        </p:txBody>
      </p:sp>
      <p:sp>
        <p:nvSpPr>
          <p:cNvPr id="2053" name="Rect 0"/>
          <p:cNvSpPr>
            <a:spLocks/>
          </p:cNvSpPr>
          <p:nvPr/>
        </p:nvSpPr>
        <p:spPr>
          <a:xfrm rot="0">
            <a:off x="1781175" y="3039745"/>
            <a:ext cx="180975" cy="180975"/>
          </a:xfrm>
          <a:prstGeom prst="ellipse"/>
          <a:solidFill>
            <a:srgbClr val="FF5050"/>
          </a:solidFill>
          <a:ln w="0">
            <a:noFill/>
            <a:prstDash/>
          </a:ln>
        </p:spPr>
        <p:txBody>
          <a:bodyPr wrap="square" lIns="0" tIns="45720" rIns="0" bIns="45720" vert="horz" anchor="ctr">
            <a:noAutofit/>
          </a:bodyPr>
          <a:lstStyle/>
          <a:p>
            <a:pPr marL="0" indent="0" rtl="0" algn="ctr" latinLnBrk="0">
              <a:buFontTx/>
              <a:buNone/>
            </a:pPr>
            <a:r>
              <a:rPr sz="800" cap="none" i="0" b="0" strike="noStrike">
                <a:solidFill>
                  <a:schemeClr val="lt1"/>
                </a:solidFill>
                <a:latin typeface="Malgun Gothic" charset="0"/>
                <a:ea typeface="Malgun Gothic" charset="0"/>
              </a:rPr>
              <a:t>4-2</a:t>
            </a:r>
            <a:endParaRPr lang="ko-KR" altLang="en-US" sz="800" cap="none" i="0" b="0" strike="noStrike">
              <a:solidFill>
                <a:schemeClr val="lt1"/>
              </a:solidFill>
              <a:latin typeface="Malgun Gothic" charset="0"/>
              <a:ea typeface="Malgun Gothic" charset="0"/>
            </a:endParaRPr>
          </a:p>
        </p:txBody>
      </p:sp>
      <p:sp>
        <p:nvSpPr>
          <p:cNvPr id="2054" name="Rect 0"/>
          <p:cNvSpPr>
            <a:spLocks/>
          </p:cNvSpPr>
          <p:nvPr/>
        </p:nvSpPr>
        <p:spPr>
          <a:xfrm rot="0">
            <a:off x="3281045" y="3844290"/>
            <a:ext cx="180975" cy="180975"/>
          </a:xfrm>
          <a:prstGeom prst="ellipse"/>
          <a:solidFill>
            <a:srgbClr val="FF5050"/>
          </a:solidFill>
          <a:ln w="0">
            <a:noFill/>
            <a:prstDash/>
          </a:ln>
        </p:spPr>
        <p:txBody>
          <a:bodyPr wrap="square" lIns="0" tIns="45720" rIns="0" bIns="45720" vert="horz" anchor="ctr">
            <a:noAutofit/>
          </a:bodyPr>
          <a:lstStyle/>
          <a:p>
            <a:pPr marL="0" indent="0" rtl="0" algn="ctr" latinLnBrk="0">
              <a:buFontTx/>
              <a:buNone/>
            </a:pPr>
            <a:r>
              <a:rPr sz="800" cap="none" i="0" b="0" strike="noStrike">
                <a:solidFill>
                  <a:schemeClr val="lt1"/>
                </a:solidFill>
                <a:latin typeface="Malgun Gothic" charset="0"/>
                <a:ea typeface="Malgun Gothic" charset="0"/>
              </a:rPr>
              <a:t>4-6</a:t>
            </a:r>
            <a:endParaRPr lang="ko-KR" altLang="en-US" sz="800" cap="none" i="0" b="0" strike="noStrike">
              <a:solidFill>
                <a:schemeClr val="lt1"/>
              </a:solidFill>
              <a:latin typeface="Malgun Gothic" charset="0"/>
              <a:ea typeface="Malgun Gothic" charset="0"/>
            </a:endParaRPr>
          </a:p>
        </p:txBody>
      </p:sp>
      <p:sp>
        <p:nvSpPr>
          <p:cNvPr id="2055" name="Rect 0"/>
          <p:cNvSpPr>
            <a:spLocks/>
          </p:cNvSpPr>
          <p:nvPr/>
        </p:nvSpPr>
        <p:spPr>
          <a:xfrm rot="0">
            <a:off x="1779905" y="3406775"/>
            <a:ext cx="162560" cy="148590"/>
          </a:xfrm>
          <a:prstGeom prst="ellipse"/>
          <a:solidFill>
            <a:srgbClr val="FF5050"/>
          </a:solidFill>
          <a:ln w="0">
            <a:noFill/>
            <a:prstDash/>
          </a:ln>
        </p:spPr>
        <p:txBody>
          <a:bodyPr wrap="square" lIns="0" tIns="45720" rIns="0" bIns="45720" vert="horz" anchor="ctr">
            <a:noAutofit/>
          </a:bodyPr>
          <a:lstStyle/>
          <a:p>
            <a:pPr marL="0" indent="0" rtl="0" algn="ctr" latinLnBrk="0">
              <a:buFontTx/>
              <a:buNone/>
            </a:pPr>
            <a:r>
              <a:rPr sz="800" cap="none" i="0" b="0" strike="noStrike">
                <a:solidFill>
                  <a:schemeClr val="lt1"/>
                </a:solidFill>
                <a:latin typeface="Malgun Gothic" charset="0"/>
                <a:ea typeface="Malgun Gothic" charset="0"/>
              </a:rPr>
              <a:t>4-4</a:t>
            </a:r>
            <a:endParaRPr lang="ko-KR" altLang="en-US" sz="800" cap="none" i="0" b="0" strike="noStrike">
              <a:solidFill>
                <a:schemeClr val="lt1"/>
              </a:solidFill>
              <a:latin typeface="Malgun Gothic" charset="0"/>
              <a:ea typeface="Malgun Gothic" charset="0"/>
            </a:endParaRPr>
          </a:p>
        </p:txBody>
      </p:sp>
      <p:sp>
        <p:nvSpPr>
          <p:cNvPr id="2056" name="Rect 0"/>
          <p:cNvSpPr>
            <a:spLocks/>
          </p:cNvSpPr>
          <p:nvPr/>
        </p:nvSpPr>
        <p:spPr>
          <a:xfrm rot="0">
            <a:off x="2751455" y="3402330"/>
            <a:ext cx="180975" cy="180975"/>
          </a:xfrm>
          <a:prstGeom prst="ellipse"/>
          <a:solidFill>
            <a:srgbClr val="FF5050"/>
          </a:solidFill>
          <a:ln w="0">
            <a:noFill/>
            <a:prstDash/>
          </a:ln>
        </p:spPr>
        <p:txBody>
          <a:bodyPr wrap="square" lIns="0" tIns="45720" rIns="0" bIns="45720" vert="horz" anchor="ctr">
            <a:noAutofit/>
          </a:bodyPr>
          <a:lstStyle/>
          <a:p>
            <a:pPr marL="0" indent="0" rtl="0" algn="ctr" latinLnBrk="0">
              <a:buFontTx/>
              <a:buNone/>
            </a:pPr>
            <a:r>
              <a:rPr sz="800" cap="none" i="0" b="0" strike="noStrike">
                <a:solidFill>
                  <a:schemeClr val="lt1"/>
                </a:solidFill>
                <a:latin typeface="Malgun Gothic" charset="0"/>
                <a:ea typeface="Malgun Gothic" charset="0"/>
              </a:rPr>
              <a:t>4-5</a:t>
            </a:r>
            <a:endParaRPr lang="ko-KR" altLang="en-US" sz="800" cap="none" i="0" b="0" strike="noStrike">
              <a:solidFill>
                <a:schemeClr val="lt1"/>
              </a:solidFill>
              <a:latin typeface="Malgun Gothic" charset="0"/>
              <a:ea typeface="Malgun Gothic" charset="0"/>
            </a:endParaRPr>
          </a:p>
        </p:txBody>
      </p:sp>
      <p:sp>
        <p:nvSpPr>
          <p:cNvPr id="2057" name="Rect 0"/>
          <p:cNvSpPr>
            <a:spLocks/>
          </p:cNvSpPr>
          <p:nvPr/>
        </p:nvSpPr>
        <p:spPr>
          <a:xfrm rot="0">
            <a:off x="2750185" y="3050540"/>
            <a:ext cx="180975" cy="180975"/>
          </a:xfrm>
          <a:prstGeom prst="ellipse"/>
          <a:solidFill>
            <a:srgbClr val="FF5050"/>
          </a:solidFill>
          <a:ln w="0">
            <a:noFill/>
            <a:prstDash/>
          </a:ln>
        </p:spPr>
        <p:txBody>
          <a:bodyPr wrap="square" lIns="0" tIns="45720" rIns="0" bIns="45720" vert="horz" anchor="ctr">
            <a:noAutofit/>
          </a:bodyPr>
          <a:lstStyle/>
          <a:p>
            <a:pPr marL="0" indent="0" rtl="0" algn="ctr" latinLnBrk="0">
              <a:buFontTx/>
              <a:buNone/>
            </a:pPr>
            <a:r>
              <a:rPr sz="800" cap="none" i="0" b="0" strike="noStrike">
                <a:solidFill>
                  <a:schemeClr val="lt1"/>
                </a:solidFill>
                <a:latin typeface="Malgun Gothic" charset="0"/>
                <a:ea typeface="Malgun Gothic" charset="0"/>
              </a:rPr>
              <a:t>4-3</a:t>
            </a:r>
            <a:endParaRPr lang="ko-KR" altLang="en-US" sz="800" cap="none" i="0" b="0" strike="noStrike">
              <a:solidFill>
                <a:schemeClr val="lt1"/>
              </a:solidFill>
              <a:latin typeface="Malgun Gothic" charset="0"/>
              <a:ea typeface="Malgun Gothic" charset="0"/>
            </a:endParaRPr>
          </a:p>
        </p:txBody>
      </p:sp>
      <p:graphicFrame>
        <p:nvGraphicFramePr>
          <p:cNvPr id="2058" name="Table 3"/>
          <p:cNvGraphicFramePr>
            <a:graphicFrameLocks noGrp="1"/>
          </p:cNvGraphicFramePr>
          <p:nvPr/>
        </p:nvGraphicFramePr>
        <p:xfrm>
          <a:off x="7251700" y="872490"/>
          <a:ext cx="2588260" cy="2583180"/>
        </p:xfrm>
        <a:graphic>
          <a:graphicData uri="http://schemas.openxmlformats.org/drawingml/2006/table">
            <a:tbl>
              <a:tblPr>
                <a:tableStyleId>{00000000-0000-0000-0000-000000000000}</a:tableStyleId>
              </a:tblPr>
              <a:tblGrid>
                <a:gridCol w="278765"/>
                <a:gridCol w="2309495"/>
              </a:tblGrid>
              <a:tr h="461010">
                <a:tc>
                  <a:txBody>
                    <a:bodyPr/>
                    <a:lstStyle/>
                    <a:p>
                      <a:pPr marL="0" indent="0" rtl="0" algn="ctr" latinLnBrk="0">
                        <a:buFontTx/>
                        <a:buNone/>
                      </a:pPr>
                      <a:r>
                        <a:rPr sz="800" kern="1200" cap="none" i="0" b="0" strike="noStrike">
                          <a:solidFill>
                            <a:srgbClr val="262626"/>
                          </a:solidFill>
                          <a:latin typeface="Malgun Gothic" charset="0"/>
                          <a:ea typeface="Malgun Gothic" charset="0"/>
                        </a:rPr>
                        <a:t>1</a:t>
                      </a:r>
                      <a:endParaRPr lang="ko-KR" altLang="en-US" sz="800" kern="1200" i="0" cap="none" b="0" strike="noStrike">
                        <a:solidFill>
                          <a:srgbClr val="262626"/>
                        </a:solidFill>
                        <a:latin typeface="Malgun Gothic" charset="0"/>
                        <a:ea typeface="Malgun Gothic" charset="0"/>
                      </a:endParaRPr>
                    </a:p>
                  </a:txBody>
                  <a:tcPr marL="0" marR="0" marT="45720" marB="4572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l" latinLnBrk="0">
                        <a:buFontTx/>
                        <a:buNone/>
                      </a:pPr>
                      <a:r>
                        <a:rPr sz="800" kern="1200" i="0" b="0">
                          <a:solidFill>
                            <a:srgbClr val="262626"/>
                          </a:solidFill>
                          <a:latin typeface="Malgun Gothic" charset="0"/>
                          <a:ea typeface="Malgun Gothic" charset="0"/>
                        </a:rPr>
                        <a:t>비밀번호 찾기 화면</a:t>
                      </a:r>
                      <a:r>
                        <a:rPr sz="800" kern="1200" i="0" b="0">
                          <a:solidFill>
                            <a:srgbClr val="262626"/>
                          </a:solidFill>
                          <a:latin typeface="Malgun Gothic" charset="0"/>
                          <a:ea typeface="Malgun Gothic" charset="0"/>
                        </a:rPr>
                        <a:t/>
                      </a:r>
                      <a:br>
                        <a:rPr sz="800" kern="1200" i="0" b="0">
                          <a:solidFill>
                            <a:srgbClr val="262626"/>
                          </a:solidFill>
                          <a:latin typeface="Malgun Gothic" charset="0"/>
                          <a:ea typeface="Malgun Gothic" charset="0"/>
                        </a:rPr>
                      </a:br>
                      <a:r>
                        <a:rPr sz="800" kern="1200" i="0" b="0">
                          <a:solidFill>
                            <a:srgbClr val="262626"/>
                          </a:solidFill>
                          <a:latin typeface="Malgun Gothic" charset="0"/>
                          <a:ea typeface="Malgun Gothic" charset="0"/>
                        </a:rPr>
                        <a:t>구성 : 타이틀, 진행 상세, 비밀번호 재설정 컨테이너</a:t>
                      </a:r>
                      <a:endParaRPr lang="ko-KR" altLang="en-US" sz="800" kern="1200" i="0" b="0">
                        <a:solidFill>
                          <a:srgbClr val="262626"/>
                        </a:solidFill>
                        <a:latin typeface="Malgun Gothic" charset="0"/>
                        <a:ea typeface="Malgun Gothic" charset="0"/>
                      </a:endParaRPr>
                    </a:p>
                  </a:txBody>
                  <a:tcPr marL="35560" marR="0" marT="45720" marB="45720" anchor="t">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r>
              <a:tr h="214630">
                <a:tc>
                  <a:txBody>
                    <a:bodyPr/>
                    <a:lstStyle/>
                    <a:p>
                      <a:pPr marL="0" indent="0" rtl="0" algn="ctr" latinLnBrk="0">
                        <a:buFontTx/>
                        <a:buNone/>
                      </a:pPr>
                      <a:r>
                        <a:rPr sz="800" kern="1200" cap="none" i="0" b="0" strike="noStrike">
                          <a:solidFill>
                            <a:srgbClr val="262626"/>
                          </a:solidFill>
                          <a:latin typeface="Malgun Gothic" charset="0"/>
                          <a:ea typeface="Malgun Gothic" charset="0"/>
                        </a:rPr>
                        <a:t>2</a:t>
                      </a:r>
                      <a:endParaRPr lang="ko-KR" altLang="en-US" sz="800" kern="1200" i="0" cap="none" b="0" strike="noStrike">
                        <a:solidFill>
                          <a:srgbClr val="262626"/>
                        </a:solidFill>
                        <a:latin typeface="Malgun Gothic" charset="0"/>
                        <a:ea typeface="Malgun Gothic" charset="0"/>
                      </a:endParaRPr>
                    </a:p>
                  </a:txBody>
                  <a:tcPr marL="0" marR="0" marT="45720" marB="4572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l" latinLnBrk="0">
                        <a:buFontTx/>
                        <a:buNone/>
                      </a:pPr>
                      <a:r>
                        <a:rPr sz="800" kern="1200" i="0" b="0">
                          <a:solidFill>
                            <a:srgbClr val="262626"/>
                          </a:solidFill>
                          <a:latin typeface="Malgun Gothic" charset="0"/>
                          <a:ea typeface="Malgun Gothic" charset="0"/>
                        </a:rPr>
                        <a:t>타이틀</a:t>
                      </a:r>
                      <a:endParaRPr lang="ko-KR" altLang="en-US" sz="800" kern="1200" i="0" b="0">
                        <a:solidFill>
                          <a:srgbClr val="262626"/>
                        </a:solidFill>
                        <a:latin typeface="Malgun Gothic" charset="0"/>
                        <a:ea typeface="Malgun Gothic" charset="0"/>
                      </a:endParaRPr>
                    </a:p>
                  </a:txBody>
                  <a:tcPr marL="35560" marR="0" marT="45720" marB="45720" anchor="t">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r>
              <a:tr h="337820">
                <a:tc>
                  <a:txBody>
                    <a:bodyPr/>
                    <a:lstStyle/>
                    <a:p>
                      <a:pPr marL="0" indent="0" rtl="0" algn="ctr" latinLnBrk="0">
                        <a:buFontTx/>
                        <a:buNone/>
                      </a:pPr>
                      <a:r>
                        <a:rPr sz="800" kern="1200" cap="none" i="0" b="0" strike="noStrike">
                          <a:solidFill>
                            <a:srgbClr val="262626"/>
                          </a:solidFill>
                          <a:latin typeface="Malgun Gothic" charset="0"/>
                          <a:ea typeface="Malgun Gothic" charset="0"/>
                        </a:rPr>
                        <a:t>3</a:t>
                      </a:r>
                      <a:endParaRPr lang="ko-KR" altLang="en-US" sz="800" kern="1200" i="0" cap="none" b="0" strike="noStrike">
                        <a:solidFill>
                          <a:srgbClr val="262626"/>
                        </a:solidFill>
                        <a:latin typeface="Malgun Gothic" charset="0"/>
                        <a:ea typeface="Malgun Gothic" charset="0"/>
                      </a:endParaRPr>
                    </a:p>
                  </a:txBody>
                  <a:tcPr marL="0" marR="0" marT="45720" marB="4572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l" latinLnBrk="0">
                        <a:buFontTx/>
                        <a:buNone/>
                      </a:pPr>
                      <a:r>
                        <a:rPr sz="800" kern="1200" i="0" b="0">
                          <a:solidFill>
                            <a:srgbClr val="262626"/>
                          </a:solidFill>
                          <a:latin typeface="Malgun Gothic" charset="0"/>
                          <a:ea typeface="Malgun Gothic" charset="0"/>
                        </a:rPr>
                        <a:t>진행 상세</a:t>
                      </a:r>
                      <a:endParaRPr lang="ko-KR" altLang="en-US" sz="800" kern="1200" i="0" b="0">
                        <a:solidFill>
                          <a:srgbClr val="262626"/>
                        </a:solidFill>
                        <a:latin typeface="Malgun Gothic" charset="0"/>
                        <a:ea typeface="Malgun Gothic" charset="0"/>
                      </a:endParaRPr>
                    </a:p>
                    <a:p>
                      <a:pPr marL="0" indent="0" rtl="0" algn="l" latinLnBrk="0">
                        <a:buFontTx/>
                        <a:buNone/>
                      </a:pPr>
                      <a:r>
                        <a:rPr sz="800" kern="1200" i="0" b="0">
                          <a:solidFill>
                            <a:srgbClr val="262626"/>
                          </a:solidFill>
                          <a:latin typeface="Malgun Gothic" charset="0"/>
                          <a:ea typeface="Malgun Gothic" charset="0"/>
                        </a:rPr>
                        <a:t>기능 : 비밀번호 찾기의 진행 과정을 보여줌</a:t>
                      </a:r>
                      <a:endParaRPr lang="ko-KR" altLang="en-US" sz="800" kern="1200" i="0" b="0">
                        <a:solidFill>
                          <a:srgbClr val="262626"/>
                        </a:solidFill>
                        <a:latin typeface="Malgun Gothic" charset="0"/>
                        <a:ea typeface="Malgun Gothic" charset="0"/>
                      </a:endParaRPr>
                    </a:p>
                  </a:txBody>
                  <a:tcPr marL="35560" marR="0" marT="45720" marB="45720" anchor="t">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r>
              <a:tr h="1569720">
                <a:tc>
                  <a:txBody>
                    <a:bodyPr/>
                    <a:lstStyle/>
                    <a:p>
                      <a:pPr marL="0" indent="0" rtl="0" algn="ctr" latinLnBrk="0">
                        <a:buFontTx/>
                        <a:buNone/>
                      </a:pPr>
                      <a:r>
                        <a:rPr sz="800" kern="1200" cap="none" i="0" b="0" strike="noStrike">
                          <a:solidFill>
                            <a:srgbClr val="262626"/>
                          </a:solidFill>
                          <a:latin typeface="Malgun Gothic" charset="0"/>
                          <a:ea typeface="Malgun Gothic" charset="0"/>
                        </a:rPr>
                        <a:t>4</a:t>
                      </a:r>
                      <a:endParaRPr lang="ko-KR" altLang="en-US" sz="800" kern="1200" i="0" cap="none" b="0" strike="noStrike">
                        <a:solidFill>
                          <a:srgbClr val="262626"/>
                        </a:solidFill>
                        <a:latin typeface="Malgun Gothic" charset="0"/>
                        <a:ea typeface="Malgun Gothic" charset="0"/>
                      </a:endParaRPr>
                    </a:p>
                  </a:txBody>
                  <a:tcPr marL="0" marR="0" marT="45720" marB="4572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l" latinLnBrk="0">
                        <a:buFontTx/>
                        <a:buNone/>
                      </a:pPr>
                      <a:r>
                        <a:rPr sz="800" kern="1200" i="0" b="0">
                          <a:solidFill>
                            <a:srgbClr val="262626"/>
                          </a:solidFill>
                          <a:latin typeface="Malgun Gothic" charset="0"/>
                          <a:ea typeface="Malgun Gothic" charset="0"/>
                        </a:rPr>
                        <a:t>비밀번호 재설정 컨테이너</a:t>
                      </a:r>
                      <a:endParaRPr lang="ko-KR" altLang="en-US" sz="800" kern="1200" i="0" b="0">
                        <a:solidFill>
                          <a:srgbClr val="262626"/>
                        </a:solidFill>
                        <a:latin typeface="Malgun Gothic" charset="0"/>
                        <a:ea typeface="Malgun Gothic" charset="0"/>
                      </a:endParaRPr>
                    </a:p>
                    <a:p>
                      <a:pPr marL="0" indent="0" rtl="0" algn="l" latinLnBrk="0">
                        <a:buFontTx/>
                        <a:buNone/>
                      </a:pPr>
                      <a:r>
                        <a:rPr sz="800" kern="1200" i="0" b="0">
                          <a:solidFill>
                            <a:srgbClr val="262626"/>
                          </a:solidFill>
                          <a:latin typeface="Malgun Gothic" charset="0"/>
                          <a:ea typeface="Malgun Gothic" charset="0"/>
                        </a:rPr>
                        <a:t>구성 : 비밀번호 재설정 안내문구, 새비밀번호 타이틀, 비밀번호 입력칸, 다시입력 타이틀, 비밀번호 재입력칸, 확인버튼</a:t>
                      </a:r>
                      <a:endParaRPr lang="ko-KR" altLang="en-US" sz="800" kern="1200" i="0" b="0">
                        <a:solidFill>
                          <a:srgbClr val="262626"/>
                        </a:solidFill>
                        <a:latin typeface="Malgun Gothic" charset="0"/>
                        <a:ea typeface="Malgun Gothic" charset="0"/>
                      </a:endParaRPr>
                    </a:p>
                    <a:p>
                      <a:pPr marL="0" indent="0" rtl="0" algn="l" latinLnBrk="0">
                        <a:buFontTx/>
                        <a:buNone/>
                      </a:pPr>
                      <a:r>
                        <a:rPr sz="800" kern="1200" i="0" b="0">
                          <a:solidFill>
                            <a:srgbClr val="262626"/>
                          </a:solidFill>
                          <a:latin typeface="Malgun Gothic" charset="0"/>
                          <a:ea typeface="Malgun Gothic" charset="0"/>
                        </a:rPr>
                        <a:t>기능 :</a:t>
                      </a:r>
                      <a:endParaRPr lang="ko-KR" altLang="en-US" sz="800" kern="1200" i="0" b="0">
                        <a:solidFill>
                          <a:srgbClr val="262626"/>
                        </a:solidFill>
                        <a:latin typeface="Malgun Gothic" charset="0"/>
                        <a:ea typeface="Malgun Gothic" charset="0"/>
                      </a:endParaRPr>
                    </a:p>
                    <a:p>
                      <a:pPr marL="0" indent="0" rtl="0" algn="l" latinLnBrk="0">
                        <a:buFontTx/>
                        <a:buNone/>
                      </a:pPr>
                      <a:r>
                        <a:rPr sz="800" kern="1200" i="0" b="0">
                          <a:solidFill>
                            <a:srgbClr val="262626"/>
                          </a:solidFill>
                          <a:latin typeface="Malgun Gothic" charset="0"/>
                          <a:ea typeface="Malgun Gothic" charset="0"/>
                        </a:rPr>
                        <a:t>- 4.1 비밀번호 재설정 안내문구를 보여줌</a:t>
                      </a:r>
                      <a:endParaRPr lang="ko-KR" altLang="en-US" sz="800" kern="1200" i="0" b="0">
                        <a:solidFill>
                          <a:srgbClr val="262626"/>
                        </a:solidFill>
                        <a:latin typeface="Malgun Gothic" charset="0"/>
                        <a:ea typeface="Malgun Gothic" charset="0"/>
                      </a:endParaRPr>
                    </a:p>
                    <a:p>
                      <a:pPr marL="0" indent="0" rtl="0" algn="l" latinLnBrk="0">
                        <a:buFontTx/>
                        <a:buNone/>
                      </a:pPr>
                      <a:r>
                        <a:rPr sz="800" kern="1200" i="0" b="0">
                          <a:solidFill>
                            <a:srgbClr val="262626"/>
                          </a:solidFill>
                          <a:latin typeface="Malgun Gothic" charset="0"/>
                          <a:ea typeface="Malgun Gothic" charset="0"/>
                        </a:rPr>
                        <a:t>- 4.2 새비밀번호 타이틀</a:t>
                      </a:r>
                      <a:endParaRPr lang="ko-KR" altLang="en-US" sz="800" kern="1200" i="0" b="0">
                        <a:solidFill>
                          <a:srgbClr val="262626"/>
                        </a:solidFill>
                        <a:latin typeface="Malgun Gothic" charset="0"/>
                        <a:ea typeface="Malgun Gothic" charset="0"/>
                      </a:endParaRPr>
                    </a:p>
                    <a:p>
                      <a:pPr marL="0" indent="0" rtl="0" algn="l" latinLnBrk="0">
                        <a:buFontTx/>
                        <a:buNone/>
                      </a:pPr>
                      <a:r>
                        <a:rPr sz="800" kern="1200" i="0" b="0">
                          <a:solidFill>
                            <a:srgbClr val="262626"/>
                          </a:solidFill>
                          <a:latin typeface="Malgun Gothic" charset="0"/>
                          <a:ea typeface="Malgun Gothic" charset="0"/>
                        </a:rPr>
                        <a:t>- 4.3 클릭시 새비밀번호를 입력할 수 있는 입력칸</a:t>
                      </a:r>
                      <a:endParaRPr lang="ko-KR" altLang="en-US" sz="800" kern="1200" i="0" b="0">
                        <a:solidFill>
                          <a:srgbClr val="262626"/>
                        </a:solidFill>
                        <a:latin typeface="Malgun Gothic" charset="0"/>
                        <a:ea typeface="Malgun Gothic" charset="0"/>
                      </a:endParaRPr>
                    </a:p>
                    <a:p>
                      <a:pPr marL="0" indent="0" rtl="0" algn="l" latinLnBrk="0">
                        <a:buFontTx/>
                        <a:buNone/>
                      </a:pPr>
                      <a:r>
                        <a:rPr sz="800" kern="1200" i="0" b="0">
                          <a:solidFill>
                            <a:srgbClr val="262626"/>
                          </a:solidFill>
                          <a:latin typeface="Malgun Gothic" charset="0"/>
                          <a:ea typeface="Malgun Gothic" charset="0"/>
                        </a:rPr>
                        <a:t>- 4.4 다시입력 타이틀</a:t>
                      </a:r>
                      <a:endParaRPr lang="ko-KR" altLang="en-US" sz="800" kern="1200" i="0" b="0">
                        <a:solidFill>
                          <a:srgbClr val="262626"/>
                        </a:solidFill>
                        <a:latin typeface="Malgun Gothic" charset="0"/>
                        <a:ea typeface="Malgun Gothic" charset="0"/>
                      </a:endParaRPr>
                    </a:p>
                    <a:p>
                      <a:pPr marL="0" indent="0" rtl="0" algn="l" latinLnBrk="0">
                        <a:buFontTx/>
                        <a:buNone/>
                      </a:pPr>
                      <a:r>
                        <a:rPr sz="800" kern="1200" i="0" b="0">
                          <a:solidFill>
                            <a:srgbClr val="262626"/>
                          </a:solidFill>
                          <a:latin typeface="Malgun Gothic" charset="0"/>
                          <a:ea typeface="Malgun Gothic" charset="0"/>
                        </a:rPr>
                        <a:t>- 4.5 클릭시 새비밀번호를 재입력할 수 있는 입력칸</a:t>
                      </a:r>
                      <a:endParaRPr lang="ko-KR" altLang="en-US" sz="800" kern="1200" i="0" b="0">
                        <a:solidFill>
                          <a:srgbClr val="262626"/>
                        </a:solidFill>
                        <a:latin typeface="Malgun Gothic" charset="0"/>
                        <a:ea typeface="Malgun Gothic" charset="0"/>
                      </a:endParaRPr>
                    </a:p>
                    <a:p>
                      <a:pPr marL="0" indent="0" rtl="0" algn="l" latinLnBrk="0">
                        <a:buFontTx/>
                        <a:buNone/>
                      </a:pPr>
                      <a:r>
                        <a:rPr sz="800" kern="1200" i="0" b="0">
                          <a:solidFill>
                            <a:srgbClr val="262626"/>
                          </a:solidFill>
                          <a:latin typeface="Malgun Gothic" charset="0"/>
                          <a:ea typeface="Malgun Gothic" charset="0"/>
                        </a:rPr>
                        <a:t>- 4.6 클릭 시 비밀번호 재설정 완료 팝업 발생함</a:t>
                      </a:r>
                      <a:endParaRPr lang="ko-KR" altLang="en-US" sz="800" kern="1200" i="0" b="0">
                        <a:solidFill>
                          <a:srgbClr val="262626"/>
                        </a:solidFill>
                        <a:latin typeface="Malgun Gothic" charset="0"/>
                        <a:ea typeface="Malgun Gothic" charset="0"/>
                      </a:endParaRPr>
                    </a:p>
                  </a:txBody>
                  <a:tcPr marL="35560" marR="0" marT="45720" marB="45720" anchor="t">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r>
            </a:tbl>
          </a:graphicData>
        </a:graphic>
      </p:graphicFrame>
      <p:sp>
        <p:nvSpPr>
          <p:cNvPr id="2059" name="Rect 0"/>
          <p:cNvSpPr>
            <a:spLocks/>
          </p:cNvSpPr>
          <p:nvPr/>
        </p:nvSpPr>
        <p:spPr>
          <a:xfrm rot="0">
            <a:off x="525780" y="1523365"/>
            <a:ext cx="180975" cy="180975"/>
          </a:xfrm>
          <a:prstGeom prst="ellipse"/>
          <a:solidFill>
            <a:srgbClr val="FF5050"/>
          </a:solidFill>
          <a:ln w="0">
            <a:noFill/>
            <a:prstDash/>
          </a:ln>
        </p:spPr>
        <p:txBody>
          <a:bodyPr wrap="square" lIns="0" tIns="45720" rIns="0" bIns="45720" vert="horz" anchor="ctr">
            <a:noAutofit/>
          </a:bodyPr>
          <a:lstStyle/>
          <a:p>
            <a:pPr marL="0" indent="0" rtl="0" algn="ctr" latinLnBrk="0">
              <a:buFontTx/>
              <a:buNone/>
            </a:pPr>
            <a:r>
              <a:rPr sz="800" cap="none" i="0" b="0" strike="noStrike">
                <a:solidFill>
                  <a:schemeClr val="lt1"/>
                </a:solidFill>
                <a:latin typeface="Malgun Gothic" charset="0"/>
                <a:ea typeface="Malgun Gothic" charset="0"/>
              </a:rPr>
              <a:t>3</a:t>
            </a:r>
            <a:endParaRPr lang="ko-KR" altLang="en-US" sz="800" cap="none" i="0" b="0" strike="noStrike">
              <a:solidFill>
                <a:schemeClr val="lt1"/>
              </a:solidFill>
              <a:latin typeface="Malgun Gothic" charset="0"/>
              <a:ea typeface="Malgun Gothic"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7"/>
          <p:cNvSpPr/>
          <p:nvPr/>
        </p:nvSpPr>
        <p:spPr>
          <a:xfrm>
            <a:off x="8265160" y="95250"/>
            <a:ext cx="1574800" cy="2159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ko-KR" sz="800">
                <a:solidFill>
                  <a:schemeClr val="dk1"/>
                </a:solidFill>
                <a:latin typeface="Malgun Gothic"/>
                <a:ea typeface="Malgun Gothic"/>
                <a:cs typeface="Malgun Gothic"/>
                <a:sym typeface="Malgun Gothic"/>
              </a:rPr>
              <a:t>화면 </a:t>
            </a:r>
            <a:endParaRPr/>
          </a:p>
        </p:txBody>
      </p:sp>
      <p:graphicFrame>
        <p:nvGraphicFramePr>
          <p:cNvPr id="270" name="Google Shape;270;p7"/>
          <p:cNvGraphicFramePr>
            <a:graphicFrameLocks noGrp="1"/>
          </p:cNvGraphicFramePr>
          <p:nvPr/>
        </p:nvGraphicFramePr>
        <p:xfrm>
          <a:off x="7244080" y="872490"/>
          <a:ext cx="2588260" cy="1377950"/>
        </p:xfrm>
        <a:graphic>
          <a:graphicData uri="http://schemas.openxmlformats.org/drawingml/2006/table">
            <a:tbl>
              <a:tblPr>
                <a:tableStyleId>{00000000-0000-0000-0000-000000000000}</a:tableStyleId>
              </a:tblPr>
              <a:tblGrid>
                <a:gridCol w="278765"/>
                <a:gridCol w="2309495"/>
              </a:tblGrid>
              <a:tr h="1377950">
                <a:tc>
                  <a:txBody>
                    <a:bodyPr/>
                    <a:lstStyle/>
                    <a:p>
                      <a:pPr marL="0" indent="0" rtl="0" algn="ctr" latinLnBrk="0" lvl="1">
                        <a:lnSpc>
                          <a:spcPct val="100000"/>
                        </a:lnSpc>
                        <a:spcBef>
                          <a:spcPct val="0"/>
                        </a:spcBef>
                        <a:spcAft>
                          <a:spcPct val="0"/>
                        </a:spcAft>
                        <a:buFontTx/>
                        <a:buNone/>
                      </a:pPr>
                      <a:r>
                        <a:rPr lang="ko-KR" sz="800" kern="1200" cap="none" i="0" b="0" strike="noStrike">
                          <a:solidFill>
                            <a:srgbClr val="262626"/>
                          </a:solidFill>
                          <a:latin typeface="Malgun Gothic" charset="0"/>
                          <a:ea typeface="Malgun Gothic" charset="0"/>
                          <a:cs typeface="Malgun Gothic" charset="0"/>
                        </a:rPr>
                        <a:t>1</a:t>
                      </a:r>
                      <a:endParaRPr lang="ko-KR" altLang="en-US" sz="800" kern="1200" i="0" cap="none" b="0" strike="noStrike">
                        <a:solidFill>
                          <a:srgbClr val="262626"/>
                        </a:solidFill>
                        <a:latin typeface="Malgun Gothic" charset="0"/>
                        <a:ea typeface="Malgun Gothic" charset="0"/>
                        <a:cs typeface="Malgun Gothic" charset="0"/>
                      </a:endParaRPr>
                    </a:p>
                  </a:txBody>
                  <a:tcPr marL="0" marR="0" marT="45720" marB="4572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l" latinLnBrk="0" lvl="1">
                        <a:lnSpc>
                          <a:spcPct val="100000"/>
                        </a:lnSpc>
                        <a:spcBef>
                          <a:spcPct val="0"/>
                        </a:spcBef>
                        <a:spcAft>
                          <a:spcPct val="0"/>
                        </a:spcAft>
                        <a:buFontTx/>
                        <a:buNone/>
                      </a:pPr>
                      <a:r>
                        <a:rPr lang="ko-KR" sz="800" kern="1200" i="0" b="0">
                          <a:solidFill>
                            <a:srgbClr val="262626"/>
                          </a:solidFill>
                          <a:latin typeface="Malgun Gothic" charset="0"/>
                          <a:ea typeface="Malgun Gothic" charset="0"/>
                          <a:cs typeface="Malgun Gothic" charset="0"/>
                        </a:rPr>
                        <a:t>푸터 바</a:t>
                      </a:r>
                      <a:endParaRPr lang="ko-KR" altLang="en-US" sz="800" kern="1200" i="0" b="0">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i="0" b="0">
                          <a:solidFill>
                            <a:srgbClr val="262626"/>
                          </a:solidFill>
                          <a:latin typeface="Malgun Gothic" charset="0"/>
                          <a:ea typeface="Malgun Gothic" charset="0"/>
                          <a:cs typeface="Malgun Gothic" charset="0"/>
                        </a:rPr>
                        <a:t>구성 : 회사소개 버튼, 이용약관 버튼, 개인정보처리방침 버튼, 스토어 환불 정책 버튼</a:t>
                      </a:r>
                      <a:endParaRPr lang="ko-KR" altLang="en-US" sz="800" kern="1200" i="0" b="0">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i="0" b="0">
                          <a:solidFill>
                            <a:srgbClr val="262626"/>
                          </a:solidFill>
                          <a:latin typeface="Malgun Gothic" charset="0"/>
                          <a:ea typeface="Malgun Gothic" charset="0"/>
                          <a:cs typeface="Malgun Gothic" charset="0"/>
                        </a:rPr>
                        <a:t>기능 : </a:t>
                      </a:r>
                      <a:endParaRPr lang="ko-KR" altLang="en-US" sz="800" kern="1200" i="0" b="0">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i="0" b="0">
                          <a:solidFill>
                            <a:srgbClr val="262626"/>
                          </a:solidFill>
                          <a:latin typeface="Malgun Gothic" charset="0"/>
                          <a:ea typeface="Malgun Gothic" charset="0"/>
                          <a:cs typeface="Malgun Gothic" charset="0"/>
                        </a:rPr>
                        <a:t>-2 클릭 시 회사소개 모달 호출</a:t>
                      </a:r>
                      <a:endParaRPr lang="ko-KR" altLang="en-US" sz="800" kern="1200" i="0" b="0">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i="0" b="0">
                          <a:solidFill>
                            <a:srgbClr val="262626"/>
                          </a:solidFill>
                          <a:latin typeface="Malgun Gothic" charset="0"/>
                          <a:ea typeface="Malgun Gothic" charset="0"/>
                          <a:cs typeface="Malgun Gothic" charset="0"/>
                        </a:rPr>
                        <a:t>-3 클릭 시 약관 화면으로 이동</a:t>
                      </a:r>
                      <a:endParaRPr lang="ko-KR" altLang="en-US" sz="800" kern="1200" i="0" b="0">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i="0" b="0">
                          <a:solidFill>
                            <a:srgbClr val="262626"/>
                          </a:solidFill>
                          <a:latin typeface="Malgun Gothic" charset="0"/>
                          <a:ea typeface="Malgun Gothic" charset="0"/>
                          <a:cs typeface="Malgun Gothic" charset="0"/>
                        </a:rPr>
                        <a:t>-4 클릭 시 약관(개인정보처리방침) 화면으로 이동</a:t>
                      </a:r>
                      <a:endParaRPr lang="ko-KR" altLang="en-US" sz="800" kern="1200" i="0" b="0">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i="0" b="0">
                          <a:solidFill>
                            <a:srgbClr val="262626"/>
                          </a:solidFill>
                          <a:latin typeface="Malgun Gothic" charset="0"/>
                          <a:ea typeface="Malgun Gothic" charset="0"/>
                          <a:cs typeface="Malgun Gothic" charset="0"/>
                        </a:rPr>
                        <a:t>-5 클릭 시 스토어 환불 정책 화면으로 이동.</a:t>
                      </a:r>
                      <a:endParaRPr lang="ko-KR" altLang="en-US" sz="800" kern="1200" i="0" b="0">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i="0" b="0">
                          <a:solidFill>
                            <a:srgbClr val="FF5050"/>
                          </a:solidFill>
                          <a:latin typeface="Malgun Gothic" charset="0"/>
                          <a:ea typeface="Malgun Gothic" charset="0"/>
                          <a:cs typeface="Malgun Gothic" charset="0"/>
                        </a:rPr>
                        <a:t>각 화면마다 고정</a:t>
                      </a:r>
                      <a:endParaRPr lang="ko-KR" altLang="en-US" sz="800" kern="1200" i="0" b="0">
                        <a:solidFill>
                          <a:srgbClr val="FF5050"/>
                        </a:solidFill>
                        <a:latin typeface="Malgun Gothic" charset="0"/>
                        <a:ea typeface="Malgun Gothic" charset="0"/>
                        <a:cs typeface="Malgun Gothic" charset="0"/>
                      </a:endParaRPr>
                    </a:p>
                  </a:txBody>
                  <a:tcPr marL="35560" marR="0" marT="45720" marB="45720" anchor="t">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r>
            </a:tbl>
          </a:graphicData>
        </a:graphic>
      </p:graphicFrame>
      <p:sp>
        <p:nvSpPr>
          <p:cNvPr id="271" name="Google Shape;271;p7"/>
          <p:cNvSpPr/>
          <p:nvPr/>
        </p:nvSpPr>
        <p:spPr>
          <a:xfrm>
            <a:off x="4413250" y="95250"/>
            <a:ext cx="2736215" cy="2159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ko-KR" sz="800">
                <a:solidFill>
                  <a:schemeClr val="dk1"/>
                </a:solidFill>
                <a:latin typeface="Malgun Gothic"/>
                <a:ea typeface="Malgun Gothic"/>
                <a:cs typeface="Malgun Gothic"/>
                <a:sym typeface="Malgun Gothic"/>
              </a:rPr>
              <a:t>푸터 바</a:t>
            </a:r>
            <a:endParaRPr sz="800">
              <a:solidFill>
                <a:schemeClr val="dk1"/>
              </a:solidFill>
              <a:latin typeface="Malgun Gothic"/>
              <a:ea typeface="Malgun Gothic"/>
              <a:cs typeface="Malgun Gothic"/>
              <a:sym typeface="Malgun Gothic"/>
            </a:endParaRPr>
          </a:p>
        </p:txBody>
      </p:sp>
      <p:sp>
        <p:nvSpPr>
          <p:cNvPr id="272" name="Google Shape;272;p7"/>
          <p:cNvSpPr/>
          <p:nvPr/>
        </p:nvSpPr>
        <p:spPr>
          <a:xfrm>
            <a:off x="956310" y="324485"/>
            <a:ext cx="2736215" cy="215900"/>
          </a:xfrm>
          <a:prstGeom prst="rect">
            <a:avLst/>
          </a:prstGeom>
          <a:noFill/>
          <a:ln>
            <a:noFill/>
          </a:ln>
        </p:spPr>
        <p:txBody>
          <a:bodyPr anchorCtr="0" anchor="ctr" bIns="72000" lIns="91425" spcFirstLastPara="1" rIns="91425" wrap="square" tIns="72000">
            <a:noAutofit/>
          </a:bodyPr>
          <a:lstStyle/>
          <a:p>
            <a:pPr indent="0" lvl="0" marL="0" marR="0" rtl="0" algn="l">
              <a:spcBef>
                <a:spcPts val="0"/>
              </a:spcBef>
              <a:spcAft>
                <a:spcPts val="0"/>
              </a:spcAft>
              <a:buNone/>
            </a:pPr>
            <a:r>
              <a:rPr lang="ko-KR" sz="800">
                <a:solidFill>
                  <a:schemeClr val="dk1"/>
                </a:solidFill>
                <a:latin typeface="Malgun Gothic"/>
                <a:ea typeface="Malgun Gothic"/>
                <a:cs typeface="Malgun Gothic"/>
                <a:sym typeface="Malgun Gothic"/>
              </a:rPr>
              <a:t>공통</a:t>
            </a:r>
            <a:endParaRPr sz="800">
              <a:solidFill>
                <a:schemeClr val="dk1"/>
              </a:solidFill>
              <a:latin typeface="Malgun Gothic"/>
              <a:ea typeface="Malgun Gothic"/>
              <a:cs typeface="Malgun Gothic"/>
              <a:sym typeface="Malgun Gothic"/>
            </a:endParaRPr>
          </a:p>
        </p:txBody>
      </p:sp>
      <p:sp>
        <p:nvSpPr>
          <p:cNvPr id="273" name="Google Shape;273;p7"/>
          <p:cNvSpPr/>
          <p:nvPr/>
        </p:nvSpPr>
        <p:spPr>
          <a:xfrm>
            <a:off x="956310" y="95250"/>
            <a:ext cx="2736215" cy="2159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ko-KR" sz="800">
                <a:solidFill>
                  <a:schemeClr val="dk1"/>
                </a:solidFill>
                <a:latin typeface="Malgun Gothic"/>
                <a:ea typeface="Malgun Gothic"/>
                <a:cs typeface="Malgun Gothic"/>
                <a:sym typeface="Malgun Gothic"/>
              </a:rPr>
              <a:t>common02</a:t>
            </a:r>
            <a:endParaRPr sz="800">
              <a:solidFill>
                <a:schemeClr val="dk1"/>
              </a:solidFill>
              <a:latin typeface="Malgun Gothic"/>
              <a:ea typeface="Malgun Gothic"/>
              <a:cs typeface="Malgun Gothic"/>
              <a:sym typeface="Malgun Gothic"/>
            </a:endParaRPr>
          </a:p>
        </p:txBody>
      </p:sp>
      <p:sp>
        <p:nvSpPr>
          <p:cNvPr id="274" name="Google Shape;274;p7"/>
          <p:cNvSpPr/>
          <p:nvPr/>
        </p:nvSpPr>
        <p:spPr>
          <a:xfrm>
            <a:off x="522605" y="1092200"/>
            <a:ext cx="6156960" cy="532765"/>
          </a:xfrm>
          <a:prstGeom prst="rect">
            <a:avLst/>
          </a:prstGeom>
          <a:solidFill>
            <a:srgbClr val="3F3F3F"/>
          </a:solidFill>
          <a:ln cap="flat" cmpd="sng" w="9525">
            <a:solidFill>
              <a:srgbClr val="7F7F7F"/>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t/>
            </a:r>
            <a:endParaRPr sz="900">
              <a:solidFill>
                <a:srgbClr val="3F3F3F"/>
              </a:solidFill>
              <a:latin typeface="Malgun Gothic"/>
              <a:ea typeface="Malgun Gothic"/>
              <a:cs typeface="Malgun Gothic"/>
              <a:sym typeface="Malgun Gothic"/>
            </a:endParaRPr>
          </a:p>
        </p:txBody>
      </p:sp>
      <p:sp>
        <p:nvSpPr>
          <p:cNvPr id="275" name="Google Shape;275;p7"/>
          <p:cNvSpPr txBox="1"/>
          <p:nvPr/>
        </p:nvSpPr>
        <p:spPr>
          <a:xfrm>
            <a:off x="604520" y="1124585"/>
            <a:ext cx="5777230" cy="2000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700">
                <a:solidFill>
                  <a:srgbClr val="F2F2F2"/>
                </a:solidFill>
                <a:latin typeface="Malgun Gothic"/>
                <a:ea typeface="Malgun Gothic"/>
                <a:cs typeface="Malgun Gothic"/>
                <a:sym typeface="Malgun Gothic"/>
              </a:rPr>
              <a:t>회사소개</a:t>
            </a:r>
            <a:endParaRPr sz="700">
              <a:solidFill>
                <a:srgbClr val="F2F2F2"/>
              </a:solidFill>
              <a:latin typeface="Malgun Gothic"/>
              <a:ea typeface="Malgun Gothic"/>
              <a:cs typeface="Malgun Gothic"/>
              <a:sym typeface="Malgun Gothic"/>
            </a:endParaRPr>
          </a:p>
        </p:txBody>
      </p:sp>
      <p:sp>
        <p:nvSpPr>
          <p:cNvPr id="276" name="Google Shape;276;p7"/>
          <p:cNvSpPr txBox="1"/>
          <p:nvPr/>
        </p:nvSpPr>
        <p:spPr>
          <a:xfrm>
            <a:off x="563880" y="1358265"/>
            <a:ext cx="5777230" cy="2000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700">
                <a:solidFill>
                  <a:srgbClr val="F2F2F2"/>
                </a:solidFill>
                <a:latin typeface="Malgun Gothic"/>
                <a:ea typeface="Malgun Gothic"/>
                <a:cs typeface="Malgun Gothic"/>
                <a:sym typeface="Malgun Gothic"/>
              </a:rPr>
              <a:t>이용약관        개인정보처리방침  스토어 환불 정책</a:t>
            </a:r>
            <a:endParaRPr sz="700">
              <a:solidFill>
                <a:srgbClr val="F2F2F2"/>
              </a:solidFill>
              <a:latin typeface="Malgun Gothic"/>
              <a:ea typeface="Malgun Gothic"/>
              <a:cs typeface="Malgun Gothic"/>
              <a:sym typeface="Malgun Gothic"/>
            </a:endParaRPr>
          </a:p>
        </p:txBody>
      </p:sp>
      <p:sp>
        <p:nvSpPr>
          <p:cNvPr id="277" name="Google Shape;277;p7"/>
          <p:cNvSpPr/>
          <p:nvPr/>
        </p:nvSpPr>
        <p:spPr>
          <a:xfrm>
            <a:off x="432435" y="1000125"/>
            <a:ext cx="179705" cy="179705"/>
          </a:xfrm>
          <a:prstGeom prst="ellipse">
            <a:avLst/>
          </a:prstGeom>
          <a:solidFill>
            <a:srgbClr val="FF5050"/>
          </a:solidFill>
          <a:ln>
            <a:noFill/>
          </a:ln>
        </p:spPr>
        <p:txBody>
          <a:bodyPr anchorCtr="0" anchor="ctr" bIns="45700" lIns="0" spcFirstLastPara="1" rIns="0" wrap="square" tIns="45700">
            <a:noAutofit/>
          </a:bodyPr>
          <a:lstStyle/>
          <a:p>
            <a:pPr indent="0" lvl="0" marL="0" marR="0" rtl="0" algn="ctr">
              <a:spcBef>
                <a:spcPts val="0"/>
              </a:spcBef>
              <a:spcAft>
                <a:spcPts val="0"/>
              </a:spcAft>
              <a:buNone/>
            </a:pPr>
            <a:r>
              <a:rPr lang="ko-KR" sz="800">
                <a:solidFill>
                  <a:schemeClr val="lt1"/>
                </a:solidFill>
                <a:latin typeface="Malgun Gothic"/>
                <a:ea typeface="Malgun Gothic"/>
                <a:cs typeface="Malgun Gothic"/>
                <a:sym typeface="Malgun Gothic"/>
              </a:rPr>
              <a:t>1</a:t>
            </a:r>
            <a:endParaRPr sz="800">
              <a:solidFill>
                <a:schemeClr val="lt1"/>
              </a:solidFill>
              <a:latin typeface="Malgun Gothic"/>
              <a:ea typeface="Malgun Gothic"/>
              <a:cs typeface="Malgun Gothic"/>
              <a:sym typeface="Malgun Gothic"/>
            </a:endParaRPr>
          </a:p>
        </p:txBody>
      </p:sp>
      <p:sp>
        <p:nvSpPr>
          <p:cNvPr id="278" name="Google Shape;278;p7"/>
          <p:cNvSpPr/>
          <p:nvPr/>
        </p:nvSpPr>
        <p:spPr>
          <a:xfrm>
            <a:off x="490220" y="1268095"/>
            <a:ext cx="179705" cy="179705"/>
          </a:xfrm>
          <a:prstGeom prst="ellipse">
            <a:avLst/>
          </a:prstGeom>
          <a:solidFill>
            <a:srgbClr val="FF5050"/>
          </a:solidFill>
          <a:ln>
            <a:noFill/>
          </a:ln>
        </p:spPr>
        <p:txBody>
          <a:bodyPr anchorCtr="0" anchor="ctr" bIns="45700" lIns="0" spcFirstLastPara="1" rIns="0" wrap="square" tIns="45700">
            <a:noAutofit/>
          </a:bodyPr>
          <a:lstStyle/>
          <a:p>
            <a:pPr indent="0" lvl="0" marL="0" marR="0" rtl="0" algn="ctr">
              <a:spcBef>
                <a:spcPts val="0"/>
              </a:spcBef>
              <a:spcAft>
                <a:spcPts val="0"/>
              </a:spcAft>
              <a:buNone/>
            </a:pPr>
            <a:r>
              <a:rPr lang="ko-KR" sz="800">
                <a:solidFill>
                  <a:schemeClr val="lt1"/>
                </a:solidFill>
                <a:latin typeface="Malgun Gothic"/>
                <a:ea typeface="Malgun Gothic"/>
                <a:cs typeface="Malgun Gothic"/>
                <a:sym typeface="Malgun Gothic"/>
              </a:rPr>
              <a:t>3</a:t>
            </a:r>
            <a:endParaRPr sz="800">
              <a:solidFill>
                <a:schemeClr val="lt1"/>
              </a:solidFill>
              <a:latin typeface="Malgun Gothic"/>
              <a:ea typeface="Malgun Gothic"/>
              <a:cs typeface="Malgun Gothic"/>
              <a:sym typeface="Malgun Gothic"/>
            </a:endParaRPr>
          </a:p>
        </p:txBody>
      </p:sp>
      <p:sp>
        <p:nvSpPr>
          <p:cNvPr id="279" name="Google Shape;279;p7"/>
          <p:cNvSpPr/>
          <p:nvPr/>
        </p:nvSpPr>
        <p:spPr>
          <a:xfrm>
            <a:off x="956310" y="1278255"/>
            <a:ext cx="179705" cy="179705"/>
          </a:xfrm>
          <a:prstGeom prst="ellipse">
            <a:avLst/>
          </a:prstGeom>
          <a:solidFill>
            <a:srgbClr val="FF5050"/>
          </a:solidFill>
          <a:ln>
            <a:noFill/>
          </a:ln>
        </p:spPr>
        <p:txBody>
          <a:bodyPr anchorCtr="0" anchor="ctr" bIns="45700" lIns="0" spcFirstLastPara="1" rIns="0" wrap="square" tIns="45700">
            <a:noAutofit/>
          </a:bodyPr>
          <a:lstStyle/>
          <a:p>
            <a:pPr indent="0" lvl="0" marL="0" marR="0" rtl="0" algn="ctr">
              <a:spcBef>
                <a:spcPts val="0"/>
              </a:spcBef>
              <a:spcAft>
                <a:spcPts val="0"/>
              </a:spcAft>
              <a:buNone/>
            </a:pPr>
            <a:r>
              <a:rPr lang="ko-KR" sz="800">
                <a:solidFill>
                  <a:schemeClr val="lt1"/>
                </a:solidFill>
                <a:latin typeface="Malgun Gothic"/>
                <a:ea typeface="Malgun Gothic"/>
                <a:cs typeface="Malgun Gothic"/>
                <a:sym typeface="Malgun Gothic"/>
              </a:rPr>
              <a:t>4</a:t>
            </a:r>
            <a:endParaRPr sz="800">
              <a:solidFill>
                <a:schemeClr val="lt1"/>
              </a:solidFill>
              <a:latin typeface="Malgun Gothic"/>
              <a:ea typeface="Malgun Gothic"/>
              <a:cs typeface="Malgun Gothic"/>
              <a:sym typeface="Malgun Gothic"/>
            </a:endParaRPr>
          </a:p>
        </p:txBody>
      </p:sp>
      <p:sp>
        <p:nvSpPr>
          <p:cNvPr id="280" name="Google Shape;280;p7"/>
          <p:cNvSpPr/>
          <p:nvPr/>
        </p:nvSpPr>
        <p:spPr>
          <a:xfrm>
            <a:off x="1701165" y="1278255"/>
            <a:ext cx="179705" cy="179705"/>
          </a:xfrm>
          <a:prstGeom prst="ellipse">
            <a:avLst/>
          </a:prstGeom>
          <a:solidFill>
            <a:srgbClr val="FF5050"/>
          </a:solidFill>
          <a:ln>
            <a:noFill/>
          </a:ln>
        </p:spPr>
        <p:txBody>
          <a:bodyPr anchorCtr="0" anchor="ctr" bIns="45700" lIns="0" spcFirstLastPara="1" rIns="0" wrap="square" tIns="45700">
            <a:noAutofit/>
          </a:bodyPr>
          <a:lstStyle/>
          <a:p>
            <a:pPr indent="0" lvl="0" marL="0" marR="0" rtl="0" algn="ctr">
              <a:spcBef>
                <a:spcPts val="0"/>
              </a:spcBef>
              <a:spcAft>
                <a:spcPts val="0"/>
              </a:spcAft>
              <a:buNone/>
            </a:pPr>
            <a:r>
              <a:rPr lang="ko-KR" sz="800">
                <a:solidFill>
                  <a:schemeClr val="lt1"/>
                </a:solidFill>
                <a:latin typeface="Malgun Gothic"/>
                <a:ea typeface="Malgun Gothic"/>
                <a:cs typeface="Malgun Gothic"/>
                <a:sym typeface="Malgun Gothic"/>
              </a:rPr>
              <a:t>5</a:t>
            </a:r>
            <a:endParaRPr sz="800">
              <a:solidFill>
                <a:schemeClr val="lt1"/>
              </a:solidFill>
              <a:latin typeface="Malgun Gothic"/>
              <a:ea typeface="Malgun Gothic"/>
              <a:cs typeface="Malgun Gothic"/>
              <a:sym typeface="Malgun Gothic"/>
            </a:endParaRPr>
          </a:p>
        </p:txBody>
      </p:sp>
      <p:sp>
        <p:nvSpPr>
          <p:cNvPr id="281" name="Google Shape;281;p7"/>
          <p:cNvSpPr/>
          <p:nvPr/>
        </p:nvSpPr>
        <p:spPr>
          <a:xfrm>
            <a:off x="644525" y="977900"/>
            <a:ext cx="179705" cy="179705"/>
          </a:xfrm>
          <a:prstGeom prst="ellipse">
            <a:avLst/>
          </a:prstGeom>
          <a:solidFill>
            <a:srgbClr val="FF5050"/>
          </a:solidFill>
          <a:ln>
            <a:noFill/>
          </a:ln>
        </p:spPr>
        <p:txBody>
          <a:bodyPr anchorCtr="0" anchor="ctr" bIns="45700" lIns="0" spcFirstLastPara="1" rIns="0" wrap="square" tIns="45700">
            <a:noAutofit/>
          </a:bodyPr>
          <a:lstStyle/>
          <a:p>
            <a:pPr indent="0" lvl="0" marL="0" marR="0" rtl="0" algn="ctr">
              <a:spcBef>
                <a:spcPts val="0"/>
              </a:spcBef>
              <a:spcAft>
                <a:spcPts val="0"/>
              </a:spcAft>
              <a:buNone/>
            </a:pPr>
            <a:r>
              <a:rPr lang="ko-KR" sz="800">
                <a:solidFill>
                  <a:schemeClr val="lt1"/>
                </a:solidFill>
                <a:latin typeface="Malgun Gothic"/>
                <a:ea typeface="Malgun Gothic"/>
                <a:cs typeface="Malgun Gothic"/>
                <a:sym typeface="Malgun Gothic"/>
              </a:rPr>
              <a:t>2</a:t>
            </a:r>
            <a:endParaRPr sz="800">
              <a:solidFill>
                <a:schemeClr val="lt1"/>
              </a:solidFill>
              <a:latin typeface="Malgun Gothic"/>
              <a:ea typeface="Malgun Gothic"/>
              <a:cs typeface="Malgun Gothic"/>
              <a:sym typeface="Malgun Gothic"/>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8"/>
          <p:cNvSpPr/>
          <p:nvPr/>
        </p:nvSpPr>
        <p:spPr>
          <a:xfrm>
            <a:off x="520700" y="1037590"/>
            <a:ext cx="6158865" cy="5271770"/>
          </a:xfrm>
          <a:prstGeom prst="rect">
            <a:avLst/>
          </a:prstGeom>
          <a:solidFill>
            <a:srgbClr val="262626"/>
          </a:solidFill>
          <a:ln cap="flat" cmpd="sng" w="9525">
            <a:solidFill>
              <a:srgbClr val="7F7F7F"/>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l">
              <a:spcBef>
                <a:spcPts val="0"/>
              </a:spcBef>
              <a:spcAft>
                <a:spcPts val="0"/>
              </a:spcAft>
              <a:buNone/>
            </a:pPr>
            <a:r>
              <a:t/>
            </a:r>
            <a:endParaRPr sz="900">
              <a:solidFill>
                <a:schemeClr val="lt1"/>
              </a:solidFill>
              <a:latin typeface="Malgun Gothic"/>
              <a:ea typeface="Malgun Gothic"/>
              <a:cs typeface="Malgun Gothic"/>
              <a:sym typeface="Malgun Gothic"/>
            </a:endParaRPr>
          </a:p>
        </p:txBody>
      </p:sp>
      <p:sp>
        <p:nvSpPr>
          <p:cNvPr id="288" name="Google Shape;288;p8"/>
          <p:cNvSpPr/>
          <p:nvPr/>
        </p:nvSpPr>
        <p:spPr>
          <a:xfrm>
            <a:off x="4413250" y="95250"/>
            <a:ext cx="2736215" cy="2159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ko-KR" sz="800">
                <a:solidFill>
                  <a:schemeClr val="dk1"/>
                </a:solidFill>
                <a:latin typeface="Malgun Gothic"/>
                <a:ea typeface="Malgun Gothic"/>
                <a:cs typeface="Malgun Gothic"/>
                <a:sym typeface="Malgun Gothic"/>
              </a:rPr>
              <a:t>회사소개 모달</a:t>
            </a:r>
            <a:endParaRPr sz="800">
              <a:solidFill>
                <a:schemeClr val="dk1"/>
              </a:solidFill>
              <a:latin typeface="Malgun Gothic"/>
              <a:ea typeface="Malgun Gothic"/>
              <a:cs typeface="Malgun Gothic"/>
              <a:sym typeface="Malgun Gothic"/>
            </a:endParaRPr>
          </a:p>
        </p:txBody>
      </p:sp>
      <p:sp>
        <p:nvSpPr>
          <p:cNvPr id="289" name="Google Shape;289;p8"/>
          <p:cNvSpPr/>
          <p:nvPr/>
        </p:nvSpPr>
        <p:spPr>
          <a:xfrm>
            <a:off x="8265160" y="95250"/>
            <a:ext cx="1574800" cy="2159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ko-KR" sz="800">
                <a:solidFill>
                  <a:schemeClr val="dk1"/>
                </a:solidFill>
                <a:latin typeface="Malgun Gothic"/>
                <a:ea typeface="Malgun Gothic"/>
                <a:cs typeface="Malgun Gothic"/>
                <a:sym typeface="Malgun Gothic"/>
              </a:rPr>
              <a:t>화면 </a:t>
            </a:r>
            <a:endParaRPr/>
          </a:p>
        </p:txBody>
      </p:sp>
      <p:graphicFrame>
        <p:nvGraphicFramePr>
          <p:cNvPr id="290" name="Google Shape;290;p8"/>
          <p:cNvGraphicFramePr/>
          <p:nvPr/>
        </p:nvGraphicFramePr>
        <p:xfrm>
          <a:off x="7243816" y="872716"/>
          <a:ext cx="3000000" cy="3000000"/>
        </p:xfrm>
        <a:graphic>
          <a:graphicData uri="http://schemas.openxmlformats.org/drawingml/2006/table">
            <a:tbl>
              <a:tblPr>
                <a:noFill/>
                <a:tableStyleId>{C556EEEC-F204-40ED-8A43-A9BB3FB26E16}</a:tableStyleId>
              </a:tblPr>
              <a:tblGrid>
                <a:gridCol w="278525"/>
                <a:gridCol w="2309650"/>
              </a:tblGrid>
              <a:tr h="214350">
                <a:tc>
                  <a:txBody>
                    <a:bodyPr/>
                    <a:lstStyle/>
                    <a:p>
                      <a:pPr indent="0" lvl="0" marL="0" marR="0" rtl="0" algn="ctr">
                        <a:lnSpc>
                          <a:spcPct val="100000"/>
                        </a:lnSpc>
                        <a:spcBef>
                          <a:spcPts val="0"/>
                        </a:spcBef>
                        <a:spcAft>
                          <a:spcPts val="0"/>
                        </a:spcAft>
                        <a:buClr>
                          <a:srgbClr val="262626"/>
                        </a:buClr>
                        <a:buSzPts val="800"/>
                        <a:buFont typeface="Malgun Gothic"/>
                        <a:buNone/>
                      </a:pPr>
                      <a:r>
                        <a:rPr b="0" i="0" lang="ko-KR" sz="800" u="none" cap="none" strike="noStrike">
                          <a:solidFill>
                            <a:srgbClr val="262626"/>
                          </a:solidFill>
                          <a:latin typeface="Malgun Gothic"/>
                          <a:ea typeface="Malgun Gothic"/>
                          <a:cs typeface="Malgun Gothic"/>
                          <a:sym typeface="Malgun Gothic"/>
                        </a:rPr>
                        <a:t>1</a:t>
                      </a:r>
                      <a:endParaRPr b="0" i="0" sz="800" u="none" cap="none" strike="noStrike">
                        <a:solidFill>
                          <a:srgbClr val="262626"/>
                        </a:solidFill>
                        <a:latin typeface="Malgun Gothic"/>
                        <a:ea typeface="Malgun Gothic"/>
                        <a:cs typeface="Malgun Gothic"/>
                        <a:sym typeface="Malgun Gothic"/>
                      </a:endParaRPr>
                    </a:p>
                  </a:txBody>
                  <a:tcPr marT="45750" marB="45750" marR="0" marL="0" anchor="ctr">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262626"/>
                        </a:buClr>
                        <a:buSzPts val="800"/>
                        <a:buFont typeface="Malgun Gothic"/>
                        <a:buNone/>
                      </a:pPr>
                      <a:r>
                        <a:rPr lang="ko-KR" sz="800">
                          <a:solidFill>
                            <a:srgbClr val="262626"/>
                          </a:solidFill>
                          <a:latin typeface="Malgun Gothic"/>
                          <a:ea typeface="Malgun Gothic"/>
                          <a:cs typeface="Malgun Gothic"/>
                          <a:sym typeface="Malgun Gothic"/>
                        </a:rPr>
                        <a:t>모달</a:t>
                      </a:r>
                      <a:endParaRPr sz="800">
                        <a:solidFill>
                          <a:srgbClr val="262626"/>
                        </a:solidFill>
                        <a:latin typeface="Malgun Gothic"/>
                        <a:ea typeface="Malgun Gothic"/>
                        <a:cs typeface="Malgun Gothic"/>
                        <a:sym typeface="Malgun Gothic"/>
                      </a:endParaRPr>
                    </a:p>
                    <a:p>
                      <a:pPr indent="0" lvl="0" marL="0" marR="0" rtl="0" algn="l">
                        <a:lnSpc>
                          <a:spcPct val="100000"/>
                        </a:lnSpc>
                        <a:spcBef>
                          <a:spcPts val="200"/>
                        </a:spcBef>
                        <a:spcAft>
                          <a:spcPts val="0"/>
                        </a:spcAft>
                        <a:buClr>
                          <a:srgbClr val="262626"/>
                        </a:buClr>
                        <a:buSzPts val="800"/>
                        <a:buFont typeface="Malgun Gothic"/>
                        <a:buNone/>
                      </a:pPr>
                      <a:r>
                        <a:rPr lang="ko-KR" sz="800">
                          <a:solidFill>
                            <a:srgbClr val="262626"/>
                          </a:solidFill>
                          <a:latin typeface="Malgun Gothic"/>
                          <a:ea typeface="Malgun Gothic"/>
                          <a:cs typeface="Malgun Gothic"/>
                          <a:sym typeface="Malgun Gothic"/>
                        </a:rPr>
                        <a:t>구성 : 모달 타이틀, 닫기 버튼</a:t>
                      </a:r>
                      <a:endParaRPr sz="800">
                        <a:solidFill>
                          <a:srgbClr val="262626"/>
                        </a:solidFill>
                        <a:latin typeface="Malgun Gothic"/>
                        <a:ea typeface="Malgun Gothic"/>
                        <a:cs typeface="Malgun Gothic"/>
                        <a:sym typeface="Malgun Gothic"/>
                      </a:endParaRPr>
                    </a:p>
                    <a:p>
                      <a:pPr indent="0" lvl="0" marL="0" marR="0" rtl="0" algn="l">
                        <a:lnSpc>
                          <a:spcPct val="100000"/>
                        </a:lnSpc>
                        <a:spcBef>
                          <a:spcPts val="200"/>
                        </a:spcBef>
                        <a:spcAft>
                          <a:spcPts val="0"/>
                        </a:spcAft>
                        <a:buClr>
                          <a:srgbClr val="262626"/>
                        </a:buClr>
                        <a:buSzPts val="800"/>
                        <a:buFont typeface="Malgun Gothic"/>
                        <a:buNone/>
                      </a:pPr>
                      <a:r>
                        <a:rPr lang="ko-KR" sz="800">
                          <a:solidFill>
                            <a:srgbClr val="262626"/>
                          </a:solidFill>
                          <a:latin typeface="Malgun Gothic"/>
                          <a:ea typeface="Malgun Gothic"/>
                          <a:cs typeface="Malgun Gothic"/>
                          <a:sym typeface="Malgun Gothic"/>
                        </a:rPr>
                        <a:t>기능 :</a:t>
                      </a:r>
                      <a:endParaRPr/>
                    </a:p>
                    <a:p>
                      <a:pPr indent="0" lvl="0" marL="0" marR="0" rtl="0" algn="l">
                        <a:lnSpc>
                          <a:spcPct val="100000"/>
                        </a:lnSpc>
                        <a:spcBef>
                          <a:spcPts val="200"/>
                        </a:spcBef>
                        <a:spcAft>
                          <a:spcPts val="0"/>
                        </a:spcAft>
                        <a:buClr>
                          <a:srgbClr val="262626"/>
                        </a:buClr>
                        <a:buSzPts val="800"/>
                        <a:buFont typeface="Malgun Gothic"/>
                        <a:buNone/>
                      </a:pPr>
                      <a:r>
                        <a:rPr lang="ko-KR" sz="800">
                          <a:solidFill>
                            <a:srgbClr val="262626"/>
                          </a:solidFill>
                          <a:latin typeface="Malgun Gothic"/>
                          <a:ea typeface="Malgun Gothic"/>
                          <a:cs typeface="Malgun Gothic"/>
                          <a:sym typeface="Malgun Gothic"/>
                        </a:rPr>
                        <a:t>-1-1에 모달 타이틀 보여주며 1-2클릭 시 해당 모달 닫기</a:t>
                      </a:r>
                      <a:endParaRPr sz="800">
                        <a:solidFill>
                          <a:srgbClr val="262626"/>
                        </a:solidFill>
                        <a:latin typeface="Malgun Gothic"/>
                        <a:ea typeface="Malgun Gothic"/>
                        <a:cs typeface="Malgun Gothic"/>
                        <a:sym typeface="Malgun Gothic"/>
                      </a:endParaRPr>
                    </a:p>
                  </a:txBody>
                  <a:tcPr marT="45750" marB="45750" marR="0" marL="3600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14350">
                <a:tc>
                  <a:txBody>
                    <a:bodyPr/>
                    <a:lstStyle/>
                    <a:p>
                      <a:pPr indent="0" lvl="0" marL="0" marR="0" rtl="0" algn="ctr">
                        <a:lnSpc>
                          <a:spcPct val="100000"/>
                        </a:lnSpc>
                        <a:spcBef>
                          <a:spcPts val="0"/>
                        </a:spcBef>
                        <a:spcAft>
                          <a:spcPts val="0"/>
                        </a:spcAft>
                        <a:buClr>
                          <a:srgbClr val="262626"/>
                        </a:buClr>
                        <a:buSzPts val="800"/>
                        <a:buFont typeface="Malgun Gothic"/>
                        <a:buNone/>
                      </a:pPr>
                      <a:r>
                        <a:rPr b="0" i="0" lang="ko-KR" sz="800" u="none" cap="none" strike="noStrike">
                          <a:solidFill>
                            <a:srgbClr val="262626"/>
                          </a:solidFill>
                          <a:latin typeface="Malgun Gothic"/>
                          <a:ea typeface="Malgun Gothic"/>
                          <a:cs typeface="Malgun Gothic"/>
                          <a:sym typeface="Malgun Gothic"/>
                        </a:rPr>
                        <a:t>2</a:t>
                      </a:r>
                      <a:endParaRPr b="0" i="0" sz="800" u="none" cap="none" strike="noStrike">
                        <a:solidFill>
                          <a:srgbClr val="262626"/>
                        </a:solidFill>
                        <a:latin typeface="Malgun Gothic"/>
                        <a:ea typeface="Malgun Gothic"/>
                        <a:cs typeface="Malgun Gothic"/>
                        <a:sym typeface="Malgun Gothic"/>
                      </a:endParaRPr>
                    </a:p>
                  </a:txBody>
                  <a:tcPr marT="45750" marB="45750" marR="0" marL="0" anchor="ctr">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262626"/>
                        </a:buClr>
                        <a:buSzPts val="800"/>
                        <a:buFont typeface="Malgun Gothic"/>
                        <a:buNone/>
                      </a:pPr>
                      <a:r>
                        <a:rPr lang="ko-KR" sz="800">
                          <a:solidFill>
                            <a:srgbClr val="262626"/>
                          </a:solidFill>
                          <a:latin typeface="Malgun Gothic"/>
                          <a:ea typeface="Malgun Gothic"/>
                          <a:cs typeface="Malgun Gothic"/>
                          <a:sym typeface="Malgun Gothic"/>
                        </a:rPr>
                        <a:t>지도(API)</a:t>
                      </a:r>
                      <a:endParaRPr/>
                    </a:p>
                    <a:p>
                      <a:pPr indent="0" lvl="0" marL="0" marR="0" rtl="0" algn="l">
                        <a:lnSpc>
                          <a:spcPct val="100000"/>
                        </a:lnSpc>
                        <a:spcBef>
                          <a:spcPts val="200"/>
                        </a:spcBef>
                        <a:spcAft>
                          <a:spcPts val="0"/>
                        </a:spcAft>
                        <a:buClr>
                          <a:srgbClr val="262626"/>
                        </a:buClr>
                        <a:buSzPts val="800"/>
                        <a:buFont typeface="Malgun Gothic"/>
                        <a:buNone/>
                      </a:pPr>
                      <a:r>
                        <a:rPr lang="ko-KR" sz="800">
                          <a:solidFill>
                            <a:srgbClr val="262626"/>
                          </a:solidFill>
                          <a:latin typeface="Malgun Gothic"/>
                          <a:ea typeface="Malgun Gothic"/>
                          <a:cs typeface="Malgun Gothic"/>
                          <a:sym typeface="Malgun Gothic"/>
                        </a:rPr>
                        <a:t>지도MAP</a:t>
                      </a:r>
                      <a:r>
                        <a:rPr lang="ko-KR" sz="800">
                          <a:solidFill>
                            <a:srgbClr val="262626"/>
                          </a:solidFill>
                          <a:latin typeface="Malgun Gothic"/>
                          <a:ea typeface="Malgun Gothic"/>
                          <a:cs typeface="Malgun Gothic"/>
                          <a:sym typeface="Malgun Gothic"/>
                        </a:rPr>
                        <a:t> API는 구글, 다음(카카오), 네이버 중 무료를 택1하여 </a:t>
                      </a:r>
                      <a:r>
                        <a:rPr lang="ko-KR" sz="800">
                          <a:solidFill>
                            <a:srgbClr val="262626"/>
                          </a:solidFill>
                          <a:latin typeface="Malgun Gothic"/>
                          <a:ea typeface="Malgun Gothic"/>
                          <a:cs typeface="Malgun Gothic"/>
                          <a:sym typeface="Malgun Gothic"/>
                        </a:rPr>
                        <a:t>Iframe태그로 참조하여 보여주기.</a:t>
                      </a:r>
                      <a:endParaRPr/>
                    </a:p>
                  </a:txBody>
                  <a:tcPr marT="45750" marB="45750" marR="0" marL="3600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23875">
                <a:tc>
                  <a:txBody>
                    <a:bodyPr/>
                    <a:lstStyle/>
                    <a:p>
                      <a:pPr indent="0" lvl="0" marL="0" marR="0" rtl="0" algn="ctr">
                        <a:lnSpc>
                          <a:spcPct val="100000"/>
                        </a:lnSpc>
                        <a:spcBef>
                          <a:spcPts val="0"/>
                        </a:spcBef>
                        <a:spcAft>
                          <a:spcPts val="0"/>
                        </a:spcAft>
                        <a:buClr>
                          <a:srgbClr val="262626"/>
                        </a:buClr>
                        <a:buSzPts val="800"/>
                        <a:buFont typeface="Malgun Gothic"/>
                        <a:buNone/>
                      </a:pPr>
                      <a:r>
                        <a:rPr b="0" i="0" lang="ko-KR" sz="800" u="none" cap="none" strike="noStrike">
                          <a:solidFill>
                            <a:srgbClr val="262626"/>
                          </a:solidFill>
                          <a:latin typeface="Malgun Gothic"/>
                          <a:ea typeface="Malgun Gothic"/>
                          <a:cs typeface="Malgun Gothic"/>
                          <a:sym typeface="Malgun Gothic"/>
                        </a:rPr>
                        <a:t>3</a:t>
                      </a:r>
                      <a:endParaRPr b="0" i="0" sz="800" u="none" cap="none" strike="noStrike">
                        <a:solidFill>
                          <a:srgbClr val="262626"/>
                        </a:solidFill>
                        <a:latin typeface="Malgun Gothic"/>
                        <a:ea typeface="Malgun Gothic"/>
                        <a:cs typeface="Malgun Gothic"/>
                        <a:sym typeface="Malgun Gothic"/>
                      </a:endParaRPr>
                    </a:p>
                  </a:txBody>
                  <a:tcPr marT="45750" marB="45750" marR="0" marL="0" anchor="ctr">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262626"/>
                        </a:buClr>
                        <a:buSzPts val="800"/>
                        <a:buFont typeface="Malgun Gothic"/>
                        <a:buNone/>
                      </a:pPr>
                      <a:r>
                        <a:rPr lang="ko-KR" sz="800">
                          <a:solidFill>
                            <a:srgbClr val="262626"/>
                          </a:solidFill>
                          <a:latin typeface="Malgun Gothic"/>
                          <a:ea typeface="Malgun Gothic"/>
                          <a:cs typeface="Malgun Gothic"/>
                          <a:sym typeface="Malgun Gothic"/>
                        </a:rPr>
                        <a:t>소개문구</a:t>
                      </a:r>
                      <a:endParaRPr sz="800">
                        <a:solidFill>
                          <a:srgbClr val="262626"/>
                        </a:solidFill>
                        <a:latin typeface="Malgun Gothic"/>
                        <a:ea typeface="Malgun Gothic"/>
                        <a:cs typeface="Malgun Gothic"/>
                        <a:sym typeface="Malgun Gothic"/>
                      </a:endParaRPr>
                    </a:p>
                    <a:p>
                      <a:pPr indent="0" lvl="0" marL="0" marR="0" rtl="0" algn="l">
                        <a:lnSpc>
                          <a:spcPct val="100000"/>
                        </a:lnSpc>
                        <a:spcBef>
                          <a:spcPts val="200"/>
                        </a:spcBef>
                        <a:spcAft>
                          <a:spcPts val="0"/>
                        </a:spcAft>
                        <a:buClr>
                          <a:srgbClr val="262626"/>
                        </a:buClr>
                        <a:buSzPts val="800"/>
                        <a:buFont typeface="Malgun Gothic"/>
                        <a:buNone/>
                      </a:pPr>
                      <a:r>
                        <a:rPr lang="ko-KR" sz="800">
                          <a:solidFill>
                            <a:srgbClr val="262626"/>
                          </a:solidFill>
                          <a:latin typeface="Malgun Gothic"/>
                          <a:ea typeface="Malgun Gothic"/>
                          <a:cs typeface="Malgun Gothic"/>
                          <a:sym typeface="Malgun Gothic"/>
                        </a:rPr>
                        <a:t>찾아오는 길 및 회사소개 문구 띄우기.</a:t>
                      </a:r>
                      <a:endParaRPr sz="800">
                        <a:solidFill>
                          <a:srgbClr val="262626"/>
                        </a:solidFill>
                        <a:latin typeface="Malgun Gothic"/>
                        <a:ea typeface="Malgun Gothic"/>
                        <a:cs typeface="Malgun Gothic"/>
                        <a:sym typeface="Malgun Gothic"/>
                      </a:endParaRPr>
                    </a:p>
                  </a:txBody>
                  <a:tcPr marT="45750" marB="45750" marR="0" marL="3600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bl>
          </a:graphicData>
        </a:graphic>
      </p:graphicFrame>
      <p:sp>
        <p:nvSpPr>
          <p:cNvPr id="291" name="Google Shape;291;p8"/>
          <p:cNvSpPr/>
          <p:nvPr/>
        </p:nvSpPr>
        <p:spPr>
          <a:xfrm>
            <a:off x="956310" y="324485"/>
            <a:ext cx="2736215" cy="215900"/>
          </a:xfrm>
          <a:prstGeom prst="rect">
            <a:avLst/>
          </a:prstGeom>
          <a:noFill/>
          <a:ln>
            <a:noFill/>
          </a:ln>
        </p:spPr>
        <p:txBody>
          <a:bodyPr anchorCtr="0" anchor="ctr" bIns="72000" lIns="91425" spcFirstLastPara="1" rIns="91425" wrap="square" tIns="72000">
            <a:noAutofit/>
          </a:bodyPr>
          <a:lstStyle/>
          <a:p>
            <a:pPr indent="0" lvl="0" marL="0" marR="0" rtl="0" algn="l">
              <a:spcBef>
                <a:spcPts val="0"/>
              </a:spcBef>
              <a:spcAft>
                <a:spcPts val="0"/>
              </a:spcAft>
              <a:buNone/>
            </a:pPr>
            <a:r>
              <a:rPr lang="ko-KR" sz="800">
                <a:solidFill>
                  <a:schemeClr val="dk1"/>
                </a:solidFill>
                <a:latin typeface="Malgun Gothic"/>
                <a:ea typeface="Malgun Gothic"/>
                <a:cs typeface="Malgun Gothic"/>
                <a:sym typeface="Malgun Gothic"/>
              </a:rPr>
              <a:t>푸터 &gt; 회사소개 모달</a:t>
            </a:r>
            <a:endParaRPr sz="800">
              <a:solidFill>
                <a:schemeClr val="dk1"/>
              </a:solidFill>
              <a:latin typeface="Malgun Gothic"/>
              <a:ea typeface="Malgun Gothic"/>
              <a:cs typeface="Malgun Gothic"/>
              <a:sym typeface="Malgun Gothic"/>
            </a:endParaRPr>
          </a:p>
        </p:txBody>
      </p:sp>
      <p:sp>
        <p:nvSpPr>
          <p:cNvPr id="292" name="Google Shape;292;p8"/>
          <p:cNvSpPr/>
          <p:nvPr/>
        </p:nvSpPr>
        <p:spPr>
          <a:xfrm>
            <a:off x="956310" y="95250"/>
            <a:ext cx="2736215" cy="2159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ko-KR" sz="800">
                <a:solidFill>
                  <a:schemeClr val="dk1"/>
                </a:solidFill>
                <a:latin typeface="Malgun Gothic"/>
                <a:ea typeface="Malgun Gothic"/>
                <a:cs typeface="Malgun Gothic"/>
                <a:sym typeface="Malgun Gothic"/>
              </a:rPr>
              <a:t>modal01</a:t>
            </a:r>
            <a:endParaRPr sz="800">
              <a:solidFill>
                <a:schemeClr val="dk1"/>
              </a:solidFill>
              <a:latin typeface="Malgun Gothic"/>
              <a:ea typeface="Malgun Gothic"/>
              <a:cs typeface="Malgun Gothic"/>
              <a:sym typeface="Malgun Gothic"/>
            </a:endParaRPr>
          </a:p>
        </p:txBody>
      </p:sp>
      <p:sp>
        <p:nvSpPr>
          <p:cNvPr id="297" name="Google Shape;297;p8"/>
          <p:cNvSpPr/>
          <p:nvPr/>
        </p:nvSpPr>
        <p:spPr>
          <a:xfrm>
            <a:off x="522605" y="5776595"/>
            <a:ext cx="6156960" cy="532765"/>
          </a:xfrm>
          <a:prstGeom prst="rect">
            <a:avLst/>
          </a:prstGeom>
          <a:solidFill>
            <a:srgbClr val="3F3F3F"/>
          </a:solidFill>
          <a:ln cap="flat" cmpd="sng" w="9525">
            <a:solidFill>
              <a:srgbClr val="7F7F7F"/>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t/>
            </a:r>
            <a:endParaRPr sz="900">
              <a:solidFill>
                <a:srgbClr val="3F3F3F"/>
              </a:solidFill>
              <a:latin typeface="Malgun Gothic"/>
              <a:ea typeface="Malgun Gothic"/>
              <a:cs typeface="Malgun Gothic"/>
              <a:sym typeface="Malgun Gothic"/>
            </a:endParaRPr>
          </a:p>
        </p:txBody>
      </p:sp>
      <p:sp>
        <p:nvSpPr>
          <p:cNvPr id="298" name="Google Shape;298;p8"/>
          <p:cNvSpPr txBox="1"/>
          <p:nvPr/>
        </p:nvSpPr>
        <p:spPr>
          <a:xfrm>
            <a:off x="604520" y="5808980"/>
            <a:ext cx="5777230" cy="2000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700">
                <a:solidFill>
                  <a:srgbClr val="F2F2F2"/>
                </a:solidFill>
                <a:latin typeface="Malgun Gothic"/>
                <a:ea typeface="Malgun Gothic"/>
                <a:cs typeface="Malgun Gothic"/>
                <a:sym typeface="Malgun Gothic"/>
              </a:rPr>
              <a:t>회사소개</a:t>
            </a:r>
            <a:endParaRPr sz="700">
              <a:solidFill>
                <a:srgbClr val="F2F2F2"/>
              </a:solidFill>
              <a:latin typeface="Malgun Gothic"/>
              <a:ea typeface="Malgun Gothic"/>
              <a:cs typeface="Malgun Gothic"/>
              <a:sym typeface="Malgun Gothic"/>
            </a:endParaRPr>
          </a:p>
        </p:txBody>
      </p:sp>
      <p:sp>
        <p:nvSpPr>
          <p:cNvPr id="299" name="Google Shape;299;p8"/>
          <p:cNvSpPr txBox="1"/>
          <p:nvPr/>
        </p:nvSpPr>
        <p:spPr>
          <a:xfrm>
            <a:off x="563880" y="6042660"/>
            <a:ext cx="5777230" cy="2000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700">
                <a:solidFill>
                  <a:srgbClr val="F2F2F2"/>
                </a:solidFill>
                <a:latin typeface="Malgun Gothic"/>
                <a:ea typeface="Malgun Gothic"/>
                <a:cs typeface="Malgun Gothic"/>
                <a:sym typeface="Malgun Gothic"/>
              </a:rPr>
              <a:t>이용약관        개인정보처리방침  스토어 환불 정책</a:t>
            </a:r>
            <a:endParaRPr sz="700">
              <a:solidFill>
                <a:srgbClr val="F2F2F2"/>
              </a:solidFill>
              <a:latin typeface="Malgun Gothic"/>
              <a:ea typeface="Malgun Gothic"/>
              <a:cs typeface="Malgun Gothic"/>
              <a:sym typeface="Malgun Gothic"/>
            </a:endParaRPr>
          </a:p>
        </p:txBody>
      </p:sp>
      <p:sp>
        <p:nvSpPr>
          <p:cNvPr id="300" name="Google Shape;300;p8"/>
          <p:cNvSpPr>
            <a:spLocks/>
          </p:cNvSpPr>
          <p:nvPr/>
        </p:nvSpPr>
        <p:spPr>
          <a:xfrm rot="0">
            <a:off x="520700" y="1028700"/>
            <a:ext cx="6159500" cy="5281295"/>
          </a:xfrm>
          <a:prstGeom prst="rect"/>
          <a:solidFill>
            <a:schemeClr val="dk1">
              <a:alpha val="49847"/>
            </a:schemeClr>
          </a:solidFill>
          <a:ln w="9525" cap="flat" cmpd="sng">
            <a:solidFill>
              <a:srgbClr val="7F7F7F">
                <a:alpha val="14901"/>
              </a:srgbClr>
            </a:solidFill>
            <a:prstDash val="solid"/>
            <a:miter lim="800000"/>
          </a:ln>
        </p:spPr>
        <p:txBody>
          <a:bodyPr wrap="square" lIns="0" tIns="45720" rIns="0" bIns="45720" numCol="1" vert="horz" anchor="ctr">
            <a:noAutofit/>
          </a:bodyPr>
          <a:lstStyle/>
          <a:p>
            <a:pPr marL="0" indent="0" rtl="0" algn="l" latinLnBrk="0">
              <a:spcBef>
                <a:spcPts val="0"/>
              </a:spcBef>
              <a:spcAft>
                <a:spcPts val="0"/>
              </a:spcAft>
              <a:buFontTx/>
              <a:buNone/>
            </a:pPr>
            <a:endParaRPr lang="ko-KR" altLang="en-US"/>
          </a:p>
        </p:txBody>
      </p:sp>
      <p:sp>
        <p:nvSpPr>
          <p:cNvPr id="301" name="Google Shape;301;p8"/>
          <p:cNvSpPr/>
          <p:nvPr/>
        </p:nvSpPr>
        <p:spPr>
          <a:xfrm>
            <a:off x="2008505" y="2043430"/>
            <a:ext cx="3304540" cy="2173605"/>
          </a:xfrm>
          <a:prstGeom prst="rect">
            <a:avLst/>
          </a:prstGeom>
          <a:solidFill>
            <a:schemeClr val="lt1"/>
          </a:solidFill>
          <a:ln cap="flat" cmpd="sng" w="9525">
            <a:solidFill>
              <a:srgbClr val="7F7F7F">
                <a:alpha val="15686"/>
              </a:srgbClr>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l">
              <a:spcBef>
                <a:spcPts val="0"/>
              </a:spcBef>
              <a:spcAft>
                <a:spcPts val="0"/>
              </a:spcAft>
              <a:buNone/>
            </a:pPr>
            <a:r>
              <a:t/>
            </a:r>
            <a:endParaRPr sz="900">
              <a:solidFill>
                <a:srgbClr val="3F3F3F"/>
              </a:solidFill>
              <a:latin typeface="Malgun Gothic"/>
              <a:ea typeface="Malgun Gothic"/>
              <a:cs typeface="Malgun Gothic"/>
              <a:sym typeface="Malgun Gothic"/>
            </a:endParaRPr>
          </a:p>
        </p:txBody>
      </p:sp>
      <p:sp>
        <p:nvSpPr>
          <p:cNvPr id="302" name="Google Shape;302;p8"/>
          <p:cNvSpPr txBox="1"/>
          <p:nvPr/>
        </p:nvSpPr>
        <p:spPr>
          <a:xfrm>
            <a:off x="2127250" y="3605530"/>
            <a:ext cx="2872105" cy="52324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ko-KR" sz="700">
                <a:solidFill>
                  <a:srgbClr val="3F3F3F"/>
                </a:solidFill>
                <a:latin typeface="Malgun Gothic"/>
                <a:ea typeface="Malgun Gothic"/>
                <a:cs typeface="Malgun Gothic"/>
                <a:sym typeface="Malgun Gothic"/>
              </a:rPr>
              <a:t>회사명 : 어쩌고 저쩌고</a:t>
            </a:r>
            <a:endParaRPr sz="700">
              <a:solidFill>
                <a:srgbClr val="3F3F3F"/>
              </a:solidFill>
              <a:latin typeface="Malgun Gothic"/>
              <a:ea typeface="Malgun Gothic"/>
              <a:cs typeface="Malgun Gothic"/>
              <a:sym typeface="Malgun Gothic"/>
            </a:endParaRPr>
          </a:p>
          <a:p>
            <a:pPr indent="0" lvl="0" marL="0" marR="0" rtl="0" algn="ctr">
              <a:spcBef>
                <a:spcPts val="0"/>
              </a:spcBef>
              <a:spcAft>
                <a:spcPts val="0"/>
              </a:spcAft>
              <a:buNone/>
            </a:pPr>
            <a:r>
              <a:rPr lang="ko-KR" sz="700">
                <a:solidFill>
                  <a:srgbClr val="3F3F3F"/>
                </a:solidFill>
                <a:latin typeface="Malgun Gothic"/>
                <a:ea typeface="Malgun Gothic"/>
                <a:cs typeface="Malgun Gothic"/>
                <a:sym typeface="Malgun Gothic"/>
              </a:rPr>
              <a:t>사업자등록번호 : 1231231546546</a:t>
            </a:r>
            <a:endParaRPr/>
          </a:p>
          <a:p>
            <a:pPr indent="0" lvl="0" marL="0" marR="0" rtl="0" algn="ctr">
              <a:spcBef>
                <a:spcPts val="0"/>
              </a:spcBef>
              <a:spcAft>
                <a:spcPts val="0"/>
              </a:spcAft>
              <a:buNone/>
            </a:pPr>
            <a:r>
              <a:rPr lang="ko-KR" sz="700">
                <a:solidFill>
                  <a:srgbClr val="3F3F3F"/>
                </a:solidFill>
                <a:latin typeface="Malgun Gothic"/>
                <a:ea typeface="Malgun Gothic"/>
                <a:cs typeface="Malgun Gothic"/>
                <a:sym typeface="Malgun Gothic"/>
              </a:rPr>
              <a:t>대표문의번호 : 1599-8888 </a:t>
            </a:r>
            <a:endParaRPr sz="700">
              <a:solidFill>
                <a:srgbClr val="3F3F3F"/>
              </a:solidFill>
              <a:latin typeface="Malgun Gothic"/>
              <a:ea typeface="Malgun Gothic"/>
              <a:cs typeface="Malgun Gothic"/>
              <a:sym typeface="Malgun Gothic"/>
            </a:endParaRPr>
          </a:p>
          <a:p>
            <a:pPr indent="0" lvl="0" marL="0" marR="0" rtl="0" algn="ctr">
              <a:spcBef>
                <a:spcPts val="0"/>
              </a:spcBef>
              <a:spcAft>
                <a:spcPts val="0"/>
              </a:spcAft>
              <a:buNone/>
            </a:pPr>
            <a:r>
              <a:rPr lang="ko-KR" sz="700">
                <a:solidFill>
                  <a:srgbClr val="3F3F3F"/>
                </a:solidFill>
                <a:latin typeface="Malgun Gothic"/>
                <a:ea typeface="Malgun Gothic"/>
                <a:cs typeface="Malgun Gothic"/>
                <a:sym typeface="Malgun Gothic"/>
              </a:rPr>
              <a:t>찾아오시는 길 : 경기도 안양시 구구구 구구구구 구구구구구</a:t>
            </a:r>
            <a:endParaRPr sz="700">
              <a:solidFill>
                <a:srgbClr val="3F3F3F"/>
              </a:solidFill>
              <a:latin typeface="Malgun Gothic"/>
              <a:ea typeface="Malgun Gothic"/>
              <a:cs typeface="Malgun Gothic"/>
              <a:sym typeface="Malgun Gothic"/>
            </a:endParaRPr>
          </a:p>
        </p:txBody>
      </p:sp>
      <p:sp>
        <p:nvSpPr>
          <p:cNvPr id="303" name="Google Shape;303;p8"/>
          <p:cNvSpPr txBox="1"/>
          <p:nvPr/>
        </p:nvSpPr>
        <p:spPr>
          <a:xfrm>
            <a:off x="2183765" y="2649220"/>
            <a:ext cx="2952115" cy="861695"/>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ko-KR" sz="1000">
                <a:solidFill>
                  <a:schemeClr val="dk1"/>
                </a:solidFill>
                <a:latin typeface="Malgun Gothic"/>
                <a:ea typeface="Malgun Gothic"/>
                <a:cs typeface="Malgun Gothic"/>
                <a:sym typeface="Malgun Gothic"/>
              </a:rPr>
              <a:t>지도 MAP</a:t>
            </a:r>
            <a:endParaRPr/>
          </a:p>
          <a:p>
            <a:pPr indent="0" lvl="0" marL="0" marR="0" rtl="0" algn="ctr">
              <a:spcBef>
                <a:spcPts val="0"/>
              </a:spcBef>
              <a:spcAft>
                <a:spcPts val="0"/>
              </a:spcAft>
              <a:buNone/>
            </a:pPr>
            <a:r>
              <a:t/>
            </a:r>
            <a:endParaRPr sz="1000">
              <a:solidFill>
                <a:schemeClr val="dk1"/>
              </a:solidFill>
              <a:latin typeface="Malgun Gothic"/>
              <a:ea typeface="Malgun Gothic"/>
              <a:cs typeface="Malgun Gothic"/>
              <a:sym typeface="Malgun Gothic"/>
            </a:endParaRPr>
          </a:p>
          <a:p>
            <a:pPr indent="0" lvl="0" marL="0" marR="0" rtl="0" algn="ctr">
              <a:spcBef>
                <a:spcPts val="0"/>
              </a:spcBef>
              <a:spcAft>
                <a:spcPts val="0"/>
              </a:spcAft>
              <a:buNone/>
            </a:pPr>
            <a:r>
              <a:t/>
            </a:r>
            <a:endParaRPr sz="1000">
              <a:solidFill>
                <a:schemeClr val="dk1"/>
              </a:solidFill>
              <a:latin typeface="Malgun Gothic"/>
              <a:ea typeface="Malgun Gothic"/>
              <a:cs typeface="Malgun Gothic"/>
              <a:sym typeface="Malgun Gothic"/>
            </a:endParaRPr>
          </a:p>
          <a:p>
            <a:pPr indent="0" lvl="0" marL="0" marR="0" rtl="0" algn="ctr">
              <a:spcBef>
                <a:spcPts val="0"/>
              </a:spcBef>
              <a:spcAft>
                <a:spcPts val="0"/>
              </a:spcAft>
              <a:buNone/>
            </a:pPr>
            <a:r>
              <a:t/>
            </a:r>
            <a:endParaRPr sz="1000">
              <a:solidFill>
                <a:schemeClr val="dk1"/>
              </a:solidFill>
              <a:latin typeface="Malgun Gothic"/>
              <a:ea typeface="Malgun Gothic"/>
              <a:cs typeface="Malgun Gothic"/>
              <a:sym typeface="Malgun Gothic"/>
            </a:endParaRPr>
          </a:p>
          <a:p>
            <a:pPr indent="0" lvl="0" marL="0" marR="0" rtl="0" algn="ctr">
              <a:spcBef>
                <a:spcPts val="0"/>
              </a:spcBef>
              <a:spcAft>
                <a:spcPts val="0"/>
              </a:spcAft>
              <a:buNone/>
            </a:pPr>
            <a:r>
              <a:t/>
            </a:r>
            <a:endParaRPr sz="1000">
              <a:solidFill>
                <a:schemeClr val="dk1"/>
              </a:solidFill>
              <a:latin typeface="Malgun Gothic"/>
              <a:ea typeface="Malgun Gothic"/>
              <a:cs typeface="Malgun Gothic"/>
              <a:sym typeface="Malgun Gothic"/>
            </a:endParaRPr>
          </a:p>
        </p:txBody>
      </p:sp>
      <p:cxnSp>
        <p:nvCxnSpPr>
          <p:cNvPr id="304" name="Google Shape;304;p8"/>
          <p:cNvCxnSpPr/>
          <p:nvPr/>
        </p:nvCxnSpPr>
        <p:spPr>
          <a:xfrm>
            <a:off x="5028565" y="2108835"/>
            <a:ext cx="215900" cy="215900"/>
          </a:xfrm>
          <a:prstGeom prst="straightConnector1">
            <a:avLst/>
          </a:prstGeom>
          <a:noFill/>
          <a:ln cap="flat" cmpd="sng" w="9525">
            <a:solidFill>
              <a:schemeClr val="dk1"/>
            </a:solidFill>
            <a:prstDash val="solid"/>
            <a:miter lim="800000"/>
            <a:headEnd len="sm" w="sm" type="none"/>
            <a:tailEnd len="sm" w="sm" type="none"/>
          </a:ln>
        </p:spPr>
      </p:cxnSp>
      <p:cxnSp>
        <p:nvCxnSpPr>
          <p:cNvPr id="305" name="Google Shape;305;p8"/>
          <p:cNvCxnSpPr/>
          <p:nvPr/>
        </p:nvCxnSpPr>
        <p:spPr>
          <a:xfrm flipH="1">
            <a:off x="5028565" y="2108835"/>
            <a:ext cx="215900" cy="215900"/>
          </a:xfrm>
          <a:prstGeom prst="straightConnector1">
            <a:avLst/>
          </a:prstGeom>
          <a:noFill/>
          <a:ln cap="flat" cmpd="sng" w="9525">
            <a:solidFill>
              <a:schemeClr val="dk1"/>
            </a:solidFill>
            <a:prstDash val="solid"/>
            <a:miter lim="800000"/>
            <a:headEnd len="sm" w="sm" type="none"/>
            <a:tailEnd len="sm" w="sm" type="none"/>
          </a:ln>
        </p:spPr>
      </p:cxnSp>
      <p:sp>
        <p:nvSpPr>
          <p:cNvPr id="306" name="Google Shape;306;p8"/>
          <p:cNvSpPr/>
          <p:nvPr/>
        </p:nvSpPr>
        <p:spPr>
          <a:xfrm>
            <a:off x="1960880" y="1920240"/>
            <a:ext cx="179705" cy="179705"/>
          </a:xfrm>
          <a:prstGeom prst="ellipse">
            <a:avLst/>
          </a:prstGeom>
          <a:solidFill>
            <a:srgbClr val="FF5050"/>
          </a:solidFill>
          <a:ln>
            <a:noFill/>
          </a:ln>
        </p:spPr>
        <p:txBody>
          <a:bodyPr anchorCtr="0" anchor="ctr" bIns="45700" lIns="0" spcFirstLastPara="1" rIns="0" wrap="square" tIns="45700">
            <a:noAutofit/>
          </a:bodyPr>
          <a:lstStyle/>
          <a:p>
            <a:pPr indent="0" lvl="0" marL="0" marR="0" rtl="0" algn="ctr">
              <a:spcBef>
                <a:spcPts val="0"/>
              </a:spcBef>
              <a:spcAft>
                <a:spcPts val="0"/>
              </a:spcAft>
              <a:buNone/>
            </a:pPr>
            <a:r>
              <a:rPr lang="ko-KR" sz="800">
                <a:solidFill>
                  <a:schemeClr val="lt1"/>
                </a:solidFill>
                <a:latin typeface="Malgun Gothic"/>
                <a:ea typeface="Malgun Gothic"/>
                <a:cs typeface="Malgun Gothic"/>
                <a:sym typeface="Malgun Gothic"/>
              </a:rPr>
              <a:t>1</a:t>
            </a:r>
            <a:endParaRPr sz="800">
              <a:solidFill>
                <a:schemeClr val="lt1"/>
              </a:solidFill>
              <a:latin typeface="Malgun Gothic"/>
              <a:ea typeface="Malgun Gothic"/>
              <a:cs typeface="Malgun Gothic"/>
              <a:sym typeface="Malgun Gothic"/>
            </a:endParaRPr>
          </a:p>
        </p:txBody>
      </p:sp>
      <p:sp>
        <p:nvSpPr>
          <p:cNvPr id="307" name="Google Shape;307;p8"/>
          <p:cNvSpPr/>
          <p:nvPr/>
        </p:nvSpPr>
        <p:spPr>
          <a:xfrm>
            <a:off x="2089785" y="2549525"/>
            <a:ext cx="179705" cy="179705"/>
          </a:xfrm>
          <a:prstGeom prst="ellipse">
            <a:avLst/>
          </a:prstGeom>
          <a:solidFill>
            <a:srgbClr val="FF5050"/>
          </a:solidFill>
          <a:ln>
            <a:noFill/>
          </a:ln>
        </p:spPr>
        <p:txBody>
          <a:bodyPr anchorCtr="0" anchor="ctr" bIns="45700" lIns="0" spcFirstLastPara="1" rIns="0" wrap="square" tIns="45700">
            <a:noAutofit/>
          </a:bodyPr>
          <a:lstStyle/>
          <a:p>
            <a:pPr indent="0" lvl="0" marL="0" marR="0" rtl="0" algn="ctr">
              <a:spcBef>
                <a:spcPts val="0"/>
              </a:spcBef>
              <a:spcAft>
                <a:spcPts val="0"/>
              </a:spcAft>
              <a:buNone/>
            </a:pPr>
            <a:r>
              <a:rPr lang="ko-KR" sz="800">
                <a:solidFill>
                  <a:schemeClr val="lt1"/>
                </a:solidFill>
                <a:latin typeface="Malgun Gothic"/>
                <a:ea typeface="Malgun Gothic"/>
                <a:cs typeface="Malgun Gothic"/>
                <a:sym typeface="Malgun Gothic"/>
              </a:rPr>
              <a:t>2</a:t>
            </a:r>
            <a:endParaRPr sz="800">
              <a:solidFill>
                <a:schemeClr val="lt1"/>
              </a:solidFill>
              <a:latin typeface="Malgun Gothic"/>
              <a:ea typeface="Malgun Gothic"/>
              <a:cs typeface="Malgun Gothic"/>
              <a:sym typeface="Malgun Gothic"/>
            </a:endParaRPr>
          </a:p>
        </p:txBody>
      </p:sp>
      <p:sp>
        <p:nvSpPr>
          <p:cNvPr id="308" name="Google Shape;308;p8"/>
          <p:cNvSpPr/>
          <p:nvPr/>
        </p:nvSpPr>
        <p:spPr>
          <a:xfrm>
            <a:off x="2338705" y="3576955"/>
            <a:ext cx="179705" cy="179705"/>
          </a:xfrm>
          <a:prstGeom prst="ellipse">
            <a:avLst/>
          </a:prstGeom>
          <a:solidFill>
            <a:srgbClr val="FF5050"/>
          </a:solidFill>
          <a:ln>
            <a:noFill/>
          </a:ln>
        </p:spPr>
        <p:txBody>
          <a:bodyPr anchorCtr="0" anchor="ctr" bIns="45700" lIns="0" spcFirstLastPara="1" rIns="0" wrap="square" tIns="45700">
            <a:noAutofit/>
          </a:bodyPr>
          <a:lstStyle/>
          <a:p>
            <a:pPr indent="0" lvl="0" marL="0" marR="0" rtl="0" algn="ctr">
              <a:spcBef>
                <a:spcPts val="0"/>
              </a:spcBef>
              <a:spcAft>
                <a:spcPts val="0"/>
              </a:spcAft>
              <a:buNone/>
            </a:pPr>
            <a:r>
              <a:rPr lang="ko-KR" sz="800">
                <a:solidFill>
                  <a:schemeClr val="lt1"/>
                </a:solidFill>
                <a:latin typeface="Malgun Gothic"/>
                <a:ea typeface="Malgun Gothic"/>
                <a:cs typeface="Malgun Gothic"/>
                <a:sym typeface="Malgun Gothic"/>
              </a:rPr>
              <a:t>3</a:t>
            </a:r>
            <a:endParaRPr sz="800">
              <a:solidFill>
                <a:schemeClr val="lt1"/>
              </a:solidFill>
              <a:latin typeface="Malgun Gothic"/>
              <a:ea typeface="Malgun Gothic"/>
              <a:cs typeface="Malgun Gothic"/>
              <a:sym typeface="Malgun Gothic"/>
            </a:endParaRPr>
          </a:p>
        </p:txBody>
      </p:sp>
      <p:sp>
        <p:nvSpPr>
          <p:cNvPr id="309" name="Google Shape;309;p8"/>
          <p:cNvSpPr txBox="1"/>
          <p:nvPr/>
        </p:nvSpPr>
        <p:spPr>
          <a:xfrm>
            <a:off x="2008505" y="2077720"/>
            <a:ext cx="3304540" cy="3079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ko-KR" sz="1400">
                <a:solidFill>
                  <a:srgbClr val="0C0C0C"/>
                </a:solidFill>
                <a:latin typeface="Malgun Gothic"/>
                <a:ea typeface="Malgun Gothic"/>
                <a:cs typeface="Malgun Gothic"/>
                <a:sym typeface="Malgun Gothic"/>
              </a:rPr>
              <a:t>회사소개</a:t>
            </a:r>
            <a:endParaRPr b="1" sz="1400">
              <a:solidFill>
                <a:srgbClr val="0C0C0C"/>
              </a:solidFill>
              <a:latin typeface="Malgun Gothic"/>
              <a:ea typeface="Malgun Gothic"/>
              <a:cs typeface="Malgun Gothic"/>
              <a:sym typeface="Malgun Gothic"/>
            </a:endParaRPr>
          </a:p>
        </p:txBody>
      </p:sp>
      <p:sp>
        <p:nvSpPr>
          <p:cNvPr id="310" name="Google Shape;310;p8"/>
          <p:cNvSpPr/>
          <p:nvPr/>
        </p:nvSpPr>
        <p:spPr>
          <a:xfrm>
            <a:off x="3152775" y="2092325"/>
            <a:ext cx="179705" cy="179705"/>
          </a:xfrm>
          <a:prstGeom prst="ellipse">
            <a:avLst/>
          </a:prstGeom>
          <a:solidFill>
            <a:srgbClr val="FF5050"/>
          </a:solidFill>
          <a:ln>
            <a:noFill/>
          </a:ln>
        </p:spPr>
        <p:txBody>
          <a:bodyPr anchorCtr="0" anchor="ctr" bIns="45700" lIns="0" spcFirstLastPara="1" rIns="0" wrap="square" tIns="45700">
            <a:noAutofit/>
          </a:bodyPr>
          <a:lstStyle/>
          <a:p>
            <a:pPr indent="0" lvl="0" marL="0" marR="0" rtl="0" algn="ctr">
              <a:spcBef>
                <a:spcPts val="0"/>
              </a:spcBef>
              <a:spcAft>
                <a:spcPts val="0"/>
              </a:spcAft>
              <a:buNone/>
            </a:pPr>
            <a:r>
              <a:rPr lang="ko-KR" sz="800">
                <a:solidFill>
                  <a:schemeClr val="lt1"/>
                </a:solidFill>
                <a:latin typeface="Malgun Gothic"/>
                <a:ea typeface="Malgun Gothic"/>
                <a:cs typeface="Malgun Gothic"/>
                <a:sym typeface="Malgun Gothic"/>
              </a:rPr>
              <a:t>1-1</a:t>
            </a:r>
            <a:endParaRPr sz="800">
              <a:solidFill>
                <a:schemeClr val="lt1"/>
              </a:solidFill>
              <a:latin typeface="Malgun Gothic"/>
              <a:ea typeface="Malgun Gothic"/>
              <a:cs typeface="Malgun Gothic"/>
              <a:sym typeface="Malgun Gothic"/>
            </a:endParaRPr>
          </a:p>
        </p:txBody>
      </p:sp>
      <p:sp>
        <p:nvSpPr>
          <p:cNvPr id="311" name="Google Shape;311;p8"/>
          <p:cNvSpPr/>
          <p:nvPr/>
        </p:nvSpPr>
        <p:spPr>
          <a:xfrm>
            <a:off x="4787265" y="2120900"/>
            <a:ext cx="179705" cy="179705"/>
          </a:xfrm>
          <a:prstGeom prst="ellipse">
            <a:avLst/>
          </a:prstGeom>
          <a:solidFill>
            <a:srgbClr val="FF5050"/>
          </a:solidFill>
          <a:ln>
            <a:noFill/>
          </a:ln>
        </p:spPr>
        <p:txBody>
          <a:bodyPr anchorCtr="0" anchor="ctr" bIns="45700" lIns="0" spcFirstLastPara="1" rIns="0" wrap="square" tIns="45700">
            <a:noAutofit/>
          </a:bodyPr>
          <a:lstStyle/>
          <a:p>
            <a:pPr indent="0" lvl="0" marL="0" marR="0" rtl="0" algn="ctr">
              <a:spcBef>
                <a:spcPts val="0"/>
              </a:spcBef>
              <a:spcAft>
                <a:spcPts val="0"/>
              </a:spcAft>
              <a:buNone/>
            </a:pPr>
            <a:r>
              <a:rPr lang="ko-KR" sz="800">
                <a:solidFill>
                  <a:schemeClr val="lt1"/>
                </a:solidFill>
                <a:latin typeface="Malgun Gothic"/>
                <a:ea typeface="Malgun Gothic"/>
                <a:cs typeface="Malgun Gothic"/>
                <a:sym typeface="Malgun Gothic"/>
              </a:rPr>
              <a:t>1-2</a:t>
            </a:r>
            <a:endParaRPr sz="800">
              <a:solidFill>
                <a:schemeClr val="lt1"/>
              </a:solidFill>
              <a:latin typeface="Malgun Gothic"/>
              <a:ea typeface="Malgun Gothic"/>
              <a:cs typeface="Malgun Gothic"/>
              <a:sym typeface="Malgun Gothic"/>
            </a:endParaRPr>
          </a:p>
        </p:txBody>
      </p:sp>
      <p:sp>
        <p:nvSpPr>
          <p:cNvPr id="312" name="도형 174"/>
          <p:cNvSpPr>
            <a:spLocks/>
          </p:cNvSpPr>
          <p:nvPr/>
        </p:nvSpPr>
        <p:spPr>
          <a:xfrm rot="0">
            <a:off x="6032500" y="2967990"/>
            <a:ext cx="180340" cy="180340"/>
          </a:xfrm>
          <a:prstGeom prst="ellipse"/>
          <a:solidFill>
            <a:srgbClr val="FF5050"/>
          </a:solidFill>
          <a:ln w="0">
            <a:noFill/>
            <a:prstDash/>
          </a:ln>
        </p:spPr>
        <p:txBody>
          <a:bodyPr wrap="square" lIns="0" tIns="45720" rIns="0" bIns="45720" numCol="1" vert="horz" anchor="ctr">
            <a:noAutofit/>
          </a:bodyPr>
          <a:lstStyle/>
          <a:p>
            <a:pPr marL="0" indent="0" rtl="0" algn="ctr" latinLnBrk="0">
              <a:spcBef>
                <a:spcPts val="0"/>
              </a:spcBef>
              <a:spcAft>
                <a:spcPts val="0"/>
              </a:spcAft>
              <a:buFontTx/>
              <a:buNone/>
            </a:pPr>
            <a:r>
              <a:rPr lang="ko-KR" sz="800">
                <a:solidFill>
                  <a:schemeClr val="lt1"/>
                </a:solidFill>
                <a:latin typeface="Malgun Gothic" charset="0"/>
                <a:ea typeface="Malgun Gothic" charset="0"/>
                <a:cs typeface="Malgun Gothic" charset="0"/>
              </a:rPr>
              <a:t>1-2</a:t>
            </a:r>
            <a:endParaRPr lang="ko-KR" altLang="en-US" sz="800">
              <a:solidFill>
                <a:schemeClr val="lt1"/>
              </a:solidFill>
              <a:latin typeface="Malgun Gothic" charset="0"/>
              <a:ea typeface="Malgun Gothic" charset="0"/>
              <a:cs typeface="Malgun Gothic" charset="0"/>
            </a:endParaRPr>
          </a:p>
        </p:txBody>
      </p:sp>
      <p:cxnSp>
        <p:nvCxnSpPr>
          <p:cNvPr id="313" name="도형 13"/>
          <p:cNvCxnSpPr/>
          <p:nvPr/>
        </p:nvCxnSpPr>
        <p:spPr>
          <a:xfrm rot="0">
            <a:off x="2004695" y="2432050"/>
            <a:ext cx="3310890" cy="635"/>
          </a:xfrm>
          <a:prstGeom prst="line"/>
          <a:ln w="9525" cap="flat" cmpd="sng">
            <a:prstDash/>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9"/>
          <p:cNvSpPr/>
          <p:nvPr/>
        </p:nvSpPr>
        <p:spPr>
          <a:xfrm>
            <a:off x="522605" y="1037590"/>
            <a:ext cx="6158865" cy="5271770"/>
          </a:xfrm>
          <a:prstGeom prst="rect">
            <a:avLst/>
          </a:prstGeom>
          <a:solidFill>
            <a:srgbClr val="262626"/>
          </a:solidFill>
          <a:ln cap="flat" cmpd="sng" w="9525">
            <a:solidFill>
              <a:srgbClr val="7F7F7F"/>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l">
              <a:spcBef>
                <a:spcPts val="0"/>
              </a:spcBef>
              <a:spcAft>
                <a:spcPts val="0"/>
              </a:spcAft>
              <a:buNone/>
            </a:pPr>
            <a:r>
              <a:t/>
            </a:r>
            <a:endParaRPr sz="900">
              <a:solidFill>
                <a:schemeClr val="lt1"/>
              </a:solidFill>
              <a:latin typeface="Malgun Gothic"/>
              <a:ea typeface="Malgun Gothic"/>
              <a:cs typeface="Malgun Gothic"/>
              <a:sym typeface="Malgun Gothic"/>
            </a:endParaRPr>
          </a:p>
        </p:txBody>
      </p:sp>
      <p:sp>
        <p:nvSpPr>
          <p:cNvPr id="317" name="Google Shape;317;p9"/>
          <p:cNvSpPr/>
          <p:nvPr/>
        </p:nvSpPr>
        <p:spPr>
          <a:xfrm>
            <a:off x="1593215" y="2163445"/>
            <a:ext cx="4133215" cy="1413510"/>
          </a:xfrm>
          <a:prstGeom prst="rect">
            <a:avLst/>
          </a:prstGeom>
          <a:solidFill>
            <a:srgbClr val="2626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319" name="Google Shape;319;p9"/>
          <p:cNvSpPr/>
          <p:nvPr/>
        </p:nvSpPr>
        <p:spPr>
          <a:xfrm>
            <a:off x="8265160" y="95250"/>
            <a:ext cx="1574800" cy="2159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ko-KR" sz="800">
                <a:solidFill>
                  <a:schemeClr val="dk1"/>
                </a:solidFill>
                <a:latin typeface="Malgun Gothic"/>
                <a:ea typeface="Malgun Gothic"/>
                <a:cs typeface="Malgun Gothic"/>
                <a:sym typeface="Malgun Gothic"/>
              </a:rPr>
              <a:t>화면 </a:t>
            </a:r>
            <a:endParaRPr/>
          </a:p>
        </p:txBody>
      </p:sp>
      <p:graphicFrame>
        <p:nvGraphicFramePr>
          <p:cNvPr id="320" name="Google Shape;320;p9"/>
          <p:cNvGraphicFramePr>
            <a:graphicFrameLocks noGrp="1"/>
          </p:cNvGraphicFramePr>
          <p:nvPr/>
        </p:nvGraphicFramePr>
        <p:xfrm>
          <a:off x="7244080" y="872490"/>
          <a:ext cx="2588260" cy="1781810"/>
        </p:xfrm>
        <a:graphic>
          <a:graphicData uri="http://schemas.openxmlformats.org/drawingml/2006/table">
            <a:tbl>
              <a:tblPr>
                <a:tableStyleId>{00000000-0000-0000-0000-000000000000}</a:tableStyleId>
              </a:tblPr>
              <a:tblGrid>
                <a:gridCol w="278765"/>
                <a:gridCol w="2309495"/>
              </a:tblGrid>
              <a:tr h="363220">
                <a:tc>
                  <a:txBody>
                    <a:bodyPr/>
                    <a:lstStyle/>
                    <a:p>
                      <a:pPr marL="0" indent="0" rtl="0" algn="ctr" latinLnBrk="0" lvl="1">
                        <a:lnSpc>
                          <a:spcPct val="100000"/>
                        </a:lnSpc>
                        <a:spcBef>
                          <a:spcPct val="0"/>
                        </a:spcBef>
                        <a:spcAft>
                          <a:spcPct val="0"/>
                        </a:spcAft>
                        <a:buFontTx/>
                        <a:buNone/>
                      </a:pPr>
                      <a:r>
                        <a:rPr lang="ko-KR" sz="800" kern="1200" cap="none" i="0" b="0" strike="noStrike">
                          <a:solidFill>
                            <a:srgbClr val="262626"/>
                          </a:solidFill>
                          <a:latin typeface="Malgun Gothic" charset="0"/>
                          <a:ea typeface="Malgun Gothic" charset="0"/>
                          <a:cs typeface="Malgun Gothic" charset="0"/>
                        </a:rPr>
                        <a:t>1</a:t>
                      </a:r>
                      <a:endParaRPr lang="ko-KR" altLang="en-US" sz="800" kern="1200" i="0" cap="none" b="0" strike="noStrike">
                        <a:solidFill>
                          <a:srgbClr val="262626"/>
                        </a:solidFill>
                        <a:latin typeface="Malgun Gothic" charset="0"/>
                        <a:ea typeface="Malgun Gothic" charset="0"/>
                        <a:cs typeface="Malgun Gothic" charset="0"/>
                      </a:endParaRPr>
                    </a:p>
                  </a:txBody>
                  <a:tcPr marL="0" marR="0" marT="45720" marB="4572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l" latinLnBrk="0" lvl="1">
                        <a:lnSpc>
                          <a:spcPct val="100000"/>
                        </a:lnSpc>
                        <a:spcBef>
                          <a:spcPct val="0"/>
                        </a:spcBef>
                        <a:spcAft>
                          <a:spcPct val="0"/>
                        </a:spcAft>
                        <a:buFontTx/>
                        <a:buNone/>
                      </a:pPr>
                      <a:r>
                        <a:rPr lang="ko-KR" sz="800" kern="1200">
                          <a:solidFill>
                            <a:srgbClr val="262626"/>
                          </a:solidFill>
                          <a:latin typeface="Malgun Gothic" charset="0"/>
                          <a:ea typeface="Malgun Gothic" charset="0"/>
                          <a:cs typeface="Malgun Gothic" charset="0"/>
                        </a:rPr>
                        <a:t>약관 화면</a:t>
                      </a:r>
                      <a:endParaRPr lang="ko-KR" altLang="en-US" sz="800" kern="1200">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a:solidFill>
                            <a:srgbClr val="262626"/>
                          </a:solidFill>
                          <a:latin typeface="Malgun Gothic" charset="0"/>
                          <a:ea typeface="Malgun Gothic" charset="0"/>
                          <a:cs typeface="Malgun Gothic" charset="0"/>
                        </a:rPr>
                        <a:t>구성 : 타이틀, 약관 컨테이너 </a:t>
                      </a:r>
                      <a:endParaRPr lang="ko-KR" altLang="en-US" sz="800" kern="1200">
                        <a:solidFill>
                          <a:srgbClr val="262626"/>
                        </a:solidFill>
                        <a:latin typeface="Malgun Gothic" charset="0"/>
                        <a:ea typeface="Malgun Gothic" charset="0"/>
                        <a:cs typeface="Malgun Gothic" charset="0"/>
                      </a:endParaRPr>
                    </a:p>
                  </a:txBody>
                  <a:tcPr marL="35560" marR="0" marT="45720" marB="45720" anchor="t">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r>
              <a:tr h="363220">
                <a:tc>
                  <a:txBody>
                    <a:bodyPr/>
                    <a:lstStyle/>
                    <a:p>
                      <a:pPr marL="0" indent="0" rtl="0" algn="ctr" latinLnBrk="0" lvl="1">
                        <a:lnSpc>
                          <a:spcPct val="100000"/>
                        </a:lnSpc>
                        <a:spcBef>
                          <a:spcPct val="0"/>
                        </a:spcBef>
                        <a:spcAft>
                          <a:spcPct val="0"/>
                        </a:spcAft>
                        <a:buFontTx/>
                        <a:buNone/>
                      </a:pPr>
                      <a:r>
                        <a:rPr lang="ko-KR" sz="800" kern="1200" cap="none" i="0" b="0" strike="noStrike">
                          <a:solidFill>
                            <a:srgbClr val="262626"/>
                          </a:solidFill>
                          <a:latin typeface="Malgun Gothic" charset="0"/>
                          <a:ea typeface="Malgun Gothic" charset="0"/>
                          <a:cs typeface="Malgun Gothic" charset="0"/>
                        </a:rPr>
                        <a:t>2</a:t>
                      </a:r>
                      <a:endParaRPr lang="ko-KR" altLang="en-US" sz="800" kern="1200" i="0" cap="none" b="0" strike="noStrike">
                        <a:solidFill>
                          <a:srgbClr val="262626"/>
                        </a:solidFill>
                        <a:latin typeface="Malgun Gothic" charset="0"/>
                        <a:ea typeface="Malgun Gothic" charset="0"/>
                        <a:cs typeface="Malgun Gothic" charset="0"/>
                      </a:endParaRPr>
                    </a:p>
                  </a:txBody>
                  <a:tcPr marL="0" marR="0" marT="45720" marB="4572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l" latinLnBrk="0" lvl="1">
                        <a:lnSpc>
                          <a:spcPct val="100000"/>
                        </a:lnSpc>
                        <a:spcBef>
                          <a:spcPct val="0"/>
                        </a:spcBef>
                        <a:spcAft>
                          <a:spcPct val="0"/>
                        </a:spcAft>
                        <a:buFontTx/>
                        <a:buNone/>
                      </a:pPr>
                      <a:r>
                        <a:rPr lang="ko-KR" sz="800" kern="1200" cap="none" i="0" b="0" strike="noStrike">
                          <a:solidFill>
                            <a:srgbClr val="262626"/>
                          </a:solidFill>
                          <a:latin typeface="Malgun Gothic" charset="0"/>
                          <a:ea typeface="Malgun Gothic" charset="0"/>
                          <a:cs typeface="Malgun Gothic" charset="0"/>
                        </a:rPr>
                        <a:t>타이틀</a:t>
                      </a:r>
                      <a:endParaRPr lang="ko-KR" altLang="en-US" sz="800" kern="1200" i="0" cap="none" b="0" strike="noStrike">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cap="none" i="0" b="0" strike="noStrike">
                          <a:solidFill>
                            <a:srgbClr val="262626"/>
                          </a:solidFill>
                          <a:latin typeface="Malgun Gothic" charset="0"/>
                          <a:ea typeface="Malgun Gothic" charset="0"/>
                          <a:cs typeface="Malgun Gothic" charset="0"/>
                        </a:rPr>
                        <a:t>기능 : 화면 설명(title)</a:t>
                      </a:r>
                      <a:endParaRPr lang="ko-KR" altLang="en-US" sz="800" kern="1200" i="0" cap="none" b="0" strike="noStrike">
                        <a:solidFill>
                          <a:srgbClr val="262626"/>
                        </a:solidFill>
                        <a:latin typeface="Malgun Gothic" charset="0"/>
                        <a:ea typeface="Malgun Gothic" charset="0"/>
                        <a:cs typeface="Malgun Gothic" charset="0"/>
                      </a:endParaRPr>
                    </a:p>
                  </a:txBody>
                  <a:tcPr marL="35560" marR="0" marT="45720" marB="45720" anchor="t">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r>
              <a:tr h="1055370">
                <a:tc>
                  <a:txBody>
                    <a:bodyPr/>
                    <a:lstStyle/>
                    <a:p>
                      <a:pPr marL="0" indent="0" rtl="0" algn="ctr" latinLnBrk="0" lvl="1">
                        <a:lnSpc>
                          <a:spcPct val="100000"/>
                        </a:lnSpc>
                        <a:spcBef>
                          <a:spcPct val="0"/>
                        </a:spcBef>
                        <a:spcAft>
                          <a:spcPct val="0"/>
                        </a:spcAft>
                        <a:buFontTx/>
                        <a:buNone/>
                      </a:pPr>
                      <a:r>
                        <a:rPr lang="ko-KR" sz="800" kern="1200" cap="none" i="0" b="0" strike="noStrike">
                          <a:solidFill>
                            <a:srgbClr val="262626"/>
                          </a:solidFill>
                          <a:latin typeface="Malgun Gothic" charset="0"/>
                          <a:ea typeface="Malgun Gothic" charset="0"/>
                          <a:cs typeface="Malgun Gothic" charset="0"/>
                        </a:rPr>
                        <a:t>3</a:t>
                      </a:r>
                      <a:endParaRPr lang="ko-KR" altLang="en-US" sz="800" kern="1200" i="0" cap="none" b="0" strike="noStrike">
                        <a:solidFill>
                          <a:srgbClr val="262626"/>
                        </a:solidFill>
                        <a:latin typeface="Malgun Gothic" charset="0"/>
                        <a:ea typeface="Malgun Gothic" charset="0"/>
                        <a:cs typeface="Malgun Gothic" charset="0"/>
                      </a:endParaRPr>
                    </a:p>
                  </a:txBody>
                  <a:tcPr marL="0" marR="0" marT="45720" marB="4572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l" latinLnBrk="0" lvl="1">
                        <a:lnSpc>
                          <a:spcPct val="100000"/>
                        </a:lnSpc>
                        <a:spcBef>
                          <a:spcPct val="0"/>
                        </a:spcBef>
                        <a:spcAft>
                          <a:spcPct val="0"/>
                        </a:spcAft>
                        <a:buFontTx/>
                        <a:buNone/>
                      </a:pPr>
                      <a:r>
                        <a:rPr lang="ko-KR" sz="800" kern="1200">
                          <a:solidFill>
                            <a:srgbClr val="262626"/>
                          </a:solidFill>
                          <a:latin typeface="Malgun Gothic" charset="0"/>
                          <a:ea typeface="Malgun Gothic" charset="0"/>
                          <a:cs typeface="Malgun Gothic" charset="0"/>
                        </a:rPr>
                        <a:t>약관 컨테이너</a:t>
                      </a:r>
                      <a:endParaRPr lang="ko-KR" altLang="en-US" sz="800" kern="1200">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a:solidFill>
                            <a:srgbClr val="262626"/>
                          </a:solidFill>
                          <a:latin typeface="Malgun Gothic" charset="0"/>
                          <a:ea typeface="Malgun Gothic" charset="0"/>
                          <a:cs typeface="Malgun Gothic" charset="0"/>
                        </a:rPr>
                        <a:t>구성 : 컨테이너 타이틀, 약관 리스트, 상세 컨테이너</a:t>
                      </a:r>
                      <a:endParaRPr lang="ko-KR" altLang="en-US" sz="800" kern="1200">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a:solidFill>
                            <a:srgbClr val="262626"/>
                          </a:solidFill>
                          <a:latin typeface="Malgun Gothic" charset="0"/>
                          <a:ea typeface="Malgun Gothic" charset="0"/>
                          <a:cs typeface="Malgun Gothic" charset="0"/>
                        </a:rPr>
                        <a:t>기능 : 3-1에 해당 컨테이너의 타이틀을 보여줌.</a:t>
                      </a:r>
                      <a:endParaRPr lang="ko-KR" altLang="en-US" sz="800" kern="1200">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a:solidFill>
                            <a:srgbClr val="262626"/>
                          </a:solidFill>
                          <a:latin typeface="Malgun Gothic" charset="0"/>
                          <a:ea typeface="Malgun Gothic" charset="0"/>
                          <a:cs typeface="Malgun Gothic" charset="0"/>
                        </a:rPr>
                        <a:t>-3-2에 약관 리스트를 보여줌.</a:t>
                      </a:r>
                      <a:endParaRPr lang="ko-KR" altLang="en-US" sz="800" kern="1200">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a:solidFill>
                            <a:srgbClr val="262626"/>
                          </a:solidFill>
                          <a:latin typeface="Malgun Gothic" charset="0"/>
                          <a:ea typeface="Malgun Gothic" charset="0"/>
                          <a:cs typeface="Malgun Gothic" charset="0"/>
                        </a:rPr>
                        <a:t>-3-2클릭 시 해당 약관의 상세내용이 담겨있는 </a:t>
                      </a:r>
                      <a:r>
                        <a:rPr lang="ko-KR" sz="800" kern="1200">
                          <a:solidFill>
                            <a:srgbClr val="262626"/>
                          </a:solidFill>
                          <a:latin typeface="Malgun Gothic" charset="0"/>
                          <a:ea typeface="Malgun Gothic" charset="0"/>
                          <a:cs typeface="Malgun Gothic" charset="0"/>
                        </a:rPr>
                        <a:t>모달</a:t>
                      </a:r>
                      <a:r>
                        <a:rPr lang="ko-KR" sz="800" kern="1200">
                          <a:solidFill>
                            <a:srgbClr val="262626"/>
                          </a:solidFill>
                          <a:latin typeface="Malgun Gothic" charset="0"/>
                          <a:ea typeface="Malgun Gothic" charset="0"/>
                          <a:cs typeface="Malgun Gothic" charset="0"/>
                        </a:rPr>
                        <a:t> show. </a:t>
                      </a:r>
                      <a:endParaRPr lang="ko-KR" altLang="en-US" sz="800" kern="1200">
                        <a:solidFill>
                          <a:srgbClr val="262626"/>
                        </a:solidFill>
                        <a:latin typeface="Malgun Gothic" charset="0"/>
                        <a:ea typeface="Malgun Gothic" charset="0"/>
                        <a:cs typeface="Malgun Gothic" charset="0"/>
                      </a:endParaRPr>
                    </a:p>
                  </a:txBody>
                  <a:tcPr marL="35560" marR="0" marT="45720" marB="45720" anchor="t">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r>
            </a:tbl>
          </a:graphicData>
        </a:graphic>
      </p:graphicFrame>
      <p:sp>
        <p:nvSpPr>
          <p:cNvPr id="325" name="Google Shape;325;p9"/>
          <p:cNvSpPr/>
          <p:nvPr/>
        </p:nvSpPr>
        <p:spPr>
          <a:xfrm>
            <a:off x="522605" y="5776595"/>
            <a:ext cx="6156960" cy="532765"/>
          </a:xfrm>
          <a:prstGeom prst="rect">
            <a:avLst/>
          </a:prstGeom>
          <a:solidFill>
            <a:srgbClr val="3F3F3F"/>
          </a:solidFill>
          <a:ln cap="flat" cmpd="sng" w="9525">
            <a:solidFill>
              <a:srgbClr val="7F7F7F"/>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t/>
            </a:r>
            <a:endParaRPr sz="900">
              <a:solidFill>
                <a:srgbClr val="3F3F3F"/>
              </a:solidFill>
              <a:latin typeface="Malgun Gothic"/>
              <a:ea typeface="Malgun Gothic"/>
              <a:cs typeface="Malgun Gothic"/>
              <a:sym typeface="Malgun Gothic"/>
            </a:endParaRPr>
          </a:p>
        </p:txBody>
      </p:sp>
      <p:sp>
        <p:nvSpPr>
          <p:cNvPr id="326" name="Google Shape;326;p9"/>
          <p:cNvSpPr txBox="1"/>
          <p:nvPr/>
        </p:nvSpPr>
        <p:spPr>
          <a:xfrm>
            <a:off x="563880" y="5828665"/>
            <a:ext cx="5777230" cy="2000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700">
                <a:solidFill>
                  <a:srgbClr val="F2F2F2"/>
                </a:solidFill>
                <a:latin typeface="Malgun Gothic"/>
                <a:ea typeface="Malgun Gothic"/>
                <a:cs typeface="Malgun Gothic"/>
                <a:sym typeface="Malgun Gothic"/>
              </a:rPr>
              <a:t>회사소개</a:t>
            </a:r>
            <a:endParaRPr sz="700">
              <a:solidFill>
                <a:srgbClr val="F2F2F2"/>
              </a:solidFill>
              <a:latin typeface="Malgun Gothic"/>
              <a:ea typeface="Malgun Gothic"/>
              <a:cs typeface="Malgun Gothic"/>
              <a:sym typeface="Malgun Gothic"/>
            </a:endParaRPr>
          </a:p>
        </p:txBody>
      </p:sp>
      <p:sp>
        <p:nvSpPr>
          <p:cNvPr id="327" name="Google Shape;327;p9"/>
          <p:cNvSpPr txBox="1"/>
          <p:nvPr/>
        </p:nvSpPr>
        <p:spPr>
          <a:xfrm>
            <a:off x="563880" y="6042660"/>
            <a:ext cx="5777230" cy="2000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700">
                <a:solidFill>
                  <a:srgbClr val="F2F2F2"/>
                </a:solidFill>
                <a:latin typeface="Malgun Gothic"/>
                <a:ea typeface="Malgun Gothic"/>
                <a:cs typeface="Malgun Gothic"/>
                <a:sym typeface="Malgun Gothic"/>
              </a:rPr>
              <a:t>이용약관        개인정보처리방침  스토어 환불 정책</a:t>
            </a:r>
            <a:endParaRPr sz="700">
              <a:solidFill>
                <a:srgbClr val="F2F2F2"/>
              </a:solidFill>
              <a:latin typeface="Malgun Gothic"/>
              <a:ea typeface="Malgun Gothic"/>
              <a:cs typeface="Malgun Gothic"/>
              <a:sym typeface="Malgun Gothic"/>
            </a:endParaRPr>
          </a:p>
        </p:txBody>
      </p:sp>
      <p:sp>
        <p:nvSpPr>
          <p:cNvPr id="328" name="Google Shape;328;p9"/>
          <p:cNvSpPr txBox="1"/>
          <p:nvPr/>
        </p:nvSpPr>
        <p:spPr>
          <a:xfrm>
            <a:off x="544830" y="1318895"/>
            <a:ext cx="1167765" cy="2616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ko-KR" sz="1100">
                <a:solidFill>
                  <a:schemeClr val="lt1"/>
                </a:solidFill>
                <a:latin typeface="Malgun Gothic"/>
                <a:ea typeface="Malgun Gothic"/>
                <a:cs typeface="Malgun Gothic"/>
                <a:sym typeface="Malgun Gothic"/>
              </a:rPr>
              <a:t>약관</a:t>
            </a:r>
            <a:endParaRPr sz="1100">
              <a:solidFill>
                <a:schemeClr val="lt1"/>
              </a:solidFill>
              <a:latin typeface="Malgun Gothic"/>
              <a:ea typeface="Malgun Gothic"/>
              <a:cs typeface="Malgun Gothic"/>
              <a:sym typeface="Malgun Gothic"/>
            </a:endParaRPr>
          </a:p>
        </p:txBody>
      </p:sp>
      <p:sp>
        <p:nvSpPr>
          <p:cNvPr id="329" name="Google Shape;329;p9"/>
          <p:cNvSpPr txBox="1"/>
          <p:nvPr/>
        </p:nvSpPr>
        <p:spPr>
          <a:xfrm>
            <a:off x="1566545" y="1927225"/>
            <a:ext cx="2376170" cy="2463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1000">
                <a:solidFill>
                  <a:schemeClr val="lt1"/>
                </a:solidFill>
                <a:latin typeface="Malgun Gothic"/>
                <a:ea typeface="Malgun Gothic"/>
                <a:cs typeface="Malgun Gothic"/>
                <a:sym typeface="Malgun Gothic"/>
              </a:rPr>
              <a:t>약관 보기</a:t>
            </a:r>
            <a:endParaRPr sz="1000">
              <a:solidFill>
                <a:schemeClr val="lt1"/>
              </a:solidFill>
              <a:latin typeface="Malgun Gothic"/>
              <a:ea typeface="Malgun Gothic"/>
              <a:cs typeface="Malgun Gothic"/>
              <a:sym typeface="Malgun Gothic"/>
            </a:endParaRPr>
          </a:p>
        </p:txBody>
      </p:sp>
      <p:sp>
        <p:nvSpPr>
          <p:cNvPr id="330" name="Google Shape;330;p9"/>
          <p:cNvSpPr/>
          <p:nvPr/>
        </p:nvSpPr>
        <p:spPr>
          <a:xfrm>
            <a:off x="1593215" y="1870710"/>
            <a:ext cx="4133215" cy="3905250"/>
          </a:xfrm>
          <a:prstGeom prst="rect">
            <a:avLst/>
          </a:prstGeom>
          <a:noFill/>
          <a:ln cap="flat" cmpd="sng" w="9525">
            <a:solidFill>
              <a:srgbClr val="7F7F7F"/>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l">
              <a:spcBef>
                <a:spcPts val="0"/>
              </a:spcBef>
              <a:spcAft>
                <a:spcPts val="0"/>
              </a:spcAft>
              <a:buNone/>
            </a:pPr>
            <a:r>
              <a:t/>
            </a:r>
            <a:endParaRPr sz="900">
              <a:solidFill>
                <a:srgbClr val="3F3F3F"/>
              </a:solidFill>
              <a:latin typeface="Malgun Gothic"/>
              <a:ea typeface="Malgun Gothic"/>
              <a:cs typeface="Malgun Gothic"/>
              <a:sym typeface="Malgun Gothic"/>
            </a:endParaRPr>
          </a:p>
        </p:txBody>
      </p:sp>
      <p:cxnSp>
        <p:nvCxnSpPr>
          <p:cNvPr id="331" name="Google Shape;331;p9"/>
          <p:cNvCxnSpPr/>
          <p:nvPr/>
        </p:nvCxnSpPr>
        <p:spPr>
          <a:xfrm rot="0">
            <a:off x="1651000" y="2482850"/>
            <a:ext cx="3948430" cy="635"/>
          </a:xfrm>
          <a:prstGeom prst="straightConnector1"/>
          <a:noFill/>
          <a:ln w="9525" cap="flat" cmpd="sng">
            <a:solidFill>
              <a:srgbClr val="3F3F3F">
                <a:alpha val="100000"/>
              </a:srgbClr>
            </a:solidFill>
            <a:prstDash val="solid"/>
            <a:miter lim="800000"/>
          </a:ln>
        </p:spPr>
        <p:style>
          <a:lnRef idx="1">
            <a:schemeClr val="accent1"/>
          </a:lnRef>
          <a:fillRef idx="0">
            <a:schemeClr val="accent1"/>
          </a:fillRef>
          <a:effectRef idx="0">
            <a:schemeClr val="accent1"/>
          </a:effectRef>
          <a:fontRef idx="minor">
            <a:schemeClr val="tx1"/>
          </a:fontRef>
        </p:style>
      </p:cxnSp>
      <p:cxnSp>
        <p:nvCxnSpPr>
          <p:cNvPr id="332" name="Google Shape;332;p9"/>
          <p:cNvCxnSpPr/>
          <p:nvPr/>
        </p:nvCxnSpPr>
        <p:spPr>
          <a:xfrm rot="0">
            <a:off x="1651000" y="2986405"/>
            <a:ext cx="3948430" cy="635"/>
          </a:xfrm>
          <a:prstGeom prst="straightConnector1"/>
          <a:noFill/>
          <a:ln w="9525" cap="flat" cmpd="sng">
            <a:solidFill>
              <a:srgbClr val="3F3F3F">
                <a:alpha val="100000"/>
              </a:srgbClr>
            </a:solidFill>
            <a:prstDash val="solid"/>
            <a:miter lim="800000"/>
          </a:ln>
        </p:spPr>
        <p:style>
          <a:lnRef idx="1">
            <a:schemeClr val="accent1"/>
          </a:lnRef>
          <a:fillRef idx="0">
            <a:schemeClr val="accent1"/>
          </a:fillRef>
          <a:effectRef idx="0">
            <a:schemeClr val="accent1"/>
          </a:effectRef>
          <a:fontRef idx="minor">
            <a:schemeClr val="tx1"/>
          </a:fontRef>
        </p:style>
      </p:cxnSp>
      <p:sp>
        <p:nvSpPr>
          <p:cNvPr id="333" name="Google Shape;333;p9"/>
          <p:cNvSpPr txBox="1"/>
          <p:nvPr/>
        </p:nvSpPr>
        <p:spPr>
          <a:xfrm>
            <a:off x="1651000" y="2163445"/>
            <a:ext cx="1790065" cy="2152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800">
                <a:solidFill>
                  <a:schemeClr val="lt1"/>
                </a:solidFill>
                <a:latin typeface="Malgun Gothic"/>
                <a:ea typeface="Malgun Gothic"/>
                <a:cs typeface="Malgun Gothic"/>
                <a:sym typeface="Malgun Gothic"/>
              </a:rPr>
              <a:t>개인정보 처리방짐 의 어쩌고 약관</a:t>
            </a:r>
            <a:endParaRPr sz="800">
              <a:solidFill>
                <a:schemeClr val="lt1"/>
              </a:solidFill>
              <a:latin typeface="Malgun Gothic"/>
              <a:ea typeface="Malgun Gothic"/>
              <a:cs typeface="Malgun Gothic"/>
              <a:sym typeface="Malgun Gothic"/>
            </a:endParaRPr>
          </a:p>
        </p:txBody>
      </p:sp>
      <p:cxnSp>
        <p:nvCxnSpPr>
          <p:cNvPr id="336" name="Google Shape;336;p9"/>
          <p:cNvCxnSpPr/>
          <p:nvPr/>
        </p:nvCxnSpPr>
        <p:spPr>
          <a:xfrm rot="0">
            <a:off x="1651000" y="3490595"/>
            <a:ext cx="3948430" cy="635"/>
          </a:xfrm>
          <a:prstGeom prst="straightConnector1"/>
          <a:noFill/>
          <a:ln w="9525" cap="flat" cmpd="sng">
            <a:solidFill>
              <a:srgbClr val="3F3F3F">
                <a:alpha val="100000"/>
              </a:srgbClr>
            </a:solidFill>
            <a:prstDash val="solid"/>
            <a:miter lim="800000"/>
          </a:ln>
        </p:spPr>
        <p:style>
          <a:lnRef idx="1">
            <a:schemeClr val="accent1"/>
          </a:lnRef>
          <a:fillRef idx="0">
            <a:schemeClr val="accent1"/>
          </a:fillRef>
          <a:effectRef idx="0">
            <a:schemeClr val="accent1"/>
          </a:effectRef>
          <a:fontRef idx="minor">
            <a:schemeClr val="tx1"/>
          </a:fontRef>
        </p:style>
      </p:cxnSp>
      <p:cxnSp>
        <p:nvCxnSpPr>
          <p:cNvPr id="337" name="Google Shape;337;p9"/>
          <p:cNvCxnSpPr/>
          <p:nvPr/>
        </p:nvCxnSpPr>
        <p:spPr>
          <a:xfrm rot="0">
            <a:off x="1651000" y="3977005"/>
            <a:ext cx="3948430" cy="635"/>
          </a:xfrm>
          <a:prstGeom prst="straightConnector1"/>
          <a:noFill/>
          <a:ln w="9525" cap="flat" cmpd="sng">
            <a:solidFill>
              <a:srgbClr val="3F3F3F">
                <a:alpha val="100000"/>
              </a:srgbClr>
            </a:solidFill>
            <a:prstDash val="solid"/>
            <a:miter lim="800000"/>
          </a:ln>
        </p:spPr>
        <p:style>
          <a:lnRef idx="1">
            <a:schemeClr val="accent1"/>
          </a:lnRef>
          <a:fillRef idx="0">
            <a:schemeClr val="accent1"/>
          </a:fillRef>
          <a:effectRef idx="0">
            <a:schemeClr val="accent1"/>
          </a:effectRef>
          <a:fontRef idx="minor">
            <a:schemeClr val="tx1"/>
          </a:fontRef>
        </p:style>
      </p:cxnSp>
      <p:cxnSp>
        <p:nvCxnSpPr>
          <p:cNvPr id="338" name="Google Shape;338;p9"/>
          <p:cNvCxnSpPr/>
          <p:nvPr/>
        </p:nvCxnSpPr>
        <p:spPr>
          <a:xfrm rot="0">
            <a:off x="1651000" y="4469130"/>
            <a:ext cx="3948430" cy="635"/>
          </a:xfrm>
          <a:prstGeom prst="straightConnector1"/>
          <a:noFill/>
          <a:ln w="9525" cap="flat" cmpd="sng">
            <a:solidFill>
              <a:srgbClr val="3F3F3F">
                <a:alpha val="100000"/>
              </a:srgbClr>
            </a:solidFill>
            <a:prstDash val="solid"/>
            <a:miter lim="800000"/>
          </a:ln>
        </p:spPr>
        <p:style>
          <a:lnRef idx="1">
            <a:schemeClr val="accent1"/>
          </a:lnRef>
          <a:fillRef idx="0">
            <a:schemeClr val="accent1"/>
          </a:fillRef>
          <a:effectRef idx="0">
            <a:schemeClr val="accent1"/>
          </a:effectRef>
          <a:fontRef idx="minor">
            <a:schemeClr val="tx1"/>
          </a:fontRef>
        </p:style>
      </p:cxnSp>
      <p:cxnSp>
        <p:nvCxnSpPr>
          <p:cNvPr id="339" name="Google Shape;339;p9"/>
          <p:cNvCxnSpPr/>
          <p:nvPr/>
        </p:nvCxnSpPr>
        <p:spPr>
          <a:xfrm rot="0">
            <a:off x="1651000" y="4978400"/>
            <a:ext cx="3948430" cy="635"/>
          </a:xfrm>
          <a:prstGeom prst="straightConnector1"/>
          <a:noFill/>
          <a:ln w="9525" cap="flat" cmpd="sng">
            <a:solidFill>
              <a:srgbClr val="3F3F3F">
                <a:alpha val="100000"/>
              </a:srgbClr>
            </a:solidFill>
            <a:prstDash val="solid"/>
            <a:miter lim="800000"/>
          </a:ln>
        </p:spPr>
        <p:style>
          <a:lnRef idx="1">
            <a:schemeClr val="accent1"/>
          </a:lnRef>
          <a:fillRef idx="0">
            <a:schemeClr val="accent1"/>
          </a:fillRef>
          <a:effectRef idx="0">
            <a:schemeClr val="accent1"/>
          </a:effectRef>
          <a:fontRef idx="minor">
            <a:schemeClr val="tx1"/>
          </a:fontRef>
        </p:style>
      </p:cxnSp>
      <p:sp>
        <p:nvSpPr>
          <p:cNvPr id="340" name="Google Shape;340;p9"/>
          <p:cNvSpPr txBox="1">
            <a:spLocks/>
          </p:cNvSpPr>
          <p:nvPr/>
        </p:nvSpPr>
        <p:spPr>
          <a:xfrm rot="0">
            <a:off x="1651000" y="2621280"/>
            <a:ext cx="1790700" cy="215900"/>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800">
                <a:solidFill>
                  <a:schemeClr val="lt1"/>
                </a:solidFill>
                <a:latin typeface="Malgun Gothic" charset="0"/>
                <a:ea typeface="Malgun Gothic" charset="0"/>
                <a:cs typeface="Malgun Gothic" charset="0"/>
              </a:rPr>
              <a:t>개인정보 처리방짐 의 어쩌고 약관</a:t>
            </a:r>
            <a:endParaRPr lang="ko-KR" altLang="en-US" sz="800">
              <a:solidFill>
                <a:schemeClr val="lt1"/>
              </a:solidFill>
              <a:latin typeface="Malgun Gothic" charset="0"/>
              <a:ea typeface="Malgun Gothic" charset="0"/>
              <a:cs typeface="Malgun Gothic" charset="0"/>
            </a:endParaRPr>
          </a:p>
        </p:txBody>
      </p:sp>
      <p:sp>
        <p:nvSpPr>
          <p:cNvPr id="341" name="Google Shape;341;p9"/>
          <p:cNvSpPr txBox="1">
            <a:spLocks/>
          </p:cNvSpPr>
          <p:nvPr/>
        </p:nvSpPr>
        <p:spPr>
          <a:xfrm rot="0">
            <a:off x="1651000" y="3131185"/>
            <a:ext cx="1790700" cy="215900"/>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800">
                <a:solidFill>
                  <a:schemeClr val="lt1"/>
                </a:solidFill>
                <a:latin typeface="Malgun Gothic" charset="0"/>
                <a:ea typeface="Malgun Gothic" charset="0"/>
                <a:cs typeface="Malgun Gothic" charset="0"/>
              </a:rPr>
              <a:t>개인정보 처리방짐 의 어쩌고 약관</a:t>
            </a:r>
            <a:endParaRPr lang="ko-KR" altLang="en-US" sz="800">
              <a:solidFill>
                <a:schemeClr val="lt1"/>
              </a:solidFill>
              <a:latin typeface="Malgun Gothic" charset="0"/>
              <a:ea typeface="Malgun Gothic" charset="0"/>
              <a:cs typeface="Malgun Gothic" charset="0"/>
            </a:endParaRPr>
          </a:p>
        </p:txBody>
      </p:sp>
      <p:sp>
        <p:nvSpPr>
          <p:cNvPr id="342" name="Google Shape;342;p9"/>
          <p:cNvSpPr txBox="1">
            <a:spLocks/>
          </p:cNvSpPr>
          <p:nvPr/>
        </p:nvSpPr>
        <p:spPr>
          <a:xfrm rot="0">
            <a:off x="1651000" y="3604895"/>
            <a:ext cx="1790700" cy="215900"/>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800">
                <a:solidFill>
                  <a:schemeClr val="lt1"/>
                </a:solidFill>
                <a:latin typeface="Malgun Gothic" charset="0"/>
                <a:ea typeface="Malgun Gothic" charset="0"/>
                <a:cs typeface="Malgun Gothic" charset="0"/>
              </a:rPr>
              <a:t>개인정보 처리방짐 의 어쩌고 약관</a:t>
            </a:r>
            <a:endParaRPr lang="ko-KR" altLang="en-US" sz="800">
              <a:solidFill>
                <a:schemeClr val="lt1"/>
              </a:solidFill>
              <a:latin typeface="Malgun Gothic" charset="0"/>
              <a:ea typeface="Malgun Gothic" charset="0"/>
              <a:cs typeface="Malgun Gothic" charset="0"/>
            </a:endParaRPr>
          </a:p>
        </p:txBody>
      </p:sp>
      <p:sp>
        <p:nvSpPr>
          <p:cNvPr id="343" name="Google Shape;343;p9"/>
          <p:cNvSpPr txBox="1">
            <a:spLocks/>
          </p:cNvSpPr>
          <p:nvPr/>
        </p:nvSpPr>
        <p:spPr>
          <a:xfrm rot="0">
            <a:off x="1651000" y="4112260"/>
            <a:ext cx="1790700" cy="215900"/>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800">
                <a:solidFill>
                  <a:schemeClr val="lt1"/>
                </a:solidFill>
                <a:latin typeface="Malgun Gothic" charset="0"/>
                <a:ea typeface="Malgun Gothic" charset="0"/>
                <a:cs typeface="Malgun Gothic" charset="0"/>
              </a:rPr>
              <a:t>개인정보 처리방짐 의 어쩌고 약관</a:t>
            </a:r>
            <a:endParaRPr lang="ko-KR" altLang="en-US" sz="800">
              <a:solidFill>
                <a:schemeClr val="lt1"/>
              </a:solidFill>
              <a:latin typeface="Malgun Gothic" charset="0"/>
              <a:ea typeface="Malgun Gothic" charset="0"/>
              <a:cs typeface="Malgun Gothic" charset="0"/>
            </a:endParaRPr>
          </a:p>
        </p:txBody>
      </p:sp>
      <p:sp>
        <p:nvSpPr>
          <p:cNvPr id="344" name="Google Shape;344;p9"/>
          <p:cNvSpPr txBox="1">
            <a:spLocks/>
          </p:cNvSpPr>
          <p:nvPr/>
        </p:nvSpPr>
        <p:spPr>
          <a:xfrm rot="0">
            <a:off x="1651000" y="4610100"/>
            <a:ext cx="1790700" cy="215900"/>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800">
                <a:solidFill>
                  <a:schemeClr val="lt1"/>
                </a:solidFill>
                <a:latin typeface="Malgun Gothic" charset="0"/>
                <a:ea typeface="Malgun Gothic" charset="0"/>
                <a:cs typeface="Malgun Gothic" charset="0"/>
              </a:rPr>
              <a:t>개인정보 처리방짐 의 어쩌고 약관</a:t>
            </a:r>
            <a:endParaRPr lang="ko-KR" altLang="en-US" sz="800">
              <a:solidFill>
                <a:schemeClr val="lt1"/>
              </a:solidFill>
              <a:latin typeface="Malgun Gothic" charset="0"/>
              <a:ea typeface="Malgun Gothic" charset="0"/>
              <a:cs typeface="Malgun Gothic" charset="0"/>
            </a:endParaRPr>
          </a:p>
        </p:txBody>
      </p:sp>
      <p:sp>
        <p:nvSpPr>
          <p:cNvPr id="345" name="Google Shape;345;p9"/>
          <p:cNvSpPr/>
          <p:nvPr/>
        </p:nvSpPr>
        <p:spPr>
          <a:xfrm>
            <a:off x="4413250" y="95250"/>
            <a:ext cx="2736215" cy="2159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ko-KR" sz="800">
                <a:solidFill>
                  <a:schemeClr val="dk1"/>
                </a:solidFill>
                <a:latin typeface="Malgun Gothic"/>
                <a:ea typeface="Malgun Gothic"/>
                <a:cs typeface="Malgun Gothic"/>
                <a:sym typeface="Malgun Gothic"/>
              </a:rPr>
              <a:t>약관 화면</a:t>
            </a:r>
            <a:endParaRPr sz="800">
              <a:solidFill>
                <a:schemeClr val="dk1"/>
              </a:solidFill>
              <a:latin typeface="Malgun Gothic"/>
              <a:ea typeface="Malgun Gothic"/>
              <a:cs typeface="Malgun Gothic"/>
              <a:sym typeface="Malgun Gothic"/>
            </a:endParaRPr>
          </a:p>
        </p:txBody>
      </p:sp>
      <p:sp>
        <p:nvSpPr>
          <p:cNvPr id="346" name="Google Shape;346;p9"/>
          <p:cNvSpPr/>
          <p:nvPr/>
        </p:nvSpPr>
        <p:spPr>
          <a:xfrm>
            <a:off x="956310" y="324485"/>
            <a:ext cx="2736850" cy="216535"/>
          </a:xfrm>
          <a:prstGeom prst="rect">
            <a:avLst/>
          </a:prstGeom>
          <a:noFill/>
          <a:ln>
            <a:noFill/>
          </a:ln>
        </p:spPr>
        <p:txBody>
          <a:bodyPr wrap="square" lIns="91440" tIns="71755" rIns="91440" bIns="71755" numCol="1" vert="horz" anchor="ctr">
            <a:noAutofit/>
          </a:bodyPr>
          <a:lstStyle/>
          <a:p>
            <a:pPr marL="0" indent="0" rtl="0" algn="l" latinLnBrk="0">
              <a:spcBef>
                <a:spcPts val="0"/>
              </a:spcBef>
              <a:spcAft>
                <a:spcPts val="0"/>
              </a:spcAft>
              <a:buFontTx/>
              <a:buNone/>
            </a:pPr>
            <a:r>
              <a:rPr lang="ko-KR" sz="800">
                <a:solidFill>
                  <a:schemeClr val="dk1"/>
                </a:solidFill>
                <a:latin typeface="Malgun Gothic" charset="0"/>
                <a:ea typeface="Malgun Gothic" charset="0"/>
                <a:cs typeface="Malgun Gothic" charset="0"/>
              </a:rPr>
              <a:t>푸터 &gt; 약관</a:t>
            </a:r>
            <a:endParaRPr lang="ko-KR" altLang="en-US" sz="800">
              <a:solidFill>
                <a:schemeClr val="dk1"/>
              </a:solidFill>
              <a:latin typeface="Malgun Gothic" charset="0"/>
              <a:ea typeface="Malgun Gothic" charset="0"/>
              <a:cs typeface="Malgun Gothic" charset="0"/>
            </a:endParaRPr>
          </a:p>
        </p:txBody>
      </p:sp>
      <p:sp>
        <p:nvSpPr>
          <p:cNvPr id="347" name="Google Shape;347;p9"/>
          <p:cNvSpPr/>
          <p:nvPr/>
        </p:nvSpPr>
        <p:spPr>
          <a:xfrm>
            <a:off x="956310" y="95250"/>
            <a:ext cx="2736215" cy="2159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ko-KR" sz="800">
                <a:solidFill>
                  <a:schemeClr val="dk1"/>
                </a:solidFill>
                <a:latin typeface="Malgun Gothic"/>
                <a:ea typeface="Malgun Gothic"/>
                <a:cs typeface="Malgun Gothic"/>
                <a:sym typeface="Malgun Gothic"/>
              </a:rPr>
              <a:t>terms</a:t>
            </a:r>
            <a:endParaRPr sz="800">
              <a:solidFill>
                <a:schemeClr val="dk1"/>
              </a:solidFill>
              <a:latin typeface="Malgun Gothic"/>
              <a:ea typeface="Malgun Gothic"/>
              <a:cs typeface="Malgun Gothic"/>
              <a:sym typeface="Malgun Gothic"/>
            </a:endParaRPr>
          </a:p>
        </p:txBody>
      </p:sp>
      <p:sp>
        <p:nvSpPr>
          <p:cNvPr id="348" name="Google Shape;348;p9"/>
          <p:cNvSpPr/>
          <p:nvPr/>
        </p:nvSpPr>
        <p:spPr>
          <a:xfrm>
            <a:off x="619760" y="1277620"/>
            <a:ext cx="179705" cy="179705"/>
          </a:xfrm>
          <a:prstGeom prst="ellipse">
            <a:avLst/>
          </a:prstGeom>
          <a:solidFill>
            <a:srgbClr val="FF5050"/>
          </a:solidFill>
          <a:ln>
            <a:noFill/>
          </a:ln>
        </p:spPr>
        <p:txBody>
          <a:bodyPr anchorCtr="0" anchor="ctr" bIns="45700" lIns="0" spcFirstLastPara="1" rIns="0" wrap="square" tIns="45700">
            <a:noAutofit/>
          </a:bodyPr>
          <a:lstStyle/>
          <a:p>
            <a:pPr indent="0" lvl="0" marL="0" marR="0" rtl="0" algn="ctr">
              <a:spcBef>
                <a:spcPts val="0"/>
              </a:spcBef>
              <a:spcAft>
                <a:spcPts val="0"/>
              </a:spcAft>
              <a:buNone/>
            </a:pPr>
            <a:r>
              <a:rPr lang="ko-KR" sz="800">
                <a:solidFill>
                  <a:schemeClr val="lt1"/>
                </a:solidFill>
                <a:latin typeface="Malgun Gothic"/>
                <a:ea typeface="Malgun Gothic"/>
                <a:cs typeface="Malgun Gothic"/>
                <a:sym typeface="Malgun Gothic"/>
              </a:rPr>
              <a:t>1</a:t>
            </a:r>
            <a:endParaRPr sz="800">
              <a:solidFill>
                <a:schemeClr val="lt1"/>
              </a:solidFill>
              <a:latin typeface="Malgun Gothic"/>
              <a:ea typeface="Malgun Gothic"/>
              <a:cs typeface="Malgun Gothic"/>
              <a:sym typeface="Malgun Gothic"/>
            </a:endParaRPr>
          </a:p>
        </p:txBody>
      </p:sp>
      <p:sp>
        <p:nvSpPr>
          <p:cNvPr id="349" name="Google Shape;349;p9"/>
          <p:cNvSpPr/>
          <p:nvPr/>
        </p:nvSpPr>
        <p:spPr>
          <a:xfrm>
            <a:off x="822325" y="1294765"/>
            <a:ext cx="179705" cy="179705"/>
          </a:xfrm>
          <a:prstGeom prst="ellipse">
            <a:avLst/>
          </a:prstGeom>
          <a:solidFill>
            <a:srgbClr val="FF5050"/>
          </a:solidFill>
          <a:ln>
            <a:noFill/>
          </a:ln>
        </p:spPr>
        <p:txBody>
          <a:bodyPr anchorCtr="0" anchor="ctr" bIns="45700" lIns="0" spcFirstLastPara="1" rIns="0" wrap="square" tIns="45700">
            <a:noAutofit/>
          </a:bodyPr>
          <a:lstStyle/>
          <a:p>
            <a:pPr indent="0" lvl="0" marL="0" marR="0" rtl="0" algn="ctr">
              <a:spcBef>
                <a:spcPts val="0"/>
              </a:spcBef>
              <a:spcAft>
                <a:spcPts val="0"/>
              </a:spcAft>
              <a:buNone/>
            </a:pPr>
            <a:r>
              <a:rPr lang="ko-KR" sz="800">
                <a:solidFill>
                  <a:schemeClr val="lt1"/>
                </a:solidFill>
                <a:latin typeface="Malgun Gothic"/>
                <a:ea typeface="Malgun Gothic"/>
                <a:cs typeface="Malgun Gothic"/>
                <a:sym typeface="Malgun Gothic"/>
              </a:rPr>
              <a:t>2</a:t>
            </a:r>
            <a:endParaRPr sz="800">
              <a:solidFill>
                <a:schemeClr val="lt1"/>
              </a:solidFill>
              <a:latin typeface="Malgun Gothic"/>
              <a:ea typeface="Malgun Gothic"/>
              <a:cs typeface="Malgun Gothic"/>
              <a:sym typeface="Malgun Gothic"/>
            </a:endParaRPr>
          </a:p>
        </p:txBody>
      </p:sp>
      <p:sp>
        <p:nvSpPr>
          <p:cNvPr id="350" name="Google Shape;350;p9"/>
          <p:cNvSpPr/>
          <p:nvPr/>
        </p:nvSpPr>
        <p:spPr>
          <a:xfrm>
            <a:off x="1471295" y="1761490"/>
            <a:ext cx="179705" cy="179705"/>
          </a:xfrm>
          <a:prstGeom prst="ellipse">
            <a:avLst/>
          </a:prstGeom>
          <a:solidFill>
            <a:srgbClr val="FF5050"/>
          </a:solidFill>
          <a:ln>
            <a:noFill/>
          </a:ln>
        </p:spPr>
        <p:txBody>
          <a:bodyPr anchorCtr="0" anchor="ctr" bIns="45700" lIns="0" spcFirstLastPara="1" rIns="0" wrap="square" tIns="45700">
            <a:noAutofit/>
          </a:bodyPr>
          <a:lstStyle/>
          <a:p>
            <a:pPr indent="0" lvl="0" marL="0" marR="0" rtl="0" algn="ctr">
              <a:spcBef>
                <a:spcPts val="0"/>
              </a:spcBef>
              <a:spcAft>
                <a:spcPts val="0"/>
              </a:spcAft>
              <a:buNone/>
            </a:pPr>
            <a:r>
              <a:rPr lang="ko-KR" sz="800">
                <a:solidFill>
                  <a:schemeClr val="lt1"/>
                </a:solidFill>
                <a:latin typeface="Malgun Gothic"/>
                <a:ea typeface="Malgun Gothic"/>
                <a:cs typeface="Malgun Gothic"/>
                <a:sym typeface="Malgun Gothic"/>
              </a:rPr>
              <a:t>3</a:t>
            </a:r>
            <a:endParaRPr sz="800">
              <a:solidFill>
                <a:schemeClr val="lt1"/>
              </a:solidFill>
              <a:latin typeface="Malgun Gothic"/>
              <a:ea typeface="Malgun Gothic"/>
              <a:cs typeface="Malgun Gothic"/>
              <a:sym typeface="Malgun Gothic"/>
            </a:endParaRPr>
          </a:p>
        </p:txBody>
      </p:sp>
      <p:sp>
        <p:nvSpPr>
          <p:cNvPr id="351" name="Google Shape;351;p9"/>
          <p:cNvSpPr/>
          <p:nvPr/>
        </p:nvSpPr>
        <p:spPr>
          <a:xfrm>
            <a:off x="1457960" y="1967230"/>
            <a:ext cx="179705" cy="179705"/>
          </a:xfrm>
          <a:prstGeom prst="ellipse">
            <a:avLst/>
          </a:prstGeom>
          <a:solidFill>
            <a:srgbClr val="FF5050"/>
          </a:solidFill>
          <a:ln>
            <a:noFill/>
          </a:ln>
        </p:spPr>
        <p:txBody>
          <a:bodyPr anchorCtr="0" anchor="ctr" bIns="45700" lIns="0" spcFirstLastPara="1" rIns="0" wrap="square" tIns="45700">
            <a:noAutofit/>
          </a:bodyPr>
          <a:lstStyle/>
          <a:p>
            <a:pPr indent="0" lvl="0" marL="0" marR="0" rtl="0" algn="ctr">
              <a:spcBef>
                <a:spcPts val="0"/>
              </a:spcBef>
              <a:spcAft>
                <a:spcPts val="0"/>
              </a:spcAft>
              <a:buNone/>
            </a:pPr>
            <a:r>
              <a:rPr lang="ko-KR" sz="800">
                <a:solidFill>
                  <a:schemeClr val="lt1"/>
                </a:solidFill>
                <a:latin typeface="Malgun Gothic"/>
                <a:ea typeface="Malgun Gothic"/>
                <a:cs typeface="Malgun Gothic"/>
                <a:sym typeface="Malgun Gothic"/>
              </a:rPr>
              <a:t>3-1</a:t>
            </a:r>
            <a:endParaRPr sz="800">
              <a:solidFill>
                <a:schemeClr val="lt1"/>
              </a:solidFill>
              <a:latin typeface="Malgun Gothic"/>
              <a:ea typeface="Malgun Gothic"/>
              <a:cs typeface="Malgun Gothic"/>
              <a:sym typeface="Malgun Gothic"/>
            </a:endParaRPr>
          </a:p>
        </p:txBody>
      </p:sp>
      <p:sp>
        <p:nvSpPr>
          <p:cNvPr id="352" name="Google Shape;352;p9"/>
          <p:cNvSpPr/>
          <p:nvPr/>
        </p:nvSpPr>
        <p:spPr>
          <a:xfrm>
            <a:off x="1537970" y="2199640"/>
            <a:ext cx="179705" cy="179705"/>
          </a:xfrm>
          <a:prstGeom prst="ellipse">
            <a:avLst/>
          </a:prstGeom>
          <a:solidFill>
            <a:srgbClr val="FF5050"/>
          </a:solidFill>
          <a:ln>
            <a:noFill/>
          </a:ln>
        </p:spPr>
        <p:txBody>
          <a:bodyPr anchorCtr="0" anchor="ctr" bIns="45700" lIns="0" spcFirstLastPara="1" rIns="0" wrap="square" tIns="45700">
            <a:noAutofit/>
          </a:bodyPr>
          <a:lstStyle/>
          <a:p>
            <a:pPr indent="0" lvl="0" marL="0" marR="0" rtl="0" algn="ctr">
              <a:spcBef>
                <a:spcPts val="0"/>
              </a:spcBef>
              <a:spcAft>
                <a:spcPts val="0"/>
              </a:spcAft>
              <a:buNone/>
            </a:pPr>
            <a:r>
              <a:rPr lang="ko-KR" sz="800">
                <a:solidFill>
                  <a:schemeClr val="lt1"/>
                </a:solidFill>
                <a:latin typeface="Malgun Gothic"/>
                <a:ea typeface="Malgun Gothic"/>
                <a:cs typeface="Malgun Gothic"/>
                <a:sym typeface="Malgun Gothic"/>
              </a:rPr>
              <a:t>3-2</a:t>
            </a:r>
            <a:endParaRPr sz="800">
              <a:solidFill>
                <a:schemeClr val="lt1"/>
              </a:solidFill>
              <a:latin typeface="Malgun Gothic"/>
              <a:ea typeface="Malgun Gothic"/>
              <a:cs typeface="Malgun Gothic"/>
              <a:sym typeface="Malgun Gothic"/>
            </a:endParaRPr>
          </a:p>
        </p:txBody>
      </p:sp>
      <p:sp>
        <p:nvSpPr>
          <p:cNvPr id="355" name="텍스트 상자 1"/>
          <p:cNvSpPr txBox="1">
            <a:spLocks/>
          </p:cNvSpPr>
          <p:nvPr/>
        </p:nvSpPr>
        <p:spPr>
          <a:xfrm rot="0">
            <a:off x="522605" y="936625"/>
            <a:ext cx="6157595" cy="303530"/>
          </a:xfrm>
          <a:prstGeom prst="rect"/>
          <a:solidFill>
            <a:srgbClr val="595959"/>
          </a:solidFill>
          <a:ln w="9525" cap="flat" cmpd="sng">
            <a:solidFill>
              <a:srgbClr val="595959">
                <a:alpha val="100000"/>
              </a:srgbClr>
            </a:solidFill>
            <a:prstDash val="solid"/>
            <a:round/>
          </a:ln>
        </p:spPr>
        <p:txBody>
          <a:bodyPr wrap="square" lIns="91440" tIns="45720" rIns="91440" bIns="45720" numCol="1" vert="horz" anchor="t">
            <a:spAutoFit/>
          </a:bodyPr>
          <a:lstStyle/>
          <a:p>
            <a:pPr marL="0" indent="0" rtl="0" algn="l" latinLnBrk="0">
              <a:spcBef>
                <a:spcPts val="0"/>
              </a:spcBef>
              <a:spcAft>
                <a:spcPts val="0"/>
              </a:spcAft>
              <a:buFontTx/>
              <a:buNone/>
            </a:pPr>
            <a:endParaRPr lang="ko-KR" altLang="en-US"/>
          </a:p>
        </p:txBody>
      </p:sp>
      <p:sp>
        <p:nvSpPr>
          <p:cNvPr id="356" name="텍스트 상자 2"/>
          <p:cNvSpPr txBox="1">
            <a:spLocks/>
          </p:cNvSpPr>
          <p:nvPr/>
        </p:nvSpPr>
        <p:spPr>
          <a:xfrm rot="0">
            <a:off x="522605" y="936625"/>
            <a:ext cx="555625" cy="262255"/>
          </a:xfrm>
          <a:prstGeom prst="rect"/>
          <a:noFill/>
          <a:ln w="0">
            <a:noFill/>
            <a:prstDash/>
          </a:ln>
        </p:spPr>
        <p:txBody>
          <a:bodyPr wrap="square" lIns="91440" tIns="45720" rIns="91440" bIns="45720" numCol="1" vert="horz" anchor="t">
            <a:spAutoFit/>
          </a:bodyPr>
          <a:lstStyle/>
          <a:p>
            <a:pPr marL="0" indent="0" rtl="0" algn="ctr" latinLnBrk="0">
              <a:spcBef>
                <a:spcPts val="0"/>
              </a:spcBef>
              <a:spcAft>
                <a:spcPts val="0"/>
              </a:spcAft>
              <a:buFontTx/>
              <a:buNone/>
            </a:pPr>
            <a:r>
              <a:rPr lang="ko-KR" sz="1100">
                <a:solidFill>
                  <a:schemeClr val="lt1"/>
                </a:solidFill>
                <a:latin typeface="Malgun Gothic" charset="0"/>
                <a:ea typeface="Malgun Gothic" charset="0"/>
                <a:cs typeface="Malgun Gothic" charset="0"/>
              </a:rPr>
              <a:t>로고</a:t>
            </a:r>
            <a:endParaRPr lang="ko-KR" altLang="en-US" sz="1100">
              <a:solidFill>
                <a:schemeClr val="lt1"/>
              </a:solidFill>
              <a:latin typeface="Malgun Gothic" charset="0"/>
              <a:ea typeface="Malgun Gothic" charset="0"/>
              <a:cs typeface="Malgun Gothic" charset="0"/>
            </a:endParaRPr>
          </a:p>
        </p:txBody>
      </p:sp>
      <p:sp>
        <p:nvSpPr>
          <p:cNvPr id="357" name="텍스트 상자 3"/>
          <p:cNvSpPr txBox="1">
            <a:spLocks/>
          </p:cNvSpPr>
          <p:nvPr/>
        </p:nvSpPr>
        <p:spPr>
          <a:xfrm rot="0">
            <a:off x="1664970" y="936625"/>
            <a:ext cx="555625" cy="262255"/>
          </a:xfrm>
          <a:prstGeom prst="rect"/>
          <a:noFill/>
          <a:ln w="0">
            <a:noFill/>
            <a:prstDash/>
          </a:ln>
        </p:spPr>
        <p:txBody>
          <a:bodyPr wrap="square" lIns="91440" tIns="45720" rIns="91440" bIns="45720" numCol="1" vert="horz" anchor="t">
            <a:spAutoFit/>
          </a:bodyPr>
          <a:lstStyle/>
          <a:p>
            <a:pPr marL="0" indent="0" rtl="0" algn="ctr" latinLnBrk="0">
              <a:spcBef>
                <a:spcPts val="0"/>
              </a:spcBef>
              <a:spcAft>
                <a:spcPts val="0"/>
              </a:spcAft>
              <a:buFontTx/>
              <a:buNone/>
            </a:pPr>
            <a:r>
              <a:rPr lang="ko-KR" sz="1100">
                <a:solidFill>
                  <a:schemeClr val="lt1"/>
                </a:solidFill>
                <a:latin typeface="Malgun Gothic" charset="0"/>
                <a:ea typeface="Malgun Gothic" charset="0"/>
                <a:cs typeface="Malgun Gothic" charset="0"/>
              </a:rPr>
              <a:t>뉴스</a:t>
            </a:r>
            <a:endParaRPr lang="ko-KR" altLang="en-US" sz="1100">
              <a:solidFill>
                <a:schemeClr val="lt1"/>
              </a:solidFill>
              <a:latin typeface="Malgun Gothic" charset="0"/>
              <a:ea typeface="Malgun Gothic" charset="0"/>
              <a:cs typeface="Malgun Gothic" charset="0"/>
            </a:endParaRPr>
          </a:p>
        </p:txBody>
      </p:sp>
      <p:sp>
        <p:nvSpPr>
          <p:cNvPr id="358" name="텍스트 상자 4"/>
          <p:cNvSpPr txBox="1">
            <a:spLocks/>
          </p:cNvSpPr>
          <p:nvPr/>
        </p:nvSpPr>
        <p:spPr>
          <a:xfrm rot="0">
            <a:off x="2310130" y="941070"/>
            <a:ext cx="555625" cy="262255"/>
          </a:xfrm>
          <a:prstGeom prst="rect"/>
          <a:noFill/>
          <a:ln w="0">
            <a:noFill/>
            <a:prstDash/>
          </a:ln>
        </p:spPr>
        <p:txBody>
          <a:bodyPr wrap="square" lIns="91440" tIns="45720" rIns="91440" bIns="45720" numCol="1" vert="horz" anchor="t">
            <a:spAutoFit/>
          </a:bodyPr>
          <a:lstStyle/>
          <a:p>
            <a:pPr marL="0" indent="0" rtl="0" algn="ctr" latinLnBrk="0">
              <a:spcBef>
                <a:spcPts val="0"/>
              </a:spcBef>
              <a:spcAft>
                <a:spcPts val="0"/>
              </a:spcAft>
              <a:buFontTx/>
              <a:buNone/>
            </a:pPr>
            <a:r>
              <a:rPr lang="ko-KR" sz="1100">
                <a:solidFill>
                  <a:schemeClr val="lt1"/>
                </a:solidFill>
                <a:latin typeface="Malgun Gothic" charset="0"/>
                <a:ea typeface="Malgun Gothic" charset="0"/>
                <a:cs typeface="Malgun Gothic" charset="0"/>
              </a:rPr>
              <a:t>Q&amp;A</a:t>
            </a:r>
            <a:endParaRPr lang="ko-KR" altLang="en-US" sz="1100">
              <a:solidFill>
                <a:schemeClr val="lt1"/>
              </a:solidFill>
              <a:latin typeface="Malgun Gothic" charset="0"/>
              <a:ea typeface="Malgun Gothic" charset="0"/>
              <a:cs typeface="Malgun Gothic" charset="0"/>
            </a:endParaRPr>
          </a:p>
        </p:txBody>
      </p:sp>
      <p:sp>
        <p:nvSpPr>
          <p:cNvPr id="359" name="텍스트 상자 5"/>
          <p:cNvSpPr txBox="1">
            <a:spLocks/>
          </p:cNvSpPr>
          <p:nvPr/>
        </p:nvSpPr>
        <p:spPr>
          <a:xfrm rot="0">
            <a:off x="6031230" y="936625"/>
            <a:ext cx="648970" cy="262255"/>
          </a:xfrm>
          <a:prstGeom prst="rect"/>
          <a:noFill/>
          <a:ln w="0">
            <a:noFill/>
            <a:prstDash/>
          </a:ln>
        </p:spPr>
        <p:txBody>
          <a:bodyPr wrap="square" lIns="91440" tIns="45720" rIns="91440" bIns="45720" numCol="1" vert="horz" anchor="t">
            <a:spAutoFit/>
          </a:bodyPr>
          <a:lstStyle/>
          <a:p>
            <a:pPr marL="0" indent="0" rtl="0" algn="ctr" latinLnBrk="0">
              <a:spcBef>
                <a:spcPts val="0"/>
              </a:spcBef>
              <a:spcAft>
                <a:spcPts val="0"/>
              </a:spcAft>
              <a:buFontTx/>
              <a:buNone/>
            </a:pPr>
            <a:r>
              <a:rPr lang="ko-KR" sz="1100">
                <a:solidFill>
                  <a:schemeClr val="lt1"/>
                </a:solidFill>
                <a:latin typeface="Malgun Gothic" charset="0"/>
                <a:ea typeface="Malgun Gothic" charset="0"/>
                <a:cs typeface="Malgun Gothic" charset="0"/>
              </a:rPr>
              <a:t>로그인</a:t>
            </a:r>
            <a:endParaRPr lang="ko-KR" altLang="en-US" sz="1100">
              <a:solidFill>
                <a:schemeClr val="lt1"/>
              </a:solidFill>
              <a:latin typeface="Malgun Gothic" charset="0"/>
              <a:ea typeface="Malgun Gothic" charset="0"/>
              <a:cs typeface="Malgun Gothic" charset="0"/>
            </a:endParaRPr>
          </a:p>
        </p:txBody>
      </p:sp>
      <p:sp>
        <p:nvSpPr>
          <p:cNvPr id="360" name="텍스트 상자 6"/>
          <p:cNvSpPr txBox="1">
            <a:spLocks/>
          </p:cNvSpPr>
          <p:nvPr/>
        </p:nvSpPr>
        <p:spPr>
          <a:xfrm rot="0">
            <a:off x="1056005" y="936625"/>
            <a:ext cx="555625" cy="262255"/>
          </a:xfrm>
          <a:prstGeom prst="rect"/>
          <a:noFill/>
          <a:ln w="0">
            <a:noFill/>
            <a:prstDash/>
          </a:ln>
        </p:spPr>
        <p:txBody>
          <a:bodyPr wrap="square" lIns="91440" tIns="45720" rIns="91440" bIns="45720" numCol="1" vert="horz" anchor="t">
            <a:spAutoFit/>
          </a:bodyPr>
          <a:lstStyle/>
          <a:p>
            <a:pPr marL="0" indent="0" rtl="0" algn="ctr" latinLnBrk="0">
              <a:spcBef>
                <a:spcPts val="0"/>
              </a:spcBef>
              <a:spcAft>
                <a:spcPts val="0"/>
              </a:spcAft>
              <a:buFontTx/>
              <a:buNone/>
            </a:pPr>
            <a:r>
              <a:rPr lang="ko-KR" sz="1100">
                <a:solidFill>
                  <a:schemeClr val="lt1"/>
                </a:solidFill>
                <a:latin typeface="Malgun Gothic" charset="0"/>
                <a:ea typeface="Malgun Gothic" charset="0"/>
                <a:cs typeface="Malgun Gothic" charset="0"/>
              </a:rPr>
              <a:t>전체</a:t>
            </a:r>
            <a:endParaRPr lang="ko-KR" altLang="en-US" sz="1100">
              <a:solidFill>
                <a:schemeClr val="lt1"/>
              </a:solidFill>
              <a:latin typeface="Malgun Gothic" charset="0"/>
              <a:ea typeface="Malgun Gothic" charset="0"/>
              <a:cs typeface="Malgun Gothic" charset="0"/>
            </a:endParaRPr>
          </a:p>
        </p:txBody>
      </p:sp>
      <p:cxnSp>
        <p:nvCxnSpPr>
          <p:cNvPr id="361" name="도형 2"/>
          <p:cNvCxnSpPr/>
          <p:nvPr/>
        </p:nvCxnSpPr>
        <p:spPr>
          <a:xfrm rot="0">
            <a:off x="1656080" y="5459730"/>
            <a:ext cx="3948430" cy="635"/>
          </a:xfrm>
          <a:prstGeom prst="straightConnector1"/>
          <a:noFill/>
          <a:ln w="9525" cap="flat" cmpd="sng">
            <a:solidFill>
              <a:srgbClr val="3F3F3F">
                <a:alpha val="100000"/>
              </a:srgbClr>
            </a:solidFill>
            <a:prstDash val="solid"/>
            <a:miter lim="800000"/>
          </a:ln>
        </p:spPr>
        <p:style>
          <a:lnRef idx="1">
            <a:schemeClr val="accent1"/>
          </a:lnRef>
          <a:fillRef idx="0">
            <a:schemeClr val="accent1"/>
          </a:fillRef>
          <a:effectRef idx="0">
            <a:schemeClr val="accent1"/>
          </a:effectRef>
          <a:fontRef idx="minor">
            <a:schemeClr val="tx1"/>
          </a:fontRef>
        </p:style>
      </p:cxnSp>
      <p:sp>
        <p:nvSpPr>
          <p:cNvPr id="362" name="텍스트 상자 3"/>
          <p:cNvSpPr txBox="1">
            <a:spLocks/>
          </p:cNvSpPr>
          <p:nvPr/>
        </p:nvSpPr>
        <p:spPr>
          <a:xfrm rot="0">
            <a:off x="1656080" y="5091430"/>
            <a:ext cx="1790700" cy="215900"/>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800">
                <a:solidFill>
                  <a:schemeClr val="lt1"/>
                </a:solidFill>
                <a:latin typeface="Malgun Gothic" charset="0"/>
                <a:ea typeface="Malgun Gothic" charset="0"/>
                <a:cs typeface="Malgun Gothic" charset="0"/>
              </a:rPr>
              <a:t>개인정보 처리방짐 의 어쩌고 약관</a:t>
            </a:r>
            <a:endParaRPr lang="ko-KR" altLang="en-US" sz="800">
              <a:solidFill>
                <a:schemeClr val="lt1"/>
              </a:solidFill>
              <a:latin typeface="Malgun Gothic" charset="0"/>
              <a:ea typeface="Malgun Gothic" charset="0"/>
              <a:cs typeface="Malgun Gothic"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286" name="Rect 0"/>
          <p:cNvSpPr>
            <a:spLocks/>
          </p:cNvSpPr>
          <p:nvPr/>
        </p:nvSpPr>
        <p:spPr>
          <a:xfrm rot="0">
            <a:off x="520700" y="1037590"/>
            <a:ext cx="6159500" cy="5272405"/>
          </a:xfrm>
          <a:prstGeom prst="rect"/>
          <a:solidFill>
            <a:srgbClr val="262626"/>
          </a:solidFill>
          <a:ln w="9525" cap="flat" cmpd="sng">
            <a:solidFill>
              <a:srgbClr val="7F7F7F">
                <a:alpha val="100000"/>
              </a:srgbClr>
            </a:solidFill>
            <a:prstDash val="solid"/>
            <a:miter lim="800000"/>
          </a:ln>
        </p:spPr>
        <p:txBody>
          <a:bodyPr wrap="square" lIns="0" tIns="45720" rIns="0" bIns="45720" numCol="1" vert="horz" anchor="ctr">
            <a:noAutofit/>
          </a:bodyPr>
          <a:lstStyle/>
          <a:p>
            <a:pPr marL="0" indent="0" rtl="0" algn="l" latinLnBrk="0">
              <a:spcBef>
                <a:spcPts val="0"/>
              </a:spcBef>
              <a:spcAft>
                <a:spcPts val="0"/>
              </a:spcAft>
              <a:buFontTx/>
              <a:buNone/>
            </a:pPr>
            <a:endParaRPr lang="ko-KR" altLang="en-US"/>
          </a:p>
        </p:txBody>
      </p:sp>
      <p:sp>
        <p:nvSpPr>
          <p:cNvPr id="288" name="Rect 0"/>
          <p:cNvSpPr>
            <a:spLocks/>
          </p:cNvSpPr>
          <p:nvPr/>
        </p:nvSpPr>
        <p:spPr>
          <a:xfrm rot="0">
            <a:off x="4413250" y="95250"/>
            <a:ext cx="2736850" cy="216535"/>
          </a:xfrm>
          <a:prstGeom prst="rect"/>
          <a:noFill/>
          <a:ln w="0">
            <a:noFill/>
            <a:prstDash/>
          </a:ln>
        </p:spPr>
        <p:txBody>
          <a:bodyPr wrap="square" lIns="91440" tIns="45720" rIns="91440" bIns="45720" numCol="1" vert="horz" anchor="ctr">
            <a:noAutofit/>
          </a:bodyPr>
          <a:lstStyle/>
          <a:p>
            <a:pPr marL="0" indent="0" rtl="0" algn="l" latinLnBrk="0">
              <a:spcBef>
                <a:spcPts val="0"/>
              </a:spcBef>
              <a:spcAft>
                <a:spcPts val="0"/>
              </a:spcAft>
              <a:buFontTx/>
              <a:buNone/>
            </a:pPr>
            <a:r>
              <a:rPr lang="ko-KR" sz="800">
                <a:solidFill>
                  <a:schemeClr val="dk1"/>
                </a:solidFill>
                <a:latin typeface="Malgun Gothic" charset="0"/>
                <a:ea typeface="Malgun Gothic" charset="0"/>
                <a:cs typeface="Malgun Gothic" charset="0"/>
              </a:rPr>
              <a:t>약관 상세보기</a:t>
            </a:r>
            <a:r>
              <a:rPr lang="ko-KR" sz="800">
                <a:solidFill>
                  <a:schemeClr val="dk1"/>
                </a:solidFill>
                <a:latin typeface="Malgun Gothic" charset="0"/>
                <a:ea typeface="Malgun Gothic" charset="0"/>
                <a:cs typeface="Malgun Gothic" charset="0"/>
              </a:rPr>
              <a:t> 모달</a:t>
            </a:r>
            <a:endParaRPr lang="ko-KR" altLang="en-US" sz="800">
              <a:solidFill>
                <a:schemeClr val="dk1"/>
              </a:solidFill>
              <a:latin typeface="Malgun Gothic" charset="0"/>
              <a:ea typeface="Malgun Gothic" charset="0"/>
              <a:cs typeface="Malgun Gothic" charset="0"/>
            </a:endParaRPr>
          </a:p>
        </p:txBody>
      </p:sp>
      <p:sp>
        <p:nvSpPr>
          <p:cNvPr id="289" name="Rect 0"/>
          <p:cNvSpPr>
            <a:spLocks/>
          </p:cNvSpPr>
          <p:nvPr/>
        </p:nvSpPr>
        <p:spPr>
          <a:xfrm rot="0">
            <a:off x="8265160" y="95250"/>
            <a:ext cx="1575435" cy="216535"/>
          </a:xfrm>
          <a:prstGeom prst="rect"/>
          <a:noFill/>
          <a:ln w="0">
            <a:noFill/>
            <a:prstDash/>
          </a:ln>
        </p:spPr>
        <p:txBody>
          <a:bodyPr wrap="square" lIns="91440" tIns="45720" rIns="91440" bIns="45720" numCol="1" vert="horz" anchor="ctr">
            <a:noAutofit/>
          </a:bodyPr>
          <a:lstStyle/>
          <a:p>
            <a:pPr marL="0" indent="0" rtl="0" algn="l" latinLnBrk="0">
              <a:spcBef>
                <a:spcPts val="0"/>
              </a:spcBef>
              <a:spcAft>
                <a:spcPts val="0"/>
              </a:spcAft>
              <a:buFontTx/>
              <a:buNone/>
            </a:pPr>
            <a:r>
              <a:rPr lang="ko-KR" sz="800">
                <a:solidFill>
                  <a:schemeClr val="dk1"/>
                </a:solidFill>
                <a:latin typeface="Malgun Gothic" charset="0"/>
                <a:ea typeface="Malgun Gothic" charset="0"/>
                <a:cs typeface="Malgun Gothic" charset="0"/>
              </a:rPr>
              <a:t>화면 </a:t>
            </a:r>
            <a:endParaRPr lang="ko-KR" altLang="en-US" sz="800">
              <a:solidFill>
                <a:schemeClr val="dk1"/>
              </a:solidFill>
              <a:latin typeface="Malgun Gothic" charset="0"/>
              <a:ea typeface="Malgun Gothic" charset="0"/>
              <a:cs typeface="Malgun Gothic" charset="0"/>
            </a:endParaRPr>
          </a:p>
        </p:txBody>
      </p:sp>
      <p:graphicFrame>
        <p:nvGraphicFramePr>
          <p:cNvPr id="290" name="Table 3"/>
          <p:cNvGraphicFramePr>
            <a:graphicFrameLocks noGrp="1"/>
          </p:cNvGraphicFramePr>
          <p:nvPr/>
        </p:nvGraphicFramePr>
        <p:xfrm>
          <a:off x="7244080" y="872490"/>
          <a:ext cx="2588260" cy="1270000"/>
        </p:xfrm>
        <a:graphic>
          <a:graphicData uri="http://schemas.openxmlformats.org/drawingml/2006/table">
            <a:tbl>
              <a:tblPr>
                <a:tableStyleId>{00000000-0000-0000-0000-000000000000}</a:tableStyleId>
              </a:tblPr>
              <a:tblGrid>
                <a:gridCol w="278765"/>
                <a:gridCol w="2309495"/>
              </a:tblGrid>
              <a:tr h="783590">
                <a:tc>
                  <a:txBody>
                    <a:bodyPr/>
                    <a:lstStyle/>
                    <a:p>
                      <a:pPr marL="0" indent="0" rtl="0" algn="ctr" latinLnBrk="0" lvl="1">
                        <a:lnSpc>
                          <a:spcPct val="100000"/>
                        </a:lnSpc>
                        <a:spcBef>
                          <a:spcPct val="0"/>
                        </a:spcBef>
                        <a:spcAft>
                          <a:spcPct val="0"/>
                        </a:spcAft>
                        <a:buFontTx/>
                        <a:buNone/>
                      </a:pPr>
                      <a:r>
                        <a:rPr lang="ko-KR" sz="800" kern="1200" cap="none" i="0" b="0" strike="noStrike">
                          <a:solidFill>
                            <a:srgbClr val="262626"/>
                          </a:solidFill>
                          <a:latin typeface="Malgun Gothic" charset="0"/>
                          <a:ea typeface="Malgun Gothic" charset="0"/>
                          <a:cs typeface="Malgun Gothic" charset="0"/>
                        </a:rPr>
                        <a:t>1</a:t>
                      </a:r>
                      <a:endParaRPr lang="ko-KR" altLang="en-US" sz="800" kern="1200" i="0" cap="none" b="0" strike="noStrike">
                        <a:solidFill>
                          <a:srgbClr val="262626"/>
                        </a:solidFill>
                        <a:latin typeface="Malgun Gothic" charset="0"/>
                        <a:ea typeface="Malgun Gothic" charset="0"/>
                        <a:cs typeface="Malgun Gothic" charset="0"/>
                      </a:endParaRPr>
                    </a:p>
                  </a:txBody>
                  <a:tcPr marL="0" marR="0" marT="45720" marB="4572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l" latinLnBrk="0" lvl="1">
                        <a:lnSpc>
                          <a:spcPct val="100000"/>
                        </a:lnSpc>
                        <a:spcBef>
                          <a:spcPct val="0"/>
                        </a:spcBef>
                        <a:spcAft>
                          <a:spcPct val="0"/>
                        </a:spcAft>
                        <a:buFontTx/>
                        <a:buNone/>
                      </a:pPr>
                      <a:r>
                        <a:rPr lang="ko-KR" sz="800" kern="1200">
                          <a:solidFill>
                            <a:srgbClr val="262626"/>
                          </a:solidFill>
                          <a:latin typeface="Malgun Gothic" charset="0"/>
                          <a:ea typeface="Malgun Gothic" charset="0"/>
                          <a:cs typeface="Malgun Gothic" charset="0"/>
                        </a:rPr>
                        <a:t>모달</a:t>
                      </a:r>
                      <a:endParaRPr lang="ko-KR" altLang="en-US" sz="800" kern="1200">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a:solidFill>
                            <a:srgbClr val="262626"/>
                          </a:solidFill>
                          <a:latin typeface="Malgun Gothic" charset="0"/>
                          <a:ea typeface="Malgun Gothic" charset="0"/>
                          <a:cs typeface="Malgun Gothic" charset="0"/>
                        </a:rPr>
                        <a:t>구성 : 모달 타이틀, 닫기 버튼</a:t>
                      </a:r>
                      <a:endParaRPr lang="ko-KR" altLang="en-US" sz="800" kern="1200">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a:solidFill>
                            <a:srgbClr val="262626"/>
                          </a:solidFill>
                          <a:latin typeface="Malgun Gothic" charset="0"/>
                          <a:ea typeface="Malgun Gothic" charset="0"/>
                          <a:cs typeface="Malgun Gothic" charset="0"/>
                        </a:rPr>
                        <a:t>기능 :</a:t>
                      </a:r>
                      <a:endParaRPr lang="ko-KR" altLang="en-US" sz="800" kern="1200">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a:solidFill>
                            <a:srgbClr val="262626"/>
                          </a:solidFill>
                          <a:latin typeface="Malgun Gothic" charset="0"/>
                          <a:ea typeface="Malgun Gothic" charset="0"/>
                          <a:cs typeface="Malgun Gothic" charset="0"/>
                        </a:rPr>
                        <a:t>-1-1에 모달 타이틀 보여주며 1-2클릭 시 해당 모달 닫기</a:t>
                      </a:r>
                      <a:endParaRPr lang="ko-KR" altLang="en-US" sz="800" kern="1200">
                        <a:solidFill>
                          <a:srgbClr val="262626"/>
                        </a:solidFill>
                        <a:latin typeface="Malgun Gothic" charset="0"/>
                        <a:ea typeface="Malgun Gothic" charset="0"/>
                        <a:cs typeface="Malgun Gothic" charset="0"/>
                      </a:endParaRPr>
                    </a:p>
                  </a:txBody>
                  <a:tcPr marL="35560" marR="0" marT="45720" marB="45720" anchor="t">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r>
              <a:tr h="486410">
                <a:tc>
                  <a:txBody>
                    <a:bodyPr/>
                    <a:lstStyle/>
                    <a:p>
                      <a:pPr marL="0" indent="0" rtl="0" algn="ctr" latinLnBrk="0" lvl="1">
                        <a:lnSpc>
                          <a:spcPct val="100000"/>
                        </a:lnSpc>
                        <a:spcBef>
                          <a:spcPct val="0"/>
                        </a:spcBef>
                        <a:spcAft>
                          <a:spcPct val="0"/>
                        </a:spcAft>
                        <a:buFontTx/>
                        <a:buNone/>
                      </a:pPr>
                      <a:r>
                        <a:rPr lang="ko-KR" sz="800" kern="1200" cap="none" i="0" b="0" strike="noStrike">
                          <a:solidFill>
                            <a:srgbClr val="262626"/>
                          </a:solidFill>
                          <a:latin typeface="Malgun Gothic" charset="0"/>
                          <a:ea typeface="Malgun Gothic" charset="0"/>
                          <a:cs typeface="Malgun Gothic" charset="0"/>
                        </a:rPr>
                        <a:t>2</a:t>
                      </a:r>
                      <a:endParaRPr lang="ko-KR" altLang="en-US" sz="800" kern="1200" i="0" cap="none" b="0" strike="noStrike">
                        <a:solidFill>
                          <a:srgbClr val="262626"/>
                        </a:solidFill>
                        <a:latin typeface="Malgun Gothic" charset="0"/>
                        <a:ea typeface="Malgun Gothic" charset="0"/>
                        <a:cs typeface="Malgun Gothic" charset="0"/>
                      </a:endParaRPr>
                    </a:p>
                  </a:txBody>
                  <a:tcPr marL="0" marR="0" marT="45720" marB="4572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l" latinLnBrk="0" lvl="1">
                        <a:lnSpc>
                          <a:spcPct val="100000"/>
                        </a:lnSpc>
                        <a:spcBef>
                          <a:spcPct val="0"/>
                        </a:spcBef>
                        <a:spcAft>
                          <a:spcPct val="0"/>
                        </a:spcAft>
                        <a:buFontTx/>
                        <a:buNone/>
                      </a:pPr>
                      <a:r>
                        <a:rPr lang="ko-KR" sz="800" kern="1200">
                          <a:solidFill>
                            <a:srgbClr val="262626"/>
                          </a:solidFill>
                          <a:latin typeface="Malgun Gothic" charset="0"/>
                          <a:ea typeface="Malgun Gothic" charset="0"/>
                          <a:cs typeface="Malgun Gothic" charset="0"/>
                        </a:rPr>
                        <a:t>약관내용(정적)</a:t>
                      </a:r>
                      <a:endParaRPr lang="ko-KR" altLang="en-US" sz="800" kern="1200">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a:solidFill>
                            <a:srgbClr val="262626"/>
                          </a:solidFill>
                          <a:latin typeface="Malgun Gothic" charset="0"/>
                          <a:ea typeface="Malgun Gothic" charset="0"/>
                          <a:cs typeface="Malgun Gothic" charset="0"/>
                        </a:rPr>
                        <a:t>해당하는 약관의 상세 내용을 HTML로 확인할 수 있음</a:t>
                      </a:r>
                      <a:endParaRPr lang="ko-KR" altLang="en-US" sz="800" kern="1200">
                        <a:solidFill>
                          <a:srgbClr val="262626"/>
                        </a:solidFill>
                        <a:latin typeface="Malgun Gothic" charset="0"/>
                        <a:ea typeface="Malgun Gothic" charset="0"/>
                        <a:cs typeface="Malgun Gothic" charset="0"/>
                      </a:endParaRPr>
                    </a:p>
                  </a:txBody>
                  <a:tcPr marL="35560" marR="0" marT="45720" marB="45720" anchor="t">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r>
            </a:tbl>
          </a:graphicData>
        </a:graphic>
      </p:graphicFrame>
      <p:sp>
        <p:nvSpPr>
          <p:cNvPr id="291" name="Rect 0"/>
          <p:cNvSpPr>
            <a:spLocks/>
          </p:cNvSpPr>
          <p:nvPr/>
        </p:nvSpPr>
        <p:spPr>
          <a:xfrm rot="0">
            <a:off x="956310" y="324485"/>
            <a:ext cx="2736850" cy="216535"/>
          </a:xfrm>
          <a:prstGeom prst="rect"/>
          <a:noFill/>
          <a:ln w="0">
            <a:noFill/>
            <a:prstDash/>
          </a:ln>
        </p:spPr>
        <p:txBody>
          <a:bodyPr wrap="square" lIns="91440" tIns="71755" rIns="91440" bIns="71755" numCol="1" vert="horz" anchor="ctr">
            <a:noAutofit/>
          </a:bodyPr>
          <a:lstStyle/>
          <a:p>
            <a:pPr marL="0" indent="0" rtl="0" algn="l" latinLnBrk="0">
              <a:spcBef>
                <a:spcPts val="0"/>
              </a:spcBef>
              <a:spcAft>
                <a:spcPts val="0"/>
              </a:spcAft>
              <a:buFontTx/>
              <a:buNone/>
            </a:pPr>
            <a:r>
              <a:rPr lang="ko-KR" sz="800">
                <a:solidFill>
                  <a:schemeClr val="dk1"/>
                </a:solidFill>
                <a:latin typeface="Malgun Gothic" charset="0"/>
                <a:ea typeface="Malgun Gothic" charset="0"/>
                <a:cs typeface="Malgun Gothic" charset="0"/>
              </a:rPr>
              <a:t>푸터 &gt; </a:t>
            </a:r>
            <a:r>
              <a:rPr lang="ko-KR" sz="800">
                <a:solidFill>
                  <a:schemeClr val="dk1"/>
                </a:solidFill>
                <a:latin typeface="Malgun Gothic" charset="0"/>
                <a:ea typeface="Malgun Gothic" charset="0"/>
                <a:cs typeface="Malgun Gothic" charset="0"/>
              </a:rPr>
              <a:t>약관 &gt; 약관 상세보기</a:t>
            </a:r>
            <a:r>
              <a:rPr lang="ko-KR" sz="800">
                <a:solidFill>
                  <a:schemeClr val="dk1"/>
                </a:solidFill>
                <a:latin typeface="Malgun Gothic" charset="0"/>
                <a:ea typeface="Malgun Gothic" charset="0"/>
                <a:cs typeface="Malgun Gothic" charset="0"/>
              </a:rPr>
              <a:t> 모달</a:t>
            </a:r>
            <a:endParaRPr lang="ko-KR" altLang="en-US" sz="800">
              <a:solidFill>
                <a:schemeClr val="dk1"/>
              </a:solidFill>
              <a:latin typeface="Malgun Gothic" charset="0"/>
              <a:ea typeface="Malgun Gothic" charset="0"/>
              <a:cs typeface="Malgun Gothic" charset="0"/>
            </a:endParaRPr>
          </a:p>
        </p:txBody>
      </p:sp>
      <p:sp>
        <p:nvSpPr>
          <p:cNvPr id="292" name="Rect 0"/>
          <p:cNvSpPr>
            <a:spLocks/>
          </p:cNvSpPr>
          <p:nvPr/>
        </p:nvSpPr>
        <p:spPr>
          <a:xfrm rot="0">
            <a:off x="956310" y="95250"/>
            <a:ext cx="2736850" cy="216535"/>
          </a:xfrm>
          <a:prstGeom prst="rect"/>
          <a:noFill/>
          <a:ln w="0">
            <a:noFill/>
            <a:prstDash/>
          </a:ln>
        </p:spPr>
        <p:txBody>
          <a:bodyPr wrap="square" lIns="91440" tIns="45720" rIns="91440" bIns="45720" numCol="1" vert="horz" anchor="ctr">
            <a:noAutofit/>
          </a:bodyPr>
          <a:lstStyle/>
          <a:p>
            <a:pPr marL="0" indent="0" rtl="0" algn="l" latinLnBrk="0">
              <a:spcBef>
                <a:spcPts val="0"/>
              </a:spcBef>
              <a:spcAft>
                <a:spcPts val="0"/>
              </a:spcAft>
              <a:buFontTx/>
              <a:buNone/>
            </a:pPr>
            <a:r>
              <a:rPr lang="ko-KR" sz="800">
                <a:solidFill>
                  <a:schemeClr val="dk1"/>
                </a:solidFill>
                <a:latin typeface="Malgun Gothic" charset="0"/>
                <a:ea typeface="Malgun Gothic" charset="0"/>
                <a:cs typeface="Malgun Gothic" charset="0"/>
              </a:rPr>
              <a:t>modal0</a:t>
            </a:r>
            <a:r>
              <a:rPr lang="ko-KR" sz="800">
                <a:solidFill>
                  <a:schemeClr val="dk1"/>
                </a:solidFill>
                <a:latin typeface="Malgun Gothic" charset="0"/>
                <a:ea typeface="Malgun Gothic" charset="0"/>
                <a:cs typeface="Malgun Gothic" charset="0"/>
              </a:rPr>
              <a:t>2</a:t>
            </a:r>
            <a:endParaRPr lang="ko-KR" altLang="en-US" sz="800">
              <a:solidFill>
                <a:schemeClr val="dk1"/>
              </a:solidFill>
              <a:latin typeface="Malgun Gothic" charset="0"/>
              <a:ea typeface="Malgun Gothic" charset="0"/>
              <a:cs typeface="Malgun Gothic" charset="0"/>
            </a:endParaRPr>
          </a:p>
        </p:txBody>
      </p:sp>
      <p:sp>
        <p:nvSpPr>
          <p:cNvPr id="297" name="Rect 0"/>
          <p:cNvSpPr>
            <a:spLocks/>
          </p:cNvSpPr>
          <p:nvPr/>
        </p:nvSpPr>
        <p:spPr>
          <a:xfrm rot="0">
            <a:off x="522605" y="5776595"/>
            <a:ext cx="6157595" cy="533400"/>
          </a:xfrm>
          <a:prstGeom prst="rect"/>
          <a:solidFill>
            <a:srgbClr val="3F3F3F"/>
          </a:solidFill>
          <a:ln w="9525" cap="flat" cmpd="sng">
            <a:solidFill>
              <a:srgbClr val="7F7F7F">
                <a:alpha val="100000"/>
              </a:srgbClr>
            </a:solidFill>
            <a:prstDash val="solid"/>
            <a:miter lim="800000"/>
          </a:ln>
        </p:spPr>
        <p:txBody>
          <a:bodyPr wrap="square" lIns="0" tIns="45720" rIns="0" bIns="45720" numCol="1" vert="horz" anchor="ctr">
            <a:noAutofit/>
          </a:bodyPr>
          <a:lstStyle/>
          <a:p>
            <a:pPr marL="0" indent="0" rtl="0" algn="ctr" latinLnBrk="0">
              <a:spcBef>
                <a:spcPts val="0"/>
              </a:spcBef>
              <a:spcAft>
                <a:spcPts val="0"/>
              </a:spcAft>
              <a:buFontTx/>
              <a:buNone/>
            </a:pPr>
            <a:endParaRPr lang="ko-KR" altLang="en-US"/>
          </a:p>
        </p:txBody>
      </p:sp>
      <p:sp>
        <p:nvSpPr>
          <p:cNvPr id="298" name="Rect 0"/>
          <p:cNvSpPr txBox="1">
            <a:spLocks/>
          </p:cNvSpPr>
          <p:nvPr/>
        </p:nvSpPr>
        <p:spPr>
          <a:xfrm rot="0">
            <a:off x="604520" y="5808980"/>
            <a:ext cx="5777865" cy="200660"/>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700">
                <a:solidFill>
                  <a:srgbClr val="F2F2F2"/>
                </a:solidFill>
                <a:latin typeface="Malgun Gothic" charset="0"/>
                <a:ea typeface="Malgun Gothic" charset="0"/>
                <a:cs typeface="Malgun Gothic" charset="0"/>
              </a:rPr>
              <a:t>회사소개</a:t>
            </a:r>
            <a:endParaRPr lang="ko-KR" altLang="en-US" sz="700">
              <a:solidFill>
                <a:srgbClr val="F2F2F2"/>
              </a:solidFill>
              <a:latin typeface="Malgun Gothic" charset="0"/>
              <a:ea typeface="Malgun Gothic" charset="0"/>
              <a:cs typeface="Malgun Gothic" charset="0"/>
            </a:endParaRPr>
          </a:p>
        </p:txBody>
      </p:sp>
      <p:sp>
        <p:nvSpPr>
          <p:cNvPr id="299" name="Rect 0"/>
          <p:cNvSpPr txBox="1">
            <a:spLocks/>
          </p:cNvSpPr>
          <p:nvPr/>
        </p:nvSpPr>
        <p:spPr>
          <a:xfrm rot="0">
            <a:off x="563880" y="6042660"/>
            <a:ext cx="5777865" cy="200660"/>
          </a:xfrm>
          <a:prstGeom prst="rect"/>
          <a:noFill/>
          <a:ln w="0">
            <a:noFill/>
            <a:prstDash/>
          </a:ln>
        </p:spPr>
        <p:txBody>
          <a:bodyPr wrap="square" lIns="91440" tIns="45720" rIns="91440" bIns="45720" numCol="1" vert="horz" anchor="t">
            <a:spAutoFit/>
          </a:bodyPr>
          <a:lstStyle/>
          <a:p>
            <a:pPr marL="0" indent="0" rtl="0" algn="l" latinLnBrk="0">
              <a:spcBef>
                <a:spcPts val="0"/>
              </a:spcBef>
              <a:spcAft>
                <a:spcPts val="0"/>
              </a:spcAft>
              <a:buFontTx/>
              <a:buNone/>
            </a:pPr>
            <a:r>
              <a:rPr lang="ko-KR" sz="700">
                <a:solidFill>
                  <a:srgbClr val="F2F2F2"/>
                </a:solidFill>
                <a:latin typeface="Malgun Gothic" charset="0"/>
                <a:ea typeface="Malgun Gothic" charset="0"/>
                <a:cs typeface="Malgun Gothic" charset="0"/>
              </a:rPr>
              <a:t>이용약관        개인정보처리방침  스토어 환불 정책</a:t>
            </a:r>
            <a:endParaRPr lang="ko-KR" altLang="en-US" sz="700">
              <a:solidFill>
                <a:srgbClr val="F2F2F2"/>
              </a:solidFill>
              <a:latin typeface="Malgun Gothic" charset="0"/>
              <a:ea typeface="Malgun Gothic" charset="0"/>
              <a:cs typeface="Malgun Gothic" charset="0"/>
            </a:endParaRPr>
          </a:p>
        </p:txBody>
      </p:sp>
      <p:sp>
        <p:nvSpPr>
          <p:cNvPr id="300" name="Rect 0"/>
          <p:cNvSpPr>
            <a:spLocks/>
          </p:cNvSpPr>
          <p:nvPr/>
        </p:nvSpPr>
        <p:spPr>
          <a:xfrm rot="0">
            <a:off x="520700" y="1047750"/>
            <a:ext cx="6159500" cy="5262245"/>
          </a:xfrm>
          <a:prstGeom prst="rect"/>
          <a:solidFill>
            <a:schemeClr val="dk1">
              <a:alpha val="49847"/>
            </a:schemeClr>
          </a:solidFill>
          <a:ln w="9525" cap="flat" cmpd="sng">
            <a:solidFill>
              <a:srgbClr val="7F7F7F">
                <a:alpha val="14901"/>
              </a:srgbClr>
            </a:solidFill>
            <a:prstDash val="solid"/>
            <a:miter lim="800000"/>
          </a:ln>
        </p:spPr>
        <p:txBody>
          <a:bodyPr wrap="square" lIns="0" tIns="45720" rIns="0" bIns="45720" numCol="1" vert="horz" anchor="ctr">
            <a:noAutofit/>
          </a:bodyPr>
          <a:lstStyle/>
          <a:p>
            <a:pPr marL="0" indent="0" rtl="0" algn="l" latinLnBrk="0">
              <a:spcBef>
                <a:spcPts val="0"/>
              </a:spcBef>
              <a:spcAft>
                <a:spcPts val="0"/>
              </a:spcAft>
              <a:buFontTx/>
              <a:buNone/>
            </a:pPr>
            <a:endParaRPr lang="ko-KR" altLang="en-US"/>
          </a:p>
        </p:txBody>
      </p:sp>
      <p:sp>
        <p:nvSpPr>
          <p:cNvPr id="301" name="Rect 0"/>
          <p:cNvSpPr>
            <a:spLocks/>
          </p:cNvSpPr>
          <p:nvPr/>
        </p:nvSpPr>
        <p:spPr>
          <a:xfrm rot="0">
            <a:off x="2008505" y="2043430"/>
            <a:ext cx="3305175" cy="2174240"/>
          </a:xfrm>
          <a:prstGeom prst="rect"/>
          <a:solidFill>
            <a:schemeClr val="lt1"/>
          </a:solidFill>
          <a:ln w="9525" cap="flat" cmpd="sng">
            <a:solidFill>
              <a:srgbClr val="7F7F7F">
                <a:alpha val="14901"/>
              </a:srgbClr>
            </a:solidFill>
            <a:prstDash val="solid"/>
            <a:miter lim="800000"/>
          </a:ln>
        </p:spPr>
        <p:txBody>
          <a:bodyPr wrap="square" lIns="0" tIns="45720" rIns="0" bIns="45720" numCol="1" vert="horz" anchor="ctr">
            <a:noAutofit/>
          </a:bodyPr>
          <a:lstStyle/>
          <a:p>
            <a:pPr marL="0" indent="0" rtl="0" algn="l" latinLnBrk="0">
              <a:spcBef>
                <a:spcPts val="0"/>
              </a:spcBef>
              <a:spcAft>
                <a:spcPts val="0"/>
              </a:spcAft>
              <a:buFontTx/>
              <a:buNone/>
            </a:pPr>
            <a:endParaRPr lang="ko-KR" altLang="en-US"/>
          </a:p>
        </p:txBody>
      </p:sp>
      <p:sp>
        <p:nvSpPr>
          <p:cNvPr id="303" name="Rect 0"/>
          <p:cNvSpPr txBox="1">
            <a:spLocks/>
          </p:cNvSpPr>
          <p:nvPr/>
        </p:nvSpPr>
        <p:spPr>
          <a:xfrm rot="0">
            <a:off x="2183765" y="2649220"/>
            <a:ext cx="2952750" cy="1321435"/>
          </a:xfrm>
          <a:prstGeom prst="rect"/>
          <a:solidFill>
            <a:schemeClr val="lt1"/>
          </a:solidFill>
          <a:ln w="9525" cap="flat" cmpd="sng">
            <a:solidFill>
              <a:schemeClr val="dk1">
                <a:alpha val="100000"/>
              </a:schemeClr>
            </a:solidFill>
            <a:prstDash val="solid"/>
            <a:round/>
          </a:ln>
        </p:spPr>
        <p:txBody>
          <a:bodyPr wrap="square" lIns="91440" tIns="45720" rIns="91440" bIns="45720" numCol="1" vert="horz" anchor="t">
            <a:spAutoFit/>
          </a:bodyPr>
          <a:lstStyle/>
          <a:p>
            <a:pPr marL="0" indent="0" rtl="0" algn="ctr" latinLnBrk="0">
              <a:spcBef>
                <a:spcPts val="0"/>
              </a:spcBef>
              <a:spcAft>
                <a:spcPts val="0"/>
              </a:spcAft>
              <a:buFontTx/>
              <a:buNone/>
            </a:pPr>
            <a:r>
              <a:rPr lang="ko-KR" sz="1000">
                <a:solidFill>
                  <a:schemeClr val="dk1"/>
                </a:solidFill>
                <a:latin typeface="Malgun Gothic" charset="0"/>
                <a:ea typeface="Malgun Gothic" charset="0"/>
                <a:cs typeface="Malgun Gothic" charset="0"/>
              </a:rPr>
              <a:t>약관 내용</a:t>
            </a:r>
            <a:endParaRPr lang="ko-KR" altLang="en-US" sz="1000">
              <a:solidFill>
                <a:schemeClr val="dk1"/>
              </a:solidFill>
              <a:latin typeface="Malgun Gothic" charset="0"/>
              <a:ea typeface="Malgun Gothic" charset="0"/>
              <a:cs typeface="Malgun Gothic" charset="0"/>
            </a:endParaRPr>
          </a:p>
          <a:p>
            <a:pPr marL="0" indent="0" rtl="0" algn="ctr" latinLnBrk="0">
              <a:spcBef>
                <a:spcPts val="0"/>
              </a:spcBef>
              <a:spcAft>
                <a:spcPts val="0"/>
              </a:spcAft>
              <a:buFontTx/>
              <a:buNone/>
            </a:pPr>
            <a:endParaRPr lang="ko-KR" altLang="en-US" sz="1000">
              <a:solidFill>
                <a:schemeClr val="dk1"/>
              </a:solidFill>
              <a:latin typeface="Malgun Gothic" charset="0"/>
              <a:ea typeface="Malgun Gothic" charset="0"/>
              <a:cs typeface="Malgun Gothic" charset="0"/>
            </a:endParaRPr>
          </a:p>
          <a:p>
            <a:pPr marL="0" indent="0" rtl="0" algn="ctr" latinLnBrk="0">
              <a:spcBef>
                <a:spcPts val="0"/>
              </a:spcBef>
              <a:spcAft>
                <a:spcPts val="0"/>
              </a:spcAft>
              <a:buFontTx/>
              <a:buNone/>
            </a:pPr>
            <a:endParaRPr lang="ko-KR" altLang="en-US" sz="1000">
              <a:solidFill>
                <a:schemeClr val="dk1"/>
              </a:solidFill>
              <a:latin typeface="Malgun Gothic" charset="0"/>
              <a:ea typeface="Malgun Gothic" charset="0"/>
              <a:cs typeface="Malgun Gothic" charset="0"/>
            </a:endParaRPr>
          </a:p>
          <a:p>
            <a:pPr marL="0" indent="0" rtl="0" algn="ctr" latinLnBrk="0">
              <a:spcBef>
                <a:spcPts val="0"/>
              </a:spcBef>
              <a:spcAft>
                <a:spcPts val="0"/>
              </a:spcAft>
              <a:buFontTx/>
              <a:buNone/>
            </a:pPr>
            <a:endParaRPr lang="ko-KR" altLang="en-US" sz="1000">
              <a:solidFill>
                <a:schemeClr val="dk1"/>
              </a:solidFill>
              <a:latin typeface="Malgun Gothic" charset="0"/>
              <a:ea typeface="Malgun Gothic" charset="0"/>
              <a:cs typeface="Malgun Gothic" charset="0"/>
            </a:endParaRPr>
          </a:p>
          <a:p>
            <a:pPr marL="0" indent="0" rtl="0" algn="ctr" latinLnBrk="0">
              <a:spcBef>
                <a:spcPts val="0"/>
              </a:spcBef>
              <a:spcAft>
                <a:spcPts val="0"/>
              </a:spcAft>
              <a:buFontTx/>
              <a:buNone/>
            </a:pPr>
            <a:endParaRPr lang="ko-KR" altLang="en-US" sz="1000">
              <a:solidFill>
                <a:schemeClr val="dk1"/>
              </a:solidFill>
              <a:latin typeface="Malgun Gothic" charset="0"/>
              <a:ea typeface="Malgun Gothic" charset="0"/>
              <a:cs typeface="Malgun Gothic" charset="0"/>
            </a:endParaRPr>
          </a:p>
          <a:p>
            <a:pPr marL="0" indent="0" rtl="0" algn="ctr" latinLnBrk="0">
              <a:spcBef>
                <a:spcPts val="0"/>
              </a:spcBef>
              <a:spcAft>
                <a:spcPts val="0"/>
              </a:spcAft>
              <a:buFontTx/>
              <a:buNone/>
            </a:pPr>
            <a:endParaRPr lang="ko-KR" altLang="en-US" sz="1000">
              <a:solidFill>
                <a:schemeClr val="dk1"/>
              </a:solidFill>
              <a:latin typeface="Malgun Gothic" charset="0"/>
              <a:ea typeface="Malgun Gothic" charset="0"/>
              <a:cs typeface="Malgun Gothic" charset="0"/>
            </a:endParaRPr>
          </a:p>
          <a:p>
            <a:pPr marL="0" indent="0" rtl="0" algn="ctr" latinLnBrk="0">
              <a:spcBef>
                <a:spcPts val="0"/>
              </a:spcBef>
              <a:spcAft>
                <a:spcPts val="0"/>
              </a:spcAft>
              <a:buFontTx/>
              <a:buNone/>
            </a:pPr>
            <a:endParaRPr lang="ko-KR" altLang="en-US" sz="1000">
              <a:solidFill>
                <a:schemeClr val="dk1"/>
              </a:solidFill>
              <a:latin typeface="Malgun Gothic" charset="0"/>
              <a:ea typeface="Malgun Gothic" charset="0"/>
              <a:cs typeface="Malgun Gothic" charset="0"/>
            </a:endParaRPr>
          </a:p>
          <a:p>
            <a:pPr marL="0" indent="0" rtl="0" algn="ctr" latinLnBrk="0">
              <a:spcBef>
                <a:spcPts val="0"/>
              </a:spcBef>
              <a:spcAft>
                <a:spcPts val="0"/>
              </a:spcAft>
              <a:buFontTx/>
              <a:buNone/>
            </a:pPr>
            <a:endParaRPr lang="ko-KR" altLang="en-US" sz="1000">
              <a:solidFill>
                <a:schemeClr val="dk1"/>
              </a:solidFill>
              <a:latin typeface="Malgun Gothic" charset="0"/>
              <a:ea typeface="Malgun Gothic" charset="0"/>
              <a:cs typeface="Malgun Gothic" charset="0"/>
            </a:endParaRPr>
          </a:p>
        </p:txBody>
      </p:sp>
      <p:cxnSp>
        <p:nvCxnSpPr>
          <p:cNvPr id="304" name="Rect 0"/>
          <p:cNvCxnSpPr/>
          <p:nvPr/>
        </p:nvCxnSpPr>
        <p:spPr>
          <a:xfrm rot="0">
            <a:off x="5028565" y="2108835"/>
            <a:ext cx="216535" cy="216535"/>
          </a:xfrm>
          <a:prstGeom prst="straightConnector1"/>
          <a:noFill/>
          <a:ln w="9525" cap="flat" cmpd="sng">
            <a:solidFill>
              <a:schemeClr val="dk1">
                <a:alpha val="100000"/>
              </a:schemeClr>
            </a:solidFill>
            <a:prstDash val="solid"/>
            <a:miter lim="800000"/>
          </a:ln>
        </p:spPr>
        <p:style>
          <a:lnRef idx="1">
            <a:schemeClr val="accent1"/>
          </a:lnRef>
          <a:fillRef idx="0">
            <a:schemeClr val="accent1"/>
          </a:fillRef>
          <a:effectRef idx="0">
            <a:schemeClr val="accent1"/>
          </a:effectRef>
          <a:fontRef idx="minor">
            <a:schemeClr val="tx1"/>
          </a:fontRef>
        </p:style>
      </p:cxnSp>
      <p:cxnSp>
        <p:nvCxnSpPr>
          <p:cNvPr id="305" name="Rect 0"/>
          <p:cNvCxnSpPr/>
          <p:nvPr/>
        </p:nvCxnSpPr>
        <p:spPr>
          <a:xfrm rot="0" flipH="1">
            <a:off x="5028565" y="2108835"/>
            <a:ext cx="216535" cy="216535"/>
          </a:xfrm>
          <a:prstGeom prst="straightConnector1"/>
          <a:noFill/>
          <a:ln w="9525" cap="flat" cmpd="sng">
            <a:solidFill>
              <a:schemeClr val="dk1">
                <a:alpha val="100000"/>
              </a:schemeClr>
            </a:solidFill>
            <a:prstDash val="solid"/>
            <a:miter lim="800000"/>
          </a:ln>
        </p:spPr>
        <p:style>
          <a:lnRef idx="1">
            <a:schemeClr val="accent1"/>
          </a:lnRef>
          <a:fillRef idx="0">
            <a:schemeClr val="accent1"/>
          </a:fillRef>
          <a:effectRef idx="0">
            <a:schemeClr val="accent1"/>
          </a:effectRef>
          <a:fontRef idx="minor">
            <a:schemeClr val="tx1"/>
          </a:fontRef>
        </p:style>
      </p:cxnSp>
      <p:sp>
        <p:nvSpPr>
          <p:cNvPr id="306" name="Rect 0"/>
          <p:cNvSpPr>
            <a:spLocks/>
          </p:cNvSpPr>
          <p:nvPr/>
        </p:nvSpPr>
        <p:spPr>
          <a:xfrm rot="0">
            <a:off x="1960880" y="1920240"/>
            <a:ext cx="180340" cy="180340"/>
          </a:xfrm>
          <a:prstGeom prst="ellipse"/>
          <a:solidFill>
            <a:srgbClr val="FF5050"/>
          </a:solidFill>
          <a:ln w="0">
            <a:noFill/>
            <a:prstDash/>
          </a:ln>
        </p:spPr>
        <p:txBody>
          <a:bodyPr wrap="square" lIns="0" tIns="45720" rIns="0" bIns="45720" numCol="1" vert="horz" anchor="ctr">
            <a:noAutofit/>
          </a:bodyPr>
          <a:lstStyle/>
          <a:p>
            <a:pPr marL="0" indent="0" rtl="0" algn="ctr" latinLnBrk="0">
              <a:spcBef>
                <a:spcPts val="0"/>
              </a:spcBef>
              <a:spcAft>
                <a:spcPts val="0"/>
              </a:spcAft>
              <a:buFontTx/>
              <a:buNone/>
            </a:pPr>
            <a:r>
              <a:rPr lang="ko-KR" sz="800">
                <a:solidFill>
                  <a:schemeClr val="lt1"/>
                </a:solidFill>
                <a:latin typeface="Malgun Gothic" charset="0"/>
                <a:ea typeface="Malgun Gothic" charset="0"/>
                <a:cs typeface="Malgun Gothic" charset="0"/>
              </a:rPr>
              <a:t>1</a:t>
            </a:r>
            <a:endParaRPr lang="ko-KR" altLang="en-US" sz="800">
              <a:solidFill>
                <a:schemeClr val="lt1"/>
              </a:solidFill>
              <a:latin typeface="Malgun Gothic" charset="0"/>
              <a:ea typeface="Malgun Gothic" charset="0"/>
              <a:cs typeface="Malgun Gothic" charset="0"/>
            </a:endParaRPr>
          </a:p>
        </p:txBody>
      </p:sp>
      <p:sp>
        <p:nvSpPr>
          <p:cNvPr id="307" name="Rect 0"/>
          <p:cNvSpPr>
            <a:spLocks/>
          </p:cNvSpPr>
          <p:nvPr/>
        </p:nvSpPr>
        <p:spPr>
          <a:xfrm rot="0">
            <a:off x="2089785" y="2549525"/>
            <a:ext cx="180340" cy="180340"/>
          </a:xfrm>
          <a:prstGeom prst="ellipse"/>
          <a:solidFill>
            <a:srgbClr val="FF5050"/>
          </a:solidFill>
          <a:ln w="0">
            <a:noFill/>
            <a:prstDash/>
          </a:ln>
        </p:spPr>
        <p:txBody>
          <a:bodyPr wrap="square" lIns="0" tIns="45720" rIns="0" bIns="45720" numCol="1" vert="horz" anchor="ctr">
            <a:noAutofit/>
          </a:bodyPr>
          <a:lstStyle/>
          <a:p>
            <a:pPr marL="0" indent="0" rtl="0" algn="ctr" latinLnBrk="0">
              <a:spcBef>
                <a:spcPts val="0"/>
              </a:spcBef>
              <a:spcAft>
                <a:spcPts val="0"/>
              </a:spcAft>
              <a:buFontTx/>
              <a:buNone/>
            </a:pPr>
            <a:r>
              <a:rPr lang="ko-KR" sz="800">
                <a:solidFill>
                  <a:schemeClr val="lt1"/>
                </a:solidFill>
                <a:latin typeface="Malgun Gothic" charset="0"/>
                <a:ea typeface="Malgun Gothic" charset="0"/>
                <a:cs typeface="Malgun Gothic" charset="0"/>
              </a:rPr>
              <a:t>2</a:t>
            </a:r>
            <a:endParaRPr lang="ko-KR" altLang="en-US" sz="800">
              <a:solidFill>
                <a:schemeClr val="lt1"/>
              </a:solidFill>
              <a:latin typeface="Malgun Gothic" charset="0"/>
              <a:ea typeface="Malgun Gothic" charset="0"/>
              <a:cs typeface="Malgun Gothic" charset="0"/>
            </a:endParaRPr>
          </a:p>
        </p:txBody>
      </p:sp>
      <p:sp>
        <p:nvSpPr>
          <p:cNvPr id="309" name="Rect 0"/>
          <p:cNvSpPr txBox="1">
            <a:spLocks/>
          </p:cNvSpPr>
          <p:nvPr/>
        </p:nvSpPr>
        <p:spPr>
          <a:xfrm rot="0">
            <a:off x="2008505" y="2077720"/>
            <a:ext cx="3305175" cy="307340"/>
          </a:xfrm>
          <a:prstGeom prst="rect"/>
          <a:noFill/>
          <a:ln w="0">
            <a:noFill/>
            <a:prstDash/>
          </a:ln>
        </p:spPr>
        <p:txBody>
          <a:bodyPr wrap="square" lIns="91440" tIns="45720" rIns="91440" bIns="45720" numCol="1" vert="horz" anchor="t">
            <a:spAutoFit/>
          </a:bodyPr>
          <a:lstStyle/>
          <a:p>
            <a:pPr marL="0" indent="0" rtl="0" algn="ctr" latinLnBrk="0">
              <a:spcBef>
                <a:spcPts val="0"/>
              </a:spcBef>
              <a:spcAft>
                <a:spcPts val="0"/>
              </a:spcAft>
              <a:buFontTx/>
              <a:buNone/>
            </a:pPr>
            <a:r>
              <a:rPr lang="ko-KR" sz="1400" b="1">
                <a:solidFill>
                  <a:srgbClr val="0C0C0C"/>
                </a:solidFill>
                <a:latin typeface="Malgun Gothic" charset="0"/>
                <a:ea typeface="Malgun Gothic" charset="0"/>
                <a:cs typeface="Malgun Gothic" charset="0"/>
              </a:rPr>
              <a:t>약관 상세보기</a:t>
            </a:r>
            <a:endParaRPr lang="ko-KR" altLang="en-US" sz="1400" b="1">
              <a:solidFill>
                <a:srgbClr val="0C0C0C"/>
              </a:solidFill>
              <a:latin typeface="Malgun Gothic" charset="0"/>
              <a:ea typeface="Malgun Gothic" charset="0"/>
              <a:cs typeface="Malgun Gothic" charset="0"/>
            </a:endParaRPr>
          </a:p>
        </p:txBody>
      </p:sp>
      <p:sp>
        <p:nvSpPr>
          <p:cNvPr id="310" name="Rect 0"/>
          <p:cNvSpPr>
            <a:spLocks/>
          </p:cNvSpPr>
          <p:nvPr/>
        </p:nvSpPr>
        <p:spPr>
          <a:xfrm rot="0">
            <a:off x="2800350" y="2092325"/>
            <a:ext cx="180340" cy="180340"/>
          </a:xfrm>
          <a:prstGeom prst="ellipse"/>
          <a:solidFill>
            <a:srgbClr val="FF5050"/>
          </a:solidFill>
          <a:ln w="0">
            <a:noFill/>
            <a:prstDash/>
          </a:ln>
        </p:spPr>
        <p:txBody>
          <a:bodyPr wrap="square" lIns="0" tIns="45720" rIns="0" bIns="45720" numCol="1" vert="horz" anchor="ctr">
            <a:noAutofit/>
          </a:bodyPr>
          <a:lstStyle/>
          <a:p>
            <a:pPr marL="0" indent="0" rtl="0" algn="ctr" latinLnBrk="0">
              <a:spcBef>
                <a:spcPts val="0"/>
              </a:spcBef>
              <a:spcAft>
                <a:spcPts val="0"/>
              </a:spcAft>
              <a:buFontTx/>
              <a:buNone/>
            </a:pPr>
            <a:r>
              <a:rPr lang="ko-KR" sz="800">
                <a:solidFill>
                  <a:schemeClr val="lt1"/>
                </a:solidFill>
                <a:latin typeface="Malgun Gothic" charset="0"/>
                <a:ea typeface="Malgun Gothic" charset="0"/>
                <a:cs typeface="Malgun Gothic" charset="0"/>
              </a:rPr>
              <a:t>1-1</a:t>
            </a:r>
            <a:endParaRPr lang="ko-KR" altLang="en-US" sz="800">
              <a:solidFill>
                <a:schemeClr val="lt1"/>
              </a:solidFill>
              <a:latin typeface="Malgun Gothic" charset="0"/>
              <a:ea typeface="Malgun Gothic" charset="0"/>
              <a:cs typeface="Malgun Gothic" charset="0"/>
            </a:endParaRPr>
          </a:p>
        </p:txBody>
      </p:sp>
      <p:sp>
        <p:nvSpPr>
          <p:cNvPr id="311" name="Rect 0"/>
          <p:cNvSpPr>
            <a:spLocks/>
          </p:cNvSpPr>
          <p:nvPr/>
        </p:nvSpPr>
        <p:spPr>
          <a:xfrm rot="0">
            <a:off x="4787265" y="2120900"/>
            <a:ext cx="180340" cy="180340"/>
          </a:xfrm>
          <a:prstGeom prst="ellipse"/>
          <a:solidFill>
            <a:srgbClr val="FF5050"/>
          </a:solidFill>
          <a:ln w="0">
            <a:noFill/>
            <a:prstDash/>
          </a:ln>
        </p:spPr>
        <p:txBody>
          <a:bodyPr wrap="square" lIns="0" tIns="45720" rIns="0" bIns="45720" numCol="1" vert="horz" anchor="ctr">
            <a:noAutofit/>
          </a:bodyPr>
          <a:lstStyle/>
          <a:p>
            <a:pPr marL="0" indent="0" rtl="0" algn="ctr" latinLnBrk="0">
              <a:spcBef>
                <a:spcPts val="0"/>
              </a:spcBef>
              <a:spcAft>
                <a:spcPts val="0"/>
              </a:spcAft>
              <a:buFontTx/>
              <a:buNone/>
            </a:pPr>
            <a:r>
              <a:rPr lang="ko-KR" sz="800">
                <a:solidFill>
                  <a:schemeClr val="lt1"/>
                </a:solidFill>
                <a:latin typeface="Malgun Gothic" charset="0"/>
                <a:ea typeface="Malgun Gothic" charset="0"/>
                <a:cs typeface="Malgun Gothic" charset="0"/>
              </a:rPr>
              <a:t>1-2</a:t>
            </a:r>
            <a:endParaRPr lang="ko-KR" altLang="en-US" sz="800">
              <a:solidFill>
                <a:schemeClr val="lt1"/>
              </a:solidFill>
              <a:latin typeface="Malgun Gothic" charset="0"/>
              <a:ea typeface="Malgun Gothic" charset="0"/>
              <a:cs typeface="Malgun Gothic" charset="0"/>
            </a:endParaRPr>
          </a:p>
        </p:txBody>
      </p:sp>
      <p:sp>
        <p:nvSpPr>
          <p:cNvPr id="312" name="Rect 0"/>
          <p:cNvSpPr>
            <a:spLocks/>
          </p:cNvSpPr>
          <p:nvPr/>
        </p:nvSpPr>
        <p:spPr>
          <a:xfrm rot="0">
            <a:off x="6032500" y="2967990"/>
            <a:ext cx="180975" cy="180975"/>
          </a:xfrm>
          <a:prstGeom prst="ellipse"/>
          <a:solidFill>
            <a:srgbClr val="FF5050"/>
          </a:solidFill>
          <a:ln w="0">
            <a:noFill/>
            <a:prstDash/>
          </a:ln>
        </p:spPr>
        <p:txBody>
          <a:bodyPr wrap="square" lIns="0" tIns="45720" rIns="0" bIns="45720" numCol="1" vert="horz" anchor="ctr">
            <a:noAutofit/>
          </a:bodyPr>
          <a:lstStyle/>
          <a:p>
            <a:pPr marL="0" indent="0" rtl="0" algn="ctr" latinLnBrk="0">
              <a:spcBef>
                <a:spcPts val="0"/>
              </a:spcBef>
              <a:spcAft>
                <a:spcPts val="0"/>
              </a:spcAft>
              <a:buFontTx/>
              <a:buNone/>
            </a:pPr>
            <a:r>
              <a:rPr lang="ko-KR" sz="800">
                <a:solidFill>
                  <a:schemeClr val="lt1"/>
                </a:solidFill>
                <a:latin typeface="Malgun Gothic" charset="0"/>
                <a:ea typeface="Malgun Gothic" charset="0"/>
                <a:cs typeface="Malgun Gothic" charset="0"/>
              </a:rPr>
              <a:t>1-2</a:t>
            </a:r>
            <a:endParaRPr lang="ko-KR" altLang="en-US" sz="800">
              <a:solidFill>
                <a:schemeClr val="lt1"/>
              </a:solidFill>
              <a:latin typeface="Malgun Gothic" charset="0"/>
              <a:ea typeface="Malgun Gothic" charset="0"/>
              <a:cs typeface="Malgun Gothic" charset="0"/>
            </a:endParaRPr>
          </a:p>
        </p:txBody>
      </p:sp>
      <p:cxnSp>
        <p:nvCxnSpPr>
          <p:cNvPr id="313" name="도형 14"/>
          <p:cNvCxnSpPr/>
          <p:nvPr/>
        </p:nvCxnSpPr>
        <p:spPr>
          <a:xfrm rot="0">
            <a:off x="2004695" y="2432050"/>
            <a:ext cx="3310890" cy="635"/>
          </a:xfrm>
          <a:prstGeom prst="line"/>
          <a:ln w="9525" cap="flat" cmpd="sng">
            <a:prstDash/>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10"/>
          <p:cNvSpPr/>
          <p:nvPr/>
        </p:nvSpPr>
        <p:spPr>
          <a:xfrm>
            <a:off x="520700" y="1028700"/>
            <a:ext cx="6158865" cy="5343525"/>
          </a:xfrm>
          <a:prstGeom prst="rect">
            <a:avLst/>
          </a:prstGeom>
          <a:solidFill>
            <a:srgbClr val="262626"/>
          </a:solidFill>
          <a:ln cap="flat" cmpd="sng" w="9525">
            <a:solidFill>
              <a:srgbClr val="7F7F7F"/>
            </a:solidFill>
            <a:prstDash val="solid"/>
            <a:round/>
            <a:headEnd len="sm" w="sm" type="none"/>
            <a:tailEnd len="sm" w="sm" type="none"/>
          </a:ln>
        </p:spPr>
        <p:txBody>
          <a:bodyPr anchorCtr="0" anchor="ctr" bIns="45700" lIns="0" spcFirstLastPara="1" rIns="0" wrap="square" tIns="45700">
            <a:noAutofit/>
          </a:bodyPr>
          <a:lstStyle/>
          <a:p>
            <a:pPr indent="0" lvl="0" marL="0" marR="0" rtl="0" algn="l">
              <a:spcBef>
                <a:spcPts val="0"/>
              </a:spcBef>
              <a:spcAft>
                <a:spcPts val="0"/>
              </a:spcAft>
              <a:buNone/>
            </a:pPr>
            <a:r>
              <a:t/>
            </a:r>
            <a:endParaRPr sz="900">
              <a:solidFill>
                <a:schemeClr val="lt1"/>
              </a:solidFill>
              <a:latin typeface="Malgun Gothic"/>
              <a:ea typeface="Malgun Gothic"/>
              <a:cs typeface="Malgun Gothic"/>
              <a:sym typeface="Malgun Gothic"/>
            </a:endParaRPr>
          </a:p>
        </p:txBody>
      </p:sp>
      <p:sp>
        <p:nvSpPr>
          <p:cNvPr id="361" name="Google Shape;361;p10"/>
          <p:cNvSpPr/>
          <p:nvPr/>
        </p:nvSpPr>
        <p:spPr>
          <a:xfrm>
            <a:off x="4413250" y="95250"/>
            <a:ext cx="2736215" cy="2159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ko-KR" sz="800">
                <a:solidFill>
                  <a:schemeClr val="dk1"/>
                </a:solidFill>
                <a:latin typeface="Malgun Gothic"/>
                <a:ea typeface="Malgun Gothic"/>
                <a:cs typeface="Malgun Gothic"/>
                <a:sym typeface="Malgun Gothic"/>
              </a:rPr>
              <a:t>메인 화면 </a:t>
            </a:r>
            <a:endParaRPr sz="800">
              <a:solidFill>
                <a:schemeClr val="dk1"/>
              </a:solidFill>
              <a:latin typeface="Malgun Gothic"/>
              <a:ea typeface="Malgun Gothic"/>
              <a:cs typeface="Malgun Gothic"/>
              <a:sym typeface="Malgun Gothic"/>
            </a:endParaRPr>
          </a:p>
        </p:txBody>
      </p:sp>
      <p:sp>
        <p:nvSpPr>
          <p:cNvPr id="362" name="Google Shape;362;p10"/>
          <p:cNvSpPr/>
          <p:nvPr/>
        </p:nvSpPr>
        <p:spPr>
          <a:xfrm>
            <a:off x="8265160" y="95250"/>
            <a:ext cx="1574800" cy="2159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ko-KR" sz="800">
                <a:solidFill>
                  <a:schemeClr val="dk1"/>
                </a:solidFill>
                <a:latin typeface="Malgun Gothic"/>
                <a:ea typeface="Malgun Gothic"/>
                <a:cs typeface="Malgun Gothic"/>
                <a:sym typeface="Malgun Gothic"/>
              </a:rPr>
              <a:t>화면 </a:t>
            </a:r>
            <a:endParaRPr/>
          </a:p>
        </p:txBody>
      </p:sp>
      <p:graphicFrame>
        <p:nvGraphicFramePr>
          <p:cNvPr id="363" name="Google Shape;363;p10"/>
          <p:cNvGraphicFramePr>
            <a:graphicFrameLocks noGrp="1"/>
          </p:cNvGraphicFramePr>
          <p:nvPr/>
        </p:nvGraphicFramePr>
        <p:xfrm>
          <a:off x="7244080" y="872490"/>
          <a:ext cx="2588260" cy="5115560"/>
        </p:xfrm>
        <a:graphic>
          <a:graphicData uri="http://schemas.openxmlformats.org/drawingml/2006/table">
            <a:tbl>
              <a:tblPr>
                <a:tableStyleId>{00000000-0000-0000-0000-000000000000}</a:tableStyleId>
              </a:tblPr>
              <a:tblGrid>
                <a:gridCol w="278765"/>
                <a:gridCol w="2309495"/>
              </a:tblGrid>
              <a:tr h="1624330">
                <a:tc>
                  <a:txBody>
                    <a:bodyPr/>
                    <a:lstStyle/>
                    <a:p>
                      <a:pPr marL="0" indent="0" rtl="0" algn="ctr" latinLnBrk="0" lvl="1">
                        <a:lnSpc>
                          <a:spcPct val="100000"/>
                        </a:lnSpc>
                        <a:spcBef>
                          <a:spcPct val="0"/>
                        </a:spcBef>
                        <a:spcAft>
                          <a:spcPct val="0"/>
                        </a:spcAft>
                        <a:buFontTx/>
                        <a:buNone/>
                      </a:pPr>
                      <a:r>
                        <a:rPr lang="ko-KR" sz="800" kern="1200" cap="none" i="0" b="0" strike="noStrike">
                          <a:solidFill>
                            <a:srgbClr val="262626"/>
                          </a:solidFill>
                          <a:latin typeface="Malgun Gothic" charset="0"/>
                          <a:ea typeface="Malgun Gothic" charset="0"/>
                          <a:cs typeface="Malgun Gothic" charset="0"/>
                        </a:rPr>
                        <a:t>1</a:t>
                      </a:r>
                      <a:endParaRPr lang="ko-KR" altLang="en-US" sz="800" kern="1200" i="0" cap="none" b="0" strike="noStrike">
                        <a:solidFill>
                          <a:srgbClr val="262626"/>
                        </a:solidFill>
                        <a:latin typeface="Malgun Gothic" charset="0"/>
                        <a:ea typeface="Malgun Gothic" charset="0"/>
                        <a:cs typeface="Malgun Gothic" charset="0"/>
                      </a:endParaRPr>
                    </a:p>
                  </a:txBody>
                  <a:tcPr marL="0" marR="0" marT="45720" marB="4572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l" latinLnBrk="0" lvl="1">
                        <a:lnSpc>
                          <a:spcPct val="100000"/>
                        </a:lnSpc>
                        <a:spcBef>
                          <a:spcPct val="0"/>
                        </a:spcBef>
                        <a:spcAft>
                          <a:spcPct val="0"/>
                        </a:spcAft>
                        <a:buFontTx/>
                        <a:buNone/>
                      </a:pPr>
                      <a:r>
                        <a:rPr lang="ko-KR" sz="800" kern="1200" cap="none" i="0" b="0" strike="noStrike">
                          <a:solidFill>
                            <a:srgbClr val="262626"/>
                          </a:solidFill>
                          <a:latin typeface="Malgun Gothic" charset="0"/>
                          <a:ea typeface="Malgun Gothic" charset="0"/>
                          <a:cs typeface="Malgun Gothic" charset="0"/>
                        </a:rPr>
                        <a:t>검색창</a:t>
                      </a:r>
                      <a:endParaRPr lang="ko-KR" altLang="en-US" sz="800" kern="1200" i="0" cap="none" b="0" strike="noStrike">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cap="none" i="0" b="0" strike="noStrike">
                          <a:solidFill>
                            <a:srgbClr val="262626"/>
                          </a:solidFill>
                          <a:latin typeface="Malgun Gothic" charset="0"/>
                          <a:ea typeface="Malgun Gothic" charset="0"/>
                          <a:cs typeface="Malgun Gothic" charset="0"/>
                        </a:rPr>
                        <a:t>구성 : 돋보기 아이콘, 검색어 입력창, X버튼</a:t>
                      </a:r>
                      <a:endParaRPr lang="ko-KR" altLang="en-US" sz="800" kern="1200" i="0" cap="none" b="0" strike="noStrike">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cap="none" i="0" b="0" strike="noStrike">
                          <a:solidFill>
                            <a:srgbClr val="262626"/>
                          </a:solidFill>
                          <a:latin typeface="Malgun Gothic" charset="0"/>
                          <a:ea typeface="Malgun Gothic" charset="0"/>
                          <a:cs typeface="Malgun Gothic" charset="0"/>
                        </a:rPr>
                        <a:t>기능 : </a:t>
                      </a:r>
                      <a:endParaRPr lang="ko-KR" altLang="en-US" sz="800" kern="1200" i="0" cap="none" b="0" strike="noStrike">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cap="none" i="0" b="0" strike="noStrike">
                          <a:solidFill>
                            <a:srgbClr val="262626"/>
                          </a:solidFill>
                          <a:latin typeface="Malgun Gothic" charset="0"/>
                          <a:ea typeface="Malgun Gothic" charset="0"/>
                          <a:cs typeface="Malgun Gothic" charset="0"/>
                        </a:rPr>
                        <a:t>-1-1에 돋보기 아이콘 고정으로 보여줌</a:t>
                      </a:r>
                      <a:endParaRPr lang="ko-KR" altLang="en-US" sz="800" kern="1200" i="0" cap="none" b="0" strike="noStrike">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cap="none" i="0" b="0" strike="noStrike">
                          <a:solidFill>
                            <a:srgbClr val="262626"/>
                          </a:solidFill>
                          <a:latin typeface="Malgun Gothic" charset="0"/>
                          <a:ea typeface="Malgun Gothic" charset="0"/>
                          <a:cs typeface="Malgun Gothic" charset="0"/>
                        </a:rPr>
                        <a:t>-1-2에 플레이스 홀더는 ‘</a:t>
                      </a:r>
                      <a:r>
                        <a:rPr lang="ko-KR" sz="800" kern="1200" cap="none" i="0" b="0" strike="noStrike">
                          <a:solidFill>
                            <a:srgbClr val="262626"/>
                          </a:solidFill>
                          <a:latin typeface="Malgun Gothic" charset="0"/>
                          <a:ea typeface="Malgun Gothic" charset="0"/>
                          <a:cs typeface="Malgun Gothic" charset="0"/>
                        </a:rPr>
                        <a:t>게임명 </a:t>
                      </a:r>
                      <a:r>
                        <a:rPr lang="ko-KR" sz="800" kern="1200" cap="none" i="0" b="0" strike="noStrike">
                          <a:solidFill>
                            <a:srgbClr val="262626"/>
                          </a:solidFill>
                          <a:latin typeface="Malgun Gothic" charset="0"/>
                          <a:ea typeface="Malgun Gothic" charset="0"/>
                          <a:cs typeface="Malgun Gothic" charset="0"/>
                        </a:rPr>
                        <a:t>검색’ </a:t>
                      </a:r>
                      <a:endParaRPr lang="ko-KR" altLang="en-US" sz="800" kern="1200" i="0" cap="none" b="0" strike="noStrike">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cap="none" i="0" b="0" strike="noStrike">
                          <a:solidFill>
                            <a:srgbClr val="262626"/>
                          </a:solidFill>
                          <a:latin typeface="Malgun Gothic" charset="0"/>
                          <a:ea typeface="Malgun Gothic" charset="0"/>
                          <a:cs typeface="Malgun Gothic" charset="0"/>
                        </a:rPr>
                        <a:t>-1-2 클릭 시 검색어 입력 가능 </a:t>
                      </a:r>
                      <a:endParaRPr lang="ko-KR" altLang="en-US" sz="800" kern="1200" i="0" cap="none" b="0" strike="noStrike">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cap="none" i="0" b="0" strike="noStrike">
                          <a:solidFill>
                            <a:srgbClr val="262626"/>
                          </a:solidFill>
                          <a:latin typeface="Malgun Gothic" charset="0"/>
                          <a:ea typeface="Malgun Gothic" charset="0"/>
                          <a:cs typeface="Malgun Gothic" charset="0"/>
                        </a:rPr>
                        <a:t>-검색어 입력 후 엔터하면 서브 리스트 화면으로 이동 후 검색된 정보만 보여줌.</a:t>
                      </a:r>
                      <a:endParaRPr lang="ko-KR" altLang="en-US" sz="800" kern="1200" i="0" cap="none" b="0" strike="noStrike">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cap="none" i="0" b="0" strike="noStrike">
                          <a:solidFill>
                            <a:srgbClr val="262626"/>
                          </a:solidFill>
                          <a:latin typeface="Malgun Gothic" charset="0"/>
                          <a:ea typeface="Malgun Gothic" charset="0"/>
                          <a:cs typeface="Malgun Gothic" charset="0"/>
                        </a:rPr>
                        <a:t>-이동된 화면에서 1-3에 보여지는 X버튼 클릭 시 검색된 정보를 해제하고 전체 검색된 서브 리스트 화면 정보 보여줌.</a:t>
                      </a:r>
                      <a:endParaRPr lang="ko-KR" altLang="en-US" sz="800" kern="1200" i="0" cap="none" b="0" strike="noStrike">
                        <a:solidFill>
                          <a:srgbClr val="262626"/>
                        </a:solidFill>
                        <a:latin typeface="Malgun Gothic" charset="0"/>
                        <a:ea typeface="Malgun Gothic" charset="0"/>
                        <a:cs typeface="Malgun Gothic" charset="0"/>
                      </a:endParaRPr>
                    </a:p>
                  </a:txBody>
                  <a:tcPr marL="35560" marR="0" marT="45720" marB="45720" anchor="t">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r>
              <a:tr h="2167890">
                <a:tc>
                  <a:txBody>
                    <a:bodyPr/>
                    <a:lstStyle/>
                    <a:p>
                      <a:pPr marL="0" indent="0" rtl="0" algn="ctr" latinLnBrk="0" lvl="1">
                        <a:lnSpc>
                          <a:spcPct val="100000"/>
                        </a:lnSpc>
                        <a:spcBef>
                          <a:spcPct val="0"/>
                        </a:spcBef>
                        <a:spcAft>
                          <a:spcPct val="0"/>
                        </a:spcAft>
                        <a:buFontTx/>
                        <a:buNone/>
                      </a:pPr>
                      <a:r>
                        <a:rPr lang="ko-KR" sz="800" kern="1200" cap="none" i="0" b="0" strike="noStrike">
                          <a:solidFill>
                            <a:srgbClr val="262626"/>
                          </a:solidFill>
                          <a:latin typeface="Malgun Gothic" charset="0"/>
                          <a:ea typeface="Malgun Gothic" charset="0"/>
                          <a:cs typeface="Malgun Gothic" charset="0"/>
                        </a:rPr>
                        <a:t>2</a:t>
                      </a:r>
                      <a:endParaRPr lang="ko-KR" altLang="en-US" sz="800" kern="1200" i="0" cap="none" b="0" strike="noStrike">
                        <a:solidFill>
                          <a:srgbClr val="262626"/>
                        </a:solidFill>
                        <a:latin typeface="Malgun Gothic" charset="0"/>
                        <a:ea typeface="Malgun Gothic" charset="0"/>
                        <a:cs typeface="Malgun Gothic" charset="0"/>
                      </a:endParaRPr>
                    </a:p>
                  </a:txBody>
                  <a:tcPr marL="0" marR="0" marT="45720" marB="4572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l" latinLnBrk="0" lvl="1">
                        <a:lnSpc>
                          <a:spcPct val="100000"/>
                        </a:lnSpc>
                        <a:spcBef>
                          <a:spcPct val="0"/>
                        </a:spcBef>
                        <a:spcAft>
                          <a:spcPct val="0"/>
                        </a:spcAft>
                        <a:buFontTx/>
                        <a:buNone/>
                      </a:pPr>
                      <a:r>
                        <a:rPr lang="ko-KR" sz="800" kern="1200" cap="none" i="0" b="0" strike="noStrike">
                          <a:solidFill>
                            <a:srgbClr val="262626"/>
                          </a:solidFill>
                          <a:latin typeface="Malgun Gothic" charset="0"/>
                          <a:ea typeface="Malgun Gothic" charset="0"/>
                          <a:cs typeface="Malgun Gothic" charset="0"/>
                        </a:rPr>
                        <a:t>메인 배너</a:t>
                      </a:r>
                      <a:endParaRPr lang="ko-KR" altLang="en-US" sz="800" kern="1200" i="0" cap="none" b="0" strike="noStrike">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cap="none" i="0" b="0" strike="noStrike">
                          <a:solidFill>
                            <a:srgbClr val="262626"/>
                          </a:solidFill>
                          <a:latin typeface="Malgun Gothic" charset="0"/>
                          <a:ea typeface="Malgun Gothic" charset="0"/>
                          <a:cs typeface="Malgun Gothic" charset="0"/>
                        </a:rPr>
                        <a:t>구성 : 배너 컨테이너, 좌측 화살표, 우측 화살표, 자세히 보기 버튼</a:t>
                      </a:r>
                      <a:endParaRPr lang="ko-KR" altLang="en-US" sz="800" kern="1200" i="0" cap="none" b="0" strike="noStrike">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cap="none" i="0" b="0" strike="noStrike">
                          <a:solidFill>
                            <a:srgbClr val="262626"/>
                          </a:solidFill>
                          <a:latin typeface="Malgun Gothic" charset="0"/>
                          <a:ea typeface="Malgun Gothic" charset="0"/>
                          <a:cs typeface="Malgun Gothic" charset="0"/>
                        </a:rPr>
                        <a:t>기능:</a:t>
                      </a:r>
                      <a:endParaRPr lang="ko-KR" altLang="en-US" sz="800" kern="1200" i="0" cap="none" b="0" strike="noStrike">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cap="none" i="0" b="0" strike="noStrike">
                          <a:solidFill>
                            <a:srgbClr val="262626"/>
                          </a:solidFill>
                          <a:latin typeface="Malgun Gothic" charset="0"/>
                          <a:ea typeface="Malgun Gothic" charset="0"/>
                          <a:cs typeface="Malgun Gothic" charset="0"/>
                        </a:rPr>
                        <a:t>게임 이미지만 올라옴. 자세히 보기는 게임 상세 화면으로만 이동됨.</a:t>
                      </a:r>
                      <a:endParaRPr lang="ko-KR" altLang="en-US" sz="800" kern="1200" i="0" cap="none" b="0" strike="noStrike">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cap="none" i="0" b="0" strike="noStrike">
                          <a:solidFill>
                            <a:srgbClr val="262626"/>
                          </a:solidFill>
                          <a:latin typeface="Malgun Gothic" charset="0"/>
                          <a:ea typeface="Malgun Gothic" charset="0"/>
                          <a:cs typeface="Malgun Gothic" charset="0"/>
                        </a:rPr>
                        <a:t>-2-1에 관리자 화면에서 업데이트 한 7개의 컨테이너의 배너 이미지 혹은 동영상 보여줌. </a:t>
                      </a:r>
                      <a:endParaRPr lang="ko-KR" altLang="en-US" sz="800" kern="1200" i="0" cap="none" b="0" strike="noStrike">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cap="none" i="0" b="0" strike="noStrike">
                          <a:solidFill>
                            <a:srgbClr val="262626"/>
                          </a:solidFill>
                          <a:latin typeface="Malgun Gothic" charset="0"/>
                          <a:ea typeface="Malgun Gothic" charset="0"/>
                          <a:cs typeface="Malgun Gothic" charset="0"/>
                        </a:rPr>
                        <a:t>-2-1 컨테이너가 0개일 시 “등록된 배너 이미지가 없습니다 ㅜㅜ “ 문구로 대체하여 띄움.</a:t>
                      </a:r>
                      <a:endParaRPr lang="ko-KR" altLang="en-US" sz="800" kern="1200" i="0" cap="none" b="0" strike="noStrike">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cap="none" i="0" b="0" strike="noStrike">
                          <a:solidFill>
                            <a:srgbClr val="262626"/>
                          </a:solidFill>
                          <a:latin typeface="Malgun Gothic" charset="0"/>
                          <a:ea typeface="Malgun Gothic" charset="0"/>
                          <a:cs typeface="Malgun Gothic" charset="0"/>
                        </a:rPr>
                        <a:t>-2-1컨테이너는 자동으로 다음으로 넘어가면 무한 루프.</a:t>
                      </a:r>
                      <a:endParaRPr lang="ko-KR" altLang="en-US" sz="800" kern="1200" i="0" cap="none" b="0" strike="noStrike">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cap="none" i="0" b="0" strike="noStrike">
                          <a:solidFill>
                            <a:srgbClr val="262626"/>
                          </a:solidFill>
                          <a:latin typeface="Malgun Gothic" charset="0"/>
                          <a:ea typeface="Malgun Gothic" charset="0"/>
                          <a:cs typeface="Malgun Gothic" charset="0"/>
                        </a:rPr>
                        <a:t>-2-2클릭 시 이전 컨테이너 보여줌. </a:t>
                      </a:r>
                      <a:endParaRPr lang="ko-KR" altLang="en-US" sz="800" kern="1200" i="0" cap="none" b="0" strike="noStrike">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cap="none" i="0" b="0" strike="noStrike">
                          <a:solidFill>
                            <a:srgbClr val="262626"/>
                          </a:solidFill>
                          <a:latin typeface="Malgun Gothic" charset="0"/>
                          <a:ea typeface="Malgun Gothic" charset="0"/>
                          <a:cs typeface="Malgun Gothic" charset="0"/>
                        </a:rPr>
                        <a:t>-2-3클릭 시 이후 컨테이너 보여줌. </a:t>
                      </a:r>
                      <a:endParaRPr lang="ko-KR" altLang="en-US" sz="800" kern="1200" i="0" cap="none" b="0" strike="noStrike">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cap="none" i="0" b="0" strike="noStrike">
                          <a:solidFill>
                            <a:srgbClr val="262626"/>
                          </a:solidFill>
                          <a:latin typeface="Malgun Gothic" charset="0"/>
                          <a:ea typeface="Malgun Gothic" charset="0"/>
                          <a:cs typeface="Malgun Gothic" charset="0"/>
                        </a:rPr>
                        <a:t>-2-4 클릭 시 해당 게임 상세 화면으로 이동</a:t>
                      </a:r>
                      <a:endParaRPr lang="ko-KR" altLang="en-US" sz="800" kern="1200" i="0" cap="none" b="0" strike="noStrike">
                        <a:solidFill>
                          <a:srgbClr val="262626"/>
                        </a:solidFill>
                        <a:latin typeface="Malgun Gothic" charset="0"/>
                        <a:ea typeface="Malgun Gothic" charset="0"/>
                        <a:cs typeface="Malgun Gothic" charset="0"/>
                      </a:endParaRPr>
                    </a:p>
                  </a:txBody>
                  <a:tcPr marL="35560" marR="0" marT="45720" marB="45720" anchor="t">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r>
              <a:tr h="1323340">
                <a:tc>
                  <a:txBody>
                    <a:bodyPr/>
                    <a:lstStyle/>
                    <a:p>
                      <a:pPr marL="0" indent="0" rtl="0" algn="ctr" latinLnBrk="0" lvl="1">
                        <a:lnSpc>
                          <a:spcPct val="100000"/>
                        </a:lnSpc>
                        <a:spcBef>
                          <a:spcPct val="0"/>
                        </a:spcBef>
                        <a:spcAft>
                          <a:spcPct val="0"/>
                        </a:spcAft>
                        <a:buFontTx/>
                        <a:buNone/>
                      </a:pPr>
                      <a:r>
                        <a:rPr lang="ko-KR" sz="800" kern="1200" cap="none" i="0" b="0" strike="noStrike">
                          <a:solidFill>
                            <a:srgbClr val="262626"/>
                          </a:solidFill>
                          <a:latin typeface="Malgun Gothic" charset="0"/>
                          <a:ea typeface="Malgun Gothic" charset="0"/>
                          <a:cs typeface="Malgun Gothic" charset="0"/>
                        </a:rPr>
                        <a:t>3</a:t>
                      </a:r>
                      <a:endParaRPr lang="ko-KR" altLang="en-US" sz="800" kern="1200" i="0" cap="none" b="0" strike="noStrike">
                        <a:solidFill>
                          <a:srgbClr val="262626"/>
                        </a:solidFill>
                        <a:latin typeface="Malgun Gothic" charset="0"/>
                        <a:ea typeface="Malgun Gothic" charset="0"/>
                        <a:cs typeface="Malgun Gothic" charset="0"/>
                      </a:endParaRPr>
                    </a:p>
                  </a:txBody>
                  <a:tcPr marL="0" marR="0" marT="45720" marB="45720" anchor="ctr">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c>
                  <a:txBody>
                    <a:bodyPr/>
                    <a:lstStyle/>
                    <a:p>
                      <a:pPr marL="0" indent="0" rtl="0" algn="l" latinLnBrk="0" lvl="1">
                        <a:lnSpc>
                          <a:spcPct val="100000"/>
                        </a:lnSpc>
                        <a:spcBef>
                          <a:spcPct val="0"/>
                        </a:spcBef>
                        <a:spcAft>
                          <a:spcPct val="0"/>
                        </a:spcAft>
                        <a:buFontTx/>
                        <a:buNone/>
                      </a:pPr>
                      <a:r>
                        <a:rPr lang="ko-KR" sz="800" kern="1200" cap="none" i="0" b="0" strike="noStrike">
                          <a:solidFill>
                            <a:srgbClr val="262626"/>
                          </a:solidFill>
                          <a:latin typeface="Malgun Gothic" charset="0"/>
                          <a:ea typeface="Malgun Gothic" charset="0"/>
                          <a:cs typeface="Malgun Gothic" charset="0"/>
                        </a:rPr>
                        <a:t>뉴스 미리보기(</a:t>
                      </a:r>
                      <a:r>
                        <a:rPr lang="ko-KR" sz="800" kern="1200" i="0" b="0">
                          <a:solidFill>
                            <a:srgbClr val="262626"/>
                          </a:solidFill>
                          <a:latin typeface="Malgun Gothic" charset="0"/>
                          <a:ea typeface="Malgun Gothic" charset="0"/>
                          <a:cs typeface="Malgun Gothic" charset="0"/>
                        </a:rPr>
                        <a:t>3</a:t>
                      </a:r>
                      <a:r>
                        <a:rPr lang="ko-KR" sz="800" kern="1200" cap="none" i="0" b="0" strike="noStrike">
                          <a:solidFill>
                            <a:srgbClr val="262626"/>
                          </a:solidFill>
                          <a:latin typeface="Malgun Gothic" charset="0"/>
                          <a:ea typeface="Malgun Gothic" charset="0"/>
                          <a:cs typeface="Malgun Gothic" charset="0"/>
                        </a:rPr>
                        <a:t>개)</a:t>
                      </a:r>
                      <a:endParaRPr lang="ko-KR" altLang="en-US" sz="800" kern="1200" i="0" cap="none" b="0" strike="noStrike">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cap="none" i="0" b="0" strike="noStrike">
                          <a:solidFill>
                            <a:srgbClr val="262626"/>
                          </a:solidFill>
                          <a:latin typeface="Malgun Gothic" charset="0"/>
                          <a:ea typeface="Malgun Gothic" charset="0"/>
                          <a:cs typeface="Malgun Gothic" charset="0"/>
                        </a:rPr>
                        <a:t>구성 : 뉴스 컨테이너, 뉴스 이미지, 뉴스 설명</a:t>
                      </a:r>
                      <a:endParaRPr lang="ko-KR" altLang="en-US" sz="800" kern="1200" i="0" cap="none" b="0" strike="noStrike">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cap="none" i="0" b="0" strike="noStrike">
                          <a:solidFill>
                            <a:srgbClr val="262626"/>
                          </a:solidFill>
                          <a:latin typeface="Malgun Gothic" charset="0"/>
                          <a:ea typeface="Malgun Gothic" charset="0"/>
                          <a:cs typeface="Malgun Gothic" charset="0"/>
                        </a:rPr>
                        <a:t>기능 : </a:t>
                      </a:r>
                      <a:endParaRPr lang="ko-KR" altLang="en-US" sz="800" kern="1200" i="0" cap="none" b="0" strike="noStrike">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cap="none" i="0" b="0" strike="noStrike">
                          <a:solidFill>
                            <a:srgbClr val="262626"/>
                          </a:solidFill>
                          <a:latin typeface="Malgun Gothic" charset="0"/>
                          <a:ea typeface="Malgun Gothic" charset="0"/>
                          <a:cs typeface="Malgun Gothic" charset="0"/>
                        </a:rPr>
                        <a:t>-3-1</a:t>
                      </a:r>
                      <a:r>
                        <a:rPr lang="ko-KR" sz="800" kern="1200" i="0" b="0">
                          <a:solidFill>
                            <a:srgbClr val="262626"/>
                          </a:solidFill>
                          <a:latin typeface="Malgun Gothic" charset="0"/>
                          <a:ea typeface="Malgun Gothic" charset="0"/>
                          <a:cs typeface="Malgun Gothic" charset="0"/>
                        </a:rPr>
                        <a:t> 이미지 세 개로 고정</a:t>
                      </a:r>
                      <a:endParaRPr lang="ko-KR" altLang="en-US" sz="800" kern="1200" i="0" b="0">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cap="none" i="0" b="0" strike="noStrike">
                          <a:solidFill>
                            <a:srgbClr val="262626"/>
                          </a:solidFill>
                          <a:latin typeface="Malgun Gothic" charset="0"/>
                          <a:ea typeface="Malgun Gothic" charset="0"/>
                          <a:cs typeface="Malgun Gothic" charset="0"/>
                        </a:rPr>
                        <a:t>-3-1의 뉴스 컨테이너 클릭 시 해당 뉴스 상세보기 화면으로 이동.</a:t>
                      </a:r>
                      <a:endParaRPr lang="ko-KR" altLang="en-US" sz="800" kern="1200" i="0" cap="none" b="0" strike="noStrike">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cap="none" i="0" b="0" strike="noStrike">
                          <a:solidFill>
                            <a:srgbClr val="262626"/>
                          </a:solidFill>
                          <a:latin typeface="Malgun Gothic" charset="0"/>
                          <a:ea typeface="Malgun Gothic" charset="0"/>
                          <a:cs typeface="Malgun Gothic" charset="0"/>
                        </a:rPr>
                        <a:t>-3-1의 뉴스가 0개일 시 “등록된 뉴스가 없습니다 ㅜㅜ” 문구로 대체하여 띄움</a:t>
                      </a:r>
                      <a:endParaRPr lang="ko-KR" altLang="en-US" sz="800" kern="1200" i="0" cap="none" b="0" strike="noStrike">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cap="none" i="0" b="0" strike="noStrike">
                          <a:solidFill>
                            <a:srgbClr val="262626"/>
                          </a:solidFill>
                          <a:latin typeface="Malgun Gothic" charset="0"/>
                          <a:ea typeface="Malgun Gothic" charset="0"/>
                          <a:cs typeface="Malgun Gothic" charset="0"/>
                        </a:rPr>
                        <a:t>-3-2에 관리자에서 올린 뉴스 이미지 보여주기</a:t>
                      </a:r>
                      <a:endParaRPr lang="ko-KR" altLang="en-US" sz="800" kern="1200" i="0" cap="none" b="0" strike="noStrike">
                        <a:solidFill>
                          <a:srgbClr val="262626"/>
                        </a:solidFill>
                        <a:latin typeface="Malgun Gothic" charset="0"/>
                        <a:ea typeface="Malgun Gothic" charset="0"/>
                        <a:cs typeface="Malgun Gothic" charset="0"/>
                      </a:endParaRPr>
                    </a:p>
                    <a:p>
                      <a:pPr marL="0" indent="0" rtl="0" algn="l" latinLnBrk="0" lvl="1">
                        <a:lnSpc>
                          <a:spcPct val="100000"/>
                        </a:lnSpc>
                        <a:spcBef>
                          <a:spcPct val="200"/>
                        </a:spcBef>
                        <a:spcAft>
                          <a:spcPct val="0"/>
                        </a:spcAft>
                        <a:buFontTx/>
                        <a:buNone/>
                      </a:pPr>
                      <a:r>
                        <a:rPr lang="ko-KR" sz="800" kern="1200" cap="none" i="0" b="0" strike="noStrike">
                          <a:solidFill>
                            <a:srgbClr val="262626"/>
                          </a:solidFill>
                          <a:latin typeface="Malgun Gothic" charset="0"/>
                          <a:ea typeface="Malgun Gothic" charset="0"/>
                          <a:cs typeface="Malgun Gothic" charset="0"/>
                        </a:rPr>
                        <a:t>-3-3에 해당 뉴스의 설명 보여주기</a:t>
                      </a:r>
                      <a:endParaRPr lang="ko-KR" altLang="en-US" sz="800" kern="1200" i="0" cap="none" b="0" strike="noStrike">
                        <a:solidFill>
                          <a:srgbClr val="262626"/>
                        </a:solidFill>
                        <a:latin typeface="Malgun Gothic" charset="0"/>
                        <a:ea typeface="Malgun Gothic" charset="0"/>
                        <a:cs typeface="Malgun Gothic" charset="0"/>
                      </a:endParaRPr>
                    </a:p>
                  </a:txBody>
                  <a:tcPr marL="35560" marR="0" marT="45720" marB="45720" anchor="t">
                    <a:lnL w="9525" cap="flat" cmpd="sng" algn="ctr">
                      <a:solidFill>
                        <a:srgbClr val="7F7F7F">
                          <a:alpha val="100000"/>
                        </a:srgbClr>
                      </a:solidFill>
                      <a:prstDash val="solid"/>
                      <a:round/>
                      <a:headEnd type="none" w="med" len="med"/>
                      <a:tailEnd type="none" w="med" len="med"/>
                    </a:lnL>
                    <a:lnR w="9525" cap="flat" cmpd="sng" algn="ctr">
                      <a:solidFill>
                        <a:srgbClr val="7F7F7F">
                          <a:alpha val="100000"/>
                        </a:srgbClr>
                      </a:solidFill>
                      <a:prstDash val="solid"/>
                      <a:round/>
                      <a:headEnd type="none" w="med" len="med"/>
                      <a:tailEnd type="none" w="med" len="med"/>
                    </a:lnR>
                    <a:lnT w="9525" cap="flat" cmpd="sng" algn="ctr">
                      <a:solidFill>
                        <a:srgbClr val="7F7F7F">
                          <a:alpha val="100000"/>
                        </a:srgbClr>
                      </a:solidFill>
                      <a:prstDash val="solid"/>
                      <a:round/>
                      <a:headEnd type="none" w="med" len="med"/>
                      <a:tailEnd type="none" w="med" len="med"/>
                    </a:lnT>
                    <a:lnB w="9525" cap="flat" cmpd="sng" algn="ctr">
                      <a:solidFill>
                        <a:srgbClr val="7F7F7F">
                          <a:alpha val="100000"/>
                        </a:srgbClr>
                      </a:solidFill>
                      <a:prstDash val="solid"/>
                      <a:round/>
                      <a:headEnd type="none" w="med" len="med"/>
                      <a:tailEnd type="none" w="med" len="med"/>
                    </a:lnB>
                  </a:tcPr>
                </a:tc>
              </a:tr>
            </a:tbl>
          </a:graphicData>
        </a:graphic>
      </p:graphicFrame>
      <p:sp>
        <p:nvSpPr>
          <p:cNvPr id="364" name="Google Shape;364;p10"/>
          <p:cNvSpPr/>
          <p:nvPr/>
        </p:nvSpPr>
        <p:spPr>
          <a:xfrm>
            <a:off x="956310" y="324485"/>
            <a:ext cx="2736215" cy="215900"/>
          </a:xfrm>
          <a:prstGeom prst="rect">
            <a:avLst/>
          </a:prstGeom>
          <a:noFill/>
          <a:ln>
            <a:noFill/>
          </a:ln>
        </p:spPr>
        <p:txBody>
          <a:bodyPr anchorCtr="0" anchor="ctr" bIns="72000" lIns="91425" spcFirstLastPara="1" rIns="91425" wrap="square" tIns="72000">
            <a:noAutofit/>
          </a:bodyPr>
          <a:lstStyle/>
          <a:p>
            <a:pPr indent="0" lvl="0" marL="0" marR="0" rtl="0" algn="l">
              <a:spcBef>
                <a:spcPts val="0"/>
              </a:spcBef>
              <a:spcAft>
                <a:spcPts val="0"/>
              </a:spcAft>
              <a:buNone/>
            </a:pPr>
            <a:r>
              <a:rPr lang="ko-KR" sz="800">
                <a:solidFill>
                  <a:schemeClr val="dk1"/>
                </a:solidFill>
                <a:latin typeface="Malgun Gothic"/>
                <a:ea typeface="Malgun Gothic"/>
                <a:cs typeface="Malgun Gothic"/>
                <a:sym typeface="Malgun Gothic"/>
              </a:rPr>
              <a:t>메인 화면</a:t>
            </a:r>
            <a:endParaRPr sz="800">
              <a:solidFill>
                <a:schemeClr val="dk1"/>
              </a:solidFill>
              <a:latin typeface="Malgun Gothic"/>
              <a:ea typeface="Malgun Gothic"/>
              <a:cs typeface="Malgun Gothic"/>
              <a:sym typeface="Malgun Gothic"/>
            </a:endParaRPr>
          </a:p>
        </p:txBody>
      </p:sp>
      <p:sp>
        <p:nvSpPr>
          <p:cNvPr id="365" name="Google Shape;365;p10"/>
          <p:cNvSpPr/>
          <p:nvPr/>
        </p:nvSpPr>
        <p:spPr>
          <a:xfrm>
            <a:off x="956310" y="95250"/>
            <a:ext cx="2736215" cy="2159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ko-KR" sz="800">
                <a:solidFill>
                  <a:schemeClr val="dk1"/>
                </a:solidFill>
                <a:latin typeface="Malgun Gothic"/>
                <a:ea typeface="Malgun Gothic"/>
                <a:cs typeface="Malgun Gothic"/>
                <a:sym typeface="Malgun Gothic"/>
              </a:rPr>
              <a:t>main</a:t>
            </a:r>
            <a:endParaRPr sz="800">
              <a:solidFill>
                <a:schemeClr val="dk1"/>
              </a:solidFill>
              <a:latin typeface="Malgun Gothic"/>
              <a:ea typeface="Malgun Gothic"/>
              <a:cs typeface="Malgun Gothic"/>
              <a:sym typeface="Malgun Gothic"/>
            </a:endParaRPr>
          </a:p>
        </p:txBody>
      </p:sp>
      <p:sp>
        <p:nvSpPr>
          <p:cNvPr id="370" name="Google Shape;370;p10"/>
          <p:cNvSpPr/>
          <p:nvPr/>
        </p:nvSpPr>
        <p:spPr>
          <a:xfrm>
            <a:off x="5066665" y="1459865"/>
            <a:ext cx="1470660" cy="288925"/>
          </a:xfrm>
          <a:prstGeom prst="rect">
            <a:avLst/>
          </a:prstGeom>
          <a:noFill/>
          <a:ln cap="flat" cmpd="sng" w="9525">
            <a:solidFill>
              <a:srgbClr val="7F7F7F"/>
            </a:solidFill>
            <a:prstDash val="solid"/>
            <a:round/>
            <a:headEnd len="sm" w="sm" type="none"/>
            <a:tailEnd len="sm" w="sm" type="none"/>
          </a:ln>
        </p:spPr>
        <p:txBody>
          <a:bodyPr wrap="square" lIns="0" tIns="45720" rIns="0" bIns="45720" numCol="1" vert="horz" anchor="ctr">
            <a:noAutofit/>
          </a:bodyPr>
          <a:lstStyle/>
          <a:p>
            <a:pPr marL="0" indent="0" rtl="0" algn="l" latinLnBrk="0">
              <a:spcBef>
                <a:spcPts val="0"/>
              </a:spcBef>
              <a:spcAft>
                <a:spcPts val="0"/>
              </a:spcAft>
              <a:buFontTx/>
              <a:buNone/>
            </a:pPr>
            <a:r>
              <a:rPr lang="ko-KR" sz="900">
                <a:solidFill>
                  <a:srgbClr val="3F3F3F"/>
                </a:solidFill>
                <a:latin typeface="Malgun Gothic" charset="0"/>
                <a:ea typeface="Malgun Gothic" charset="0"/>
                <a:cs typeface="Malgun Gothic" charset="0"/>
              </a:rPr>
              <a:t>       </a:t>
            </a:r>
            <a:r>
              <a:rPr lang="ko-KR" sz="900">
                <a:solidFill>
                  <a:schemeClr val="bg1">
                    <a:lumMod val="50000"/>
                    <a:lumOff val="0"/>
                  </a:schemeClr>
                </a:solidFill>
                <a:latin typeface="Malgun Gothic" charset="0"/>
                <a:ea typeface="Malgun Gothic" charset="0"/>
                <a:cs typeface="Malgun Gothic" charset="0"/>
              </a:rPr>
              <a:t>게임명</a:t>
            </a:r>
            <a:r>
              <a:rPr lang="ko-KR" sz="900">
                <a:solidFill>
                  <a:srgbClr val="3F3F3F"/>
                </a:solidFill>
                <a:latin typeface="Malgun Gothic" charset="0"/>
                <a:ea typeface="Malgun Gothic" charset="0"/>
                <a:cs typeface="Malgun Gothic" charset="0"/>
              </a:rPr>
              <a:t> </a:t>
            </a:r>
            <a:r>
              <a:rPr lang="ko-KR" sz="900">
                <a:solidFill>
                  <a:srgbClr val="7F7F7F"/>
                </a:solidFill>
                <a:latin typeface="Malgun Gothic" charset="0"/>
                <a:ea typeface="Malgun Gothic" charset="0"/>
                <a:cs typeface="Malgun Gothic" charset="0"/>
              </a:rPr>
              <a:t>검색</a:t>
            </a:r>
            <a:endParaRPr lang="ko-KR" altLang="en-US" sz="900">
              <a:solidFill>
                <a:srgbClr val="7F7F7F"/>
              </a:solidFill>
              <a:latin typeface="Malgun Gothic" charset="0"/>
              <a:ea typeface="Malgun Gothic" charset="0"/>
              <a:cs typeface="Malgun Gothic" charset="0"/>
            </a:endParaRPr>
          </a:p>
        </p:txBody>
      </p:sp>
      <p:sp>
        <p:nvSpPr>
          <p:cNvPr id="371" name="Google Shape;371;p10"/>
          <p:cNvSpPr/>
          <p:nvPr/>
        </p:nvSpPr>
        <p:spPr>
          <a:xfrm>
            <a:off x="704215" y="1813560"/>
            <a:ext cx="5832475" cy="2736215"/>
          </a:xfrm>
          <a:prstGeom prst="rect">
            <a:avLst/>
          </a:prstGeom>
          <a:noFill/>
          <a:ln cap="flat" cmpd="sng" w="9525">
            <a:solidFill>
              <a:srgbClr val="7F7F7F"/>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t/>
            </a:r>
            <a:endParaRPr sz="900">
              <a:solidFill>
                <a:srgbClr val="3F3F3F"/>
              </a:solidFill>
              <a:latin typeface="Malgun Gothic"/>
              <a:ea typeface="Malgun Gothic"/>
              <a:cs typeface="Malgun Gothic"/>
              <a:sym typeface="Malgun Gothic"/>
            </a:endParaRPr>
          </a:p>
        </p:txBody>
      </p:sp>
      <p:sp>
        <p:nvSpPr>
          <p:cNvPr id="372" name="Google Shape;372;p10"/>
          <p:cNvSpPr txBox="1"/>
          <p:nvPr/>
        </p:nvSpPr>
        <p:spPr>
          <a:xfrm>
            <a:off x="3094355" y="3037840"/>
            <a:ext cx="939800" cy="2616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1100">
                <a:solidFill>
                  <a:schemeClr val="lt1"/>
                </a:solidFill>
                <a:latin typeface="Malgun Gothic"/>
                <a:ea typeface="Malgun Gothic"/>
                <a:cs typeface="Malgun Gothic"/>
                <a:sym typeface="Malgun Gothic"/>
              </a:rPr>
              <a:t>배너 이미지</a:t>
            </a:r>
            <a:endParaRPr sz="1100">
              <a:solidFill>
                <a:schemeClr val="lt1"/>
              </a:solidFill>
              <a:latin typeface="Malgun Gothic"/>
              <a:ea typeface="Malgun Gothic"/>
              <a:cs typeface="Malgun Gothic"/>
              <a:sym typeface="Malgun Gothic"/>
            </a:endParaRPr>
          </a:p>
        </p:txBody>
      </p:sp>
      <p:sp>
        <p:nvSpPr>
          <p:cNvPr id="373" name="Google Shape;373;p10"/>
          <p:cNvSpPr/>
          <p:nvPr/>
        </p:nvSpPr>
        <p:spPr>
          <a:xfrm>
            <a:off x="800100" y="4220845"/>
            <a:ext cx="963930" cy="205105"/>
          </a:xfrm>
          <a:prstGeom prst="roundRect">
            <a:avLst>
              <a:gd fmla="val 16667" name="adj"/>
            </a:avLst>
          </a:prstGeom>
          <a:noFill/>
          <a:ln cap="flat" cmpd="sng" w="9525">
            <a:solidFill>
              <a:srgbClr val="7F7F7F"/>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ko-KR" sz="900">
                <a:solidFill>
                  <a:schemeClr val="lt1"/>
                </a:solidFill>
                <a:latin typeface="Malgun Gothic"/>
                <a:ea typeface="Malgun Gothic"/>
                <a:cs typeface="Malgun Gothic"/>
                <a:sym typeface="Malgun Gothic"/>
              </a:rPr>
              <a:t>자세히 보기</a:t>
            </a:r>
            <a:endParaRPr/>
          </a:p>
        </p:txBody>
      </p:sp>
      <p:sp>
        <p:nvSpPr>
          <p:cNvPr id="374" name="Google Shape;374;p10"/>
          <p:cNvSpPr/>
          <p:nvPr/>
        </p:nvSpPr>
        <p:spPr>
          <a:xfrm>
            <a:off x="6177280" y="3037840"/>
            <a:ext cx="360045" cy="248285"/>
          </a:xfrm>
          <a:prstGeom prst="rightArrow">
            <a:avLst>
              <a:gd fmla="val 50000" name="adj1"/>
              <a:gd fmla="val 50000" name="adj2"/>
            </a:avLst>
          </a:prstGeom>
          <a:solidFill>
            <a:srgbClr val="FDE9D8"/>
          </a:solidFill>
          <a:ln cap="flat" cmpd="sng" w="9525">
            <a:solidFill>
              <a:srgbClr val="7F7F7F"/>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t/>
            </a:r>
            <a:endParaRPr sz="900">
              <a:solidFill>
                <a:srgbClr val="3F3F3F"/>
              </a:solidFill>
              <a:latin typeface="Malgun Gothic"/>
              <a:ea typeface="Malgun Gothic"/>
              <a:cs typeface="Malgun Gothic"/>
              <a:sym typeface="Malgun Gothic"/>
            </a:endParaRPr>
          </a:p>
        </p:txBody>
      </p:sp>
      <p:sp>
        <p:nvSpPr>
          <p:cNvPr id="375" name="Google Shape;375;p10"/>
          <p:cNvSpPr/>
          <p:nvPr/>
        </p:nvSpPr>
        <p:spPr>
          <a:xfrm>
            <a:off x="699135" y="4725035"/>
            <a:ext cx="1709420" cy="1440180"/>
          </a:xfrm>
          <a:prstGeom prst="rect">
            <a:avLst/>
          </a:prstGeom>
          <a:noFill/>
          <a:ln cap="flat" cmpd="sng" w="9525">
            <a:solidFill>
              <a:srgbClr val="7F7F7F"/>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t/>
            </a:r>
            <a:endParaRPr sz="900">
              <a:solidFill>
                <a:srgbClr val="3F3F3F"/>
              </a:solidFill>
              <a:latin typeface="Malgun Gothic"/>
              <a:ea typeface="Malgun Gothic"/>
              <a:cs typeface="Malgun Gothic"/>
              <a:sym typeface="Malgun Gothic"/>
            </a:endParaRPr>
          </a:p>
        </p:txBody>
      </p:sp>
      <p:sp>
        <p:nvSpPr>
          <p:cNvPr id="376" name="Google Shape;376;p10"/>
          <p:cNvSpPr/>
          <p:nvPr/>
        </p:nvSpPr>
        <p:spPr>
          <a:xfrm>
            <a:off x="2709545" y="4734560"/>
            <a:ext cx="1709420" cy="1440180"/>
          </a:xfrm>
          <a:prstGeom prst="rect">
            <a:avLst/>
          </a:prstGeom>
          <a:noFill/>
          <a:ln cap="flat" cmpd="sng" w="9525">
            <a:solidFill>
              <a:srgbClr val="7F7F7F"/>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t/>
            </a:r>
            <a:endParaRPr sz="900">
              <a:solidFill>
                <a:srgbClr val="3F3F3F"/>
              </a:solidFill>
              <a:latin typeface="Malgun Gothic"/>
              <a:ea typeface="Malgun Gothic"/>
              <a:cs typeface="Malgun Gothic"/>
              <a:sym typeface="Malgun Gothic"/>
            </a:endParaRPr>
          </a:p>
        </p:txBody>
      </p:sp>
      <p:sp>
        <p:nvSpPr>
          <p:cNvPr id="377" name="Google Shape;377;p10"/>
          <p:cNvSpPr/>
          <p:nvPr/>
        </p:nvSpPr>
        <p:spPr>
          <a:xfrm>
            <a:off x="4737100" y="4734560"/>
            <a:ext cx="1709420" cy="1440180"/>
          </a:xfrm>
          <a:prstGeom prst="rect">
            <a:avLst/>
          </a:prstGeom>
          <a:noFill/>
          <a:ln cap="flat" cmpd="sng" w="9525">
            <a:solidFill>
              <a:srgbClr val="7F7F7F"/>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t/>
            </a:r>
            <a:endParaRPr sz="900">
              <a:solidFill>
                <a:srgbClr val="3F3F3F"/>
              </a:solidFill>
              <a:latin typeface="Malgun Gothic"/>
              <a:ea typeface="Malgun Gothic"/>
              <a:cs typeface="Malgun Gothic"/>
              <a:sym typeface="Malgun Gothic"/>
            </a:endParaRPr>
          </a:p>
        </p:txBody>
      </p:sp>
      <p:cxnSp>
        <p:nvCxnSpPr>
          <p:cNvPr id="378" name="Google Shape;378;p10"/>
          <p:cNvCxnSpPr>
            <a:stCxn id="375" idx="1"/>
            <a:endCxn id="375" idx="3"/>
          </p:cNvCxnSpPr>
          <p:nvPr/>
        </p:nvCxnSpPr>
        <p:spPr>
          <a:xfrm>
            <a:off x="699135" y="5445125"/>
            <a:ext cx="1709420" cy="0"/>
          </a:xfrm>
          <a:prstGeom prst="straightConnector1">
            <a:avLst/>
          </a:prstGeom>
          <a:noFill/>
          <a:ln cap="flat" cmpd="sng" w="9525">
            <a:solidFill>
              <a:srgbClr val="4A7DBA"/>
            </a:solidFill>
            <a:prstDash val="solid"/>
            <a:round/>
            <a:headEnd len="sm" w="sm" type="none"/>
            <a:tailEnd len="sm" w="sm" type="none"/>
          </a:ln>
        </p:spPr>
      </p:cxnSp>
      <p:cxnSp>
        <p:nvCxnSpPr>
          <p:cNvPr id="379" name="Google Shape;379;p10"/>
          <p:cNvCxnSpPr>
            <a:stCxn id="376" idx="1"/>
            <a:endCxn id="376" idx="3"/>
          </p:cNvCxnSpPr>
          <p:nvPr/>
        </p:nvCxnSpPr>
        <p:spPr>
          <a:xfrm>
            <a:off x="2709545" y="5454650"/>
            <a:ext cx="1709420" cy="0"/>
          </a:xfrm>
          <a:prstGeom prst="straightConnector1">
            <a:avLst/>
          </a:prstGeom>
          <a:noFill/>
          <a:ln cap="flat" cmpd="sng" w="9525">
            <a:solidFill>
              <a:srgbClr val="4A7DBA"/>
            </a:solidFill>
            <a:prstDash val="solid"/>
            <a:round/>
            <a:headEnd len="sm" w="sm" type="none"/>
            <a:tailEnd len="sm" w="sm" type="none"/>
          </a:ln>
        </p:spPr>
      </p:cxnSp>
      <p:cxnSp>
        <p:nvCxnSpPr>
          <p:cNvPr id="380" name="Google Shape;380;p10"/>
          <p:cNvCxnSpPr>
            <a:stCxn id="377" idx="1"/>
            <a:endCxn id="377" idx="3"/>
          </p:cNvCxnSpPr>
          <p:nvPr/>
        </p:nvCxnSpPr>
        <p:spPr>
          <a:xfrm>
            <a:off x="4737100" y="5454650"/>
            <a:ext cx="1709420" cy="0"/>
          </a:xfrm>
          <a:prstGeom prst="straightConnector1">
            <a:avLst/>
          </a:prstGeom>
          <a:noFill/>
          <a:ln cap="flat" cmpd="sng" w="9525">
            <a:solidFill>
              <a:srgbClr val="4A7DBA"/>
            </a:solidFill>
            <a:prstDash val="solid"/>
            <a:round/>
            <a:headEnd len="sm" w="sm" type="none"/>
            <a:tailEnd len="sm" w="sm" type="none"/>
          </a:ln>
        </p:spPr>
      </p:cxnSp>
      <p:sp>
        <p:nvSpPr>
          <p:cNvPr id="381" name="Google Shape;381;p10"/>
          <p:cNvSpPr txBox="1"/>
          <p:nvPr/>
        </p:nvSpPr>
        <p:spPr>
          <a:xfrm>
            <a:off x="1044575" y="4976495"/>
            <a:ext cx="939800" cy="2616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1100">
                <a:solidFill>
                  <a:schemeClr val="lt1"/>
                </a:solidFill>
                <a:latin typeface="Malgun Gothic"/>
                <a:ea typeface="Malgun Gothic"/>
                <a:cs typeface="Malgun Gothic"/>
                <a:sym typeface="Malgun Gothic"/>
              </a:rPr>
              <a:t>뉴스 이미지</a:t>
            </a:r>
            <a:endParaRPr sz="1100">
              <a:solidFill>
                <a:schemeClr val="lt1"/>
              </a:solidFill>
              <a:latin typeface="Malgun Gothic"/>
              <a:ea typeface="Malgun Gothic"/>
              <a:cs typeface="Malgun Gothic"/>
              <a:sym typeface="Malgun Gothic"/>
            </a:endParaRPr>
          </a:p>
        </p:txBody>
      </p:sp>
      <p:pic>
        <p:nvPicPr>
          <p:cNvPr id="382" name="Google Shape;382;p10"/>
          <p:cNvPicPr preferRelativeResize="0"/>
          <p:nvPr/>
        </p:nvPicPr>
        <p:blipFill rotWithShape="1">
          <a:blip r:embed="rId3">
            <a:alphaModFix/>
          </a:blip>
          <a:srcRect b="0" l="0" r="0" t="0"/>
          <a:stretch/>
        </p:blipFill>
        <p:spPr>
          <a:xfrm>
            <a:off x="5138420" y="1534795"/>
            <a:ext cx="144780" cy="144780"/>
          </a:xfrm>
          <a:prstGeom prst="rect">
            <a:avLst/>
          </a:prstGeom>
          <a:solidFill>
            <a:schemeClr val="lt1"/>
          </a:solidFill>
          <a:ln>
            <a:noFill/>
          </a:ln>
        </p:spPr>
      </p:pic>
      <p:pic>
        <p:nvPicPr>
          <p:cNvPr id="383" name="Google Shape;383;p10"/>
          <p:cNvPicPr preferRelativeResize="0"/>
          <p:nvPr/>
        </p:nvPicPr>
        <p:blipFill rotWithShape="1">
          <a:blip r:embed="rId4">
            <a:alphaModFix/>
          </a:blip>
          <a:srcRect b="0" l="0" r="0" t="0"/>
          <a:stretch/>
        </p:blipFill>
        <p:spPr>
          <a:xfrm rot="10800000">
            <a:off x="699135" y="3025140"/>
            <a:ext cx="377825" cy="286385"/>
          </a:xfrm>
          <a:prstGeom prst="rect">
            <a:avLst/>
          </a:prstGeom>
          <a:noFill/>
          <a:ln>
            <a:noFill/>
          </a:ln>
        </p:spPr>
      </p:pic>
      <p:sp>
        <p:nvSpPr>
          <p:cNvPr id="384" name="Google Shape;384;p10"/>
          <p:cNvSpPr/>
          <p:nvPr/>
        </p:nvSpPr>
        <p:spPr>
          <a:xfrm>
            <a:off x="4922520" y="1334770"/>
            <a:ext cx="179705" cy="179705"/>
          </a:xfrm>
          <a:prstGeom prst="ellipse">
            <a:avLst/>
          </a:prstGeom>
          <a:solidFill>
            <a:srgbClr val="FF5050"/>
          </a:solidFill>
          <a:ln>
            <a:noFill/>
          </a:ln>
        </p:spPr>
        <p:txBody>
          <a:bodyPr anchorCtr="0" anchor="ctr" bIns="45700" lIns="0" spcFirstLastPara="1" rIns="0" wrap="square" tIns="45700">
            <a:noAutofit/>
          </a:bodyPr>
          <a:lstStyle/>
          <a:p>
            <a:pPr indent="0" lvl="0" marL="0" marR="0" rtl="0" algn="ctr">
              <a:spcBef>
                <a:spcPts val="0"/>
              </a:spcBef>
              <a:spcAft>
                <a:spcPts val="0"/>
              </a:spcAft>
              <a:buNone/>
            </a:pPr>
            <a:r>
              <a:rPr lang="ko-KR" sz="800">
                <a:solidFill>
                  <a:schemeClr val="lt1"/>
                </a:solidFill>
                <a:latin typeface="Malgun Gothic"/>
                <a:ea typeface="Malgun Gothic"/>
                <a:cs typeface="Malgun Gothic"/>
                <a:sym typeface="Malgun Gothic"/>
              </a:rPr>
              <a:t>1</a:t>
            </a:r>
            <a:endParaRPr sz="800">
              <a:solidFill>
                <a:schemeClr val="lt1"/>
              </a:solidFill>
              <a:latin typeface="Malgun Gothic"/>
              <a:ea typeface="Malgun Gothic"/>
              <a:cs typeface="Malgun Gothic"/>
              <a:sym typeface="Malgun Gothic"/>
            </a:endParaRPr>
          </a:p>
        </p:txBody>
      </p:sp>
      <p:sp>
        <p:nvSpPr>
          <p:cNvPr id="385" name="Google Shape;385;p10"/>
          <p:cNvSpPr/>
          <p:nvPr/>
        </p:nvSpPr>
        <p:spPr>
          <a:xfrm>
            <a:off x="4935220" y="1488440"/>
            <a:ext cx="179705" cy="179705"/>
          </a:xfrm>
          <a:prstGeom prst="ellipse">
            <a:avLst/>
          </a:prstGeom>
          <a:solidFill>
            <a:srgbClr val="FF5050"/>
          </a:solidFill>
          <a:ln>
            <a:noFill/>
          </a:ln>
        </p:spPr>
        <p:txBody>
          <a:bodyPr anchorCtr="0" anchor="ctr" bIns="45700" lIns="0" spcFirstLastPara="1" rIns="0" wrap="square" tIns="45700">
            <a:noAutofit/>
          </a:bodyPr>
          <a:lstStyle/>
          <a:p>
            <a:pPr indent="0" lvl="0" marL="0" marR="0" rtl="0" algn="ctr">
              <a:spcBef>
                <a:spcPts val="0"/>
              </a:spcBef>
              <a:spcAft>
                <a:spcPts val="0"/>
              </a:spcAft>
              <a:buNone/>
            </a:pPr>
            <a:r>
              <a:rPr lang="ko-KR" sz="800">
                <a:solidFill>
                  <a:schemeClr val="lt1"/>
                </a:solidFill>
                <a:latin typeface="Malgun Gothic"/>
                <a:ea typeface="Malgun Gothic"/>
                <a:cs typeface="Malgun Gothic"/>
                <a:sym typeface="Malgun Gothic"/>
              </a:rPr>
              <a:t>1-1</a:t>
            </a:r>
            <a:endParaRPr sz="800">
              <a:solidFill>
                <a:schemeClr val="lt1"/>
              </a:solidFill>
              <a:latin typeface="Malgun Gothic"/>
              <a:ea typeface="Malgun Gothic"/>
              <a:cs typeface="Malgun Gothic"/>
              <a:sym typeface="Malgun Gothic"/>
            </a:endParaRPr>
          </a:p>
        </p:txBody>
      </p:sp>
      <p:sp>
        <p:nvSpPr>
          <p:cNvPr id="386" name="Google Shape;386;p10"/>
          <p:cNvSpPr/>
          <p:nvPr/>
        </p:nvSpPr>
        <p:spPr>
          <a:xfrm>
            <a:off x="619760" y="1767840"/>
            <a:ext cx="179705" cy="179705"/>
          </a:xfrm>
          <a:prstGeom prst="ellipse">
            <a:avLst/>
          </a:prstGeom>
          <a:solidFill>
            <a:srgbClr val="FF5050"/>
          </a:solidFill>
          <a:ln>
            <a:noFill/>
          </a:ln>
        </p:spPr>
        <p:txBody>
          <a:bodyPr anchorCtr="0" anchor="ctr" bIns="45700" lIns="0" spcFirstLastPara="1" rIns="0" wrap="square" tIns="45700">
            <a:noAutofit/>
          </a:bodyPr>
          <a:lstStyle/>
          <a:p>
            <a:pPr indent="0" lvl="0" marL="0" marR="0" rtl="0" algn="ctr">
              <a:spcBef>
                <a:spcPts val="0"/>
              </a:spcBef>
              <a:spcAft>
                <a:spcPts val="0"/>
              </a:spcAft>
              <a:buNone/>
            </a:pPr>
            <a:r>
              <a:rPr lang="ko-KR" sz="800">
                <a:solidFill>
                  <a:schemeClr val="lt1"/>
                </a:solidFill>
                <a:latin typeface="Malgun Gothic"/>
                <a:ea typeface="Malgun Gothic"/>
                <a:cs typeface="Malgun Gothic"/>
                <a:sym typeface="Malgun Gothic"/>
              </a:rPr>
              <a:t>2</a:t>
            </a:r>
            <a:endParaRPr sz="800">
              <a:solidFill>
                <a:schemeClr val="lt1"/>
              </a:solidFill>
              <a:latin typeface="Malgun Gothic"/>
              <a:ea typeface="Malgun Gothic"/>
              <a:cs typeface="Malgun Gothic"/>
              <a:sym typeface="Malgun Gothic"/>
            </a:endParaRPr>
          </a:p>
        </p:txBody>
      </p:sp>
      <p:sp>
        <p:nvSpPr>
          <p:cNvPr id="387" name="Google Shape;387;p10"/>
          <p:cNvSpPr/>
          <p:nvPr/>
        </p:nvSpPr>
        <p:spPr>
          <a:xfrm>
            <a:off x="987425" y="2051685"/>
            <a:ext cx="179705" cy="179705"/>
          </a:xfrm>
          <a:prstGeom prst="ellipse">
            <a:avLst/>
          </a:prstGeom>
          <a:solidFill>
            <a:srgbClr val="FF5050"/>
          </a:solidFill>
          <a:ln>
            <a:noFill/>
          </a:ln>
        </p:spPr>
        <p:txBody>
          <a:bodyPr anchorCtr="0" anchor="ctr" bIns="45700" lIns="0" spcFirstLastPara="1" rIns="0" wrap="square" tIns="45700">
            <a:noAutofit/>
          </a:bodyPr>
          <a:lstStyle/>
          <a:p>
            <a:pPr indent="0" lvl="0" marL="0" marR="0" rtl="0" algn="ctr">
              <a:spcBef>
                <a:spcPts val="0"/>
              </a:spcBef>
              <a:spcAft>
                <a:spcPts val="0"/>
              </a:spcAft>
              <a:buNone/>
            </a:pPr>
            <a:r>
              <a:rPr lang="ko-KR" sz="800">
                <a:solidFill>
                  <a:schemeClr val="lt1"/>
                </a:solidFill>
                <a:latin typeface="Malgun Gothic"/>
                <a:ea typeface="Malgun Gothic"/>
                <a:cs typeface="Malgun Gothic"/>
                <a:sym typeface="Malgun Gothic"/>
              </a:rPr>
              <a:t>2-1</a:t>
            </a:r>
            <a:endParaRPr sz="800">
              <a:solidFill>
                <a:schemeClr val="lt1"/>
              </a:solidFill>
              <a:latin typeface="Malgun Gothic"/>
              <a:ea typeface="Malgun Gothic"/>
              <a:cs typeface="Malgun Gothic"/>
              <a:sym typeface="Malgun Gothic"/>
            </a:endParaRPr>
          </a:p>
        </p:txBody>
      </p:sp>
      <p:sp>
        <p:nvSpPr>
          <p:cNvPr id="388" name="Google Shape;388;p10"/>
          <p:cNvSpPr/>
          <p:nvPr/>
        </p:nvSpPr>
        <p:spPr>
          <a:xfrm>
            <a:off x="638175" y="3030220"/>
            <a:ext cx="179705" cy="179705"/>
          </a:xfrm>
          <a:prstGeom prst="ellipse">
            <a:avLst/>
          </a:prstGeom>
          <a:solidFill>
            <a:srgbClr val="FF5050"/>
          </a:solidFill>
          <a:ln>
            <a:noFill/>
          </a:ln>
        </p:spPr>
        <p:txBody>
          <a:bodyPr anchorCtr="0" anchor="ctr" bIns="45700" lIns="0" spcFirstLastPara="1" rIns="0" wrap="square" tIns="45700">
            <a:noAutofit/>
          </a:bodyPr>
          <a:lstStyle/>
          <a:p>
            <a:pPr indent="0" lvl="0" marL="0" marR="0" rtl="0" algn="ctr">
              <a:spcBef>
                <a:spcPts val="0"/>
              </a:spcBef>
              <a:spcAft>
                <a:spcPts val="0"/>
              </a:spcAft>
              <a:buNone/>
            </a:pPr>
            <a:r>
              <a:rPr lang="ko-KR" sz="800">
                <a:solidFill>
                  <a:schemeClr val="lt1"/>
                </a:solidFill>
                <a:latin typeface="Malgun Gothic"/>
                <a:ea typeface="Malgun Gothic"/>
                <a:cs typeface="Malgun Gothic"/>
                <a:sym typeface="Malgun Gothic"/>
              </a:rPr>
              <a:t>2-2</a:t>
            </a:r>
            <a:endParaRPr sz="800">
              <a:solidFill>
                <a:schemeClr val="lt1"/>
              </a:solidFill>
              <a:latin typeface="Malgun Gothic"/>
              <a:ea typeface="Malgun Gothic"/>
              <a:cs typeface="Malgun Gothic"/>
              <a:sym typeface="Malgun Gothic"/>
            </a:endParaRPr>
          </a:p>
        </p:txBody>
      </p:sp>
      <p:sp>
        <p:nvSpPr>
          <p:cNvPr id="389" name="Google Shape;389;p10"/>
          <p:cNvSpPr/>
          <p:nvPr/>
        </p:nvSpPr>
        <p:spPr>
          <a:xfrm>
            <a:off x="6094730" y="3030220"/>
            <a:ext cx="179705" cy="179705"/>
          </a:xfrm>
          <a:prstGeom prst="ellipse">
            <a:avLst/>
          </a:prstGeom>
          <a:solidFill>
            <a:srgbClr val="FF5050"/>
          </a:solidFill>
          <a:ln>
            <a:noFill/>
          </a:ln>
        </p:spPr>
        <p:txBody>
          <a:bodyPr anchorCtr="0" anchor="ctr" bIns="45700" lIns="0" spcFirstLastPara="1" rIns="0" wrap="square" tIns="45700">
            <a:noAutofit/>
          </a:bodyPr>
          <a:lstStyle/>
          <a:p>
            <a:pPr indent="0" lvl="0" marL="0" marR="0" rtl="0" algn="ctr">
              <a:spcBef>
                <a:spcPts val="0"/>
              </a:spcBef>
              <a:spcAft>
                <a:spcPts val="0"/>
              </a:spcAft>
              <a:buNone/>
            </a:pPr>
            <a:r>
              <a:rPr lang="ko-KR" sz="800">
                <a:solidFill>
                  <a:schemeClr val="lt1"/>
                </a:solidFill>
                <a:latin typeface="Malgun Gothic"/>
                <a:ea typeface="Malgun Gothic"/>
                <a:cs typeface="Malgun Gothic"/>
                <a:sym typeface="Malgun Gothic"/>
              </a:rPr>
              <a:t>2-3</a:t>
            </a:r>
            <a:endParaRPr sz="800">
              <a:solidFill>
                <a:schemeClr val="lt1"/>
              </a:solidFill>
              <a:latin typeface="Malgun Gothic"/>
              <a:ea typeface="Malgun Gothic"/>
              <a:cs typeface="Malgun Gothic"/>
              <a:sym typeface="Malgun Gothic"/>
            </a:endParaRPr>
          </a:p>
        </p:txBody>
      </p:sp>
      <p:sp>
        <p:nvSpPr>
          <p:cNvPr id="390" name="Google Shape;390;p10"/>
          <p:cNvSpPr/>
          <p:nvPr/>
        </p:nvSpPr>
        <p:spPr>
          <a:xfrm>
            <a:off x="722630" y="4133215"/>
            <a:ext cx="179705" cy="179705"/>
          </a:xfrm>
          <a:prstGeom prst="ellipse">
            <a:avLst/>
          </a:prstGeom>
          <a:solidFill>
            <a:srgbClr val="FF5050"/>
          </a:solidFill>
          <a:ln>
            <a:noFill/>
          </a:ln>
        </p:spPr>
        <p:txBody>
          <a:bodyPr anchorCtr="0" anchor="ctr" bIns="45700" lIns="0" spcFirstLastPara="1" rIns="0" wrap="square" tIns="45700">
            <a:noAutofit/>
          </a:bodyPr>
          <a:lstStyle/>
          <a:p>
            <a:pPr indent="0" lvl="0" marL="0" marR="0" rtl="0" algn="ctr">
              <a:spcBef>
                <a:spcPts val="0"/>
              </a:spcBef>
              <a:spcAft>
                <a:spcPts val="0"/>
              </a:spcAft>
              <a:buNone/>
            </a:pPr>
            <a:r>
              <a:rPr lang="ko-KR" sz="800">
                <a:solidFill>
                  <a:schemeClr val="lt1"/>
                </a:solidFill>
                <a:latin typeface="Malgun Gothic"/>
                <a:ea typeface="Malgun Gothic"/>
                <a:cs typeface="Malgun Gothic"/>
                <a:sym typeface="Malgun Gothic"/>
              </a:rPr>
              <a:t>2-4</a:t>
            </a:r>
            <a:endParaRPr sz="800">
              <a:solidFill>
                <a:schemeClr val="lt1"/>
              </a:solidFill>
              <a:latin typeface="Malgun Gothic"/>
              <a:ea typeface="Malgun Gothic"/>
              <a:cs typeface="Malgun Gothic"/>
              <a:sym typeface="Malgun Gothic"/>
            </a:endParaRPr>
          </a:p>
        </p:txBody>
      </p:sp>
      <p:sp>
        <p:nvSpPr>
          <p:cNvPr id="391" name="Google Shape;391;p10"/>
          <p:cNvSpPr/>
          <p:nvPr/>
        </p:nvSpPr>
        <p:spPr>
          <a:xfrm>
            <a:off x="474345" y="4611370"/>
            <a:ext cx="179705" cy="179705"/>
          </a:xfrm>
          <a:prstGeom prst="ellipse">
            <a:avLst/>
          </a:prstGeom>
          <a:solidFill>
            <a:srgbClr val="FF5050"/>
          </a:solidFill>
          <a:ln>
            <a:noFill/>
          </a:ln>
        </p:spPr>
        <p:txBody>
          <a:bodyPr anchorCtr="0" anchor="ctr" bIns="45700" lIns="0" spcFirstLastPara="1" rIns="0" wrap="square" tIns="45700">
            <a:noAutofit/>
          </a:bodyPr>
          <a:lstStyle/>
          <a:p>
            <a:pPr indent="0" lvl="0" marL="0" marR="0" rtl="0" algn="ctr">
              <a:spcBef>
                <a:spcPts val="0"/>
              </a:spcBef>
              <a:spcAft>
                <a:spcPts val="0"/>
              </a:spcAft>
              <a:buNone/>
            </a:pPr>
            <a:r>
              <a:rPr lang="ko-KR" sz="800">
                <a:solidFill>
                  <a:schemeClr val="lt1"/>
                </a:solidFill>
                <a:latin typeface="Malgun Gothic"/>
                <a:ea typeface="Malgun Gothic"/>
                <a:cs typeface="Malgun Gothic"/>
                <a:sym typeface="Malgun Gothic"/>
              </a:rPr>
              <a:t>3</a:t>
            </a:r>
            <a:endParaRPr sz="800">
              <a:solidFill>
                <a:schemeClr val="lt1"/>
              </a:solidFill>
              <a:latin typeface="Malgun Gothic"/>
              <a:ea typeface="Malgun Gothic"/>
              <a:cs typeface="Malgun Gothic"/>
              <a:sym typeface="Malgun Gothic"/>
            </a:endParaRPr>
          </a:p>
        </p:txBody>
      </p:sp>
      <p:sp>
        <p:nvSpPr>
          <p:cNvPr id="392" name="Google Shape;392;p10"/>
          <p:cNvSpPr/>
          <p:nvPr/>
        </p:nvSpPr>
        <p:spPr>
          <a:xfrm>
            <a:off x="638175" y="4723765"/>
            <a:ext cx="179705" cy="179705"/>
          </a:xfrm>
          <a:prstGeom prst="ellipse">
            <a:avLst/>
          </a:prstGeom>
          <a:solidFill>
            <a:srgbClr val="FF5050"/>
          </a:solidFill>
          <a:ln>
            <a:noFill/>
          </a:ln>
        </p:spPr>
        <p:txBody>
          <a:bodyPr anchorCtr="0" anchor="ctr" bIns="45700" lIns="0" spcFirstLastPara="1" rIns="0" wrap="square" tIns="45700">
            <a:noAutofit/>
          </a:bodyPr>
          <a:lstStyle/>
          <a:p>
            <a:pPr indent="0" lvl="0" marL="0" marR="0" rtl="0" algn="ctr">
              <a:spcBef>
                <a:spcPts val="0"/>
              </a:spcBef>
              <a:spcAft>
                <a:spcPts val="0"/>
              </a:spcAft>
              <a:buNone/>
            </a:pPr>
            <a:r>
              <a:rPr lang="ko-KR" sz="800">
                <a:solidFill>
                  <a:schemeClr val="lt1"/>
                </a:solidFill>
                <a:latin typeface="Malgun Gothic"/>
                <a:ea typeface="Malgun Gothic"/>
                <a:cs typeface="Malgun Gothic"/>
                <a:sym typeface="Malgun Gothic"/>
              </a:rPr>
              <a:t>3-1</a:t>
            </a:r>
            <a:endParaRPr sz="800">
              <a:solidFill>
                <a:schemeClr val="lt1"/>
              </a:solidFill>
              <a:latin typeface="Malgun Gothic"/>
              <a:ea typeface="Malgun Gothic"/>
              <a:cs typeface="Malgun Gothic"/>
              <a:sym typeface="Malgun Gothic"/>
            </a:endParaRPr>
          </a:p>
        </p:txBody>
      </p:sp>
      <p:sp>
        <p:nvSpPr>
          <p:cNvPr id="393" name="Google Shape;393;p10"/>
          <p:cNvSpPr/>
          <p:nvPr/>
        </p:nvSpPr>
        <p:spPr>
          <a:xfrm>
            <a:off x="817880" y="4886325"/>
            <a:ext cx="179705" cy="179705"/>
          </a:xfrm>
          <a:prstGeom prst="ellipse">
            <a:avLst/>
          </a:prstGeom>
          <a:solidFill>
            <a:srgbClr val="FF5050"/>
          </a:solidFill>
          <a:ln>
            <a:noFill/>
          </a:ln>
        </p:spPr>
        <p:txBody>
          <a:bodyPr anchorCtr="0" anchor="ctr" bIns="45700" lIns="0" spcFirstLastPara="1" rIns="0" wrap="square" tIns="45700">
            <a:noAutofit/>
          </a:bodyPr>
          <a:lstStyle/>
          <a:p>
            <a:pPr indent="0" lvl="0" marL="0" marR="0" rtl="0" algn="ctr">
              <a:spcBef>
                <a:spcPts val="0"/>
              </a:spcBef>
              <a:spcAft>
                <a:spcPts val="0"/>
              </a:spcAft>
              <a:buNone/>
            </a:pPr>
            <a:r>
              <a:rPr lang="ko-KR" sz="800">
                <a:solidFill>
                  <a:schemeClr val="lt1"/>
                </a:solidFill>
                <a:latin typeface="Malgun Gothic"/>
                <a:ea typeface="Malgun Gothic"/>
                <a:cs typeface="Malgun Gothic"/>
                <a:sym typeface="Malgun Gothic"/>
              </a:rPr>
              <a:t>3-2</a:t>
            </a:r>
            <a:endParaRPr sz="800">
              <a:solidFill>
                <a:schemeClr val="lt1"/>
              </a:solidFill>
              <a:latin typeface="Malgun Gothic"/>
              <a:ea typeface="Malgun Gothic"/>
              <a:cs typeface="Malgun Gothic"/>
              <a:sym typeface="Malgun Gothic"/>
            </a:endParaRPr>
          </a:p>
        </p:txBody>
      </p:sp>
      <p:sp>
        <p:nvSpPr>
          <p:cNvPr id="394" name="Google Shape;394;p10"/>
          <p:cNvSpPr/>
          <p:nvPr/>
        </p:nvSpPr>
        <p:spPr>
          <a:xfrm>
            <a:off x="5291455" y="1363980"/>
            <a:ext cx="179705" cy="179705"/>
          </a:xfrm>
          <a:prstGeom prst="ellipse">
            <a:avLst/>
          </a:prstGeom>
          <a:solidFill>
            <a:srgbClr val="FF5050"/>
          </a:solidFill>
          <a:ln>
            <a:noFill/>
          </a:ln>
        </p:spPr>
        <p:txBody>
          <a:bodyPr anchorCtr="0" anchor="ctr" bIns="45700" lIns="0" spcFirstLastPara="1" rIns="0" wrap="square" tIns="45700">
            <a:noAutofit/>
          </a:bodyPr>
          <a:lstStyle/>
          <a:p>
            <a:pPr indent="0" lvl="0" marL="0" marR="0" rtl="0" algn="ctr">
              <a:spcBef>
                <a:spcPts val="0"/>
              </a:spcBef>
              <a:spcAft>
                <a:spcPts val="0"/>
              </a:spcAft>
              <a:buNone/>
            </a:pPr>
            <a:r>
              <a:rPr lang="ko-KR" sz="800">
                <a:solidFill>
                  <a:schemeClr val="lt1"/>
                </a:solidFill>
                <a:latin typeface="Malgun Gothic"/>
                <a:ea typeface="Malgun Gothic"/>
                <a:cs typeface="Malgun Gothic"/>
                <a:sym typeface="Malgun Gothic"/>
              </a:rPr>
              <a:t>1-2</a:t>
            </a:r>
            <a:endParaRPr sz="800">
              <a:solidFill>
                <a:schemeClr val="lt1"/>
              </a:solidFill>
              <a:latin typeface="Malgun Gothic"/>
              <a:ea typeface="Malgun Gothic"/>
              <a:cs typeface="Malgun Gothic"/>
              <a:sym typeface="Malgun Gothic"/>
            </a:endParaRPr>
          </a:p>
        </p:txBody>
      </p:sp>
      <p:sp>
        <p:nvSpPr>
          <p:cNvPr id="395" name="Google Shape;395;p10"/>
          <p:cNvSpPr/>
          <p:nvPr/>
        </p:nvSpPr>
        <p:spPr>
          <a:xfrm>
            <a:off x="6179185" y="1510030"/>
            <a:ext cx="179705" cy="179705"/>
          </a:xfrm>
          <a:prstGeom prst="ellipse">
            <a:avLst/>
          </a:prstGeom>
          <a:solidFill>
            <a:srgbClr val="FF5050"/>
          </a:solidFill>
          <a:ln>
            <a:noFill/>
          </a:ln>
        </p:spPr>
        <p:txBody>
          <a:bodyPr anchorCtr="0" anchor="ctr" bIns="45700" lIns="0" spcFirstLastPara="1" rIns="0" wrap="square" tIns="45700">
            <a:noAutofit/>
          </a:bodyPr>
          <a:lstStyle/>
          <a:p>
            <a:pPr indent="0" lvl="0" marL="0" marR="0" rtl="0" algn="ctr">
              <a:spcBef>
                <a:spcPts val="0"/>
              </a:spcBef>
              <a:spcAft>
                <a:spcPts val="0"/>
              </a:spcAft>
              <a:buNone/>
            </a:pPr>
            <a:r>
              <a:rPr lang="ko-KR" sz="800">
                <a:solidFill>
                  <a:schemeClr val="lt1"/>
                </a:solidFill>
                <a:latin typeface="Malgun Gothic"/>
                <a:ea typeface="Malgun Gothic"/>
                <a:cs typeface="Malgun Gothic"/>
                <a:sym typeface="Malgun Gothic"/>
              </a:rPr>
              <a:t>1-3</a:t>
            </a:r>
            <a:endParaRPr sz="800">
              <a:solidFill>
                <a:schemeClr val="lt1"/>
              </a:solidFill>
              <a:latin typeface="Malgun Gothic"/>
              <a:ea typeface="Malgun Gothic"/>
              <a:cs typeface="Malgun Gothic"/>
              <a:sym typeface="Malgun Gothic"/>
            </a:endParaRPr>
          </a:p>
        </p:txBody>
      </p:sp>
      <p:sp>
        <p:nvSpPr>
          <p:cNvPr id="396" name="Google Shape;396;p10"/>
          <p:cNvSpPr txBox="1"/>
          <p:nvPr/>
        </p:nvSpPr>
        <p:spPr>
          <a:xfrm>
            <a:off x="784860" y="5556250"/>
            <a:ext cx="1459230" cy="36957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900">
                <a:solidFill>
                  <a:srgbClr val="BFBFBF"/>
                </a:solidFill>
                <a:latin typeface="Malgun Gothic"/>
                <a:ea typeface="Malgun Gothic"/>
                <a:cs typeface="Malgun Gothic"/>
                <a:sym typeface="Malgun Gothic"/>
              </a:rPr>
              <a:t>여기서 업데이트한 최신 </a:t>
            </a:r>
            <a:endParaRPr sz="900">
              <a:solidFill>
                <a:srgbClr val="BFBFBF"/>
              </a:solidFill>
              <a:latin typeface="Malgun Gothic"/>
              <a:ea typeface="Malgun Gothic"/>
              <a:cs typeface="Malgun Gothic"/>
              <a:sym typeface="Malgun Gothic"/>
            </a:endParaRPr>
          </a:p>
          <a:p>
            <a:pPr indent="0" lvl="0" marL="0" marR="0" rtl="0" algn="l">
              <a:spcBef>
                <a:spcPts val="0"/>
              </a:spcBef>
              <a:spcAft>
                <a:spcPts val="0"/>
              </a:spcAft>
              <a:buNone/>
            </a:pPr>
            <a:r>
              <a:rPr lang="ko-KR" sz="900">
                <a:solidFill>
                  <a:srgbClr val="BFBFBF"/>
                </a:solidFill>
                <a:latin typeface="Malgun Gothic"/>
                <a:ea typeface="Malgun Gothic"/>
                <a:cs typeface="Malgun Gothic"/>
                <a:sym typeface="Malgun Gothic"/>
              </a:rPr>
              <a:t>소식을 확인하세요.</a:t>
            </a:r>
            <a:endParaRPr sz="900">
              <a:solidFill>
                <a:srgbClr val="BFBFBF"/>
              </a:solidFill>
              <a:latin typeface="Malgun Gothic"/>
              <a:ea typeface="Malgun Gothic"/>
              <a:cs typeface="Malgun Gothic"/>
              <a:sym typeface="Malgun Gothic"/>
            </a:endParaRPr>
          </a:p>
        </p:txBody>
      </p:sp>
      <p:sp>
        <p:nvSpPr>
          <p:cNvPr id="397" name="Google Shape;397;p10"/>
          <p:cNvSpPr txBox="1"/>
          <p:nvPr/>
        </p:nvSpPr>
        <p:spPr>
          <a:xfrm>
            <a:off x="2843530" y="5556250"/>
            <a:ext cx="1459230" cy="36957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900">
                <a:solidFill>
                  <a:srgbClr val="BFBFBF"/>
                </a:solidFill>
                <a:latin typeface="Malgun Gothic"/>
                <a:ea typeface="Malgun Gothic"/>
                <a:cs typeface="Malgun Gothic"/>
                <a:sym typeface="Malgun Gothic"/>
              </a:rPr>
              <a:t>여기서 업데이트한 최신 </a:t>
            </a:r>
            <a:endParaRPr sz="900">
              <a:solidFill>
                <a:srgbClr val="BFBFBF"/>
              </a:solidFill>
              <a:latin typeface="Malgun Gothic"/>
              <a:ea typeface="Malgun Gothic"/>
              <a:cs typeface="Malgun Gothic"/>
              <a:sym typeface="Malgun Gothic"/>
            </a:endParaRPr>
          </a:p>
          <a:p>
            <a:pPr indent="0" lvl="0" marL="0" marR="0" rtl="0" algn="l">
              <a:spcBef>
                <a:spcPts val="0"/>
              </a:spcBef>
              <a:spcAft>
                <a:spcPts val="0"/>
              </a:spcAft>
              <a:buNone/>
            </a:pPr>
            <a:r>
              <a:rPr lang="ko-KR" sz="900">
                <a:solidFill>
                  <a:srgbClr val="BFBFBF"/>
                </a:solidFill>
                <a:latin typeface="Malgun Gothic"/>
                <a:ea typeface="Malgun Gothic"/>
                <a:cs typeface="Malgun Gothic"/>
                <a:sym typeface="Malgun Gothic"/>
              </a:rPr>
              <a:t>소식을 확인하세요.</a:t>
            </a:r>
            <a:endParaRPr sz="900">
              <a:solidFill>
                <a:srgbClr val="BFBFBF"/>
              </a:solidFill>
              <a:latin typeface="Malgun Gothic"/>
              <a:ea typeface="Malgun Gothic"/>
              <a:cs typeface="Malgun Gothic"/>
              <a:sym typeface="Malgun Gothic"/>
            </a:endParaRPr>
          </a:p>
        </p:txBody>
      </p:sp>
      <p:sp>
        <p:nvSpPr>
          <p:cNvPr id="398" name="Google Shape;398;p10"/>
          <p:cNvSpPr txBox="1"/>
          <p:nvPr/>
        </p:nvSpPr>
        <p:spPr>
          <a:xfrm>
            <a:off x="4816475" y="5556250"/>
            <a:ext cx="1459230" cy="36957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900">
                <a:solidFill>
                  <a:srgbClr val="BFBFBF"/>
                </a:solidFill>
                <a:latin typeface="Malgun Gothic"/>
                <a:ea typeface="Malgun Gothic"/>
                <a:cs typeface="Malgun Gothic"/>
                <a:sym typeface="Malgun Gothic"/>
              </a:rPr>
              <a:t>여기서 업데이트한 최신 </a:t>
            </a:r>
            <a:endParaRPr sz="900">
              <a:solidFill>
                <a:srgbClr val="BFBFBF"/>
              </a:solidFill>
              <a:latin typeface="Malgun Gothic"/>
              <a:ea typeface="Malgun Gothic"/>
              <a:cs typeface="Malgun Gothic"/>
              <a:sym typeface="Malgun Gothic"/>
            </a:endParaRPr>
          </a:p>
          <a:p>
            <a:pPr indent="0" lvl="0" marL="0" marR="0" rtl="0" algn="l">
              <a:spcBef>
                <a:spcPts val="0"/>
              </a:spcBef>
              <a:spcAft>
                <a:spcPts val="0"/>
              </a:spcAft>
              <a:buNone/>
            </a:pPr>
            <a:r>
              <a:rPr lang="ko-KR" sz="900">
                <a:solidFill>
                  <a:srgbClr val="BFBFBF"/>
                </a:solidFill>
                <a:latin typeface="Malgun Gothic"/>
                <a:ea typeface="Malgun Gothic"/>
                <a:cs typeface="Malgun Gothic"/>
                <a:sym typeface="Malgun Gothic"/>
              </a:rPr>
              <a:t>소식을 확인하세요.</a:t>
            </a:r>
            <a:endParaRPr sz="900">
              <a:solidFill>
                <a:srgbClr val="BFBFBF"/>
              </a:solidFill>
              <a:latin typeface="Malgun Gothic"/>
              <a:ea typeface="Malgun Gothic"/>
              <a:cs typeface="Malgun Gothic"/>
              <a:sym typeface="Malgun Gothic"/>
            </a:endParaRPr>
          </a:p>
        </p:txBody>
      </p:sp>
      <p:sp>
        <p:nvSpPr>
          <p:cNvPr id="399" name="Google Shape;399;p10"/>
          <p:cNvSpPr txBox="1"/>
          <p:nvPr/>
        </p:nvSpPr>
        <p:spPr>
          <a:xfrm>
            <a:off x="3134360" y="4976495"/>
            <a:ext cx="939800" cy="2616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1100">
                <a:solidFill>
                  <a:schemeClr val="lt1"/>
                </a:solidFill>
                <a:latin typeface="Malgun Gothic"/>
                <a:ea typeface="Malgun Gothic"/>
                <a:cs typeface="Malgun Gothic"/>
                <a:sym typeface="Malgun Gothic"/>
              </a:rPr>
              <a:t>뉴스 이미지</a:t>
            </a:r>
            <a:endParaRPr sz="1100">
              <a:solidFill>
                <a:schemeClr val="lt1"/>
              </a:solidFill>
              <a:latin typeface="Malgun Gothic"/>
              <a:ea typeface="Malgun Gothic"/>
              <a:cs typeface="Malgun Gothic"/>
              <a:sym typeface="Malgun Gothic"/>
            </a:endParaRPr>
          </a:p>
        </p:txBody>
      </p:sp>
      <p:sp>
        <p:nvSpPr>
          <p:cNvPr id="400" name="Google Shape;400;p10"/>
          <p:cNvSpPr txBox="1"/>
          <p:nvPr/>
        </p:nvSpPr>
        <p:spPr>
          <a:xfrm>
            <a:off x="5121910" y="4976495"/>
            <a:ext cx="939800" cy="2616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1100">
                <a:solidFill>
                  <a:schemeClr val="lt1"/>
                </a:solidFill>
                <a:latin typeface="Malgun Gothic"/>
                <a:ea typeface="Malgun Gothic"/>
                <a:cs typeface="Malgun Gothic"/>
                <a:sym typeface="Malgun Gothic"/>
              </a:rPr>
              <a:t>뉴스 이미지</a:t>
            </a:r>
            <a:endParaRPr sz="1100">
              <a:solidFill>
                <a:schemeClr val="lt1"/>
              </a:solidFill>
              <a:latin typeface="Malgun Gothic"/>
              <a:ea typeface="Malgun Gothic"/>
              <a:cs typeface="Malgun Gothic"/>
              <a:sym typeface="Malgun Gothic"/>
            </a:endParaRPr>
          </a:p>
        </p:txBody>
      </p:sp>
      <p:sp>
        <p:nvSpPr>
          <p:cNvPr id="401" name="Google Shape;401;p10"/>
          <p:cNvSpPr/>
          <p:nvPr/>
        </p:nvSpPr>
        <p:spPr>
          <a:xfrm>
            <a:off x="664210" y="5474970"/>
            <a:ext cx="179705" cy="179705"/>
          </a:xfrm>
          <a:prstGeom prst="ellipse">
            <a:avLst/>
          </a:prstGeom>
          <a:solidFill>
            <a:srgbClr val="FF5050"/>
          </a:solidFill>
          <a:ln>
            <a:noFill/>
          </a:ln>
        </p:spPr>
        <p:txBody>
          <a:bodyPr anchorCtr="0" anchor="ctr" bIns="45700" lIns="0" spcFirstLastPara="1" rIns="0" wrap="square" tIns="45700">
            <a:noAutofit/>
          </a:bodyPr>
          <a:lstStyle/>
          <a:p>
            <a:pPr indent="0" lvl="0" marL="0" marR="0" rtl="0" algn="ctr">
              <a:spcBef>
                <a:spcPts val="0"/>
              </a:spcBef>
              <a:spcAft>
                <a:spcPts val="0"/>
              </a:spcAft>
              <a:buNone/>
            </a:pPr>
            <a:r>
              <a:rPr lang="ko-KR" sz="800">
                <a:solidFill>
                  <a:schemeClr val="lt1"/>
                </a:solidFill>
                <a:latin typeface="Malgun Gothic"/>
                <a:ea typeface="Malgun Gothic"/>
                <a:cs typeface="Malgun Gothic"/>
                <a:sym typeface="Malgun Gothic"/>
              </a:rPr>
              <a:t>3-3</a:t>
            </a:r>
            <a:endParaRPr sz="800">
              <a:solidFill>
                <a:schemeClr val="lt1"/>
              </a:solidFill>
              <a:latin typeface="Malgun Gothic"/>
              <a:ea typeface="Malgun Gothic"/>
              <a:cs typeface="Malgun Gothic"/>
              <a:sym typeface="Malgun Gothic"/>
            </a:endParaRPr>
          </a:p>
        </p:txBody>
      </p:sp>
      <p:sp>
        <p:nvSpPr>
          <p:cNvPr id="402" name="텍스트 상자 7"/>
          <p:cNvSpPr txBox="1">
            <a:spLocks/>
          </p:cNvSpPr>
          <p:nvPr/>
        </p:nvSpPr>
        <p:spPr>
          <a:xfrm rot="0">
            <a:off x="522605" y="973455"/>
            <a:ext cx="6157595" cy="303530"/>
          </a:xfrm>
          <a:prstGeom prst="rect"/>
          <a:solidFill>
            <a:srgbClr val="595959"/>
          </a:solidFill>
          <a:ln w="9525" cap="flat" cmpd="sng">
            <a:solidFill>
              <a:srgbClr val="595959">
                <a:alpha val="100000"/>
              </a:srgbClr>
            </a:solidFill>
            <a:prstDash val="solid"/>
            <a:round/>
          </a:ln>
        </p:spPr>
        <p:txBody>
          <a:bodyPr wrap="square" lIns="91440" tIns="45720" rIns="91440" bIns="45720" numCol="1" vert="horz" anchor="t">
            <a:spAutoFit/>
          </a:bodyPr>
          <a:lstStyle/>
          <a:p>
            <a:pPr marL="0" indent="0" rtl="0" algn="l" latinLnBrk="0">
              <a:spcBef>
                <a:spcPts val="0"/>
              </a:spcBef>
              <a:spcAft>
                <a:spcPts val="0"/>
              </a:spcAft>
              <a:buFontTx/>
              <a:buNone/>
            </a:pPr>
            <a:endParaRPr lang="ko-KR" altLang="en-US"/>
          </a:p>
        </p:txBody>
      </p:sp>
      <p:sp>
        <p:nvSpPr>
          <p:cNvPr id="403" name="텍스트 상자 8"/>
          <p:cNvSpPr txBox="1">
            <a:spLocks/>
          </p:cNvSpPr>
          <p:nvPr/>
        </p:nvSpPr>
        <p:spPr>
          <a:xfrm rot="0">
            <a:off x="522605" y="973455"/>
            <a:ext cx="555625" cy="262255"/>
          </a:xfrm>
          <a:prstGeom prst="rect"/>
          <a:noFill/>
          <a:ln w="0">
            <a:noFill/>
            <a:prstDash/>
          </a:ln>
        </p:spPr>
        <p:txBody>
          <a:bodyPr wrap="square" lIns="91440" tIns="45720" rIns="91440" bIns="45720" numCol="1" vert="horz" anchor="t">
            <a:spAutoFit/>
          </a:bodyPr>
          <a:lstStyle/>
          <a:p>
            <a:pPr marL="0" indent="0" rtl="0" algn="ctr" latinLnBrk="0">
              <a:spcBef>
                <a:spcPts val="0"/>
              </a:spcBef>
              <a:spcAft>
                <a:spcPts val="0"/>
              </a:spcAft>
              <a:buFontTx/>
              <a:buNone/>
            </a:pPr>
            <a:r>
              <a:rPr lang="ko-KR" sz="1100">
                <a:solidFill>
                  <a:schemeClr val="lt1"/>
                </a:solidFill>
                <a:latin typeface="Malgun Gothic" charset="0"/>
                <a:ea typeface="Malgun Gothic" charset="0"/>
                <a:cs typeface="Malgun Gothic" charset="0"/>
              </a:rPr>
              <a:t>로고</a:t>
            </a:r>
            <a:endParaRPr lang="ko-KR" altLang="en-US" sz="1100">
              <a:solidFill>
                <a:schemeClr val="lt1"/>
              </a:solidFill>
              <a:latin typeface="Malgun Gothic" charset="0"/>
              <a:ea typeface="Malgun Gothic" charset="0"/>
              <a:cs typeface="Malgun Gothic" charset="0"/>
            </a:endParaRPr>
          </a:p>
        </p:txBody>
      </p:sp>
      <p:sp>
        <p:nvSpPr>
          <p:cNvPr id="404" name="텍스트 상자 9"/>
          <p:cNvSpPr txBox="1">
            <a:spLocks/>
          </p:cNvSpPr>
          <p:nvPr/>
        </p:nvSpPr>
        <p:spPr>
          <a:xfrm rot="0">
            <a:off x="1664970" y="973455"/>
            <a:ext cx="555625" cy="262255"/>
          </a:xfrm>
          <a:prstGeom prst="rect"/>
          <a:noFill/>
          <a:ln w="0">
            <a:noFill/>
            <a:prstDash/>
          </a:ln>
        </p:spPr>
        <p:txBody>
          <a:bodyPr wrap="square" lIns="91440" tIns="45720" rIns="91440" bIns="45720" numCol="1" vert="horz" anchor="t">
            <a:spAutoFit/>
          </a:bodyPr>
          <a:lstStyle/>
          <a:p>
            <a:pPr marL="0" indent="0" rtl="0" algn="ctr" latinLnBrk="0">
              <a:spcBef>
                <a:spcPts val="0"/>
              </a:spcBef>
              <a:spcAft>
                <a:spcPts val="0"/>
              </a:spcAft>
              <a:buFontTx/>
              <a:buNone/>
            </a:pPr>
            <a:r>
              <a:rPr lang="ko-KR" sz="1100">
                <a:solidFill>
                  <a:schemeClr val="lt1"/>
                </a:solidFill>
                <a:latin typeface="Malgun Gothic" charset="0"/>
                <a:ea typeface="Malgun Gothic" charset="0"/>
                <a:cs typeface="Malgun Gothic" charset="0"/>
              </a:rPr>
              <a:t>뉴스</a:t>
            </a:r>
            <a:endParaRPr lang="ko-KR" altLang="en-US" sz="1100">
              <a:solidFill>
                <a:schemeClr val="lt1"/>
              </a:solidFill>
              <a:latin typeface="Malgun Gothic" charset="0"/>
              <a:ea typeface="Malgun Gothic" charset="0"/>
              <a:cs typeface="Malgun Gothic" charset="0"/>
            </a:endParaRPr>
          </a:p>
        </p:txBody>
      </p:sp>
      <p:sp>
        <p:nvSpPr>
          <p:cNvPr id="405" name="텍스트 상자 10"/>
          <p:cNvSpPr txBox="1">
            <a:spLocks/>
          </p:cNvSpPr>
          <p:nvPr/>
        </p:nvSpPr>
        <p:spPr>
          <a:xfrm rot="0">
            <a:off x="2310130" y="977900"/>
            <a:ext cx="555625" cy="262255"/>
          </a:xfrm>
          <a:prstGeom prst="rect"/>
          <a:noFill/>
          <a:ln w="0">
            <a:noFill/>
            <a:prstDash/>
          </a:ln>
        </p:spPr>
        <p:txBody>
          <a:bodyPr wrap="square" lIns="91440" tIns="45720" rIns="91440" bIns="45720" numCol="1" vert="horz" anchor="t">
            <a:spAutoFit/>
          </a:bodyPr>
          <a:lstStyle/>
          <a:p>
            <a:pPr marL="0" indent="0" rtl="0" algn="ctr" latinLnBrk="0">
              <a:spcBef>
                <a:spcPts val="0"/>
              </a:spcBef>
              <a:spcAft>
                <a:spcPts val="0"/>
              </a:spcAft>
              <a:buFontTx/>
              <a:buNone/>
            </a:pPr>
            <a:r>
              <a:rPr lang="ko-KR" sz="1100">
                <a:solidFill>
                  <a:schemeClr val="lt1"/>
                </a:solidFill>
                <a:latin typeface="Malgun Gothic" charset="0"/>
                <a:ea typeface="Malgun Gothic" charset="0"/>
                <a:cs typeface="Malgun Gothic" charset="0"/>
              </a:rPr>
              <a:t>Q&amp;A</a:t>
            </a:r>
            <a:endParaRPr lang="ko-KR" altLang="en-US" sz="1100">
              <a:solidFill>
                <a:schemeClr val="lt1"/>
              </a:solidFill>
              <a:latin typeface="Malgun Gothic" charset="0"/>
              <a:ea typeface="Malgun Gothic" charset="0"/>
              <a:cs typeface="Malgun Gothic" charset="0"/>
            </a:endParaRPr>
          </a:p>
        </p:txBody>
      </p:sp>
      <p:sp>
        <p:nvSpPr>
          <p:cNvPr id="406" name="텍스트 상자 11"/>
          <p:cNvSpPr txBox="1">
            <a:spLocks/>
          </p:cNvSpPr>
          <p:nvPr/>
        </p:nvSpPr>
        <p:spPr>
          <a:xfrm rot="0">
            <a:off x="6031230" y="973455"/>
            <a:ext cx="648970" cy="262255"/>
          </a:xfrm>
          <a:prstGeom prst="rect"/>
          <a:noFill/>
          <a:ln w="0">
            <a:noFill/>
            <a:prstDash/>
          </a:ln>
        </p:spPr>
        <p:txBody>
          <a:bodyPr wrap="square" lIns="91440" tIns="45720" rIns="91440" bIns="45720" numCol="1" vert="horz" anchor="t">
            <a:spAutoFit/>
          </a:bodyPr>
          <a:lstStyle/>
          <a:p>
            <a:pPr marL="0" indent="0" rtl="0" algn="ctr" latinLnBrk="0">
              <a:spcBef>
                <a:spcPts val="0"/>
              </a:spcBef>
              <a:spcAft>
                <a:spcPts val="0"/>
              </a:spcAft>
              <a:buFontTx/>
              <a:buNone/>
            </a:pPr>
            <a:r>
              <a:rPr lang="ko-KR" sz="1100">
                <a:solidFill>
                  <a:schemeClr val="lt1"/>
                </a:solidFill>
                <a:latin typeface="Malgun Gothic" charset="0"/>
                <a:ea typeface="Malgun Gothic" charset="0"/>
                <a:cs typeface="Malgun Gothic" charset="0"/>
              </a:rPr>
              <a:t>로그인</a:t>
            </a:r>
            <a:endParaRPr lang="ko-KR" altLang="en-US" sz="1100">
              <a:solidFill>
                <a:schemeClr val="lt1"/>
              </a:solidFill>
              <a:latin typeface="Malgun Gothic" charset="0"/>
              <a:ea typeface="Malgun Gothic" charset="0"/>
              <a:cs typeface="Malgun Gothic" charset="0"/>
            </a:endParaRPr>
          </a:p>
        </p:txBody>
      </p:sp>
      <p:sp>
        <p:nvSpPr>
          <p:cNvPr id="407" name="텍스트 상자 12"/>
          <p:cNvSpPr txBox="1">
            <a:spLocks/>
          </p:cNvSpPr>
          <p:nvPr/>
        </p:nvSpPr>
        <p:spPr>
          <a:xfrm rot="0">
            <a:off x="1056005" y="973455"/>
            <a:ext cx="555625" cy="262255"/>
          </a:xfrm>
          <a:prstGeom prst="rect"/>
          <a:noFill/>
          <a:ln w="0">
            <a:noFill/>
            <a:prstDash/>
          </a:ln>
        </p:spPr>
        <p:txBody>
          <a:bodyPr wrap="square" lIns="91440" tIns="45720" rIns="91440" bIns="45720" numCol="1" vert="horz" anchor="t">
            <a:spAutoFit/>
          </a:bodyPr>
          <a:lstStyle/>
          <a:p>
            <a:pPr marL="0" indent="0" rtl="0" algn="ctr" latinLnBrk="0">
              <a:spcBef>
                <a:spcPts val="0"/>
              </a:spcBef>
              <a:spcAft>
                <a:spcPts val="0"/>
              </a:spcAft>
              <a:buFontTx/>
              <a:buNone/>
            </a:pPr>
            <a:r>
              <a:rPr lang="ko-KR" sz="1100">
                <a:solidFill>
                  <a:schemeClr val="lt1"/>
                </a:solidFill>
                <a:latin typeface="Malgun Gothic" charset="0"/>
                <a:ea typeface="Malgun Gothic" charset="0"/>
                <a:cs typeface="Malgun Gothic" charset="0"/>
              </a:rPr>
              <a:t>전체</a:t>
            </a:r>
            <a:endParaRPr lang="ko-KR" altLang="en-US" sz="1100">
              <a:solidFill>
                <a:schemeClr val="lt1"/>
              </a:solidFill>
              <a:latin typeface="Malgun Gothic" charset="0"/>
              <a:ea typeface="Malgun Gothic" charset="0"/>
              <a:cs typeface="Malgun Gothic"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xmlns:r="http://schemas.openxmlformats.org/officeDocument/2006/relationships" name="Office 테마">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3_Office 테마">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xmlns:r="http://schemas.openxmlformats.org/officeDocument/2006/relationships" name="Office 테마">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Application>Polaris Office Slide</Application>
  <AppVersion>12.000</AppVersion>
  <Characters>0</Characters>
  <CharactersWithSpaces>0</CharactersWithSpaces>
  <DocSecurity>0</DocSecurity>
  <HyperlinksChanged>false</HyperlinksChanged>
  <Lines>0</Lines>
  <LinksUpToDate>false</LinksUpToDate>
  <Pages>43</Pages>
  <Paragraphs>0</Paragraphs>
  <Words>0</Words>
  <TotalTime>0</TotalTime>
  <MMClips>0</MMClips>
  <ScaleCrop>false</ScaleCrop>
  <HeadingPairs>
    <vt:vector size="2" baseType="variant">
      <vt:variant>
        <vt:lpstr>Title</vt:lpstr>
      </vt:variant>
      <vt:variant>
        <vt:i4>1</vt:i4>
      </vt:variant>
    </vt:vector>
  </HeadingPairs>
  <TitlesOfParts>
    <vt:vector size="1" baseType="lpstr">
      <vt:lpstr>Title text</vt:lpstr>
    </vt:vector>
  </TitlesOfParts>
  <SharedDoc>false</SharedDoc>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revision>3</cp:revision>
  <cp:lastModifiedBy>로 로</cp:lastModifiedBy>
  <cp:version>9.103.88.44548</cp:version>
</cp:coreProperties>
</file>