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083"/>
    <a:srgbClr val="A637B6"/>
    <a:srgbClr val="FAC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40"/>
  </p:normalViewPr>
  <p:slideViewPr>
    <p:cSldViewPr snapToGrid="0">
      <p:cViewPr>
        <p:scale>
          <a:sx n="151" d="100"/>
          <a:sy n="151" d="100"/>
        </p:scale>
        <p:origin x="-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1CC4-7CEC-12F7-0B37-51685FEC2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19B4A-6535-AAFE-8EB3-EEE71CA1E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22EF3-3C7A-FB48-F65B-4A91CF4D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C122D-A105-F725-9C9B-D32CB514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AEB4-69B7-A77B-A3F6-CB44E287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3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D450-AE40-1507-0F49-7DC1266F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EE6D7-1359-1812-8A38-4673D1A8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CB4-A906-FAB3-1C58-9116AE9D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2E9E-91CD-577B-A39F-BE4720AF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9FF9-4D58-1C03-C6C9-50AE8836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6D326-B930-EC95-0828-DC0B5D94A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51AA4-34F9-C841-22F6-6AB10FCA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9844-5CBF-21F6-43DF-8870584B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49C1-80BF-98C3-6B31-4CBAB660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8C13-42EE-0FBA-11B5-DF4F97A6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1BAB-80B1-3E62-3568-13B24E55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29E5-0438-6B7D-A272-F08E6B75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9162-15AD-1C4A-E4EA-81392822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03B54-9758-54AB-40BD-08E2646A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E2A-8B46-2892-D922-810A20BC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1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651A-B51E-ADBE-3B04-35701E57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04DAF-5B7B-C2A7-05F6-1C7FABB82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F857-CB16-E828-F6FD-7480FF64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0EAC9-67DD-E663-DFC4-0636810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8772-D208-70B4-5D19-2AEF39AF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4B42-49F4-3319-1A00-E65CAC3A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EDED-6BA9-5971-9800-C173FE7BA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A958B-0B9D-C67E-2F3F-F0C20F6A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0BB8E-8692-D1E7-B1F6-FF5FBFAD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E71DB-8C2A-FEDB-F200-43872869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4BACF-A496-32D3-B0B1-17E36F70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B627-1118-1EC9-943C-5E9EEDBE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1FE4B-8E1F-B908-BC77-C7B2ECDC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14FE5-2857-BB31-1F32-529407C31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498FE-7DB5-FCFF-6DDE-F2640C9D0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B67AF-A41B-30DF-80BA-94FD90531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8E1C4-D8BB-2043-8966-6A5FEAEA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D7420-44D4-C29F-0FA2-784CDF17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65DA7-6474-B140-23FB-D4F99E79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EA1B-F30E-AE1A-E8B0-6147E6FA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5D0AF-1033-EDA4-8A96-C8ABD49E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672E1-4B93-B590-3B5D-46CF8E2B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96422-DA7C-C5F3-D504-E5C821AF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CC1CC-F075-9C21-BBA8-0F5E3E6E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01893-A5CF-DB09-0EA9-52677D0A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A2311-0266-674C-75CF-51C19A96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F83C-EB2E-0FAB-C50B-CACA0F6D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6D8E-4FCE-F129-C127-61D95A2F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D3841-969A-8691-B7B9-BCC01C59D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F8CE0-EEF9-3157-35F3-3BC68BDC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EF9F-D96B-AF66-3F17-3A18453A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C91D-69F7-F9C4-8BC3-49071C36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BFFB-02EC-FE19-9D06-04C2E050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61D1C-914D-7DB7-D660-54D7DDBB2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76DB7-4E27-CFB4-C8A6-89FF7DD2E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4D536-E64A-C710-1504-F2460369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FF665-D9B5-3F96-1D63-97FF6F26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5D2A8-A417-6CC5-1CA8-74AC1ED0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FDF28-77A7-CB7D-D3EA-B5701CE5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72514-E52C-5C9F-5685-A4B0AB9E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AFC0D-B4AE-13D9-7B1C-9653D7CCB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B96D-4763-C54D-868B-39981178523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8A96-D510-A76D-B071-BCADC62C0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F5B0-F7DA-4D7D-6368-DD0E8BAD1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CB02-ABE2-F544-BAC6-151BBDD9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832551-B3A8-1F5B-041E-2E62D19C0B59}"/>
              </a:ext>
            </a:extLst>
          </p:cNvPr>
          <p:cNvSpPr txBox="1"/>
          <p:nvPr/>
        </p:nvSpPr>
        <p:spPr>
          <a:xfrm>
            <a:off x="3016007" y="2862475"/>
            <a:ext cx="317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40000"/>
                    <a:lumOff val="60000"/>
                    <a:alpha val="61599"/>
                  </a:schemeClr>
                </a:solidFill>
                <a:latin typeface="Blender Pro Book" panose="02000506030000020004" pitchFamily="2" charset="0"/>
              </a:rPr>
              <a:t>Hane Lee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2D8B3-8AB1-9A5B-EA3E-D7250E5024A1}"/>
              </a:ext>
            </a:extLst>
          </p:cNvPr>
          <p:cNvSpPr txBox="1"/>
          <p:nvPr/>
        </p:nvSpPr>
        <p:spPr>
          <a:xfrm>
            <a:off x="2923240" y="2769703"/>
            <a:ext cx="317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AC0D4">
                    <a:alpha val="61599"/>
                  </a:srgbClr>
                </a:solidFill>
                <a:latin typeface="Blender Pro Book" panose="02000506030000020004" pitchFamily="2" charset="0"/>
              </a:rPr>
              <a:t>Hane Lee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4DAC0-B69D-A146-9A24-D769E89AA4B6}"/>
              </a:ext>
            </a:extLst>
          </p:cNvPr>
          <p:cNvSpPr txBox="1"/>
          <p:nvPr/>
        </p:nvSpPr>
        <p:spPr>
          <a:xfrm>
            <a:off x="2958908" y="2802837"/>
            <a:ext cx="2404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06083"/>
                </a:solidFill>
                <a:latin typeface="Blender Pro Book" panose="02000506030000020004" pitchFamily="2" charset="0"/>
              </a:rPr>
              <a:t>Hane Lee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85A12-23B0-711B-7D9B-6FFC4AC54A2C}"/>
              </a:ext>
            </a:extLst>
          </p:cNvPr>
          <p:cNvSpPr txBox="1"/>
          <p:nvPr/>
        </p:nvSpPr>
        <p:spPr>
          <a:xfrm>
            <a:off x="2484644" y="1124276"/>
            <a:ext cx="3353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gradFill>
                  <a:gsLst>
                    <a:gs pos="45000">
                      <a:schemeClr val="accent5">
                        <a:lumMod val="75000"/>
                      </a:schemeClr>
                    </a:gs>
                    <a:gs pos="0">
                      <a:srgbClr val="206083"/>
                    </a:gs>
                    <a:gs pos="82000">
                      <a:srgbClr val="A637B6"/>
                    </a:gs>
                  </a:gsLst>
                  <a:lin ang="5400000" scaled="1"/>
                </a:gradFill>
                <a:latin typeface="Blender Pro Bold" panose="02000506030000020004" pitchFamily="2" charset="0"/>
              </a:rPr>
              <a:t>Hane Lee</a:t>
            </a:r>
          </a:p>
        </p:txBody>
      </p:sp>
    </p:spTree>
    <p:extLst>
      <p:ext uri="{BB962C8B-B14F-4D97-AF65-F5344CB8AC3E}">
        <p14:creationId xmlns:p14="http://schemas.microsoft.com/office/powerpoint/2010/main" val="137752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Blender Pro Bold</vt:lpstr>
      <vt:lpstr>Blender Pro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hl3333</dc:creator>
  <cp:lastModifiedBy>hl3333</cp:lastModifiedBy>
  <cp:revision>1</cp:revision>
  <dcterms:created xsi:type="dcterms:W3CDTF">2024-05-16T04:03:52Z</dcterms:created>
  <dcterms:modified xsi:type="dcterms:W3CDTF">2024-05-20T14:39:16Z</dcterms:modified>
</cp:coreProperties>
</file>