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89" r:id="rId5"/>
    <p:sldId id="290" r:id="rId6"/>
    <p:sldId id="282" r:id="rId7"/>
    <p:sldId id="260" r:id="rId8"/>
    <p:sldId id="291" r:id="rId9"/>
    <p:sldId id="283" r:id="rId10"/>
    <p:sldId id="261" r:id="rId11"/>
    <p:sldId id="284" r:id="rId12"/>
    <p:sldId id="263" r:id="rId13"/>
    <p:sldId id="281" r:id="rId14"/>
    <p:sldId id="259" r:id="rId15"/>
    <p:sldId id="266" r:id="rId16"/>
    <p:sldId id="265" r:id="rId17"/>
    <p:sldId id="269" r:id="rId18"/>
    <p:sldId id="267" r:id="rId19"/>
    <p:sldId id="287" r:id="rId20"/>
    <p:sldId id="262" r:id="rId21"/>
    <p:sldId id="285" r:id="rId22"/>
    <p:sldId id="272" r:id="rId23"/>
  </p:sldIdLst>
  <p:sldSz cx="18288000" cy="10287000"/>
  <p:notesSz cx="6858000" cy="9144000"/>
  <p:embeddedFontLst>
    <p:embeddedFont>
      <p:font typeface="DM Sans" pitchFamily="2" charset="0"/>
      <p:regular r:id="rId25"/>
      <p:bold r:id="rId26"/>
      <p:italic r:id="rId27"/>
      <p:boldItalic r:id="rId28"/>
    </p:embeddedFont>
    <p:embeddedFont>
      <p:font typeface="DM Sans Bold"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en Ben Brahim" initials="HB" lastIdx="1" clrIdx="0">
    <p:extLst>
      <p:ext uri="{19B8F6BF-5375-455C-9EA6-DF929625EA0E}">
        <p15:presenceInfo xmlns:p15="http://schemas.microsoft.com/office/powerpoint/2012/main" userId="5503d823a41fe0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4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2T15:22:33.576" idx="1">
    <p:pos x="11520" y="0"/>
    <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26BAC3-E00C-40D8-ADEE-348A8D25234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B83ADE6B-1BAC-4E24-8914-E1BA0AA87CE1}">
      <dgm:prSet phldrT="[Text]"/>
      <dgm:spPr/>
      <dgm:t>
        <a:bodyPr/>
        <a:lstStyle/>
        <a:p>
          <a:r>
            <a:rPr lang="en-US" dirty="0"/>
            <a:t>Model</a:t>
          </a:r>
        </a:p>
      </dgm:t>
    </dgm:pt>
    <dgm:pt modelId="{D5A2D2E0-B4ED-4B7A-90AB-6C3F65C6FA6E}" type="parTrans" cxnId="{783B54C4-50AA-4E1F-BB2D-55833A8FEB6E}">
      <dgm:prSet/>
      <dgm:spPr/>
      <dgm:t>
        <a:bodyPr/>
        <a:lstStyle/>
        <a:p>
          <a:endParaRPr lang="en-US"/>
        </a:p>
      </dgm:t>
    </dgm:pt>
    <dgm:pt modelId="{D39E7A9D-969A-47AF-BC95-92B6FDA59E41}" type="sibTrans" cxnId="{783B54C4-50AA-4E1F-BB2D-55833A8FEB6E}">
      <dgm:prSet/>
      <dgm:spPr/>
      <dgm:t>
        <a:bodyPr/>
        <a:lstStyle/>
        <a:p>
          <a:endParaRPr lang="en-US"/>
        </a:p>
      </dgm:t>
    </dgm:pt>
    <dgm:pt modelId="{9F8CCBD5-1D13-4B47-BFEE-4826C10D114A}">
      <dgm:prSet phldrT="[Text]"/>
      <dgm:spPr/>
      <dgm:t>
        <a:bodyPr/>
        <a:lstStyle/>
        <a:p>
          <a:r>
            <a:rPr lang="en-US" dirty="0"/>
            <a:t>RF</a:t>
          </a:r>
        </a:p>
      </dgm:t>
    </dgm:pt>
    <dgm:pt modelId="{13D4DD59-61EB-4DC0-944D-E556B2EF5D81}" type="parTrans" cxnId="{8D16704F-2093-4C89-A2C0-5AA9E7511558}">
      <dgm:prSet/>
      <dgm:spPr/>
      <dgm:t>
        <a:bodyPr/>
        <a:lstStyle/>
        <a:p>
          <a:endParaRPr lang="en-US"/>
        </a:p>
      </dgm:t>
    </dgm:pt>
    <dgm:pt modelId="{087C8E8B-1740-489D-9BB7-9F6DB47B976F}" type="sibTrans" cxnId="{8D16704F-2093-4C89-A2C0-5AA9E7511558}">
      <dgm:prSet/>
      <dgm:spPr/>
      <dgm:t>
        <a:bodyPr/>
        <a:lstStyle/>
        <a:p>
          <a:endParaRPr lang="en-US"/>
        </a:p>
      </dgm:t>
    </dgm:pt>
    <dgm:pt modelId="{9D1122C7-705A-4EB1-B0AE-1E0575403747}">
      <dgm:prSet phldrT="[Text]"/>
      <dgm:spPr/>
      <dgm:t>
        <a:bodyPr/>
        <a:lstStyle/>
        <a:p>
          <a:r>
            <a:rPr lang="en-US" dirty="0"/>
            <a:t>LR</a:t>
          </a:r>
        </a:p>
      </dgm:t>
    </dgm:pt>
    <dgm:pt modelId="{D38EE751-A30E-4750-A669-A66BFAD2E829}" type="parTrans" cxnId="{81E634FA-45A6-4B13-8102-D0171630DBBE}">
      <dgm:prSet/>
      <dgm:spPr/>
      <dgm:t>
        <a:bodyPr/>
        <a:lstStyle/>
        <a:p>
          <a:endParaRPr lang="en-US"/>
        </a:p>
      </dgm:t>
    </dgm:pt>
    <dgm:pt modelId="{06BE222F-1698-4EAE-84C4-506C6BDA0A3B}" type="sibTrans" cxnId="{81E634FA-45A6-4B13-8102-D0171630DBBE}">
      <dgm:prSet/>
      <dgm:spPr/>
      <dgm:t>
        <a:bodyPr/>
        <a:lstStyle/>
        <a:p>
          <a:endParaRPr lang="en-US"/>
        </a:p>
      </dgm:t>
    </dgm:pt>
    <dgm:pt modelId="{58FAB412-E7C3-4E95-B537-15F55AD00708}">
      <dgm:prSet phldrT="[Text]"/>
      <dgm:spPr/>
      <dgm:t>
        <a:bodyPr/>
        <a:lstStyle/>
        <a:p>
          <a:r>
            <a:rPr lang="en-US" dirty="0"/>
            <a:t>Accuracy</a:t>
          </a:r>
        </a:p>
      </dgm:t>
    </dgm:pt>
    <dgm:pt modelId="{F7776DC2-6662-4A91-87F7-E00F0EE87CE4}" type="parTrans" cxnId="{47E3550B-9FE3-4021-9035-CD5F611F452F}">
      <dgm:prSet/>
      <dgm:spPr/>
      <dgm:t>
        <a:bodyPr/>
        <a:lstStyle/>
        <a:p>
          <a:endParaRPr lang="en-US"/>
        </a:p>
      </dgm:t>
    </dgm:pt>
    <dgm:pt modelId="{7384DBC3-BEA9-4F3C-97AB-D9385C18781E}" type="sibTrans" cxnId="{47E3550B-9FE3-4021-9035-CD5F611F452F}">
      <dgm:prSet/>
      <dgm:spPr/>
      <dgm:t>
        <a:bodyPr/>
        <a:lstStyle/>
        <a:p>
          <a:endParaRPr lang="en-US"/>
        </a:p>
      </dgm:t>
    </dgm:pt>
    <dgm:pt modelId="{E912A6DB-6E14-43DD-8754-D26E1D9C533F}">
      <dgm:prSet phldrT="[Text]"/>
      <dgm:spPr/>
      <dgm:t>
        <a:bodyPr/>
        <a:lstStyle/>
        <a:p>
          <a:r>
            <a:rPr lang="en-US" dirty="0"/>
            <a:t>0.996</a:t>
          </a:r>
        </a:p>
      </dgm:t>
    </dgm:pt>
    <dgm:pt modelId="{CD346016-BE94-438B-92E4-521F4566B8EE}" type="parTrans" cxnId="{C24C5237-0F8F-4E81-9B1B-31ADBB57FC68}">
      <dgm:prSet/>
      <dgm:spPr/>
      <dgm:t>
        <a:bodyPr/>
        <a:lstStyle/>
        <a:p>
          <a:endParaRPr lang="en-US"/>
        </a:p>
      </dgm:t>
    </dgm:pt>
    <dgm:pt modelId="{85CC28B5-F8FC-4B66-B4D8-8EFC41B79657}" type="sibTrans" cxnId="{C24C5237-0F8F-4E81-9B1B-31ADBB57FC68}">
      <dgm:prSet/>
      <dgm:spPr/>
      <dgm:t>
        <a:bodyPr/>
        <a:lstStyle/>
        <a:p>
          <a:endParaRPr lang="en-US"/>
        </a:p>
      </dgm:t>
    </dgm:pt>
    <dgm:pt modelId="{29944800-C9F7-4995-9655-243BFA04BD00}">
      <dgm:prSet phldrT="[Text]"/>
      <dgm:spPr/>
      <dgm:t>
        <a:bodyPr/>
        <a:lstStyle/>
        <a:p>
          <a:r>
            <a:rPr lang="en-US" dirty="0"/>
            <a:t>0.990</a:t>
          </a:r>
        </a:p>
      </dgm:t>
    </dgm:pt>
    <dgm:pt modelId="{2E679B97-EAC4-46C1-B024-B8F957E8D2F5}" type="parTrans" cxnId="{95DB7AC9-7775-4EAC-A180-1058DE85052A}">
      <dgm:prSet/>
      <dgm:spPr/>
      <dgm:t>
        <a:bodyPr/>
        <a:lstStyle/>
        <a:p>
          <a:endParaRPr lang="en-US"/>
        </a:p>
      </dgm:t>
    </dgm:pt>
    <dgm:pt modelId="{F6B3CE1C-E0F1-4623-85C3-03D5F607764C}" type="sibTrans" cxnId="{95DB7AC9-7775-4EAC-A180-1058DE85052A}">
      <dgm:prSet/>
      <dgm:spPr/>
      <dgm:t>
        <a:bodyPr/>
        <a:lstStyle/>
        <a:p>
          <a:endParaRPr lang="en-US"/>
        </a:p>
      </dgm:t>
    </dgm:pt>
    <dgm:pt modelId="{45FCA1AA-DBFF-4B6E-AD8F-2421530A27F1}">
      <dgm:prSet phldrT="[Text]"/>
      <dgm:spPr/>
      <dgm:t>
        <a:bodyPr/>
        <a:lstStyle/>
        <a:p>
          <a:r>
            <a:rPr lang="en-US" dirty="0"/>
            <a:t>Precision</a:t>
          </a:r>
        </a:p>
      </dgm:t>
    </dgm:pt>
    <dgm:pt modelId="{91CF2986-B423-48EC-9784-0F529B0611E5}" type="parTrans" cxnId="{0F189C60-FE8D-46EC-AEAF-EA7EEF49EDC6}">
      <dgm:prSet/>
      <dgm:spPr/>
      <dgm:t>
        <a:bodyPr/>
        <a:lstStyle/>
        <a:p>
          <a:endParaRPr lang="en-US"/>
        </a:p>
      </dgm:t>
    </dgm:pt>
    <dgm:pt modelId="{88634F77-0905-469C-B87F-D1DFBB8EF2C7}" type="sibTrans" cxnId="{0F189C60-FE8D-46EC-AEAF-EA7EEF49EDC6}">
      <dgm:prSet/>
      <dgm:spPr/>
      <dgm:t>
        <a:bodyPr/>
        <a:lstStyle/>
        <a:p>
          <a:endParaRPr lang="en-US"/>
        </a:p>
      </dgm:t>
    </dgm:pt>
    <dgm:pt modelId="{54D51637-7C37-4E2C-8110-BA512A8FA54D}">
      <dgm:prSet phldrT="[Text]"/>
      <dgm:spPr/>
      <dgm:t>
        <a:bodyPr/>
        <a:lstStyle/>
        <a:p>
          <a:r>
            <a:rPr lang="en-US" dirty="0"/>
            <a:t>0.994</a:t>
          </a:r>
        </a:p>
      </dgm:t>
    </dgm:pt>
    <dgm:pt modelId="{CEC49875-77C8-49CB-8C19-0A09772B1EA9}" type="parTrans" cxnId="{08B9DD68-4FB1-4822-B519-CC57859ED691}">
      <dgm:prSet/>
      <dgm:spPr/>
      <dgm:t>
        <a:bodyPr/>
        <a:lstStyle/>
        <a:p>
          <a:endParaRPr lang="en-US"/>
        </a:p>
      </dgm:t>
    </dgm:pt>
    <dgm:pt modelId="{36D92A25-E0B2-4EA3-971B-5AD8DC5661B5}" type="sibTrans" cxnId="{08B9DD68-4FB1-4822-B519-CC57859ED691}">
      <dgm:prSet/>
      <dgm:spPr/>
      <dgm:t>
        <a:bodyPr/>
        <a:lstStyle/>
        <a:p>
          <a:endParaRPr lang="en-US"/>
        </a:p>
      </dgm:t>
    </dgm:pt>
    <dgm:pt modelId="{DAFBC9B7-2194-4DAA-B519-D6CA766B16CA}">
      <dgm:prSet phldrT="[Text]"/>
      <dgm:spPr/>
      <dgm:t>
        <a:bodyPr/>
        <a:lstStyle/>
        <a:p>
          <a:r>
            <a:rPr lang="en-US" dirty="0"/>
            <a:t>0.985</a:t>
          </a:r>
        </a:p>
      </dgm:t>
    </dgm:pt>
    <dgm:pt modelId="{4B7082C4-49D9-4D5B-8B7F-3A21F20FEFCD}" type="parTrans" cxnId="{8AC19A35-A346-4841-BC9C-E5A77D42CEDC}">
      <dgm:prSet/>
      <dgm:spPr/>
      <dgm:t>
        <a:bodyPr/>
        <a:lstStyle/>
        <a:p>
          <a:endParaRPr lang="en-US"/>
        </a:p>
      </dgm:t>
    </dgm:pt>
    <dgm:pt modelId="{459F80FA-89FB-4A27-B9D2-DDC08A3E2861}" type="sibTrans" cxnId="{8AC19A35-A346-4841-BC9C-E5A77D42CEDC}">
      <dgm:prSet/>
      <dgm:spPr/>
      <dgm:t>
        <a:bodyPr/>
        <a:lstStyle/>
        <a:p>
          <a:endParaRPr lang="en-US"/>
        </a:p>
      </dgm:t>
    </dgm:pt>
    <dgm:pt modelId="{550D9D06-A762-443F-BD44-FF5055BB60C6}">
      <dgm:prSet/>
      <dgm:spPr/>
      <dgm:t>
        <a:bodyPr/>
        <a:lstStyle/>
        <a:p>
          <a:r>
            <a:rPr lang="en-US" dirty="0"/>
            <a:t>0.992</a:t>
          </a:r>
        </a:p>
      </dgm:t>
    </dgm:pt>
    <dgm:pt modelId="{3C7D1014-0399-4AF6-B0BF-CEE179DF1A12}" type="parTrans" cxnId="{10C36CC2-81D7-430E-B9AC-C262BA76F2D2}">
      <dgm:prSet/>
      <dgm:spPr/>
      <dgm:t>
        <a:bodyPr/>
        <a:lstStyle/>
        <a:p>
          <a:endParaRPr lang="en-US"/>
        </a:p>
      </dgm:t>
    </dgm:pt>
    <dgm:pt modelId="{2075A78C-5B06-4E1B-BB57-70EDC73A5155}" type="sibTrans" cxnId="{10C36CC2-81D7-430E-B9AC-C262BA76F2D2}">
      <dgm:prSet/>
      <dgm:spPr/>
      <dgm:t>
        <a:bodyPr/>
        <a:lstStyle/>
        <a:p>
          <a:endParaRPr lang="en-US"/>
        </a:p>
      </dgm:t>
    </dgm:pt>
    <dgm:pt modelId="{8A0990F4-6AB9-4C06-BFF1-05C0765FCA96}">
      <dgm:prSet/>
      <dgm:spPr/>
      <dgm:t>
        <a:bodyPr/>
        <a:lstStyle/>
        <a:p>
          <a:r>
            <a:rPr lang="en-US" dirty="0"/>
            <a:t>Recall</a:t>
          </a:r>
        </a:p>
      </dgm:t>
    </dgm:pt>
    <dgm:pt modelId="{E888D079-E5F7-4AA8-BB6A-0870675D2395}" type="parTrans" cxnId="{D45D6D9E-2CCF-428A-A272-DBAA6F9DA550}">
      <dgm:prSet/>
      <dgm:spPr/>
      <dgm:t>
        <a:bodyPr/>
        <a:lstStyle/>
        <a:p>
          <a:endParaRPr lang="en-US"/>
        </a:p>
      </dgm:t>
    </dgm:pt>
    <dgm:pt modelId="{7DFB40C2-9A0E-4141-A3EB-B45B75278418}" type="sibTrans" cxnId="{D45D6D9E-2CCF-428A-A272-DBAA6F9DA550}">
      <dgm:prSet/>
      <dgm:spPr/>
      <dgm:t>
        <a:bodyPr/>
        <a:lstStyle/>
        <a:p>
          <a:endParaRPr lang="en-US"/>
        </a:p>
      </dgm:t>
    </dgm:pt>
    <dgm:pt modelId="{E14CA234-9C3D-47A1-BB61-61344C08CBE5}">
      <dgm:prSet/>
      <dgm:spPr/>
      <dgm:t>
        <a:bodyPr/>
        <a:lstStyle/>
        <a:p>
          <a:r>
            <a:rPr lang="en-US" dirty="0"/>
            <a:t>0.994</a:t>
          </a:r>
        </a:p>
      </dgm:t>
    </dgm:pt>
    <dgm:pt modelId="{F49DFE37-EF65-43F8-8D34-6605D70B2675}" type="parTrans" cxnId="{DD4F9990-A0C5-41C6-B10D-DE100EF6C98D}">
      <dgm:prSet/>
      <dgm:spPr/>
      <dgm:t>
        <a:bodyPr/>
        <a:lstStyle/>
        <a:p>
          <a:endParaRPr lang="en-US"/>
        </a:p>
      </dgm:t>
    </dgm:pt>
    <dgm:pt modelId="{4A2AC818-9D03-4D29-A1DE-9279F7AB904E}" type="sibTrans" cxnId="{DD4F9990-A0C5-41C6-B10D-DE100EF6C98D}">
      <dgm:prSet/>
      <dgm:spPr/>
      <dgm:t>
        <a:bodyPr/>
        <a:lstStyle/>
        <a:p>
          <a:endParaRPr lang="en-US"/>
        </a:p>
      </dgm:t>
    </dgm:pt>
    <dgm:pt modelId="{57CE9332-3CE4-4E1C-9D52-D254213E4E4E}">
      <dgm:prSet/>
      <dgm:spPr/>
      <dgm:t>
        <a:bodyPr/>
        <a:lstStyle/>
        <a:p>
          <a:r>
            <a:rPr lang="en-US" dirty="0"/>
            <a:t>F1 Score</a:t>
          </a:r>
        </a:p>
      </dgm:t>
    </dgm:pt>
    <dgm:pt modelId="{CFEF1B1E-077D-4606-B404-A1F13D09B80A}" type="parTrans" cxnId="{E551C625-FDF5-4332-B7D9-C07F16D4B53D}">
      <dgm:prSet/>
      <dgm:spPr/>
      <dgm:t>
        <a:bodyPr/>
        <a:lstStyle/>
        <a:p>
          <a:endParaRPr lang="en-US"/>
        </a:p>
      </dgm:t>
    </dgm:pt>
    <dgm:pt modelId="{3EE924DF-0029-4620-B200-1E2D92221653}" type="sibTrans" cxnId="{E551C625-FDF5-4332-B7D9-C07F16D4B53D}">
      <dgm:prSet/>
      <dgm:spPr/>
      <dgm:t>
        <a:bodyPr/>
        <a:lstStyle/>
        <a:p>
          <a:endParaRPr lang="en-US"/>
        </a:p>
      </dgm:t>
    </dgm:pt>
    <dgm:pt modelId="{63F146DC-8279-4A2E-AD90-4D93C765EC28}">
      <dgm:prSet/>
      <dgm:spPr/>
      <dgm:t>
        <a:bodyPr/>
        <a:lstStyle/>
        <a:p>
          <a:r>
            <a:rPr lang="en-US" dirty="0"/>
            <a:t>0.997</a:t>
          </a:r>
        </a:p>
      </dgm:t>
    </dgm:pt>
    <dgm:pt modelId="{08275030-CB00-4A87-9053-9A89DC17347A}" type="parTrans" cxnId="{C71E7886-5C91-4D02-97DF-71589880E007}">
      <dgm:prSet/>
      <dgm:spPr/>
      <dgm:t>
        <a:bodyPr/>
        <a:lstStyle/>
        <a:p>
          <a:endParaRPr lang="en-US"/>
        </a:p>
      </dgm:t>
    </dgm:pt>
    <dgm:pt modelId="{5E02EF84-710D-4000-AFC9-28DFFCE2C84B}" type="sibTrans" cxnId="{C71E7886-5C91-4D02-97DF-71589880E007}">
      <dgm:prSet/>
      <dgm:spPr/>
      <dgm:t>
        <a:bodyPr/>
        <a:lstStyle/>
        <a:p>
          <a:endParaRPr lang="en-US"/>
        </a:p>
      </dgm:t>
    </dgm:pt>
    <dgm:pt modelId="{186F9559-E544-4904-9A00-2C860C1D2A8C}">
      <dgm:prSet/>
      <dgm:spPr/>
      <dgm:t>
        <a:bodyPr/>
        <a:lstStyle/>
        <a:p>
          <a:r>
            <a:rPr lang="en-US" dirty="0"/>
            <a:t>1.00</a:t>
          </a:r>
        </a:p>
      </dgm:t>
    </dgm:pt>
    <dgm:pt modelId="{F4100C95-7AAB-4981-A9A5-225036BB45BB}" type="parTrans" cxnId="{7D283CEB-78FF-497C-9A06-53A1C29E633E}">
      <dgm:prSet/>
      <dgm:spPr/>
      <dgm:t>
        <a:bodyPr/>
        <a:lstStyle/>
        <a:p>
          <a:endParaRPr lang="en-US"/>
        </a:p>
      </dgm:t>
    </dgm:pt>
    <dgm:pt modelId="{2E8ACFE6-402B-4D04-9AD4-DF1326E51076}" type="sibTrans" cxnId="{7D283CEB-78FF-497C-9A06-53A1C29E633E}">
      <dgm:prSet/>
      <dgm:spPr/>
      <dgm:t>
        <a:bodyPr/>
        <a:lstStyle/>
        <a:p>
          <a:endParaRPr lang="en-US"/>
        </a:p>
      </dgm:t>
    </dgm:pt>
    <dgm:pt modelId="{C9693B44-1F9F-458D-96A9-36AF88C1C506}">
      <dgm:prSet/>
      <dgm:spPr/>
      <dgm:t>
        <a:bodyPr/>
        <a:lstStyle/>
        <a:p>
          <a:r>
            <a:rPr lang="en-US" dirty="0"/>
            <a:t>SVM</a:t>
          </a:r>
        </a:p>
      </dgm:t>
    </dgm:pt>
    <dgm:pt modelId="{66D68112-2BE3-4DAD-B5C5-F99E33106566}" type="parTrans" cxnId="{0A911B40-CF90-48FD-A2A3-F077984701B3}">
      <dgm:prSet/>
      <dgm:spPr/>
      <dgm:t>
        <a:bodyPr/>
        <a:lstStyle/>
        <a:p>
          <a:endParaRPr lang="en-US"/>
        </a:p>
      </dgm:t>
    </dgm:pt>
    <dgm:pt modelId="{2DB6D3E8-605F-4009-8625-2676F0F1CEFF}" type="sibTrans" cxnId="{0A911B40-CF90-48FD-A2A3-F077984701B3}">
      <dgm:prSet/>
      <dgm:spPr/>
      <dgm:t>
        <a:bodyPr/>
        <a:lstStyle/>
        <a:p>
          <a:endParaRPr lang="en-US"/>
        </a:p>
      </dgm:t>
    </dgm:pt>
    <dgm:pt modelId="{B4814193-9717-42BD-9613-B53F0B7B1235}">
      <dgm:prSet/>
      <dgm:spPr/>
      <dgm:t>
        <a:bodyPr/>
        <a:lstStyle/>
        <a:p>
          <a:r>
            <a:rPr lang="en-US" dirty="0"/>
            <a:t>NN</a:t>
          </a:r>
        </a:p>
      </dgm:t>
    </dgm:pt>
    <dgm:pt modelId="{22A6C419-11EB-49FB-A2F0-091DAF95F245}" type="parTrans" cxnId="{7B5798D8-804E-4B2A-A314-B245FD02552C}">
      <dgm:prSet/>
      <dgm:spPr/>
      <dgm:t>
        <a:bodyPr/>
        <a:lstStyle/>
        <a:p>
          <a:endParaRPr lang="en-US"/>
        </a:p>
      </dgm:t>
    </dgm:pt>
    <dgm:pt modelId="{D6E85740-02FB-432E-8870-BF72861EEB5A}" type="sibTrans" cxnId="{7B5798D8-804E-4B2A-A314-B245FD02552C}">
      <dgm:prSet/>
      <dgm:spPr/>
      <dgm:t>
        <a:bodyPr/>
        <a:lstStyle/>
        <a:p>
          <a:endParaRPr lang="en-US"/>
        </a:p>
      </dgm:t>
    </dgm:pt>
    <dgm:pt modelId="{71B90318-82CE-455E-B0B4-8C808FBD19E5}">
      <dgm:prSet/>
      <dgm:spPr/>
      <dgm:t>
        <a:bodyPr/>
        <a:lstStyle/>
        <a:p>
          <a:r>
            <a:rPr lang="en-US" dirty="0"/>
            <a:t>0.993</a:t>
          </a:r>
        </a:p>
      </dgm:t>
    </dgm:pt>
    <dgm:pt modelId="{B60FF462-65F0-489A-A615-C48359C59FAA}" type="parTrans" cxnId="{4032B35A-FF19-4C06-98B6-F1C3F92F10CD}">
      <dgm:prSet/>
      <dgm:spPr/>
      <dgm:t>
        <a:bodyPr/>
        <a:lstStyle/>
        <a:p>
          <a:endParaRPr lang="en-US"/>
        </a:p>
      </dgm:t>
    </dgm:pt>
    <dgm:pt modelId="{3A8F7096-DDB8-4A9E-84BD-08A062B2F366}" type="sibTrans" cxnId="{4032B35A-FF19-4C06-98B6-F1C3F92F10CD}">
      <dgm:prSet/>
      <dgm:spPr/>
      <dgm:t>
        <a:bodyPr/>
        <a:lstStyle/>
        <a:p>
          <a:endParaRPr lang="en-US"/>
        </a:p>
      </dgm:t>
    </dgm:pt>
    <dgm:pt modelId="{80B1E364-3B07-4051-B021-C0B1834A964D}">
      <dgm:prSet/>
      <dgm:spPr/>
      <dgm:t>
        <a:bodyPr/>
        <a:lstStyle/>
        <a:p>
          <a:r>
            <a:rPr lang="en-US" dirty="0"/>
            <a:t>0.993</a:t>
          </a:r>
        </a:p>
      </dgm:t>
    </dgm:pt>
    <dgm:pt modelId="{9763D3D7-6F0A-486B-85DE-E6AD9FF4D6DB}" type="parTrans" cxnId="{C9F97982-D14E-483B-8D88-1C537BF2350B}">
      <dgm:prSet/>
      <dgm:spPr/>
      <dgm:t>
        <a:bodyPr/>
        <a:lstStyle/>
        <a:p>
          <a:endParaRPr lang="en-US"/>
        </a:p>
      </dgm:t>
    </dgm:pt>
    <dgm:pt modelId="{41883233-644C-436F-8335-B84823A54666}" type="sibTrans" cxnId="{C9F97982-D14E-483B-8D88-1C537BF2350B}">
      <dgm:prSet/>
      <dgm:spPr/>
      <dgm:t>
        <a:bodyPr/>
        <a:lstStyle/>
        <a:p>
          <a:endParaRPr lang="en-US"/>
        </a:p>
      </dgm:t>
    </dgm:pt>
    <dgm:pt modelId="{4E334F2C-50B1-4F25-BBC2-E7A24FB74498}">
      <dgm:prSet/>
      <dgm:spPr/>
      <dgm:t>
        <a:bodyPr/>
        <a:lstStyle/>
        <a:p>
          <a:r>
            <a:rPr lang="en-US" dirty="0"/>
            <a:t>0.989</a:t>
          </a:r>
        </a:p>
      </dgm:t>
    </dgm:pt>
    <dgm:pt modelId="{E7E92619-AB94-4360-9A76-9666483EC7B3}" type="parTrans" cxnId="{3F828ED4-A1B0-45CC-948D-56B5328EEB04}">
      <dgm:prSet/>
      <dgm:spPr/>
      <dgm:t>
        <a:bodyPr/>
        <a:lstStyle/>
        <a:p>
          <a:endParaRPr lang="en-US"/>
        </a:p>
      </dgm:t>
    </dgm:pt>
    <dgm:pt modelId="{C0B7B33C-EB6F-492E-858F-D60E03EDC9C3}" type="sibTrans" cxnId="{3F828ED4-A1B0-45CC-948D-56B5328EEB04}">
      <dgm:prSet/>
      <dgm:spPr/>
      <dgm:t>
        <a:bodyPr/>
        <a:lstStyle/>
        <a:p>
          <a:endParaRPr lang="en-US"/>
        </a:p>
      </dgm:t>
    </dgm:pt>
    <dgm:pt modelId="{52945609-9B8E-4627-9B93-AB6C3148EEC9}">
      <dgm:prSet/>
      <dgm:spPr/>
      <dgm:t>
        <a:bodyPr/>
        <a:lstStyle/>
        <a:p>
          <a:r>
            <a:rPr lang="en-US" dirty="0"/>
            <a:t>0.989</a:t>
          </a:r>
        </a:p>
      </dgm:t>
    </dgm:pt>
    <dgm:pt modelId="{7F45767F-5F3B-4259-96C3-37C8DC558006}" type="parTrans" cxnId="{30FC341C-8029-431D-9974-76F771328238}">
      <dgm:prSet/>
      <dgm:spPr/>
      <dgm:t>
        <a:bodyPr/>
        <a:lstStyle/>
        <a:p>
          <a:endParaRPr lang="en-US"/>
        </a:p>
      </dgm:t>
    </dgm:pt>
    <dgm:pt modelId="{6CDBFDCD-624A-48D7-9B9E-B5FB7ED4846C}" type="sibTrans" cxnId="{30FC341C-8029-431D-9974-76F771328238}">
      <dgm:prSet/>
      <dgm:spPr/>
      <dgm:t>
        <a:bodyPr/>
        <a:lstStyle/>
        <a:p>
          <a:endParaRPr lang="en-US"/>
        </a:p>
      </dgm:t>
    </dgm:pt>
    <dgm:pt modelId="{43FE21DC-3437-4D99-907F-3D83AB07F3F1}">
      <dgm:prSet/>
      <dgm:spPr/>
      <dgm:t>
        <a:bodyPr/>
        <a:lstStyle/>
        <a:p>
          <a:r>
            <a:rPr lang="en-US" dirty="0"/>
            <a:t>1.00</a:t>
          </a:r>
        </a:p>
      </dgm:t>
    </dgm:pt>
    <dgm:pt modelId="{83F67619-3C55-4A7C-BA02-5A1FECE816F4}" type="parTrans" cxnId="{CD741BCE-06EA-4D84-AF6E-287D78B327C7}">
      <dgm:prSet/>
      <dgm:spPr/>
      <dgm:t>
        <a:bodyPr/>
        <a:lstStyle/>
        <a:p>
          <a:endParaRPr lang="en-US"/>
        </a:p>
      </dgm:t>
    </dgm:pt>
    <dgm:pt modelId="{56D2B6C4-BB5B-469D-AA6F-8CCB86CFBD2F}" type="sibTrans" cxnId="{CD741BCE-06EA-4D84-AF6E-287D78B327C7}">
      <dgm:prSet/>
      <dgm:spPr/>
      <dgm:t>
        <a:bodyPr/>
        <a:lstStyle/>
        <a:p>
          <a:endParaRPr lang="en-US"/>
        </a:p>
      </dgm:t>
    </dgm:pt>
    <dgm:pt modelId="{F57B5F0A-AC79-4C43-8974-E78A83A7BCD8}">
      <dgm:prSet/>
      <dgm:spPr/>
      <dgm:t>
        <a:bodyPr/>
        <a:lstStyle/>
        <a:p>
          <a:r>
            <a:rPr lang="en-US" dirty="0"/>
            <a:t>1.00</a:t>
          </a:r>
        </a:p>
      </dgm:t>
    </dgm:pt>
    <dgm:pt modelId="{0713AD39-35F1-4EF0-A287-00C58ABCA67E}" type="parTrans" cxnId="{848647AE-FA62-468B-BC6A-03AB7FA4EA91}">
      <dgm:prSet/>
      <dgm:spPr/>
      <dgm:t>
        <a:bodyPr/>
        <a:lstStyle/>
        <a:p>
          <a:endParaRPr lang="en-US"/>
        </a:p>
      </dgm:t>
    </dgm:pt>
    <dgm:pt modelId="{CFC1C0B1-5B5D-4DD5-A56A-45843FC4E408}" type="sibTrans" cxnId="{848647AE-FA62-468B-BC6A-03AB7FA4EA91}">
      <dgm:prSet/>
      <dgm:spPr/>
      <dgm:t>
        <a:bodyPr/>
        <a:lstStyle/>
        <a:p>
          <a:endParaRPr lang="en-US"/>
        </a:p>
      </dgm:t>
    </dgm:pt>
    <dgm:pt modelId="{3E7C4A81-A328-4FB7-BCC6-8F1A21FAC73D}">
      <dgm:prSet/>
      <dgm:spPr/>
      <dgm:t>
        <a:bodyPr/>
        <a:lstStyle/>
        <a:p>
          <a:r>
            <a:rPr lang="en-US" dirty="0"/>
            <a:t>0.994</a:t>
          </a:r>
        </a:p>
      </dgm:t>
    </dgm:pt>
    <dgm:pt modelId="{002485FC-93B0-42C9-ACFB-847296FEC6C0}" type="parTrans" cxnId="{867F4D0B-B304-4D34-8FDC-517D2FE34CD4}">
      <dgm:prSet/>
      <dgm:spPr/>
      <dgm:t>
        <a:bodyPr/>
        <a:lstStyle/>
        <a:p>
          <a:endParaRPr lang="en-US"/>
        </a:p>
      </dgm:t>
    </dgm:pt>
    <dgm:pt modelId="{9221399E-2AD2-4A75-BC3E-D4BCE3D19C57}" type="sibTrans" cxnId="{867F4D0B-B304-4D34-8FDC-517D2FE34CD4}">
      <dgm:prSet/>
      <dgm:spPr/>
      <dgm:t>
        <a:bodyPr/>
        <a:lstStyle/>
        <a:p>
          <a:endParaRPr lang="en-US"/>
        </a:p>
      </dgm:t>
    </dgm:pt>
    <dgm:pt modelId="{88DD2B3D-4268-45CF-A657-11A7C120F16E}">
      <dgm:prSet/>
      <dgm:spPr/>
      <dgm:t>
        <a:bodyPr/>
        <a:lstStyle/>
        <a:p>
          <a:r>
            <a:rPr lang="en-US" dirty="0"/>
            <a:t>0.994</a:t>
          </a:r>
        </a:p>
      </dgm:t>
    </dgm:pt>
    <dgm:pt modelId="{31216F1F-921D-4A5A-8C94-90D8B571CC7F}" type="parTrans" cxnId="{EFDF10AC-7BDB-4BE7-84B0-9C1BBBD32ECD}">
      <dgm:prSet/>
      <dgm:spPr/>
      <dgm:t>
        <a:bodyPr/>
        <a:lstStyle/>
        <a:p>
          <a:endParaRPr lang="en-US"/>
        </a:p>
      </dgm:t>
    </dgm:pt>
    <dgm:pt modelId="{BB98B9D0-2BCA-4638-9028-713CAC3966C1}" type="sibTrans" cxnId="{EFDF10AC-7BDB-4BE7-84B0-9C1BBBD32ECD}">
      <dgm:prSet/>
      <dgm:spPr/>
      <dgm:t>
        <a:bodyPr/>
        <a:lstStyle/>
        <a:p>
          <a:endParaRPr lang="en-US"/>
        </a:p>
      </dgm:t>
    </dgm:pt>
    <dgm:pt modelId="{7C25A4C5-4C21-48EE-B28E-4D43E4009873}" type="pres">
      <dgm:prSet presAssocID="{1726BAC3-E00C-40D8-ADEE-348A8D252349}" presName="theList" presStyleCnt="0">
        <dgm:presLayoutVars>
          <dgm:dir/>
          <dgm:animLvl val="lvl"/>
          <dgm:resizeHandles val="exact"/>
        </dgm:presLayoutVars>
      </dgm:prSet>
      <dgm:spPr/>
    </dgm:pt>
    <dgm:pt modelId="{48A0E91C-ACA2-4386-A03E-5304AF8949FF}" type="pres">
      <dgm:prSet presAssocID="{B83ADE6B-1BAC-4E24-8914-E1BA0AA87CE1}" presName="compNode" presStyleCnt="0"/>
      <dgm:spPr/>
    </dgm:pt>
    <dgm:pt modelId="{2ED8D0C6-4193-478B-97B7-2E4964CBD5E9}" type="pres">
      <dgm:prSet presAssocID="{B83ADE6B-1BAC-4E24-8914-E1BA0AA87CE1}" presName="aNode" presStyleLbl="bgShp" presStyleIdx="0" presStyleCnt="5" custLinFactNeighborX="-285" custLinFactNeighborY="0"/>
      <dgm:spPr/>
    </dgm:pt>
    <dgm:pt modelId="{327BD897-FEFB-4848-874C-918D9A43DE08}" type="pres">
      <dgm:prSet presAssocID="{B83ADE6B-1BAC-4E24-8914-E1BA0AA87CE1}" presName="textNode" presStyleLbl="bgShp" presStyleIdx="0" presStyleCnt="5"/>
      <dgm:spPr/>
    </dgm:pt>
    <dgm:pt modelId="{2A5D9512-5AC6-4C81-B347-E06C55860DFA}" type="pres">
      <dgm:prSet presAssocID="{B83ADE6B-1BAC-4E24-8914-E1BA0AA87CE1}" presName="compChildNode" presStyleCnt="0"/>
      <dgm:spPr/>
    </dgm:pt>
    <dgm:pt modelId="{4AFADDE3-A912-437C-97E3-C8A5EA6BEC76}" type="pres">
      <dgm:prSet presAssocID="{B83ADE6B-1BAC-4E24-8914-E1BA0AA87CE1}" presName="theInnerList" presStyleCnt="0"/>
      <dgm:spPr/>
    </dgm:pt>
    <dgm:pt modelId="{68C57F13-8BD3-422C-B5F7-6461038F6374}" type="pres">
      <dgm:prSet presAssocID="{9F8CCBD5-1D13-4B47-BFEE-4826C10D114A}" presName="childNode" presStyleLbl="node1" presStyleIdx="0" presStyleCnt="20">
        <dgm:presLayoutVars>
          <dgm:bulletEnabled val="1"/>
        </dgm:presLayoutVars>
      </dgm:prSet>
      <dgm:spPr/>
    </dgm:pt>
    <dgm:pt modelId="{22BC875A-A7F8-4FB3-A160-DEEABA8B983E}" type="pres">
      <dgm:prSet presAssocID="{9F8CCBD5-1D13-4B47-BFEE-4826C10D114A}" presName="aSpace2" presStyleCnt="0"/>
      <dgm:spPr/>
    </dgm:pt>
    <dgm:pt modelId="{4EF6F8EE-DAD7-4A49-9BD7-CC7425286CBB}" type="pres">
      <dgm:prSet presAssocID="{9D1122C7-705A-4EB1-B0AE-1E0575403747}" presName="childNode" presStyleLbl="node1" presStyleIdx="1" presStyleCnt="20">
        <dgm:presLayoutVars>
          <dgm:bulletEnabled val="1"/>
        </dgm:presLayoutVars>
      </dgm:prSet>
      <dgm:spPr/>
    </dgm:pt>
    <dgm:pt modelId="{AC5732AC-2A73-4A7B-98D2-ABD7D78B0684}" type="pres">
      <dgm:prSet presAssocID="{9D1122C7-705A-4EB1-B0AE-1E0575403747}" presName="aSpace2" presStyleCnt="0"/>
      <dgm:spPr/>
    </dgm:pt>
    <dgm:pt modelId="{CA142079-7E3F-4351-B285-40C2071B559D}" type="pres">
      <dgm:prSet presAssocID="{C9693B44-1F9F-458D-96A9-36AF88C1C506}" presName="childNode" presStyleLbl="node1" presStyleIdx="2" presStyleCnt="20">
        <dgm:presLayoutVars>
          <dgm:bulletEnabled val="1"/>
        </dgm:presLayoutVars>
      </dgm:prSet>
      <dgm:spPr/>
    </dgm:pt>
    <dgm:pt modelId="{F5EF893D-2AD4-4A9A-AB68-3898D289C947}" type="pres">
      <dgm:prSet presAssocID="{C9693B44-1F9F-458D-96A9-36AF88C1C506}" presName="aSpace2" presStyleCnt="0"/>
      <dgm:spPr/>
    </dgm:pt>
    <dgm:pt modelId="{D3882653-7A30-4440-9C9D-520E93FDEAA1}" type="pres">
      <dgm:prSet presAssocID="{B4814193-9717-42BD-9613-B53F0B7B1235}" presName="childNode" presStyleLbl="node1" presStyleIdx="3" presStyleCnt="20">
        <dgm:presLayoutVars>
          <dgm:bulletEnabled val="1"/>
        </dgm:presLayoutVars>
      </dgm:prSet>
      <dgm:spPr/>
    </dgm:pt>
    <dgm:pt modelId="{ED1C7DF6-046A-48B7-A827-37523F785487}" type="pres">
      <dgm:prSet presAssocID="{B83ADE6B-1BAC-4E24-8914-E1BA0AA87CE1}" presName="aSpace" presStyleCnt="0"/>
      <dgm:spPr/>
    </dgm:pt>
    <dgm:pt modelId="{B1EC3001-B7E3-4DC8-9699-E3175F9A9374}" type="pres">
      <dgm:prSet presAssocID="{58FAB412-E7C3-4E95-B537-15F55AD00708}" presName="compNode" presStyleCnt="0"/>
      <dgm:spPr/>
    </dgm:pt>
    <dgm:pt modelId="{E34F5165-B627-4DB1-8002-0DCFC5BB1059}" type="pres">
      <dgm:prSet presAssocID="{58FAB412-E7C3-4E95-B537-15F55AD00708}" presName="aNode" presStyleLbl="bgShp" presStyleIdx="1" presStyleCnt="5"/>
      <dgm:spPr/>
    </dgm:pt>
    <dgm:pt modelId="{64A400D0-81A8-45C2-B857-EE1B734FA0CC}" type="pres">
      <dgm:prSet presAssocID="{58FAB412-E7C3-4E95-B537-15F55AD00708}" presName="textNode" presStyleLbl="bgShp" presStyleIdx="1" presStyleCnt="5"/>
      <dgm:spPr/>
    </dgm:pt>
    <dgm:pt modelId="{CC1EC46E-7B9F-4E56-AB18-6B09FBD8BBA9}" type="pres">
      <dgm:prSet presAssocID="{58FAB412-E7C3-4E95-B537-15F55AD00708}" presName="compChildNode" presStyleCnt="0"/>
      <dgm:spPr/>
    </dgm:pt>
    <dgm:pt modelId="{6E66BE8F-8900-43EC-8A39-E645552B7E11}" type="pres">
      <dgm:prSet presAssocID="{58FAB412-E7C3-4E95-B537-15F55AD00708}" presName="theInnerList" presStyleCnt="0"/>
      <dgm:spPr/>
    </dgm:pt>
    <dgm:pt modelId="{03691FB2-EC1B-4B0C-B41A-D0301404C376}" type="pres">
      <dgm:prSet presAssocID="{80B1E364-3B07-4051-B021-C0B1834A964D}" presName="childNode" presStyleLbl="node1" presStyleIdx="4" presStyleCnt="20">
        <dgm:presLayoutVars>
          <dgm:bulletEnabled val="1"/>
        </dgm:presLayoutVars>
      </dgm:prSet>
      <dgm:spPr/>
    </dgm:pt>
    <dgm:pt modelId="{C8F959BB-0EA4-4B83-B011-3F96029D3240}" type="pres">
      <dgm:prSet presAssocID="{80B1E364-3B07-4051-B021-C0B1834A964D}" presName="aSpace2" presStyleCnt="0"/>
      <dgm:spPr/>
    </dgm:pt>
    <dgm:pt modelId="{E6DB806A-A415-4F7F-846D-F9F593500432}" type="pres">
      <dgm:prSet presAssocID="{71B90318-82CE-455E-B0B4-8C808FBD19E5}" presName="childNode" presStyleLbl="node1" presStyleIdx="5" presStyleCnt="20">
        <dgm:presLayoutVars>
          <dgm:bulletEnabled val="1"/>
        </dgm:presLayoutVars>
      </dgm:prSet>
      <dgm:spPr/>
    </dgm:pt>
    <dgm:pt modelId="{B8FD48FE-6177-46EB-9F6A-2B2E82AA074F}" type="pres">
      <dgm:prSet presAssocID="{71B90318-82CE-455E-B0B4-8C808FBD19E5}" presName="aSpace2" presStyleCnt="0"/>
      <dgm:spPr/>
    </dgm:pt>
    <dgm:pt modelId="{0514C65A-C104-4E2F-9FD7-672F1381F53C}" type="pres">
      <dgm:prSet presAssocID="{E912A6DB-6E14-43DD-8754-D26E1D9C533F}" presName="childNode" presStyleLbl="node1" presStyleIdx="6" presStyleCnt="20">
        <dgm:presLayoutVars>
          <dgm:bulletEnabled val="1"/>
        </dgm:presLayoutVars>
      </dgm:prSet>
      <dgm:spPr/>
    </dgm:pt>
    <dgm:pt modelId="{E762A05F-0C7D-404C-A45A-48DEDC4EA6CD}" type="pres">
      <dgm:prSet presAssocID="{E912A6DB-6E14-43DD-8754-D26E1D9C533F}" presName="aSpace2" presStyleCnt="0"/>
      <dgm:spPr/>
    </dgm:pt>
    <dgm:pt modelId="{F6E24366-0C39-4634-9E8B-C9ECAB64091B}" type="pres">
      <dgm:prSet presAssocID="{29944800-C9F7-4995-9655-243BFA04BD00}" presName="childNode" presStyleLbl="node1" presStyleIdx="7" presStyleCnt="20">
        <dgm:presLayoutVars>
          <dgm:bulletEnabled val="1"/>
        </dgm:presLayoutVars>
      </dgm:prSet>
      <dgm:spPr/>
    </dgm:pt>
    <dgm:pt modelId="{3DF653F6-9990-46CC-893F-C664C0198387}" type="pres">
      <dgm:prSet presAssocID="{58FAB412-E7C3-4E95-B537-15F55AD00708}" presName="aSpace" presStyleCnt="0"/>
      <dgm:spPr/>
    </dgm:pt>
    <dgm:pt modelId="{16CCAC11-9EEC-4479-BB08-AE01AAE70E08}" type="pres">
      <dgm:prSet presAssocID="{45FCA1AA-DBFF-4B6E-AD8F-2421530A27F1}" presName="compNode" presStyleCnt="0"/>
      <dgm:spPr/>
    </dgm:pt>
    <dgm:pt modelId="{ED027A11-582A-4ACF-A6E3-6C5C47A1BB81}" type="pres">
      <dgm:prSet presAssocID="{45FCA1AA-DBFF-4B6E-AD8F-2421530A27F1}" presName="aNode" presStyleLbl="bgShp" presStyleIdx="2" presStyleCnt="5" custLinFactNeighborX="5255" custLinFactNeighborY="0"/>
      <dgm:spPr/>
    </dgm:pt>
    <dgm:pt modelId="{D3B7CAEC-0594-4320-BBE9-CF8B06A0DC1E}" type="pres">
      <dgm:prSet presAssocID="{45FCA1AA-DBFF-4B6E-AD8F-2421530A27F1}" presName="textNode" presStyleLbl="bgShp" presStyleIdx="2" presStyleCnt="5"/>
      <dgm:spPr/>
    </dgm:pt>
    <dgm:pt modelId="{FDB7C8DD-0977-450C-BE36-F614D813CCA8}" type="pres">
      <dgm:prSet presAssocID="{45FCA1AA-DBFF-4B6E-AD8F-2421530A27F1}" presName="compChildNode" presStyleCnt="0"/>
      <dgm:spPr/>
    </dgm:pt>
    <dgm:pt modelId="{D329D061-711C-4ECF-A4C1-4996AE08E65D}" type="pres">
      <dgm:prSet presAssocID="{45FCA1AA-DBFF-4B6E-AD8F-2421530A27F1}" presName="theInnerList" presStyleCnt="0"/>
      <dgm:spPr/>
    </dgm:pt>
    <dgm:pt modelId="{92F732C5-FEFC-4C05-9CA1-989F24DC0353}" type="pres">
      <dgm:prSet presAssocID="{52945609-9B8E-4627-9B93-AB6C3148EEC9}" presName="childNode" presStyleLbl="node1" presStyleIdx="8" presStyleCnt="20">
        <dgm:presLayoutVars>
          <dgm:bulletEnabled val="1"/>
        </dgm:presLayoutVars>
      </dgm:prSet>
      <dgm:spPr/>
    </dgm:pt>
    <dgm:pt modelId="{494140B9-03B2-4B13-874B-442259947209}" type="pres">
      <dgm:prSet presAssocID="{52945609-9B8E-4627-9B93-AB6C3148EEC9}" presName="aSpace2" presStyleCnt="0"/>
      <dgm:spPr/>
    </dgm:pt>
    <dgm:pt modelId="{733613E6-93F3-425F-BBC3-98BAECA8F514}" type="pres">
      <dgm:prSet presAssocID="{4E334F2C-50B1-4F25-BBC2-E7A24FB74498}" presName="childNode" presStyleLbl="node1" presStyleIdx="9" presStyleCnt="20">
        <dgm:presLayoutVars>
          <dgm:bulletEnabled val="1"/>
        </dgm:presLayoutVars>
      </dgm:prSet>
      <dgm:spPr/>
    </dgm:pt>
    <dgm:pt modelId="{518051A9-3A09-48EA-9528-483670D9AD29}" type="pres">
      <dgm:prSet presAssocID="{4E334F2C-50B1-4F25-BBC2-E7A24FB74498}" presName="aSpace2" presStyleCnt="0"/>
      <dgm:spPr/>
    </dgm:pt>
    <dgm:pt modelId="{1EF1B88E-693D-4981-833E-54D60CE2239F}" type="pres">
      <dgm:prSet presAssocID="{54D51637-7C37-4E2C-8110-BA512A8FA54D}" presName="childNode" presStyleLbl="node1" presStyleIdx="10" presStyleCnt="20">
        <dgm:presLayoutVars>
          <dgm:bulletEnabled val="1"/>
        </dgm:presLayoutVars>
      </dgm:prSet>
      <dgm:spPr/>
    </dgm:pt>
    <dgm:pt modelId="{70916D84-16DD-46CB-827F-1082A03E22A8}" type="pres">
      <dgm:prSet presAssocID="{54D51637-7C37-4E2C-8110-BA512A8FA54D}" presName="aSpace2" presStyleCnt="0"/>
      <dgm:spPr/>
    </dgm:pt>
    <dgm:pt modelId="{0388906E-FA6E-435F-85B1-D7FF429C1952}" type="pres">
      <dgm:prSet presAssocID="{DAFBC9B7-2194-4DAA-B519-D6CA766B16CA}" presName="childNode" presStyleLbl="node1" presStyleIdx="11" presStyleCnt="20">
        <dgm:presLayoutVars>
          <dgm:bulletEnabled val="1"/>
        </dgm:presLayoutVars>
      </dgm:prSet>
      <dgm:spPr/>
    </dgm:pt>
    <dgm:pt modelId="{659A1BA9-FA3B-4632-AD57-305EA2228AB3}" type="pres">
      <dgm:prSet presAssocID="{45FCA1AA-DBFF-4B6E-AD8F-2421530A27F1}" presName="aSpace" presStyleCnt="0"/>
      <dgm:spPr/>
    </dgm:pt>
    <dgm:pt modelId="{B9460B3B-3956-425D-A81E-EE1E3AD65786}" type="pres">
      <dgm:prSet presAssocID="{8A0990F4-6AB9-4C06-BFF1-05C0765FCA96}" presName="compNode" presStyleCnt="0"/>
      <dgm:spPr/>
    </dgm:pt>
    <dgm:pt modelId="{DF08DA97-1DE3-4AF1-B936-D81784EDD6BA}" type="pres">
      <dgm:prSet presAssocID="{8A0990F4-6AB9-4C06-BFF1-05C0765FCA96}" presName="aNode" presStyleLbl="bgShp" presStyleIdx="3" presStyleCnt="5"/>
      <dgm:spPr/>
    </dgm:pt>
    <dgm:pt modelId="{6CC8CCE0-A64C-413F-B9AB-7DF778911A5D}" type="pres">
      <dgm:prSet presAssocID="{8A0990F4-6AB9-4C06-BFF1-05C0765FCA96}" presName="textNode" presStyleLbl="bgShp" presStyleIdx="3" presStyleCnt="5"/>
      <dgm:spPr/>
    </dgm:pt>
    <dgm:pt modelId="{9E11AD4A-B53D-4E6D-A829-A1D2388EF5C8}" type="pres">
      <dgm:prSet presAssocID="{8A0990F4-6AB9-4C06-BFF1-05C0765FCA96}" presName="compChildNode" presStyleCnt="0"/>
      <dgm:spPr/>
    </dgm:pt>
    <dgm:pt modelId="{FEA16A9D-817A-4EAE-B76C-0B36AA7BB4F8}" type="pres">
      <dgm:prSet presAssocID="{8A0990F4-6AB9-4C06-BFF1-05C0765FCA96}" presName="theInnerList" presStyleCnt="0"/>
      <dgm:spPr/>
    </dgm:pt>
    <dgm:pt modelId="{7F51243C-F8B2-4591-AFB4-15664953458E}" type="pres">
      <dgm:prSet presAssocID="{F57B5F0A-AC79-4C43-8974-E78A83A7BCD8}" presName="childNode" presStyleLbl="node1" presStyleIdx="12" presStyleCnt="20">
        <dgm:presLayoutVars>
          <dgm:bulletEnabled val="1"/>
        </dgm:presLayoutVars>
      </dgm:prSet>
      <dgm:spPr/>
    </dgm:pt>
    <dgm:pt modelId="{9F24E003-9439-4B0F-8F8D-B6B56024D869}" type="pres">
      <dgm:prSet presAssocID="{F57B5F0A-AC79-4C43-8974-E78A83A7BCD8}" presName="aSpace2" presStyleCnt="0"/>
      <dgm:spPr/>
    </dgm:pt>
    <dgm:pt modelId="{50260A8A-3941-46D3-A844-0241339D7804}" type="pres">
      <dgm:prSet presAssocID="{43FE21DC-3437-4D99-907F-3D83AB07F3F1}" presName="childNode" presStyleLbl="node1" presStyleIdx="13" presStyleCnt="20">
        <dgm:presLayoutVars>
          <dgm:bulletEnabled val="1"/>
        </dgm:presLayoutVars>
      </dgm:prSet>
      <dgm:spPr/>
    </dgm:pt>
    <dgm:pt modelId="{30E909A5-F30D-4876-A4C4-C83A0E9C707F}" type="pres">
      <dgm:prSet presAssocID="{43FE21DC-3437-4D99-907F-3D83AB07F3F1}" presName="aSpace2" presStyleCnt="0"/>
      <dgm:spPr/>
    </dgm:pt>
    <dgm:pt modelId="{473C1A29-56E0-43EB-9819-935B4003C2BD}" type="pres">
      <dgm:prSet presAssocID="{186F9559-E544-4904-9A00-2C860C1D2A8C}" presName="childNode" presStyleLbl="node1" presStyleIdx="14" presStyleCnt="20">
        <dgm:presLayoutVars>
          <dgm:bulletEnabled val="1"/>
        </dgm:presLayoutVars>
      </dgm:prSet>
      <dgm:spPr/>
    </dgm:pt>
    <dgm:pt modelId="{A493FB02-A1EC-4F91-96EC-6477D7F4E933}" type="pres">
      <dgm:prSet presAssocID="{186F9559-E544-4904-9A00-2C860C1D2A8C}" presName="aSpace2" presStyleCnt="0"/>
      <dgm:spPr/>
    </dgm:pt>
    <dgm:pt modelId="{8543A5F1-2403-4D97-8488-587BA1D36B33}" type="pres">
      <dgm:prSet presAssocID="{E14CA234-9C3D-47A1-BB61-61344C08CBE5}" presName="childNode" presStyleLbl="node1" presStyleIdx="15" presStyleCnt="20">
        <dgm:presLayoutVars>
          <dgm:bulletEnabled val="1"/>
        </dgm:presLayoutVars>
      </dgm:prSet>
      <dgm:spPr/>
    </dgm:pt>
    <dgm:pt modelId="{FB376D9F-69C9-406C-9FED-8BBB72847481}" type="pres">
      <dgm:prSet presAssocID="{8A0990F4-6AB9-4C06-BFF1-05C0765FCA96}" presName="aSpace" presStyleCnt="0"/>
      <dgm:spPr/>
    </dgm:pt>
    <dgm:pt modelId="{D9AC997B-C5B9-497F-90EB-EB913799D2D4}" type="pres">
      <dgm:prSet presAssocID="{57CE9332-3CE4-4E1C-9D52-D254213E4E4E}" presName="compNode" presStyleCnt="0"/>
      <dgm:spPr/>
    </dgm:pt>
    <dgm:pt modelId="{E32288BF-AB90-4285-9C9F-8B36FA6F0275}" type="pres">
      <dgm:prSet presAssocID="{57CE9332-3CE4-4E1C-9D52-D254213E4E4E}" presName="aNode" presStyleLbl="bgShp" presStyleIdx="4" presStyleCnt="5"/>
      <dgm:spPr/>
    </dgm:pt>
    <dgm:pt modelId="{E95A8F50-E5E0-4FF5-BAA9-2740FAB72A57}" type="pres">
      <dgm:prSet presAssocID="{57CE9332-3CE4-4E1C-9D52-D254213E4E4E}" presName="textNode" presStyleLbl="bgShp" presStyleIdx="4" presStyleCnt="5"/>
      <dgm:spPr/>
    </dgm:pt>
    <dgm:pt modelId="{F8CABF5F-E1E1-488F-B8A0-A1A4D34A80BA}" type="pres">
      <dgm:prSet presAssocID="{57CE9332-3CE4-4E1C-9D52-D254213E4E4E}" presName="compChildNode" presStyleCnt="0"/>
      <dgm:spPr/>
    </dgm:pt>
    <dgm:pt modelId="{6BEAF5F0-FD64-4BAD-9D87-7CFB331990B5}" type="pres">
      <dgm:prSet presAssocID="{57CE9332-3CE4-4E1C-9D52-D254213E4E4E}" presName="theInnerList" presStyleCnt="0"/>
      <dgm:spPr/>
    </dgm:pt>
    <dgm:pt modelId="{49B79E33-34F1-487A-8DF9-F57065F58BCA}" type="pres">
      <dgm:prSet presAssocID="{88DD2B3D-4268-45CF-A657-11A7C120F16E}" presName="childNode" presStyleLbl="node1" presStyleIdx="16" presStyleCnt="20">
        <dgm:presLayoutVars>
          <dgm:bulletEnabled val="1"/>
        </dgm:presLayoutVars>
      </dgm:prSet>
      <dgm:spPr/>
    </dgm:pt>
    <dgm:pt modelId="{692DD514-885C-4B88-A652-206941E65F2F}" type="pres">
      <dgm:prSet presAssocID="{88DD2B3D-4268-45CF-A657-11A7C120F16E}" presName="aSpace2" presStyleCnt="0"/>
      <dgm:spPr/>
    </dgm:pt>
    <dgm:pt modelId="{EE82F922-EE46-4D73-BBA1-74C77CED6ADF}" type="pres">
      <dgm:prSet presAssocID="{3E7C4A81-A328-4FB7-BCC6-8F1A21FAC73D}" presName="childNode" presStyleLbl="node1" presStyleIdx="17" presStyleCnt="20">
        <dgm:presLayoutVars>
          <dgm:bulletEnabled val="1"/>
        </dgm:presLayoutVars>
      </dgm:prSet>
      <dgm:spPr/>
    </dgm:pt>
    <dgm:pt modelId="{B681888A-40B9-4839-87B3-94C594D35F57}" type="pres">
      <dgm:prSet presAssocID="{3E7C4A81-A328-4FB7-BCC6-8F1A21FAC73D}" presName="aSpace2" presStyleCnt="0"/>
      <dgm:spPr/>
    </dgm:pt>
    <dgm:pt modelId="{BC2CE722-A5C4-46D0-ADC0-F3A59A785ABA}" type="pres">
      <dgm:prSet presAssocID="{63F146DC-8279-4A2E-AD90-4D93C765EC28}" presName="childNode" presStyleLbl="node1" presStyleIdx="18" presStyleCnt="20">
        <dgm:presLayoutVars>
          <dgm:bulletEnabled val="1"/>
        </dgm:presLayoutVars>
      </dgm:prSet>
      <dgm:spPr/>
    </dgm:pt>
    <dgm:pt modelId="{5DDBD181-C9AE-443D-8B84-CCF89C5F021C}" type="pres">
      <dgm:prSet presAssocID="{63F146DC-8279-4A2E-AD90-4D93C765EC28}" presName="aSpace2" presStyleCnt="0"/>
      <dgm:spPr/>
    </dgm:pt>
    <dgm:pt modelId="{F5035394-1A4B-40AF-A223-865C516669CE}" type="pres">
      <dgm:prSet presAssocID="{550D9D06-A762-443F-BD44-FF5055BB60C6}" presName="childNode" presStyleLbl="node1" presStyleIdx="19" presStyleCnt="20">
        <dgm:presLayoutVars>
          <dgm:bulletEnabled val="1"/>
        </dgm:presLayoutVars>
      </dgm:prSet>
      <dgm:spPr/>
    </dgm:pt>
  </dgm:ptLst>
  <dgm:cxnLst>
    <dgm:cxn modelId="{F85BBC03-4108-49FE-97C8-DE309EAFFD45}" type="presOf" srcId="{43FE21DC-3437-4D99-907F-3D83AB07F3F1}" destId="{50260A8A-3941-46D3-A844-0241339D7804}" srcOrd="0" destOrd="0" presId="urn:microsoft.com/office/officeart/2005/8/layout/lProcess2"/>
    <dgm:cxn modelId="{2CB87609-2F4E-4113-A607-91A5CDB08389}" type="presOf" srcId="{B83ADE6B-1BAC-4E24-8914-E1BA0AA87CE1}" destId="{327BD897-FEFB-4848-874C-918D9A43DE08}" srcOrd="1" destOrd="0" presId="urn:microsoft.com/office/officeart/2005/8/layout/lProcess2"/>
    <dgm:cxn modelId="{BF358009-4C5C-4DE8-AB5C-F1EC8FF17ED1}" type="presOf" srcId="{54D51637-7C37-4E2C-8110-BA512A8FA54D}" destId="{1EF1B88E-693D-4981-833E-54D60CE2239F}" srcOrd="0" destOrd="0" presId="urn:microsoft.com/office/officeart/2005/8/layout/lProcess2"/>
    <dgm:cxn modelId="{867F4D0B-B304-4D34-8FDC-517D2FE34CD4}" srcId="{57CE9332-3CE4-4E1C-9D52-D254213E4E4E}" destId="{3E7C4A81-A328-4FB7-BCC6-8F1A21FAC73D}" srcOrd="1" destOrd="0" parTransId="{002485FC-93B0-42C9-ACFB-847296FEC6C0}" sibTransId="{9221399E-2AD2-4A75-BC3E-D4BCE3D19C57}"/>
    <dgm:cxn modelId="{47E3550B-9FE3-4021-9035-CD5F611F452F}" srcId="{1726BAC3-E00C-40D8-ADEE-348A8D252349}" destId="{58FAB412-E7C3-4E95-B537-15F55AD00708}" srcOrd="1" destOrd="0" parTransId="{F7776DC2-6662-4A91-87F7-E00F0EE87CE4}" sibTransId="{7384DBC3-BEA9-4F3C-97AB-D9385C18781E}"/>
    <dgm:cxn modelId="{D4287711-6BD4-4DE0-AC84-F58D24BDCB88}" type="presOf" srcId="{B4814193-9717-42BD-9613-B53F0B7B1235}" destId="{D3882653-7A30-4440-9C9D-520E93FDEAA1}" srcOrd="0" destOrd="0" presId="urn:microsoft.com/office/officeart/2005/8/layout/lProcess2"/>
    <dgm:cxn modelId="{C2884B12-492C-4491-9513-5C4596F83ACB}" type="presOf" srcId="{71B90318-82CE-455E-B0B4-8C808FBD19E5}" destId="{E6DB806A-A415-4F7F-846D-F9F593500432}" srcOrd="0" destOrd="0" presId="urn:microsoft.com/office/officeart/2005/8/layout/lProcess2"/>
    <dgm:cxn modelId="{30FC341C-8029-431D-9974-76F771328238}" srcId="{45FCA1AA-DBFF-4B6E-AD8F-2421530A27F1}" destId="{52945609-9B8E-4627-9B93-AB6C3148EEC9}" srcOrd="0" destOrd="0" parTransId="{7F45767F-5F3B-4259-96C3-37C8DC558006}" sibTransId="{6CDBFDCD-624A-48D7-9B9E-B5FB7ED4846C}"/>
    <dgm:cxn modelId="{F765A021-56C2-439E-822F-6B5488B9A793}" type="presOf" srcId="{9D1122C7-705A-4EB1-B0AE-1E0575403747}" destId="{4EF6F8EE-DAD7-4A49-9BD7-CC7425286CBB}" srcOrd="0" destOrd="0" presId="urn:microsoft.com/office/officeart/2005/8/layout/lProcess2"/>
    <dgm:cxn modelId="{E551C625-FDF5-4332-B7D9-C07F16D4B53D}" srcId="{1726BAC3-E00C-40D8-ADEE-348A8D252349}" destId="{57CE9332-3CE4-4E1C-9D52-D254213E4E4E}" srcOrd="4" destOrd="0" parTransId="{CFEF1B1E-077D-4606-B404-A1F13D09B80A}" sibTransId="{3EE924DF-0029-4620-B200-1E2D92221653}"/>
    <dgm:cxn modelId="{19362530-114B-4D48-A835-6466040FCFCC}" type="presOf" srcId="{DAFBC9B7-2194-4DAA-B519-D6CA766B16CA}" destId="{0388906E-FA6E-435F-85B1-D7FF429C1952}" srcOrd="0" destOrd="0" presId="urn:microsoft.com/office/officeart/2005/8/layout/lProcess2"/>
    <dgm:cxn modelId="{8AC19A35-A346-4841-BC9C-E5A77D42CEDC}" srcId="{45FCA1AA-DBFF-4B6E-AD8F-2421530A27F1}" destId="{DAFBC9B7-2194-4DAA-B519-D6CA766B16CA}" srcOrd="3" destOrd="0" parTransId="{4B7082C4-49D9-4D5B-8B7F-3A21F20FEFCD}" sibTransId="{459F80FA-89FB-4A27-B9D2-DDC08A3E2861}"/>
    <dgm:cxn modelId="{C24C5237-0F8F-4E81-9B1B-31ADBB57FC68}" srcId="{58FAB412-E7C3-4E95-B537-15F55AD00708}" destId="{E912A6DB-6E14-43DD-8754-D26E1D9C533F}" srcOrd="2" destOrd="0" parTransId="{CD346016-BE94-438B-92E4-521F4566B8EE}" sibTransId="{85CC28B5-F8FC-4B66-B4D8-8EFC41B79657}"/>
    <dgm:cxn modelId="{EE96C73B-ED68-4D15-815B-8039358F5197}" type="presOf" srcId="{63F146DC-8279-4A2E-AD90-4D93C765EC28}" destId="{BC2CE722-A5C4-46D0-ADC0-F3A59A785ABA}" srcOrd="0" destOrd="0" presId="urn:microsoft.com/office/officeart/2005/8/layout/lProcess2"/>
    <dgm:cxn modelId="{0A911B40-CF90-48FD-A2A3-F077984701B3}" srcId="{B83ADE6B-1BAC-4E24-8914-E1BA0AA87CE1}" destId="{C9693B44-1F9F-458D-96A9-36AF88C1C506}" srcOrd="2" destOrd="0" parTransId="{66D68112-2BE3-4DAD-B5C5-F99E33106566}" sibTransId="{2DB6D3E8-605F-4009-8625-2676F0F1CEFF}"/>
    <dgm:cxn modelId="{0F189C60-FE8D-46EC-AEAF-EA7EEF49EDC6}" srcId="{1726BAC3-E00C-40D8-ADEE-348A8D252349}" destId="{45FCA1AA-DBFF-4B6E-AD8F-2421530A27F1}" srcOrd="2" destOrd="0" parTransId="{91CF2986-B423-48EC-9784-0F529B0611E5}" sibTransId="{88634F77-0905-469C-B87F-D1DFBB8EF2C7}"/>
    <dgm:cxn modelId="{CD4C9B61-873C-40E8-A1DD-93380F6942F8}" type="presOf" srcId="{8A0990F4-6AB9-4C06-BFF1-05C0765FCA96}" destId="{DF08DA97-1DE3-4AF1-B936-D81784EDD6BA}" srcOrd="0" destOrd="0" presId="urn:microsoft.com/office/officeart/2005/8/layout/lProcess2"/>
    <dgm:cxn modelId="{F617B563-B025-4D39-95B2-9E4807350DB5}" type="presOf" srcId="{58FAB412-E7C3-4E95-B537-15F55AD00708}" destId="{64A400D0-81A8-45C2-B857-EE1B734FA0CC}" srcOrd="1" destOrd="0" presId="urn:microsoft.com/office/officeart/2005/8/layout/lProcess2"/>
    <dgm:cxn modelId="{08B9DD68-4FB1-4822-B519-CC57859ED691}" srcId="{45FCA1AA-DBFF-4B6E-AD8F-2421530A27F1}" destId="{54D51637-7C37-4E2C-8110-BA512A8FA54D}" srcOrd="2" destOrd="0" parTransId="{CEC49875-77C8-49CB-8C19-0A09772B1EA9}" sibTransId="{36D92A25-E0B2-4EA3-971B-5AD8DC5661B5}"/>
    <dgm:cxn modelId="{B5C06A69-EA54-4222-87C9-2E8A9F3D8AE1}" type="presOf" srcId="{57CE9332-3CE4-4E1C-9D52-D254213E4E4E}" destId="{E32288BF-AB90-4285-9C9F-8B36FA6F0275}" srcOrd="0" destOrd="0" presId="urn:microsoft.com/office/officeart/2005/8/layout/lProcess2"/>
    <dgm:cxn modelId="{EE04E049-46A2-46AC-9966-C0D795CDB3CB}" type="presOf" srcId="{E14CA234-9C3D-47A1-BB61-61344C08CBE5}" destId="{8543A5F1-2403-4D97-8488-587BA1D36B33}" srcOrd="0" destOrd="0" presId="urn:microsoft.com/office/officeart/2005/8/layout/lProcess2"/>
    <dgm:cxn modelId="{461D324C-5893-4B7F-897F-F42C7124B546}" type="presOf" srcId="{88DD2B3D-4268-45CF-A657-11A7C120F16E}" destId="{49B79E33-34F1-487A-8DF9-F57065F58BCA}" srcOrd="0" destOrd="0" presId="urn:microsoft.com/office/officeart/2005/8/layout/lProcess2"/>
    <dgm:cxn modelId="{34CFDB6E-3C40-4DE3-9A52-FBBF804D1187}" type="presOf" srcId="{B83ADE6B-1BAC-4E24-8914-E1BA0AA87CE1}" destId="{2ED8D0C6-4193-478B-97B7-2E4964CBD5E9}" srcOrd="0" destOrd="0" presId="urn:microsoft.com/office/officeart/2005/8/layout/lProcess2"/>
    <dgm:cxn modelId="{BF6FF96E-85A4-4F8C-A968-AF29AB3C160A}" type="presOf" srcId="{58FAB412-E7C3-4E95-B537-15F55AD00708}" destId="{E34F5165-B627-4DB1-8002-0DCFC5BB1059}" srcOrd="0" destOrd="0" presId="urn:microsoft.com/office/officeart/2005/8/layout/lProcess2"/>
    <dgm:cxn modelId="{8D16704F-2093-4C89-A2C0-5AA9E7511558}" srcId="{B83ADE6B-1BAC-4E24-8914-E1BA0AA87CE1}" destId="{9F8CCBD5-1D13-4B47-BFEE-4826C10D114A}" srcOrd="0" destOrd="0" parTransId="{13D4DD59-61EB-4DC0-944D-E556B2EF5D81}" sibTransId="{087C8E8B-1740-489D-9BB7-9F6DB47B976F}"/>
    <dgm:cxn modelId="{AAAE4D70-83E0-431A-952D-3603B0B5A117}" type="presOf" srcId="{52945609-9B8E-4627-9B93-AB6C3148EEC9}" destId="{92F732C5-FEFC-4C05-9CA1-989F24DC0353}" srcOrd="0" destOrd="0" presId="urn:microsoft.com/office/officeart/2005/8/layout/lProcess2"/>
    <dgm:cxn modelId="{4032B35A-FF19-4C06-98B6-F1C3F92F10CD}" srcId="{58FAB412-E7C3-4E95-B537-15F55AD00708}" destId="{71B90318-82CE-455E-B0B4-8C808FBD19E5}" srcOrd="1" destOrd="0" parTransId="{B60FF462-65F0-489A-A615-C48359C59FAA}" sibTransId="{3A8F7096-DDB8-4A9E-84BD-08A062B2F366}"/>
    <dgm:cxn modelId="{C9F97982-D14E-483B-8D88-1C537BF2350B}" srcId="{58FAB412-E7C3-4E95-B537-15F55AD00708}" destId="{80B1E364-3B07-4051-B021-C0B1834A964D}" srcOrd="0" destOrd="0" parTransId="{9763D3D7-6F0A-486B-85DE-E6AD9FF4D6DB}" sibTransId="{41883233-644C-436F-8335-B84823A54666}"/>
    <dgm:cxn modelId="{C71E7886-5C91-4D02-97DF-71589880E007}" srcId="{57CE9332-3CE4-4E1C-9D52-D254213E4E4E}" destId="{63F146DC-8279-4A2E-AD90-4D93C765EC28}" srcOrd="2" destOrd="0" parTransId="{08275030-CB00-4A87-9053-9A89DC17347A}" sibTransId="{5E02EF84-710D-4000-AFC9-28DFFCE2C84B}"/>
    <dgm:cxn modelId="{C4CCB48A-C9AC-4675-B4BD-2BA0874D48EB}" type="presOf" srcId="{29944800-C9F7-4995-9655-243BFA04BD00}" destId="{F6E24366-0C39-4634-9E8B-C9ECAB64091B}" srcOrd="0" destOrd="0" presId="urn:microsoft.com/office/officeart/2005/8/layout/lProcess2"/>
    <dgm:cxn modelId="{DD4F9990-A0C5-41C6-B10D-DE100EF6C98D}" srcId="{8A0990F4-6AB9-4C06-BFF1-05C0765FCA96}" destId="{E14CA234-9C3D-47A1-BB61-61344C08CBE5}" srcOrd="3" destOrd="0" parTransId="{F49DFE37-EF65-43F8-8D34-6605D70B2675}" sibTransId="{4A2AC818-9D03-4D29-A1DE-9279F7AB904E}"/>
    <dgm:cxn modelId="{C2F85C9B-F52D-4311-A0FA-97BA7CDCAE96}" type="presOf" srcId="{C9693B44-1F9F-458D-96A9-36AF88C1C506}" destId="{CA142079-7E3F-4351-B285-40C2071B559D}" srcOrd="0" destOrd="0" presId="urn:microsoft.com/office/officeart/2005/8/layout/lProcess2"/>
    <dgm:cxn modelId="{D45D6D9E-2CCF-428A-A272-DBAA6F9DA550}" srcId="{1726BAC3-E00C-40D8-ADEE-348A8D252349}" destId="{8A0990F4-6AB9-4C06-BFF1-05C0765FCA96}" srcOrd="3" destOrd="0" parTransId="{E888D079-E5F7-4AA8-BB6A-0870675D2395}" sibTransId="{7DFB40C2-9A0E-4141-A3EB-B45B75278418}"/>
    <dgm:cxn modelId="{EFDF10AC-7BDB-4BE7-84B0-9C1BBBD32ECD}" srcId="{57CE9332-3CE4-4E1C-9D52-D254213E4E4E}" destId="{88DD2B3D-4268-45CF-A657-11A7C120F16E}" srcOrd="0" destOrd="0" parTransId="{31216F1F-921D-4A5A-8C94-90D8B571CC7F}" sibTransId="{BB98B9D0-2BCA-4638-9028-713CAC3966C1}"/>
    <dgm:cxn modelId="{848647AE-FA62-468B-BC6A-03AB7FA4EA91}" srcId="{8A0990F4-6AB9-4C06-BFF1-05C0765FCA96}" destId="{F57B5F0A-AC79-4C43-8974-E78A83A7BCD8}" srcOrd="0" destOrd="0" parTransId="{0713AD39-35F1-4EF0-A287-00C58ABCA67E}" sibTransId="{CFC1C0B1-5B5D-4DD5-A56A-45843FC4E408}"/>
    <dgm:cxn modelId="{A7E10CBF-36F2-4388-BCEA-E26BD79C9AE2}" type="presOf" srcId="{45FCA1AA-DBFF-4B6E-AD8F-2421530A27F1}" destId="{D3B7CAEC-0594-4320-BBE9-CF8B06A0DC1E}" srcOrd="1" destOrd="0" presId="urn:microsoft.com/office/officeart/2005/8/layout/lProcess2"/>
    <dgm:cxn modelId="{10C36CC2-81D7-430E-B9AC-C262BA76F2D2}" srcId="{57CE9332-3CE4-4E1C-9D52-D254213E4E4E}" destId="{550D9D06-A762-443F-BD44-FF5055BB60C6}" srcOrd="3" destOrd="0" parTransId="{3C7D1014-0399-4AF6-B0BF-CEE179DF1A12}" sibTransId="{2075A78C-5B06-4E1B-BB57-70EDC73A5155}"/>
    <dgm:cxn modelId="{783B54C4-50AA-4E1F-BB2D-55833A8FEB6E}" srcId="{1726BAC3-E00C-40D8-ADEE-348A8D252349}" destId="{B83ADE6B-1BAC-4E24-8914-E1BA0AA87CE1}" srcOrd="0" destOrd="0" parTransId="{D5A2D2E0-B4ED-4B7A-90AB-6C3F65C6FA6E}" sibTransId="{D39E7A9D-969A-47AF-BC95-92B6FDA59E41}"/>
    <dgm:cxn modelId="{95DB7AC9-7775-4EAC-A180-1058DE85052A}" srcId="{58FAB412-E7C3-4E95-B537-15F55AD00708}" destId="{29944800-C9F7-4995-9655-243BFA04BD00}" srcOrd="3" destOrd="0" parTransId="{2E679B97-EAC4-46C1-B024-B8F957E8D2F5}" sibTransId="{F6B3CE1C-E0F1-4623-85C3-03D5F607764C}"/>
    <dgm:cxn modelId="{2AF45DCB-D909-4BFD-8831-6040485A317C}" type="presOf" srcId="{4E334F2C-50B1-4F25-BBC2-E7A24FB74498}" destId="{733613E6-93F3-425F-BBC3-98BAECA8F514}" srcOrd="0" destOrd="0" presId="urn:microsoft.com/office/officeart/2005/8/layout/lProcess2"/>
    <dgm:cxn modelId="{E07F6DCB-D929-44E7-B8EB-A4E85249D255}" type="presOf" srcId="{9F8CCBD5-1D13-4B47-BFEE-4826C10D114A}" destId="{68C57F13-8BD3-422C-B5F7-6461038F6374}" srcOrd="0" destOrd="0" presId="urn:microsoft.com/office/officeart/2005/8/layout/lProcess2"/>
    <dgm:cxn modelId="{CD741BCE-06EA-4D84-AF6E-287D78B327C7}" srcId="{8A0990F4-6AB9-4C06-BFF1-05C0765FCA96}" destId="{43FE21DC-3437-4D99-907F-3D83AB07F3F1}" srcOrd="1" destOrd="0" parTransId="{83F67619-3C55-4A7C-BA02-5A1FECE816F4}" sibTransId="{56D2B6C4-BB5B-469D-AA6F-8CCB86CFBD2F}"/>
    <dgm:cxn modelId="{3F828ED4-A1B0-45CC-948D-56B5328EEB04}" srcId="{45FCA1AA-DBFF-4B6E-AD8F-2421530A27F1}" destId="{4E334F2C-50B1-4F25-BBC2-E7A24FB74498}" srcOrd="1" destOrd="0" parTransId="{E7E92619-AB94-4360-9A76-9666483EC7B3}" sibTransId="{C0B7B33C-EB6F-492E-858F-D60E03EDC9C3}"/>
    <dgm:cxn modelId="{7B5798D8-804E-4B2A-A314-B245FD02552C}" srcId="{B83ADE6B-1BAC-4E24-8914-E1BA0AA87CE1}" destId="{B4814193-9717-42BD-9613-B53F0B7B1235}" srcOrd="3" destOrd="0" parTransId="{22A6C419-11EB-49FB-A2F0-091DAF95F245}" sibTransId="{D6E85740-02FB-432E-8870-BF72861EEB5A}"/>
    <dgm:cxn modelId="{2996FDD8-95EB-4605-8F81-41F287D00ABF}" type="presOf" srcId="{8A0990F4-6AB9-4C06-BFF1-05C0765FCA96}" destId="{6CC8CCE0-A64C-413F-B9AB-7DF778911A5D}" srcOrd="1" destOrd="0" presId="urn:microsoft.com/office/officeart/2005/8/layout/lProcess2"/>
    <dgm:cxn modelId="{FF1E13DA-7439-4E84-AC24-D8F04A5E18FF}" type="presOf" srcId="{550D9D06-A762-443F-BD44-FF5055BB60C6}" destId="{F5035394-1A4B-40AF-A223-865C516669CE}" srcOrd="0" destOrd="0" presId="urn:microsoft.com/office/officeart/2005/8/layout/lProcess2"/>
    <dgm:cxn modelId="{15BE2DDA-72A3-4057-9D6C-AD1F2DD9A745}" type="presOf" srcId="{57CE9332-3CE4-4E1C-9D52-D254213E4E4E}" destId="{E95A8F50-E5E0-4FF5-BAA9-2740FAB72A57}" srcOrd="1" destOrd="0" presId="urn:microsoft.com/office/officeart/2005/8/layout/lProcess2"/>
    <dgm:cxn modelId="{BF0D76E2-2E1A-486B-AF88-DA9DBBB8C9FB}" type="presOf" srcId="{45FCA1AA-DBFF-4B6E-AD8F-2421530A27F1}" destId="{ED027A11-582A-4ACF-A6E3-6C5C47A1BB81}" srcOrd="0" destOrd="0" presId="urn:microsoft.com/office/officeart/2005/8/layout/lProcess2"/>
    <dgm:cxn modelId="{F7D967E3-0F76-4866-999B-6D53AEF09C07}" type="presOf" srcId="{F57B5F0A-AC79-4C43-8974-E78A83A7BCD8}" destId="{7F51243C-F8B2-4591-AFB4-15664953458E}" srcOrd="0" destOrd="0" presId="urn:microsoft.com/office/officeart/2005/8/layout/lProcess2"/>
    <dgm:cxn modelId="{7D283CEB-78FF-497C-9A06-53A1C29E633E}" srcId="{8A0990F4-6AB9-4C06-BFF1-05C0765FCA96}" destId="{186F9559-E544-4904-9A00-2C860C1D2A8C}" srcOrd="2" destOrd="0" parTransId="{F4100C95-7AAB-4981-A9A5-225036BB45BB}" sibTransId="{2E8ACFE6-402B-4D04-9AD4-DF1326E51076}"/>
    <dgm:cxn modelId="{86E047EC-C425-4E63-90D2-22A7776E168D}" type="presOf" srcId="{80B1E364-3B07-4051-B021-C0B1834A964D}" destId="{03691FB2-EC1B-4B0C-B41A-D0301404C376}" srcOrd="0" destOrd="0" presId="urn:microsoft.com/office/officeart/2005/8/layout/lProcess2"/>
    <dgm:cxn modelId="{5E5556EC-FA94-40C8-8387-D023B6ED251B}" type="presOf" srcId="{E912A6DB-6E14-43DD-8754-D26E1D9C533F}" destId="{0514C65A-C104-4E2F-9FD7-672F1381F53C}" srcOrd="0" destOrd="0" presId="urn:microsoft.com/office/officeart/2005/8/layout/lProcess2"/>
    <dgm:cxn modelId="{43BCA3F2-8645-45A1-9E62-C31C5757AEE5}" type="presOf" srcId="{3E7C4A81-A328-4FB7-BCC6-8F1A21FAC73D}" destId="{EE82F922-EE46-4D73-BBA1-74C77CED6ADF}" srcOrd="0" destOrd="0" presId="urn:microsoft.com/office/officeart/2005/8/layout/lProcess2"/>
    <dgm:cxn modelId="{F546D2F6-AF08-4029-B4CA-4FD2B67BC31B}" type="presOf" srcId="{1726BAC3-E00C-40D8-ADEE-348A8D252349}" destId="{7C25A4C5-4C21-48EE-B28E-4D43E4009873}" srcOrd="0" destOrd="0" presId="urn:microsoft.com/office/officeart/2005/8/layout/lProcess2"/>
    <dgm:cxn modelId="{72F7FAF7-9373-44B8-999F-B834733E3F83}" type="presOf" srcId="{186F9559-E544-4904-9A00-2C860C1D2A8C}" destId="{473C1A29-56E0-43EB-9819-935B4003C2BD}" srcOrd="0" destOrd="0" presId="urn:microsoft.com/office/officeart/2005/8/layout/lProcess2"/>
    <dgm:cxn modelId="{81E634FA-45A6-4B13-8102-D0171630DBBE}" srcId="{B83ADE6B-1BAC-4E24-8914-E1BA0AA87CE1}" destId="{9D1122C7-705A-4EB1-B0AE-1E0575403747}" srcOrd="1" destOrd="0" parTransId="{D38EE751-A30E-4750-A669-A66BFAD2E829}" sibTransId="{06BE222F-1698-4EAE-84C4-506C6BDA0A3B}"/>
    <dgm:cxn modelId="{0A514C82-D48A-4DE9-B02C-50F4258FE1E4}" type="presParOf" srcId="{7C25A4C5-4C21-48EE-B28E-4D43E4009873}" destId="{48A0E91C-ACA2-4386-A03E-5304AF8949FF}" srcOrd="0" destOrd="0" presId="urn:microsoft.com/office/officeart/2005/8/layout/lProcess2"/>
    <dgm:cxn modelId="{68FC4E34-E9B4-48C4-B13F-45C8FC36A471}" type="presParOf" srcId="{48A0E91C-ACA2-4386-A03E-5304AF8949FF}" destId="{2ED8D0C6-4193-478B-97B7-2E4964CBD5E9}" srcOrd="0" destOrd="0" presId="urn:microsoft.com/office/officeart/2005/8/layout/lProcess2"/>
    <dgm:cxn modelId="{A17CDC00-FBE0-47CF-8E60-943B331DD590}" type="presParOf" srcId="{48A0E91C-ACA2-4386-A03E-5304AF8949FF}" destId="{327BD897-FEFB-4848-874C-918D9A43DE08}" srcOrd="1" destOrd="0" presId="urn:microsoft.com/office/officeart/2005/8/layout/lProcess2"/>
    <dgm:cxn modelId="{7E2B64D3-D733-4C2F-9D71-649C3BD00EB2}" type="presParOf" srcId="{48A0E91C-ACA2-4386-A03E-5304AF8949FF}" destId="{2A5D9512-5AC6-4C81-B347-E06C55860DFA}" srcOrd="2" destOrd="0" presId="urn:microsoft.com/office/officeart/2005/8/layout/lProcess2"/>
    <dgm:cxn modelId="{6FDC3C04-A812-4C6F-B0F8-A5112B184DA7}" type="presParOf" srcId="{2A5D9512-5AC6-4C81-B347-E06C55860DFA}" destId="{4AFADDE3-A912-437C-97E3-C8A5EA6BEC76}" srcOrd="0" destOrd="0" presId="urn:microsoft.com/office/officeart/2005/8/layout/lProcess2"/>
    <dgm:cxn modelId="{6359BCBF-9AB6-4344-A548-54EC5596F487}" type="presParOf" srcId="{4AFADDE3-A912-437C-97E3-C8A5EA6BEC76}" destId="{68C57F13-8BD3-422C-B5F7-6461038F6374}" srcOrd="0" destOrd="0" presId="urn:microsoft.com/office/officeart/2005/8/layout/lProcess2"/>
    <dgm:cxn modelId="{5ED8BD0B-2069-488E-9DBF-FDF38B4B615E}" type="presParOf" srcId="{4AFADDE3-A912-437C-97E3-C8A5EA6BEC76}" destId="{22BC875A-A7F8-4FB3-A160-DEEABA8B983E}" srcOrd="1" destOrd="0" presId="urn:microsoft.com/office/officeart/2005/8/layout/lProcess2"/>
    <dgm:cxn modelId="{53991CA3-B533-4FB0-85F0-83A5A2D6F76D}" type="presParOf" srcId="{4AFADDE3-A912-437C-97E3-C8A5EA6BEC76}" destId="{4EF6F8EE-DAD7-4A49-9BD7-CC7425286CBB}" srcOrd="2" destOrd="0" presId="urn:microsoft.com/office/officeart/2005/8/layout/lProcess2"/>
    <dgm:cxn modelId="{14241B48-8B18-484F-800D-65703D438C3A}" type="presParOf" srcId="{4AFADDE3-A912-437C-97E3-C8A5EA6BEC76}" destId="{AC5732AC-2A73-4A7B-98D2-ABD7D78B0684}" srcOrd="3" destOrd="0" presId="urn:microsoft.com/office/officeart/2005/8/layout/lProcess2"/>
    <dgm:cxn modelId="{45964D17-83C0-45B4-A82F-085C6874AB39}" type="presParOf" srcId="{4AFADDE3-A912-437C-97E3-C8A5EA6BEC76}" destId="{CA142079-7E3F-4351-B285-40C2071B559D}" srcOrd="4" destOrd="0" presId="urn:microsoft.com/office/officeart/2005/8/layout/lProcess2"/>
    <dgm:cxn modelId="{552EEB48-E2E5-421C-BDF4-D0B24974F6AD}" type="presParOf" srcId="{4AFADDE3-A912-437C-97E3-C8A5EA6BEC76}" destId="{F5EF893D-2AD4-4A9A-AB68-3898D289C947}" srcOrd="5" destOrd="0" presId="urn:microsoft.com/office/officeart/2005/8/layout/lProcess2"/>
    <dgm:cxn modelId="{4CF3FB4C-8BF6-40C0-B1FE-167F3EC817B9}" type="presParOf" srcId="{4AFADDE3-A912-437C-97E3-C8A5EA6BEC76}" destId="{D3882653-7A30-4440-9C9D-520E93FDEAA1}" srcOrd="6" destOrd="0" presId="urn:microsoft.com/office/officeart/2005/8/layout/lProcess2"/>
    <dgm:cxn modelId="{D39C21F9-0752-4147-98A1-38ECE0A5975D}" type="presParOf" srcId="{7C25A4C5-4C21-48EE-B28E-4D43E4009873}" destId="{ED1C7DF6-046A-48B7-A827-37523F785487}" srcOrd="1" destOrd="0" presId="urn:microsoft.com/office/officeart/2005/8/layout/lProcess2"/>
    <dgm:cxn modelId="{447CF83D-E2B5-4F9B-A831-D5A15C92A0E5}" type="presParOf" srcId="{7C25A4C5-4C21-48EE-B28E-4D43E4009873}" destId="{B1EC3001-B7E3-4DC8-9699-E3175F9A9374}" srcOrd="2" destOrd="0" presId="urn:microsoft.com/office/officeart/2005/8/layout/lProcess2"/>
    <dgm:cxn modelId="{391FF09F-862C-4C51-A222-6669E44DCB9E}" type="presParOf" srcId="{B1EC3001-B7E3-4DC8-9699-E3175F9A9374}" destId="{E34F5165-B627-4DB1-8002-0DCFC5BB1059}" srcOrd="0" destOrd="0" presId="urn:microsoft.com/office/officeart/2005/8/layout/lProcess2"/>
    <dgm:cxn modelId="{CEA0D8A3-5F53-4226-B54C-6447422DCBF7}" type="presParOf" srcId="{B1EC3001-B7E3-4DC8-9699-E3175F9A9374}" destId="{64A400D0-81A8-45C2-B857-EE1B734FA0CC}" srcOrd="1" destOrd="0" presId="urn:microsoft.com/office/officeart/2005/8/layout/lProcess2"/>
    <dgm:cxn modelId="{58CCCFF5-20E0-40AA-BDEA-4825A8409C87}" type="presParOf" srcId="{B1EC3001-B7E3-4DC8-9699-E3175F9A9374}" destId="{CC1EC46E-7B9F-4E56-AB18-6B09FBD8BBA9}" srcOrd="2" destOrd="0" presId="urn:microsoft.com/office/officeart/2005/8/layout/lProcess2"/>
    <dgm:cxn modelId="{3E5792DA-50AF-4982-9FC8-3948E0DC3F0E}" type="presParOf" srcId="{CC1EC46E-7B9F-4E56-AB18-6B09FBD8BBA9}" destId="{6E66BE8F-8900-43EC-8A39-E645552B7E11}" srcOrd="0" destOrd="0" presId="urn:microsoft.com/office/officeart/2005/8/layout/lProcess2"/>
    <dgm:cxn modelId="{B51EA023-4F83-4147-B35B-E7936C9FCF41}" type="presParOf" srcId="{6E66BE8F-8900-43EC-8A39-E645552B7E11}" destId="{03691FB2-EC1B-4B0C-B41A-D0301404C376}" srcOrd="0" destOrd="0" presId="urn:microsoft.com/office/officeart/2005/8/layout/lProcess2"/>
    <dgm:cxn modelId="{2CA8590B-3081-47C3-933F-54AC34589E88}" type="presParOf" srcId="{6E66BE8F-8900-43EC-8A39-E645552B7E11}" destId="{C8F959BB-0EA4-4B83-B011-3F96029D3240}" srcOrd="1" destOrd="0" presId="urn:microsoft.com/office/officeart/2005/8/layout/lProcess2"/>
    <dgm:cxn modelId="{9AAA6C5D-2B5C-46D2-B3E9-2DFCED9B2D49}" type="presParOf" srcId="{6E66BE8F-8900-43EC-8A39-E645552B7E11}" destId="{E6DB806A-A415-4F7F-846D-F9F593500432}" srcOrd="2" destOrd="0" presId="urn:microsoft.com/office/officeart/2005/8/layout/lProcess2"/>
    <dgm:cxn modelId="{197468E7-0A3C-4BFF-83A8-62272FA935D0}" type="presParOf" srcId="{6E66BE8F-8900-43EC-8A39-E645552B7E11}" destId="{B8FD48FE-6177-46EB-9F6A-2B2E82AA074F}" srcOrd="3" destOrd="0" presId="urn:microsoft.com/office/officeart/2005/8/layout/lProcess2"/>
    <dgm:cxn modelId="{0296B790-43C8-4F9C-A76D-8010E4F0B055}" type="presParOf" srcId="{6E66BE8F-8900-43EC-8A39-E645552B7E11}" destId="{0514C65A-C104-4E2F-9FD7-672F1381F53C}" srcOrd="4" destOrd="0" presId="urn:microsoft.com/office/officeart/2005/8/layout/lProcess2"/>
    <dgm:cxn modelId="{07915DBB-AE5C-4989-A713-076784BFF758}" type="presParOf" srcId="{6E66BE8F-8900-43EC-8A39-E645552B7E11}" destId="{E762A05F-0C7D-404C-A45A-48DEDC4EA6CD}" srcOrd="5" destOrd="0" presId="urn:microsoft.com/office/officeart/2005/8/layout/lProcess2"/>
    <dgm:cxn modelId="{5550BC73-99D7-4871-A9EB-EFFB33530A5F}" type="presParOf" srcId="{6E66BE8F-8900-43EC-8A39-E645552B7E11}" destId="{F6E24366-0C39-4634-9E8B-C9ECAB64091B}" srcOrd="6" destOrd="0" presId="urn:microsoft.com/office/officeart/2005/8/layout/lProcess2"/>
    <dgm:cxn modelId="{CCE8BBB1-956C-45CF-9BEC-6E6069E64769}" type="presParOf" srcId="{7C25A4C5-4C21-48EE-B28E-4D43E4009873}" destId="{3DF653F6-9990-46CC-893F-C664C0198387}" srcOrd="3" destOrd="0" presId="urn:microsoft.com/office/officeart/2005/8/layout/lProcess2"/>
    <dgm:cxn modelId="{732B05DB-8AC7-46BB-ABC1-F537B8459DA0}" type="presParOf" srcId="{7C25A4C5-4C21-48EE-B28E-4D43E4009873}" destId="{16CCAC11-9EEC-4479-BB08-AE01AAE70E08}" srcOrd="4" destOrd="0" presId="urn:microsoft.com/office/officeart/2005/8/layout/lProcess2"/>
    <dgm:cxn modelId="{78015E90-5538-4C2F-82FA-3161C402D83D}" type="presParOf" srcId="{16CCAC11-9EEC-4479-BB08-AE01AAE70E08}" destId="{ED027A11-582A-4ACF-A6E3-6C5C47A1BB81}" srcOrd="0" destOrd="0" presId="urn:microsoft.com/office/officeart/2005/8/layout/lProcess2"/>
    <dgm:cxn modelId="{B1031E6D-4BD7-4C6F-BD55-7B8E7537E967}" type="presParOf" srcId="{16CCAC11-9EEC-4479-BB08-AE01AAE70E08}" destId="{D3B7CAEC-0594-4320-BBE9-CF8B06A0DC1E}" srcOrd="1" destOrd="0" presId="urn:microsoft.com/office/officeart/2005/8/layout/lProcess2"/>
    <dgm:cxn modelId="{10102C77-C141-4E74-85DC-068B055CBB69}" type="presParOf" srcId="{16CCAC11-9EEC-4479-BB08-AE01AAE70E08}" destId="{FDB7C8DD-0977-450C-BE36-F614D813CCA8}" srcOrd="2" destOrd="0" presId="urn:microsoft.com/office/officeart/2005/8/layout/lProcess2"/>
    <dgm:cxn modelId="{63993F02-4A99-4CFF-8362-B14D69145C86}" type="presParOf" srcId="{FDB7C8DD-0977-450C-BE36-F614D813CCA8}" destId="{D329D061-711C-4ECF-A4C1-4996AE08E65D}" srcOrd="0" destOrd="0" presId="urn:microsoft.com/office/officeart/2005/8/layout/lProcess2"/>
    <dgm:cxn modelId="{F1761269-9784-41F9-A34E-EEE2E6AA2B11}" type="presParOf" srcId="{D329D061-711C-4ECF-A4C1-4996AE08E65D}" destId="{92F732C5-FEFC-4C05-9CA1-989F24DC0353}" srcOrd="0" destOrd="0" presId="urn:microsoft.com/office/officeart/2005/8/layout/lProcess2"/>
    <dgm:cxn modelId="{65832EF6-682E-4248-A0D7-89A8F07329E3}" type="presParOf" srcId="{D329D061-711C-4ECF-A4C1-4996AE08E65D}" destId="{494140B9-03B2-4B13-874B-442259947209}" srcOrd="1" destOrd="0" presId="urn:microsoft.com/office/officeart/2005/8/layout/lProcess2"/>
    <dgm:cxn modelId="{02DA15FB-D376-41A2-A344-6E5F0D89F32C}" type="presParOf" srcId="{D329D061-711C-4ECF-A4C1-4996AE08E65D}" destId="{733613E6-93F3-425F-BBC3-98BAECA8F514}" srcOrd="2" destOrd="0" presId="urn:microsoft.com/office/officeart/2005/8/layout/lProcess2"/>
    <dgm:cxn modelId="{5607BE6B-F7B4-459A-A33A-D57475F858E0}" type="presParOf" srcId="{D329D061-711C-4ECF-A4C1-4996AE08E65D}" destId="{518051A9-3A09-48EA-9528-483670D9AD29}" srcOrd="3" destOrd="0" presId="urn:microsoft.com/office/officeart/2005/8/layout/lProcess2"/>
    <dgm:cxn modelId="{82DB5A1F-80E4-4065-A766-80AD65FF6544}" type="presParOf" srcId="{D329D061-711C-4ECF-A4C1-4996AE08E65D}" destId="{1EF1B88E-693D-4981-833E-54D60CE2239F}" srcOrd="4" destOrd="0" presId="urn:microsoft.com/office/officeart/2005/8/layout/lProcess2"/>
    <dgm:cxn modelId="{612C3119-7D07-48F7-8FB7-4259F194C4AB}" type="presParOf" srcId="{D329D061-711C-4ECF-A4C1-4996AE08E65D}" destId="{70916D84-16DD-46CB-827F-1082A03E22A8}" srcOrd="5" destOrd="0" presId="urn:microsoft.com/office/officeart/2005/8/layout/lProcess2"/>
    <dgm:cxn modelId="{4239AFDF-9817-4E86-9586-AC46C68C0E33}" type="presParOf" srcId="{D329D061-711C-4ECF-A4C1-4996AE08E65D}" destId="{0388906E-FA6E-435F-85B1-D7FF429C1952}" srcOrd="6" destOrd="0" presId="urn:microsoft.com/office/officeart/2005/8/layout/lProcess2"/>
    <dgm:cxn modelId="{25178067-5F8F-4E87-B54C-7AB6C3DDC91E}" type="presParOf" srcId="{7C25A4C5-4C21-48EE-B28E-4D43E4009873}" destId="{659A1BA9-FA3B-4632-AD57-305EA2228AB3}" srcOrd="5" destOrd="0" presId="urn:microsoft.com/office/officeart/2005/8/layout/lProcess2"/>
    <dgm:cxn modelId="{11098AFA-40BF-4DF6-9EAD-0D338CA12F47}" type="presParOf" srcId="{7C25A4C5-4C21-48EE-B28E-4D43E4009873}" destId="{B9460B3B-3956-425D-A81E-EE1E3AD65786}" srcOrd="6" destOrd="0" presId="urn:microsoft.com/office/officeart/2005/8/layout/lProcess2"/>
    <dgm:cxn modelId="{78BB10D3-A749-4191-976C-6251E2F5FD14}" type="presParOf" srcId="{B9460B3B-3956-425D-A81E-EE1E3AD65786}" destId="{DF08DA97-1DE3-4AF1-B936-D81784EDD6BA}" srcOrd="0" destOrd="0" presId="urn:microsoft.com/office/officeart/2005/8/layout/lProcess2"/>
    <dgm:cxn modelId="{3853DF08-2C95-4CD0-833C-B3C98D2506CA}" type="presParOf" srcId="{B9460B3B-3956-425D-A81E-EE1E3AD65786}" destId="{6CC8CCE0-A64C-413F-B9AB-7DF778911A5D}" srcOrd="1" destOrd="0" presId="urn:microsoft.com/office/officeart/2005/8/layout/lProcess2"/>
    <dgm:cxn modelId="{44ED7936-390C-4D76-8E2F-C3F58C89553C}" type="presParOf" srcId="{B9460B3B-3956-425D-A81E-EE1E3AD65786}" destId="{9E11AD4A-B53D-4E6D-A829-A1D2388EF5C8}" srcOrd="2" destOrd="0" presId="urn:microsoft.com/office/officeart/2005/8/layout/lProcess2"/>
    <dgm:cxn modelId="{5D2418C0-A238-47C8-BD58-DDBB2429813C}" type="presParOf" srcId="{9E11AD4A-B53D-4E6D-A829-A1D2388EF5C8}" destId="{FEA16A9D-817A-4EAE-B76C-0B36AA7BB4F8}" srcOrd="0" destOrd="0" presId="urn:microsoft.com/office/officeart/2005/8/layout/lProcess2"/>
    <dgm:cxn modelId="{A5C900B7-D533-440B-A9DD-184DC5F4CBD6}" type="presParOf" srcId="{FEA16A9D-817A-4EAE-B76C-0B36AA7BB4F8}" destId="{7F51243C-F8B2-4591-AFB4-15664953458E}" srcOrd="0" destOrd="0" presId="urn:microsoft.com/office/officeart/2005/8/layout/lProcess2"/>
    <dgm:cxn modelId="{9BD4199D-06C5-4B00-B10E-64D0F353AEBC}" type="presParOf" srcId="{FEA16A9D-817A-4EAE-B76C-0B36AA7BB4F8}" destId="{9F24E003-9439-4B0F-8F8D-B6B56024D869}" srcOrd="1" destOrd="0" presId="urn:microsoft.com/office/officeart/2005/8/layout/lProcess2"/>
    <dgm:cxn modelId="{224FFC00-867E-4A2D-829C-C632C9851399}" type="presParOf" srcId="{FEA16A9D-817A-4EAE-B76C-0B36AA7BB4F8}" destId="{50260A8A-3941-46D3-A844-0241339D7804}" srcOrd="2" destOrd="0" presId="urn:microsoft.com/office/officeart/2005/8/layout/lProcess2"/>
    <dgm:cxn modelId="{264CEFF0-15C6-4E3C-B702-AEA7BA6053FD}" type="presParOf" srcId="{FEA16A9D-817A-4EAE-B76C-0B36AA7BB4F8}" destId="{30E909A5-F30D-4876-A4C4-C83A0E9C707F}" srcOrd="3" destOrd="0" presId="urn:microsoft.com/office/officeart/2005/8/layout/lProcess2"/>
    <dgm:cxn modelId="{1BB8A02D-4476-4B71-9268-D88ECA8A0C36}" type="presParOf" srcId="{FEA16A9D-817A-4EAE-B76C-0B36AA7BB4F8}" destId="{473C1A29-56E0-43EB-9819-935B4003C2BD}" srcOrd="4" destOrd="0" presId="urn:microsoft.com/office/officeart/2005/8/layout/lProcess2"/>
    <dgm:cxn modelId="{880DF17C-399B-417E-9A06-C7EEB66A5EC4}" type="presParOf" srcId="{FEA16A9D-817A-4EAE-B76C-0B36AA7BB4F8}" destId="{A493FB02-A1EC-4F91-96EC-6477D7F4E933}" srcOrd="5" destOrd="0" presId="urn:microsoft.com/office/officeart/2005/8/layout/lProcess2"/>
    <dgm:cxn modelId="{FF9B7FC9-E67C-4F2B-960B-4BBEC8B30F39}" type="presParOf" srcId="{FEA16A9D-817A-4EAE-B76C-0B36AA7BB4F8}" destId="{8543A5F1-2403-4D97-8488-587BA1D36B33}" srcOrd="6" destOrd="0" presId="urn:microsoft.com/office/officeart/2005/8/layout/lProcess2"/>
    <dgm:cxn modelId="{963BBA25-CB40-4C0A-A61E-5996AED2F2F8}" type="presParOf" srcId="{7C25A4C5-4C21-48EE-B28E-4D43E4009873}" destId="{FB376D9F-69C9-406C-9FED-8BBB72847481}" srcOrd="7" destOrd="0" presId="urn:microsoft.com/office/officeart/2005/8/layout/lProcess2"/>
    <dgm:cxn modelId="{0086E0EE-A075-4123-94B4-DD5FF681C8BA}" type="presParOf" srcId="{7C25A4C5-4C21-48EE-B28E-4D43E4009873}" destId="{D9AC997B-C5B9-497F-90EB-EB913799D2D4}" srcOrd="8" destOrd="0" presId="urn:microsoft.com/office/officeart/2005/8/layout/lProcess2"/>
    <dgm:cxn modelId="{AD473AE2-FE8A-4D2F-9C83-F1EE7A385A6F}" type="presParOf" srcId="{D9AC997B-C5B9-497F-90EB-EB913799D2D4}" destId="{E32288BF-AB90-4285-9C9F-8B36FA6F0275}" srcOrd="0" destOrd="0" presId="urn:microsoft.com/office/officeart/2005/8/layout/lProcess2"/>
    <dgm:cxn modelId="{C02956D5-4497-43E8-9D3F-6889238AEF82}" type="presParOf" srcId="{D9AC997B-C5B9-497F-90EB-EB913799D2D4}" destId="{E95A8F50-E5E0-4FF5-BAA9-2740FAB72A57}" srcOrd="1" destOrd="0" presId="urn:microsoft.com/office/officeart/2005/8/layout/lProcess2"/>
    <dgm:cxn modelId="{1E71168E-D098-401F-8502-9A425AC68DDD}" type="presParOf" srcId="{D9AC997B-C5B9-497F-90EB-EB913799D2D4}" destId="{F8CABF5F-E1E1-488F-B8A0-A1A4D34A80BA}" srcOrd="2" destOrd="0" presId="urn:microsoft.com/office/officeart/2005/8/layout/lProcess2"/>
    <dgm:cxn modelId="{58E6BB43-F47E-437E-B5ED-707A92B5830E}" type="presParOf" srcId="{F8CABF5F-E1E1-488F-B8A0-A1A4D34A80BA}" destId="{6BEAF5F0-FD64-4BAD-9D87-7CFB331990B5}" srcOrd="0" destOrd="0" presId="urn:microsoft.com/office/officeart/2005/8/layout/lProcess2"/>
    <dgm:cxn modelId="{44D85BC1-037B-48CD-9149-12B292B6E0D3}" type="presParOf" srcId="{6BEAF5F0-FD64-4BAD-9D87-7CFB331990B5}" destId="{49B79E33-34F1-487A-8DF9-F57065F58BCA}" srcOrd="0" destOrd="0" presId="urn:microsoft.com/office/officeart/2005/8/layout/lProcess2"/>
    <dgm:cxn modelId="{E7C6A5BF-2C65-4C1B-992D-D801B19B0E84}" type="presParOf" srcId="{6BEAF5F0-FD64-4BAD-9D87-7CFB331990B5}" destId="{692DD514-885C-4B88-A652-206941E65F2F}" srcOrd="1" destOrd="0" presId="urn:microsoft.com/office/officeart/2005/8/layout/lProcess2"/>
    <dgm:cxn modelId="{176CE852-C23D-4F4F-B747-50729A768605}" type="presParOf" srcId="{6BEAF5F0-FD64-4BAD-9D87-7CFB331990B5}" destId="{EE82F922-EE46-4D73-BBA1-74C77CED6ADF}" srcOrd="2" destOrd="0" presId="urn:microsoft.com/office/officeart/2005/8/layout/lProcess2"/>
    <dgm:cxn modelId="{5C97BD22-F0EE-478C-A8F6-C8FF3FEF2AEE}" type="presParOf" srcId="{6BEAF5F0-FD64-4BAD-9D87-7CFB331990B5}" destId="{B681888A-40B9-4839-87B3-94C594D35F57}" srcOrd="3" destOrd="0" presId="urn:microsoft.com/office/officeart/2005/8/layout/lProcess2"/>
    <dgm:cxn modelId="{45ED2E30-4BB0-4714-BC9C-71CBD8C5FBCC}" type="presParOf" srcId="{6BEAF5F0-FD64-4BAD-9D87-7CFB331990B5}" destId="{BC2CE722-A5C4-46D0-ADC0-F3A59A785ABA}" srcOrd="4" destOrd="0" presId="urn:microsoft.com/office/officeart/2005/8/layout/lProcess2"/>
    <dgm:cxn modelId="{D04BA13A-5FB8-4BA7-A593-4CB53079488D}" type="presParOf" srcId="{6BEAF5F0-FD64-4BAD-9D87-7CFB331990B5}" destId="{5DDBD181-C9AE-443D-8B84-CCF89C5F021C}" srcOrd="5" destOrd="0" presId="urn:microsoft.com/office/officeart/2005/8/layout/lProcess2"/>
    <dgm:cxn modelId="{AAB2FD3A-A891-47BC-8D18-083841C53C3E}" type="presParOf" srcId="{6BEAF5F0-FD64-4BAD-9D87-7CFB331990B5}" destId="{F5035394-1A4B-40AF-A223-865C516669CE}"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064F89-7249-49F8-948A-250F79E2271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95C12E15-5AA0-477B-A658-29213240EEBA}">
      <dgm:prSet phldrT="[Text]"/>
      <dgm:spPr/>
      <dgm:t>
        <a:bodyPr/>
        <a:lstStyle/>
        <a:p>
          <a:r>
            <a:rPr lang="en-US" dirty="0"/>
            <a:t>Cross validation scores</a:t>
          </a:r>
        </a:p>
      </dgm:t>
    </dgm:pt>
    <dgm:pt modelId="{84DE009B-5146-4F42-8DC7-22630AEA34EC}" type="parTrans" cxnId="{85805792-1931-4636-8EE4-4E32069F46A9}">
      <dgm:prSet/>
      <dgm:spPr/>
      <dgm:t>
        <a:bodyPr/>
        <a:lstStyle/>
        <a:p>
          <a:endParaRPr lang="en-US"/>
        </a:p>
      </dgm:t>
    </dgm:pt>
    <dgm:pt modelId="{D1C3E803-6433-42E3-8F13-DFF0F795D58A}" type="sibTrans" cxnId="{85805792-1931-4636-8EE4-4E32069F46A9}">
      <dgm:prSet/>
      <dgm:spPr/>
      <dgm:t>
        <a:bodyPr/>
        <a:lstStyle/>
        <a:p>
          <a:endParaRPr lang="en-US"/>
        </a:p>
      </dgm:t>
    </dgm:pt>
    <dgm:pt modelId="{90BAB77F-B2F4-4A59-90D7-0A322218C024}">
      <dgm:prSet phldrT="[Text]"/>
      <dgm:spPr/>
      <dgm:t>
        <a:bodyPr/>
        <a:lstStyle/>
        <a:p>
          <a:r>
            <a:rPr lang="en-US" dirty="0"/>
            <a:t>0.991</a:t>
          </a:r>
        </a:p>
      </dgm:t>
    </dgm:pt>
    <dgm:pt modelId="{915C5DBA-B3B3-4B09-9E10-FE948F198272}" type="parTrans" cxnId="{B16A1180-C93C-435D-A4FA-79BD5DCAFD9D}">
      <dgm:prSet/>
      <dgm:spPr/>
      <dgm:t>
        <a:bodyPr/>
        <a:lstStyle/>
        <a:p>
          <a:endParaRPr lang="en-US"/>
        </a:p>
      </dgm:t>
    </dgm:pt>
    <dgm:pt modelId="{88E6B9EB-F0AA-4B2E-A31E-E92610AB5A1F}" type="sibTrans" cxnId="{B16A1180-C93C-435D-A4FA-79BD5DCAFD9D}">
      <dgm:prSet/>
      <dgm:spPr/>
      <dgm:t>
        <a:bodyPr/>
        <a:lstStyle/>
        <a:p>
          <a:endParaRPr lang="en-US"/>
        </a:p>
      </dgm:t>
    </dgm:pt>
    <dgm:pt modelId="{48A487D9-250E-4C91-AE54-E5ECD9964A92}">
      <dgm:prSet phldrT="[Text]"/>
      <dgm:spPr/>
      <dgm:t>
        <a:bodyPr/>
        <a:lstStyle/>
        <a:p>
          <a:r>
            <a:rPr lang="en-US" dirty="0"/>
            <a:t>0.991</a:t>
          </a:r>
        </a:p>
      </dgm:t>
    </dgm:pt>
    <dgm:pt modelId="{60884917-3608-4E56-8367-F9449A4764A2}" type="parTrans" cxnId="{986B01B3-D4FF-40E1-8814-5C9294BC6CAF}">
      <dgm:prSet/>
      <dgm:spPr/>
      <dgm:t>
        <a:bodyPr/>
        <a:lstStyle/>
        <a:p>
          <a:endParaRPr lang="en-US"/>
        </a:p>
      </dgm:t>
    </dgm:pt>
    <dgm:pt modelId="{0543237A-A47A-453E-B0D7-6AEA9B12AF75}" type="sibTrans" cxnId="{986B01B3-D4FF-40E1-8814-5C9294BC6CAF}">
      <dgm:prSet/>
      <dgm:spPr/>
      <dgm:t>
        <a:bodyPr/>
        <a:lstStyle/>
        <a:p>
          <a:endParaRPr lang="en-US"/>
        </a:p>
      </dgm:t>
    </dgm:pt>
    <dgm:pt modelId="{D220CBBC-D0D9-4AB4-966F-E364F4D6E867}">
      <dgm:prSet phldrT="[Text]"/>
      <dgm:spPr/>
      <dgm:t>
        <a:bodyPr/>
        <a:lstStyle/>
        <a:p>
          <a:r>
            <a:rPr lang="en-US" dirty="0"/>
            <a:t>Mean cross validation score</a:t>
          </a:r>
        </a:p>
      </dgm:t>
    </dgm:pt>
    <dgm:pt modelId="{3A6C890F-7D69-4F69-BC3A-CB3D046FC27B}" type="parTrans" cxnId="{B2A65359-D2CF-4F86-8E00-7265859999B0}">
      <dgm:prSet/>
      <dgm:spPr/>
      <dgm:t>
        <a:bodyPr/>
        <a:lstStyle/>
        <a:p>
          <a:endParaRPr lang="en-US"/>
        </a:p>
      </dgm:t>
    </dgm:pt>
    <dgm:pt modelId="{19984460-5E9D-4AB8-8E4B-CB4A8A4AF354}" type="sibTrans" cxnId="{B2A65359-D2CF-4F86-8E00-7265859999B0}">
      <dgm:prSet/>
      <dgm:spPr/>
      <dgm:t>
        <a:bodyPr/>
        <a:lstStyle/>
        <a:p>
          <a:endParaRPr lang="en-US"/>
        </a:p>
      </dgm:t>
    </dgm:pt>
    <dgm:pt modelId="{8A4000E1-0696-4C00-B139-2E66C0D8F074}">
      <dgm:prSet phldrT="[Text]"/>
      <dgm:spPr/>
      <dgm:t>
        <a:bodyPr/>
        <a:lstStyle/>
        <a:p>
          <a:r>
            <a:rPr lang="en-US" dirty="0"/>
            <a:t>0.99</a:t>
          </a:r>
        </a:p>
      </dgm:t>
    </dgm:pt>
    <dgm:pt modelId="{746ED71F-30D5-4421-857F-2D02D216E1A1}" type="parTrans" cxnId="{8B4102E2-2256-4909-B65E-FD529E8D2C3C}">
      <dgm:prSet/>
      <dgm:spPr/>
      <dgm:t>
        <a:bodyPr/>
        <a:lstStyle/>
        <a:p>
          <a:endParaRPr lang="en-US"/>
        </a:p>
      </dgm:t>
    </dgm:pt>
    <dgm:pt modelId="{AB753AA8-35CD-4938-A7B2-CA25EEC9A08B}" type="sibTrans" cxnId="{8B4102E2-2256-4909-B65E-FD529E8D2C3C}">
      <dgm:prSet/>
      <dgm:spPr/>
      <dgm:t>
        <a:bodyPr/>
        <a:lstStyle/>
        <a:p>
          <a:endParaRPr lang="en-US"/>
        </a:p>
      </dgm:t>
    </dgm:pt>
    <dgm:pt modelId="{D1ADD81E-3240-49A0-90E0-39AFA14695C0}">
      <dgm:prSet phldrT="[Text]"/>
      <dgm:spPr/>
      <dgm:t>
        <a:bodyPr/>
        <a:lstStyle/>
        <a:p>
          <a:r>
            <a:rPr lang="en-US" dirty="0"/>
            <a:t>0.987</a:t>
          </a:r>
        </a:p>
      </dgm:t>
    </dgm:pt>
    <dgm:pt modelId="{4F08C065-207E-4719-AA1F-737C4C2D66F3}" type="parTrans" cxnId="{C6BF8F8D-D4BB-430D-9BD7-E00F32ED3E6B}">
      <dgm:prSet/>
      <dgm:spPr/>
      <dgm:t>
        <a:bodyPr/>
        <a:lstStyle/>
        <a:p>
          <a:endParaRPr lang="en-US"/>
        </a:p>
      </dgm:t>
    </dgm:pt>
    <dgm:pt modelId="{400AC9A6-895F-4E67-84AF-B63DC98493A7}" type="sibTrans" cxnId="{C6BF8F8D-D4BB-430D-9BD7-E00F32ED3E6B}">
      <dgm:prSet/>
      <dgm:spPr/>
      <dgm:t>
        <a:bodyPr/>
        <a:lstStyle/>
        <a:p>
          <a:endParaRPr lang="en-US"/>
        </a:p>
      </dgm:t>
    </dgm:pt>
    <dgm:pt modelId="{8126F486-65FF-4588-A94B-C50BA0D3E4CB}">
      <dgm:prSet phldrT="[Text]"/>
      <dgm:spPr/>
      <dgm:t>
        <a:bodyPr/>
        <a:lstStyle/>
        <a:p>
          <a:r>
            <a:rPr lang="en-US" dirty="0"/>
            <a:t>0.987</a:t>
          </a:r>
        </a:p>
      </dgm:t>
    </dgm:pt>
    <dgm:pt modelId="{D0B32855-788D-4988-BD30-21066207E901}" type="parTrans" cxnId="{6C1128D6-06CC-4C08-93F3-AF623F472ABF}">
      <dgm:prSet/>
      <dgm:spPr/>
      <dgm:t>
        <a:bodyPr/>
        <a:lstStyle/>
        <a:p>
          <a:endParaRPr lang="en-US"/>
        </a:p>
      </dgm:t>
    </dgm:pt>
    <dgm:pt modelId="{4CDC745A-6621-45F6-9B76-205A02BD7CCD}" type="sibTrans" cxnId="{6C1128D6-06CC-4C08-93F3-AF623F472ABF}">
      <dgm:prSet/>
      <dgm:spPr/>
      <dgm:t>
        <a:bodyPr/>
        <a:lstStyle/>
        <a:p>
          <a:endParaRPr lang="en-US"/>
        </a:p>
      </dgm:t>
    </dgm:pt>
    <dgm:pt modelId="{630AC55C-59E0-4D7D-8714-2C6A60AAD98A}">
      <dgm:prSet phldrT="[Text]"/>
      <dgm:spPr/>
      <dgm:t>
        <a:bodyPr/>
        <a:lstStyle/>
        <a:p>
          <a:r>
            <a:rPr lang="en-US" dirty="0"/>
            <a:t>0.995</a:t>
          </a:r>
        </a:p>
      </dgm:t>
    </dgm:pt>
    <dgm:pt modelId="{D536D4E5-1728-44F1-925F-3EEE4E42E2B2}" type="parTrans" cxnId="{4D7294FC-C5B3-4811-9A0C-91E3B5040E54}">
      <dgm:prSet/>
      <dgm:spPr/>
      <dgm:t>
        <a:bodyPr/>
        <a:lstStyle/>
        <a:p>
          <a:endParaRPr lang="en-US"/>
        </a:p>
      </dgm:t>
    </dgm:pt>
    <dgm:pt modelId="{C792C416-6A1A-4C34-BA5E-1C14D5797298}" type="sibTrans" cxnId="{4D7294FC-C5B3-4811-9A0C-91E3B5040E54}">
      <dgm:prSet/>
      <dgm:spPr/>
      <dgm:t>
        <a:bodyPr/>
        <a:lstStyle/>
        <a:p>
          <a:endParaRPr lang="en-US"/>
        </a:p>
      </dgm:t>
    </dgm:pt>
    <dgm:pt modelId="{D4D12CDE-0D61-49B1-BD60-46642FDB8D6A}" type="pres">
      <dgm:prSet presAssocID="{1A064F89-7249-49F8-948A-250F79E2271D}" presName="Name0" presStyleCnt="0">
        <dgm:presLayoutVars>
          <dgm:dir/>
          <dgm:animLvl val="lvl"/>
          <dgm:resizeHandles/>
        </dgm:presLayoutVars>
      </dgm:prSet>
      <dgm:spPr/>
    </dgm:pt>
    <dgm:pt modelId="{5BD5F244-B42F-4B10-A333-5D6838611450}" type="pres">
      <dgm:prSet presAssocID="{95C12E15-5AA0-477B-A658-29213240EEBA}" presName="linNode" presStyleCnt="0"/>
      <dgm:spPr/>
    </dgm:pt>
    <dgm:pt modelId="{E51B56CA-29E3-410E-A7C2-58780B96BAC9}" type="pres">
      <dgm:prSet presAssocID="{95C12E15-5AA0-477B-A658-29213240EEBA}" presName="parentShp" presStyleLbl="node1" presStyleIdx="0" presStyleCnt="2">
        <dgm:presLayoutVars>
          <dgm:bulletEnabled val="1"/>
        </dgm:presLayoutVars>
      </dgm:prSet>
      <dgm:spPr/>
    </dgm:pt>
    <dgm:pt modelId="{A16F4EA9-9FB3-47C7-AE19-1BD0887F20CC}" type="pres">
      <dgm:prSet presAssocID="{95C12E15-5AA0-477B-A658-29213240EEBA}" presName="childShp" presStyleLbl="bgAccFollowNode1" presStyleIdx="0" presStyleCnt="2">
        <dgm:presLayoutVars>
          <dgm:bulletEnabled val="1"/>
        </dgm:presLayoutVars>
      </dgm:prSet>
      <dgm:spPr/>
    </dgm:pt>
    <dgm:pt modelId="{94FE6506-6860-4116-A7F3-FC512C8F4149}" type="pres">
      <dgm:prSet presAssocID="{D1C3E803-6433-42E3-8F13-DFF0F795D58A}" presName="spacing" presStyleCnt="0"/>
      <dgm:spPr/>
    </dgm:pt>
    <dgm:pt modelId="{37E887C0-D527-4757-B508-B84DD0CC394C}" type="pres">
      <dgm:prSet presAssocID="{D220CBBC-D0D9-4AB4-966F-E364F4D6E867}" presName="linNode" presStyleCnt="0"/>
      <dgm:spPr/>
    </dgm:pt>
    <dgm:pt modelId="{502062D4-4935-408E-9984-A56448342FA4}" type="pres">
      <dgm:prSet presAssocID="{D220CBBC-D0D9-4AB4-966F-E364F4D6E867}" presName="parentShp" presStyleLbl="node1" presStyleIdx="1" presStyleCnt="2" custLinFactNeighborX="-4505" custLinFactNeighborY="53539">
        <dgm:presLayoutVars>
          <dgm:bulletEnabled val="1"/>
        </dgm:presLayoutVars>
      </dgm:prSet>
      <dgm:spPr/>
    </dgm:pt>
    <dgm:pt modelId="{6C660735-C03B-46A5-B515-3319C0D21E8E}" type="pres">
      <dgm:prSet presAssocID="{D220CBBC-D0D9-4AB4-966F-E364F4D6E867}" presName="childShp" presStyleLbl="bgAccFollowNode1" presStyleIdx="1" presStyleCnt="2" custLinFactNeighborY="1543">
        <dgm:presLayoutVars>
          <dgm:bulletEnabled val="1"/>
        </dgm:presLayoutVars>
      </dgm:prSet>
      <dgm:spPr/>
    </dgm:pt>
  </dgm:ptLst>
  <dgm:cxnLst>
    <dgm:cxn modelId="{2687AB2A-E63B-4503-9B10-18B72F847B5C}" type="presOf" srcId="{48A487D9-250E-4C91-AE54-E5ECD9964A92}" destId="{A16F4EA9-9FB3-47C7-AE19-1BD0887F20CC}" srcOrd="0" destOrd="1" presId="urn:microsoft.com/office/officeart/2005/8/layout/vList6"/>
    <dgm:cxn modelId="{E7033E5F-7B82-4264-AAA4-F1F6B227D95B}" type="presOf" srcId="{95C12E15-5AA0-477B-A658-29213240EEBA}" destId="{E51B56CA-29E3-410E-A7C2-58780B96BAC9}" srcOrd="0" destOrd="0" presId="urn:microsoft.com/office/officeart/2005/8/layout/vList6"/>
    <dgm:cxn modelId="{B135B964-0FE1-44CB-9D05-9D465B7568D5}" type="presOf" srcId="{1A064F89-7249-49F8-948A-250F79E2271D}" destId="{D4D12CDE-0D61-49B1-BD60-46642FDB8D6A}" srcOrd="0" destOrd="0" presId="urn:microsoft.com/office/officeart/2005/8/layout/vList6"/>
    <dgm:cxn modelId="{D4014F73-DA29-4C1D-943B-FD59D4A12BC7}" type="presOf" srcId="{D220CBBC-D0D9-4AB4-966F-E364F4D6E867}" destId="{502062D4-4935-408E-9984-A56448342FA4}" srcOrd="0" destOrd="0" presId="urn:microsoft.com/office/officeart/2005/8/layout/vList6"/>
    <dgm:cxn modelId="{B2A65359-D2CF-4F86-8E00-7265859999B0}" srcId="{1A064F89-7249-49F8-948A-250F79E2271D}" destId="{D220CBBC-D0D9-4AB4-966F-E364F4D6E867}" srcOrd="1" destOrd="0" parTransId="{3A6C890F-7D69-4F69-BC3A-CB3D046FC27B}" sibTransId="{19984460-5E9D-4AB8-8E4B-CB4A8A4AF354}"/>
    <dgm:cxn modelId="{B16A1180-C93C-435D-A4FA-79BD5DCAFD9D}" srcId="{95C12E15-5AA0-477B-A658-29213240EEBA}" destId="{90BAB77F-B2F4-4A59-90D7-0A322218C024}" srcOrd="0" destOrd="0" parTransId="{915C5DBA-B3B3-4B09-9E10-FE948F198272}" sibTransId="{88E6B9EB-F0AA-4B2E-A31E-E92610AB5A1F}"/>
    <dgm:cxn modelId="{C6BF8F8D-D4BB-430D-9BD7-E00F32ED3E6B}" srcId="{95C12E15-5AA0-477B-A658-29213240EEBA}" destId="{D1ADD81E-3240-49A0-90E0-39AFA14695C0}" srcOrd="2" destOrd="0" parTransId="{4F08C065-207E-4719-AA1F-737C4C2D66F3}" sibTransId="{400AC9A6-895F-4E67-84AF-B63DC98493A7}"/>
    <dgm:cxn modelId="{85805792-1931-4636-8EE4-4E32069F46A9}" srcId="{1A064F89-7249-49F8-948A-250F79E2271D}" destId="{95C12E15-5AA0-477B-A658-29213240EEBA}" srcOrd="0" destOrd="0" parTransId="{84DE009B-5146-4F42-8DC7-22630AEA34EC}" sibTransId="{D1C3E803-6433-42E3-8F13-DFF0F795D58A}"/>
    <dgm:cxn modelId="{821C0BAB-834B-4CE1-B645-98B6FA1B4FD0}" type="presOf" srcId="{630AC55C-59E0-4D7D-8714-2C6A60AAD98A}" destId="{A16F4EA9-9FB3-47C7-AE19-1BD0887F20CC}" srcOrd="0" destOrd="4" presId="urn:microsoft.com/office/officeart/2005/8/layout/vList6"/>
    <dgm:cxn modelId="{986B01B3-D4FF-40E1-8814-5C9294BC6CAF}" srcId="{95C12E15-5AA0-477B-A658-29213240EEBA}" destId="{48A487D9-250E-4C91-AE54-E5ECD9964A92}" srcOrd="1" destOrd="0" parTransId="{60884917-3608-4E56-8367-F9449A4764A2}" sibTransId="{0543237A-A47A-453E-B0D7-6AEA9B12AF75}"/>
    <dgm:cxn modelId="{AB047ABC-35B9-4BA8-915D-AD0185BEAA8E}" type="presOf" srcId="{8A4000E1-0696-4C00-B139-2E66C0D8F074}" destId="{6C660735-C03B-46A5-B515-3319C0D21E8E}" srcOrd="0" destOrd="0" presId="urn:microsoft.com/office/officeart/2005/8/layout/vList6"/>
    <dgm:cxn modelId="{20B4A4BE-8CA8-45D7-8292-4C48ACAEAEF9}" type="presOf" srcId="{D1ADD81E-3240-49A0-90E0-39AFA14695C0}" destId="{A16F4EA9-9FB3-47C7-AE19-1BD0887F20CC}" srcOrd="0" destOrd="2" presId="urn:microsoft.com/office/officeart/2005/8/layout/vList6"/>
    <dgm:cxn modelId="{01837CCA-F9F8-41DE-A76C-1B01F313D73F}" type="presOf" srcId="{8126F486-65FF-4588-A94B-C50BA0D3E4CB}" destId="{A16F4EA9-9FB3-47C7-AE19-1BD0887F20CC}" srcOrd="0" destOrd="3" presId="urn:microsoft.com/office/officeart/2005/8/layout/vList6"/>
    <dgm:cxn modelId="{6C1128D6-06CC-4C08-93F3-AF623F472ABF}" srcId="{95C12E15-5AA0-477B-A658-29213240EEBA}" destId="{8126F486-65FF-4588-A94B-C50BA0D3E4CB}" srcOrd="3" destOrd="0" parTransId="{D0B32855-788D-4988-BD30-21066207E901}" sibTransId="{4CDC745A-6621-45F6-9B76-205A02BD7CCD}"/>
    <dgm:cxn modelId="{F496EFDA-EEBB-4511-BF84-01B534EB8ED9}" type="presOf" srcId="{90BAB77F-B2F4-4A59-90D7-0A322218C024}" destId="{A16F4EA9-9FB3-47C7-AE19-1BD0887F20CC}" srcOrd="0" destOrd="0" presId="urn:microsoft.com/office/officeart/2005/8/layout/vList6"/>
    <dgm:cxn modelId="{8B4102E2-2256-4909-B65E-FD529E8D2C3C}" srcId="{D220CBBC-D0D9-4AB4-966F-E364F4D6E867}" destId="{8A4000E1-0696-4C00-B139-2E66C0D8F074}" srcOrd="0" destOrd="0" parTransId="{746ED71F-30D5-4421-857F-2D02D216E1A1}" sibTransId="{AB753AA8-35CD-4938-A7B2-CA25EEC9A08B}"/>
    <dgm:cxn modelId="{4D7294FC-C5B3-4811-9A0C-91E3B5040E54}" srcId="{95C12E15-5AA0-477B-A658-29213240EEBA}" destId="{630AC55C-59E0-4D7D-8714-2C6A60AAD98A}" srcOrd="4" destOrd="0" parTransId="{D536D4E5-1728-44F1-925F-3EEE4E42E2B2}" sibTransId="{C792C416-6A1A-4C34-BA5E-1C14D5797298}"/>
    <dgm:cxn modelId="{1F1D3509-105B-43D6-92F6-2095A582C6A7}" type="presParOf" srcId="{D4D12CDE-0D61-49B1-BD60-46642FDB8D6A}" destId="{5BD5F244-B42F-4B10-A333-5D6838611450}" srcOrd="0" destOrd="0" presId="urn:microsoft.com/office/officeart/2005/8/layout/vList6"/>
    <dgm:cxn modelId="{23691BD5-8688-4468-BD49-2043657AB84D}" type="presParOf" srcId="{5BD5F244-B42F-4B10-A333-5D6838611450}" destId="{E51B56CA-29E3-410E-A7C2-58780B96BAC9}" srcOrd="0" destOrd="0" presId="urn:microsoft.com/office/officeart/2005/8/layout/vList6"/>
    <dgm:cxn modelId="{98F3977B-D015-4243-8D6C-8D1C22B71D0F}" type="presParOf" srcId="{5BD5F244-B42F-4B10-A333-5D6838611450}" destId="{A16F4EA9-9FB3-47C7-AE19-1BD0887F20CC}" srcOrd="1" destOrd="0" presId="urn:microsoft.com/office/officeart/2005/8/layout/vList6"/>
    <dgm:cxn modelId="{2DFE421C-2935-413D-9E77-738A3A546630}" type="presParOf" srcId="{D4D12CDE-0D61-49B1-BD60-46642FDB8D6A}" destId="{94FE6506-6860-4116-A7F3-FC512C8F4149}" srcOrd="1" destOrd="0" presId="urn:microsoft.com/office/officeart/2005/8/layout/vList6"/>
    <dgm:cxn modelId="{1BB03CB3-C164-43AF-9E1E-E5C9BED0E63E}" type="presParOf" srcId="{D4D12CDE-0D61-49B1-BD60-46642FDB8D6A}" destId="{37E887C0-D527-4757-B508-B84DD0CC394C}" srcOrd="2" destOrd="0" presId="urn:microsoft.com/office/officeart/2005/8/layout/vList6"/>
    <dgm:cxn modelId="{4BD27469-5BC8-4B73-9332-CAD634586506}" type="presParOf" srcId="{37E887C0-D527-4757-B508-B84DD0CC394C}" destId="{502062D4-4935-408E-9984-A56448342FA4}" srcOrd="0" destOrd="0" presId="urn:microsoft.com/office/officeart/2005/8/layout/vList6"/>
    <dgm:cxn modelId="{F5BE7291-6952-4C42-80B2-AE59BAE7C628}" type="presParOf" srcId="{37E887C0-D527-4757-B508-B84DD0CC394C}" destId="{6C660735-C03B-46A5-B515-3319C0D21E8E}"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FAE529-723E-4D9A-B50E-F40824AA9DD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7F82111-B600-401F-A17F-CAE0AE38D208}">
      <dgm:prSet phldrT="[Text]"/>
      <dgm:spPr/>
      <dgm:t>
        <a:bodyPr/>
        <a:lstStyle/>
        <a:p>
          <a:r>
            <a:rPr lang="en-US" dirty="0" err="1"/>
            <a:t>Meilleurs</a:t>
          </a:r>
          <a:r>
            <a:rPr lang="en-US" dirty="0"/>
            <a:t> </a:t>
          </a:r>
          <a:r>
            <a:rPr lang="en-US" dirty="0" err="1"/>
            <a:t>paramètres</a:t>
          </a:r>
          <a:endParaRPr lang="en-US" dirty="0"/>
        </a:p>
      </dgm:t>
    </dgm:pt>
    <dgm:pt modelId="{91D8D888-6D42-4F76-96D6-4EEFA656B497}" type="parTrans" cxnId="{65223977-5E3E-42B2-A025-458D24CBE648}">
      <dgm:prSet/>
      <dgm:spPr/>
      <dgm:t>
        <a:bodyPr/>
        <a:lstStyle/>
        <a:p>
          <a:endParaRPr lang="en-US"/>
        </a:p>
      </dgm:t>
    </dgm:pt>
    <dgm:pt modelId="{5251DD19-42D0-4A95-974F-259001512EBC}" type="sibTrans" cxnId="{65223977-5E3E-42B2-A025-458D24CBE648}">
      <dgm:prSet/>
      <dgm:spPr/>
      <dgm:t>
        <a:bodyPr/>
        <a:lstStyle/>
        <a:p>
          <a:endParaRPr lang="en-US"/>
        </a:p>
      </dgm:t>
    </dgm:pt>
    <dgm:pt modelId="{EEA10819-A150-4D57-964D-CF0BCD5D1F8C}">
      <dgm:prSet phldrT="[Text]"/>
      <dgm:spPr/>
      <dgm:t>
        <a:bodyPr/>
        <a:lstStyle/>
        <a:p>
          <a:r>
            <a:rPr lang="fr-FR" dirty="0"/>
            <a:t>Meilleure  </a:t>
          </a:r>
          <a:r>
            <a:rPr lang="fr-FR" dirty="0" err="1"/>
            <a:t>accuracy</a:t>
          </a:r>
          <a:r>
            <a:rPr lang="fr-FR" dirty="0"/>
            <a:t> de validation croisée</a:t>
          </a:r>
          <a:endParaRPr lang="en-US" dirty="0"/>
        </a:p>
      </dgm:t>
    </dgm:pt>
    <dgm:pt modelId="{D5B2B656-2F1B-499F-955A-017E0FA9E5A6}" type="parTrans" cxnId="{C51B6ECB-82C2-41FA-ACDE-1B4940D9C0C6}">
      <dgm:prSet/>
      <dgm:spPr/>
      <dgm:t>
        <a:bodyPr/>
        <a:lstStyle/>
        <a:p>
          <a:endParaRPr lang="en-US"/>
        </a:p>
      </dgm:t>
    </dgm:pt>
    <dgm:pt modelId="{2987A424-6824-4917-B32B-AEEC64068341}" type="sibTrans" cxnId="{C51B6ECB-82C2-41FA-ACDE-1B4940D9C0C6}">
      <dgm:prSet/>
      <dgm:spPr/>
      <dgm:t>
        <a:bodyPr/>
        <a:lstStyle/>
        <a:p>
          <a:endParaRPr lang="en-US"/>
        </a:p>
      </dgm:t>
    </dgm:pt>
    <dgm:pt modelId="{9F96F7AB-F0A5-4493-B659-B59402D98250}">
      <dgm:prSet phldrT="[Text]"/>
      <dgm:spPr/>
      <dgm:t>
        <a:bodyPr/>
        <a:lstStyle/>
        <a:p>
          <a:r>
            <a:rPr lang="en-US" dirty="0"/>
            <a:t>Accuracy de test</a:t>
          </a:r>
        </a:p>
      </dgm:t>
    </dgm:pt>
    <dgm:pt modelId="{D21EECB4-4EF3-437B-9929-1DE93D963407}" type="parTrans" cxnId="{88F21A97-D54B-449D-A7CF-E7BECEBA1078}">
      <dgm:prSet/>
      <dgm:spPr/>
      <dgm:t>
        <a:bodyPr/>
        <a:lstStyle/>
        <a:p>
          <a:endParaRPr lang="en-US"/>
        </a:p>
      </dgm:t>
    </dgm:pt>
    <dgm:pt modelId="{206C3418-FF85-4D63-BE5D-80AFCC3E8359}" type="sibTrans" cxnId="{88F21A97-D54B-449D-A7CF-E7BECEBA1078}">
      <dgm:prSet/>
      <dgm:spPr/>
      <dgm:t>
        <a:bodyPr/>
        <a:lstStyle/>
        <a:p>
          <a:endParaRPr lang="en-US"/>
        </a:p>
      </dgm:t>
    </dgm:pt>
    <dgm:pt modelId="{2CFE39D6-9FE4-4159-A8CD-017BB093F72B}">
      <dgm:prSet/>
      <dgm:spPr/>
      <dgm:t>
        <a:bodyPr/>
        <a:lstStyle/>
        <a:p>
          <a:r>
            <a:rPr lang="en-US" dirty="0"/>
            <a:t>C:1, Kernel :linear</a:t>
          </a:r>
        </a:p>
      </dgm:t>
    </dgm:pt>
    <dgm:pt modelId="{81A98BF4-51C1-44F1-88B1-37C1D328AA5D}" type="parTrans" cxnId="{B026B87F-358E-40E2-AC96-0562F27C3356}">
      <dgm:prSet/>
      <dgm:spPr/>
      <dgm:t>
        <a:bodyPr/>
        <a:lstStyle/>
        <a:p>
          <a:endParaRPr lang="en-US"/>
        </a:p>
      </dgm:t>
    </dgm:pt>
    <dgm:pt modelId="{5D70CAFD-AF06-4732-AD1C-C58C967D1142}" type="sibTrans" cxnId="{B026B87F-358E-40E2-AC96-0562F27C3356}">
      <dgm:prSet/>
      <dgm:spPr/>
      <dgm:t>
        <a:bodyPr/>
        <a:lstStyle/>
        <a:p>
          <a:endParaRPr lang="en-US"/>
        </a:p>
      </dgm:t>
    </dgm:pt>
    <dgm:pt modelId="{551B7D81-5DDA-4A78-B873-D4DFFA424A24}">
      <dgm:prSet/>
      <dgm:spPr/>
      <dgm:t>
        <a:bodyPr/>
        <a:lstStyle/>
        <a:p>
          <a:r>
            <a:rPr lang="en-US" dirty="0"/>
            <a:t>0.9925</a:t>
          </a:r>
        </a:p>
      </dgm:t>
    </dgm:pt>
    <dgm:pt modelId="{05D690AD-3811-42C2-89D5-C133C2366BD2}" type="parTrans" cxnId="{8D2471A4-7F04-47F2-BB58-EA2631BFD9FB}">
      <dgm:prSet/>
      <dgm:spPr/>
      <dgm:t>
        <a:bodyPr/>
        <a:lstStyle/>
        <a:p>
          <a:endParaRPr lang="en-US"/>
        </a:p>
      </dgm:t>
    </dgm:pt>
    <dgm:pt modelId="{CD1AA70B-D221-49A0-8372-F1B6E3E0ED3E}" type="sibTrans" cxnId="{8D2471A4-7F04-47F2-BB58-EA2631BFD9FB}">
      <dgm:prSet/>
      <dgm:spPr/>
      <dgm:t>
        <a:bodyPr/>
        <a:lstStyle/>
        <a:p>
          <a:endParaRPr lang="en-US"/>
        </a:p>
      </dgm:t>
    </dgm:pt>
    <dgm:pt modelId="{D4BB8D2E-58F7-47CA-A32D-A7CC5BAF1020}">
      <dgm:prSet/>
      <dgm:spPr/>
      <dgm:t>
        <a:bodyPr/>
        <a:lstStyle/>
        <a:p>
          <a:r>
            <a:rPr lang="en-US" dirty="0"/>
            <a:t>0.993</a:t>
          </a:r>
        </a:p>
      </dgm:t>
    </dgm:pt>
    <dgm:pt modelId="{2E1FFD02-166B-4B9A-AC37-A9D84C2571DB}" type="parTrans" cxnId="{2D557012-6819-4086-8BDF-0507A095E761}">
      <dgm:prSet/>
      <dgm:spPr/>
      <dgm:t>
        <a:bodyPr/>
        <a:lstStyle/>
        <a:p>
          <a:endParaRPr lang="en-US"/>
        </a:p>
      </dgm:t>
    </dgm:pt>
    <dgm:pt modelId="{CED1DBA2-3ACD-4149-91C1-B452BF3218BD}" type="sibTrans" cxnId="{2D557012-6819-4086-8BDF-0507A095E761}">
      <dgm:prSet/>
      <dgm:spPr/>
      <dgm:t>
        <a:bodyPr/>
        <a:lstStyle/>
        <a:p>
          <a:endParaRPr lang="en-US"/>
        </a:p>
      </dgm:t>
    </dgm:pt>
    <dgm:pt modelId="{63782D38-2DF6-4F4E-905C-9CA2C7056733}" type="pres">
      <dgm:prSet presAssocID="{90FAE529-723E-4D9A-B50E-F40824AA9DD1}" presName="linear" presStyleCnt="0">
        <dgm:presLayoutVars>
          <dgm:dir/>
          <dgm:animLvl val="lvl"/>
          <dgm:resizeHandles val="exact"/>
        </dgm:presLayoutVars>
      </dgm:prSet>
      <dgm:spPr/>
    </dgm:pt>
    <dgm:pt modelId="{2FA43178-1AE4-4937-8C5A-B12A6A558675}" type="pres">
      <dgm:prSet presAssocID="{07F82111-B600-401F-A17F-CAE0AE38D208}" presName="parentLin" presStyleCnt="0"/>
      <dgm:spPr/>
    </dgm:pt>
    <dgm:pt modelId="{15D054F5-C787-4816-A5A1-82E121416012}" type="pres">
      <dgm:prSet presAssocID="{07F82111-B600-401F-A17F-CAE0AE38D208}" presName="parentLeftMargin" presStyleLbl="node1" presStyleIdx="0" presStyleCnt="3"/>
      <dgm:spPr/>
    </dgm:pt>
    <dgm:pt modelId="{CF9256BE-8716-4990-9F27-97DCFE38E8D9}" type="pres">
      <dgm:prSet presAssocID="{07F82111-B600-401F-A17F-CAE0AE38D208}" presName="parentText" presStyleLbl="node1" presStyleIdx="0" presStyleCnt="3">
        <dgm:presLayoutVars>
          <dgm:chMax val="0"/>
          <dgm:bulletEnabled val="1"/>
        </dgm:presLayoutVars>
      </dgm:prSet>
      <dgm:spPr/>
    </dgm:pt>
    <dgm:pt modelId="{18D970CE-9D39-4D20-ADB3-8DA242C35A36}" type="pres">
      <dgm:prSet presAssocID="{07F82111-B600-401F-A17F-CAE0AE38D208}" presName="negativeSpace" presStyleCnt="0"/>
      <dgm:spPr/>
    </dgm:pt>
    <dgm:pt modelId="{0E746F09-6C37-4163-B56F-BFA50CF22E16}" type="pres">
      <dgm:prSet presAssocID="{07F82111-B600-401F-A17F-CAE0AE38D208}" presName="childText" presStyleLbl="conFgAcc1" presStyleIdx="0" presStyleCnt="3">
        <dgm:presLayoutVars>
          <dgm:bulletEnabled val="1"/>
        </dgm:presLayoutVars>
      </dgm:prSet>
      <dgm:spPr/>
    </dgm:pt>
    <dgm:pt modelId="{F0EF636A-164C-49DC-A829-FCC79B2C7103}" type="pres">
      <dgm:prSet presAssocID="{5251DD19-42D0-4A95-974F-259001512EBC}" presName="spaceBetweenRectangles" presStyleCnt="0"/>
      <dgm:spPr/>
    </dgm:pt>
    <dgm:pt modelId="{22EF06CE-A7CF-4141-812A-D4BA01DD9835}" type="pres">
      <dgm:prSet presAssocID="{EEA10819-A150-4D57-964D-CF0BCD5D1F8C}" presName="parentLin" presStyleCnt="0"/>
      <dgm:spPr/>
    </dgm:pt>
    <dgm:pt modelId="{2E0214E4-5379-42D9-8799-4280D26DF1D6}" type="pres">
      <dgm:prSet presAssocID="{EEA10819-A150-4D57-964D-CF0BCD5D1F8C}" presName="parentLeftMargin" presStyleLbl="node1" presStyleIdx="0" presStyleCnt="3"/>
      <dgm:spPr/>
    </dgm:pt>
    <dgm:pt modelId="{E6F35757-F2A2-4EDF-B4FF-5C3A4D3568A6}" type="pres">
      <dgm:prSet presAssocID="{EEA10819-A150-4D57-964D-CF0BCD5D1F8C}" presName="parentText" presStyleLbl="node1" presStyleIdx="1" presStyleCnt="3">
        <dgm:presLayoutVars>
          <dgm:chMax val="0"/>
          <dgm:bulletEnabled val="1"/>
        </dgm:presLayoutVars>
      </dgm:prSet>
      <dgm:spPr/>
    </dgm:pt>
    <dgm:pt modelId="{5640CA26-4428-4927-A46E-FFD7A6877947}" type="pres">
      <dgm:prSet presAssocID="{EEA10819-A150-4D57-964D-CF0BCD5D1F8C}" presName="negativeSpace" presStyleCnt="0"/>
      <dgm:spPr/>
    </dgm:pt>
    <dgm:pt modelId="{AD2F0C2D-EDD4-42A4-A87E-0E01AB5295A8}" type="pres">
      <dgm:prSet presAssocID="{EEA10819-A150-4D57-964D-CF0BCD5D1F8C}" presName="childText" presStyleLbl="conFgAcc1" presStyleIdx="1" presStyleCnt="3">
        <dgm:presLayoutVars>
          <dgm:bulletEnabled val="1"/>
        </dgm:presLayoutVars>
      </dgm:prSet>
      <dgm:spPr/>
    </dgm:pt>
    <dgm:pt modelId="{11F76525-8755-4DF4-A239-677EBDF2ABA2}" type="pres">
      <dgm:prSet presAssocID="{2987A424-6824-4917-B32B-AEEC64068341}" presName="spaceBetweenRectangles" presStyleCnt="0"/>
      <dgm:spPr/>
    </dgm:pt>
    <dgm:pt modelId="{D6AB7521-B54F-4800-820A-49D297ECFDF4}" type="pres">
      <dgm:prSet presAssocID="{9F96F7AB-F0A5-4493-B659-B59402D98250}" presName="parentLin" presStyleCnt="0"/>
      <dgm:spPr/>
    </dgm:pt>
    <dgm:pt modelId="{810AB915-9976-4BEB-B129-5B143BFF4D94}" type="pres">
      <dgm:prSet presAssocID="{9F96F7AB-F0A5-4493-B659-B59402D98250}" presName="parentLeftMargin" presStyleLbl="node1" presStyleIdx="1" presStyleCnt="3"/>
      <dgm:spPr/>
    </dgm:pt>
    <dgm:pt modelId="{6BF42BCA-A410-4D9B-A76A-2E18DD0A56BE}" type="pres">
      <dgm:prSet presAssocID="{9F96F7AB-F0A5-4493-B659-B59402D98250}" presName="parentText" presStyleLbl="node1" presStyleIdx="2" presStyleCnt="3">
        <dgm:presLayoutVars>
          <dgm:chMax val="0"/>
          <dgm:bulletEnabled val="1"/>
        </dgm:presLayoutVars>
      </dgm:prSet>
      <dgm:spPr/>
    </dgm:pt>
    <dgm:pt modelId="{C1F6B529-1D32-45D6-8668-ECABEDA4D5F0}" type="pres">
      <dgm:prSet presAssocID="{9F96F7AB-F0A5-4493-B659-B59402D98250}" presName="negativeSpace" presStyleCnt="0"/>
      <dgm:spPr/>
    </dgm:pt>
    <dgm:pt modelId="{6E289898-465C-441B-94F0-DCCDE416A787}" type="pres">
      <dgm:prSet presAssocID="{9F96F7AB-F0A5-4493-B659-B59402D98250}" presName="childText" presStyleLbl="conFgAcc1" presStyleIdx="2" presStyleCnt="3">
        <dgm:presLayoutVars>
          <dgm:bulletEnabled val="1"/>
        </dgm:presLayoutVars>
      </dgm:prSet>
      <dgm:spPr/>
    </dgm:pt>
  </dgm:ptLst>
  <dgm:cxnLst>
    <dgm:cxn modelId="{2D557012-6819-4086-8BDF-0507A095E761}" srcId="{9F96F7AB-F0A5-4493-B659-B59402D98250}" destId="{D4BB8D2E-58F7-47CA-A32D-A7CC5BAF1020}" srcOrd="0" destOrd="0" parTransId="{2E1FFD02-166B-4B9A-AC37-A9D84C2571DB}" sibTransId="{CED1DBA2-3ACD-4149-91C1-B452BF3218BD}"/>
    <dgm:cxn modelId="{1B959135-AE40-4C5C-AA23-CEBF4A221055}" type="presOf" srcId="{EEA10819-A150-4D57-964D-CF0BCD5D1F8C}" destId="{E6F35757-F2A2-4EDF-B4FF-5C3A4D3568A6}" srcOrd="1" destOrd="0" presId="urn:microsoft.com/office/officeart/2005/8/layout/list1"/>
    <dgm:cxn modelId="{5EAC9238-76F7-4EF2-9F75-067FB5F33D14}" type="presOf" srcId="{EEA10819-A150-4D57-964D-CF0BCD5D1F8C}" destId="{2E0214E4-5379-42D9-8799-4280D26DF1D6}" srcOrd="0" destOrd="0" presId="urn:microsoft.com/office/officeart/2005/8/layout/list1"/>
    <dgm:cxn modelId="{C3128775-AAFB-47E6-B67A-B3ED33BCB78E}" type="presOf" srcId="{90FAE529-723E-4D9A-B50E-F40824AA9DD1}" destId="{63782D38-2DF6-4F4E-905C-9CA2C7056733}" srcOrd="0" destOrd="0" presId="urn:microsoft.com/office/officeart/2005/8/layout/list1"/>
    <dgm:cxn modelId="{65223977-5E3E-42B2-A025-458D24CBE648}" srcId="{90FAE529-723E-4D9A-B50E-F40824AA9DD1}" destId="{07F82111-B600-401F-A17F-CAE0AE38D208}" srcOrd="0" destOrd="0" parTransId="{91D8D888-6D42-4F76-96D6-4EEFA656B497}" sibTransId="{5251DD19-42D0-4A95-974F-259001512EBC}"/>
    <dgm:cxn modelId="{B026B87F-358E-40E2-AC96-0562F27C3356}" srcId="{07F82111-B600-401F-A17F-CAE0AE38D208}" destId="{2CFE39D6-9FE4-4159-A8CD-017BB093F72B}" srcOrd="0" destOrd="0" parTransId="{81A98BF4-51C1-44F1-88B1-37C1D328AA5D}" sibTransId="{5D70CAFD-AF06-4732-AD1C-C58C967D1142}"/>
    <dgm:cxn modelId="{8E3F2E89-46C9-4BBE-B301-12AC522E9506}" type="presOf" srcId="{07F82111-B600-401F-A17F-CAE0AE38D208}" destId="{CF9256BE-8716-4990-9F27-97DCFE38E8D9}" srcOrd="1" destOrd="0" presId="urn:microsoft.com/office/officeart/2005/8/layout/list1"/>
    <dgm:cxn modelId="{2DFFCE8C-686A-4E5F-853A-FC353484A9DB}" type="presOf" srcId="{551B7D81-5DDA-4A78-B873-D4DFFA424A24}" destId="{AD2F0C2D-EDD4-42A4-A87E-0E01AB5295A8}" srcOrd="0" destOrd="0" presId="urn:microsoft.com/office/officeart/2005/8/layout/list1"/>
    <dgm:cxn modelId="{88F21A97-D54B-449D-A7CF-E7BECEBA1078}" srcId="{90FAE529-723E-4D9A-B50E-F40824AA9DD1}" destId="{9F96F7AB-F0A5-4493-B659-B59402D98250}" srcOrd="2" destOrd="0" parTransId="{D21EECB4-4EF3-437B-9929-1DE93D963407}" sibTransId="{206C3418-FF85-4D63-BE5D-80AFCC3E8359}"/>
    <dgm:cxn modelId="{8D2471A4-7F04-47F2-BB58-EA2631BFD9FB}" srcId="{EEA10819-A150-4D57-964D-CF0BCD5D1F8C}" destId="{551B7D81-5DDA-4A78-B873-D4DFFA424A24}" srcOrd="0" destOrd="0" parTransId="{05D690AD-3811-42C2-89D5-C133C2366BD2}" sibTransId="{CD1AA70B-D221-49A0-8372-F1B6E3E0ED3E}"/>
    <dgm:cxn modelId="{9BF31CA9-C061-4E65-8951-7D2CB3957522}" type="presOf" srcId="{9F96F7AB-F0A5-4493-B659-B59402D98250}" destId="{6BF42BCA-A410-4D9B-A76A-2E18DD0A56BE}" srcOrd="1" destOrd="0" presId="urn:microsoft.com/office/officeart/2005/8/layout/list1"/>
    <dgm:cxn modelId="{3C2EE8B3-6606-415B-9B3F-18C7A5EFCC72}" type="presOf" srcId="{07F82111-B600-401F-A17F-CAE0AE38D208}" destId="{15D054F5-C787-4816-A5A1-82E121416012}" srcOrd="0" destOrd="0" presId="urn:microsoft.com/office/officeart/2005/8/layout/list1"/>
    <dgm:cxn modelId="{C51B6ECB-82C2-41FA-ACDE-1B4940D9C0C6}" srcId="{90FAE529-723E-4D9A-B50E-F40824AA9DD1}" destId="{EEA10819-A150-4D57-964D-CF0BCD5D1F8C}" srcOrd="1" destOrd="0" parTransId="{D5B2B656-2F1B-499F-955A-017E0FA9E5A6}" sibTransId="{2987A424-6824-4917-B32B-AEEC64068341}"/>
    <dgm:cxn modelId="{E2F0A9DC-1CAD-4A3B-8440-0C84ED78D4AA}" type="presOf" srcId="{2CFE39D6-9FE4-4159-A8CD-017BB093F72B}" destId="{0E746F09-6C37-4163-B56F-BFA50CF22E16}" srcOrd="0" destOrd="0" presId="urn:microsoft.com/office/officeart/2005/8/layout/list1"/>
    <dgm:cxn modelId="{A7D796ED-6333-4203-82C5-5E9E7715BB8F}" type="presOf" srcId="{D4BB8D2E-58F7-47CA-A32D-A7CC5BAF1020}" destId="{6E289898-465C-441B-94F0-DCCDE416A787}" srcOrd="0" destOrd="0" presId="urn:microsoft.com/office/officeart/2005/8/layout/list1"/>
    <dgm:cxn modelId="{ADCC08FC-4B15-49AD-9673-3B44F8E5E607}" type="presOf" srcId="{9F96F7AB-F0A5-4493-B659-B59402D98250}" destId="{810AB915-9976-4BEB-B129-5B143BFF4D94}" srcOrd="0" destOrd="0" presId="urn:microsoft.com/office/officeart/2005/8/layout/list1"/>
    <dgm:cxn modelId="{A4B1195C-264D-4A9B-A563-BCA79F0C31FE}" type="presParOf" srcId="{63782D38-2DF6-4F4E-905C-9CA2C7056733}" destId="{2FA43178-1AE4-4937-8C5A-B12A6A558675}" srcOrd="0" destOrd="0" presId="urn:microsoft.com/office/officeart/2005/8/layout/list1"/>
    <dgm:cxn modelId="{06C8D2ED-C333-4E34-81B3-97DA6DB1414F}" type="presParOf" srcId="{2FA43178-1AE4-4937-8C5A-B12A6A558675}" destId="{15D054F5-C787-4816-A5A1-82E121416012}" srcOrd="0" destOrd="0" presId="urn:microsoft.com/office/officeart/2005/8/layout/list1"/>
    <dgm:cxn modelId="{ADE35EFC-673B-490F-8505-F14E8A96CD58}" type="presParOf" srcId="{2FA43178-1AE4-4937-8C5A-B12A6A558675}" destId="{CF9256BE-8716-4990-9F27-97DCFE38E8D9}" srcOrd="1" destOrd="0" presId="urn:microsoft.com/office/officeart/2005/8/layout/list1"/>
    <dgm:cxn modelId="{AC4D2AB5-F96F-4005-8BAC-33A713C0ABB8}" type="presParOf" srcId="{63782D38-2DF6-4F4E-905C-9CA2C7056733}" destId="{18D970CE-9D39-4D20-ADB3-8DA242C35A36}" srcOrd="1" destOrd="0" presId="urn:microsoft.com/office/officeart/2005/8/layout/list1"/>
    <dgm:cxn modelId="{B6A45548-A2F7-4D47-B250-B684BBE90434}" type="presParOf" srcId="{63782D38-2DF6-4F4E-905C-9CA2C7056733}" destId="{0E746F09-6C37-4163-B56F-BFA50CF22E16}" srcOrd="2" destOrd="0" presId="urn:microsoft.com/office/officeart/2005/8/layout/list1"/>
    <dgm:cxn modelId="{A6730D62-004C-4E2C-8D43-04C7CCB0C189}" type="presParOf" srcId="{63782D38-2DF6-4F4E-905C-9CA2C7056733}" destId="{F0EF636A-164C-49DC-A829-FCC79B2C7103}" srcOrd="3" destOrd="0" presId="urn:microsoft.com/office/officeart/2005/8/layout/list1"/>
    <dgm:cxn modelId="{32AE4533-EBF0-4486-A7E5-FE63BCF8658E}" type="presParOf" srcId="{63782D38-2DF6-4F4E-905C-9CA2C7056733}" destId="{22EF06CE-A7CF-4141-812A-D4BA01DD9835}" srcOrd="4" destOrd="0" presId="urn:microsoft.com/office/officeart/2005/8/layout/list1"/>
    <dgm:cxn modelId="{801BBE68-DF1F-4E1C-ACF0-700AADA66546}" type="presParOf" srcId="{22EF06CE-A7CF-4141-812A-D4BA01DD9835}" destId="{2E0214E4-5379-42D9-8799-4280D26DF1D6}" srcOrd="0" destOrd="0" presId="urn:microsoft.com/office/officeart/2005/8/layout/list1"/>
    <dgm:cxn modelId="{7EC47A05-0A3E-484C-B30C-CC1AC90D465C}" type="presParOf" srcId="{22EF06CE-A7CF-4141-812A-D4BA01DD9835}" destId="{E6F35757-F2A2-4EDF-B4FF-5C3A4D3568A6}" srcOrd="1" destOrd="0" presId="urn:microsoft.com/office/officeart/2005/8/layout/list1"/>
    <dgm:cxn modelId="{5569095C-D1A3-4667-9CF6-823D18CB46C8}" type="presParOf" srcId="{63782D38-2DF6-4F4E-905C-9CA2C7056733}" destId="{5640CA26-4428-4927-A46E-FFD7A6877947}" srcOrd="5" destOrd="0" presId="urn:microsoft.com/office/officeart/2005/8/layout/list1"/>
    <dgm:cxn modelId="{A73D0726-B6AB-427C-8E6B-E3181A24DABF}" type="presParOf" srcId="{63782D38-2DF6-4F4E-905C-9CA2C7056733}" destId="{AD2F0C2D-EDD4-42A4-A87E-0E01AB5295A8}" srcOrd="6" destOrd="0" presId="urn:microsoft.com/office/officeart/2005/8/layout/list1"/>
    <dgm:cxn modelId="{36B6EDFC-2448-4FBA-907E-D9B261C05568}" type="presParOf" srcId="{63782D38-2DF6-4F4E-905C-9CA2C7056733}" destId="{11F76525-8755-4DF4-A239-677EBDF2ABA2}" srcOrd="7" destOrd="0" presId="urn:microsoft.com/office/officeart/2005/8/layout/list1"/>
    <dgm:cxn modelId="{29FFF097-35B9-4D1F-8550-37FAF5BFA2A2}" type="presParOf" srcId="{63782D38-2DF6-4F4E-905C-9CA2C7056733}" destId="{D6AB7521-B54F-4800-820A-49D297ECFDF4}" srcOrd="8" destOrd="0" presId="urn:microsoft.com/office/officeart/2005/8/layout/list1"/>
    <dgm:cxn modelId="{823A1E8B-1EFF-48DC-9013-A24FD9B24485}" type="presParOf" srcId="{D6AB7521-B54F-4800-820A-49D297ECFDF4}" destId="{810AB915-9976-4BEB-B129-5B143BFF4D94}" srcOrd="0" destOrd="0" presId="urn:microsoft.com/office/officeart/2005/8/layout/list1"/>
    <dgm:cxn modelId="{8B8DE102-9C80-453A-BB27-51238BB87CD8}" type="presParOf" srcId="{D6AB7521-B54F-4800-820A-49D297ECFDF4}" destId="{6BF42BCA-A410-4D9B-A76A-2E18DD0A56BE}" srcOrd="1" destOrd="0" presId="urn:microsoft.com/office/officeart/2005/8/layout/list1"/>
    <dgm:cxn modelId="{05041394-5B19-45B4-B510-9E059F0626D6}" type="presParOf" srcId="{63782D38-2DF6-4F4E-905C-9CA2C7056733}" destId="{C1F6B529-1D32-45D6-8668-ECABEDA4D5F0}" srcOrd="9" destOrd="0" presId="urn:microsoft.com/office/officeart/2005/8/layout/list1"/>
    <dgm:cxn modelId="{30D4CDBD-3DEC-4CC5-BF3E-06B282A76324}" type="presParOf" srcId="{63782D38-2DF6-4F4E-905C-9CA2C7056733}" destId="{6E289898-465C-441B-94F0-DCCDE416A787}"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8D0C6-4193-478B-97B7-2E4964CBD5E9}">
      <dsp:nvSpPr>
        <dsp:cNvPr id="0" name=""/>
        <dsp:cNvSpPr/>
      </dsp:nvSpPr>
      <dsp:spPr>
        <a:xfrm>
          <a:off x="0" y="0"/>
          <a:ext cx="1665982" cy="74225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Model</a:t>
          </a:r>
        </a:p>
      </dsp:txBody>
      <dsp:txXfrm>
        <a:off x="0" y="0"/>
        <a:ext cx="1665982" cy="2226769"/>
      </dsp:txXfrm>
    </dsp:sp>
    <dsp:sp modelId="{68C57F13-8BD3-422C-B5F7-6461038F6374}">
      <dsp:nvSpPr>
        <dsp:cNvPr id="0" name=""/>
        <dsp:cNvSpPr/>
      </dsp:nvSpPr>
      <dsp:spPr>
        <a:xfrm>
          <a:off x="171345" y="2226951"/>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RF</a:t>
          </a:r>
        </a:p>
      </dsp:txBody>
      <dsp:txXfrm>
        <a:off x="203015" y="2258621"/>
        <a:ext cx="1269445" cy="1017969"/>
      </dsp:txXfrm>
    </dsp:sp>
    <dsp:sp modelId="{4EF6F8EE-DAD7-4A49-9BD7-CC7425286CBB}">
      <dsp:nvSpPr>
        <dsp:cNvPr id="0" name=""/>
        <dsp:cNvSpPr/>
      </dsp:nvSpPr>
      <dsp:spPr>
        <a:xfrm>
          <a:off x="171345" y="3474616"/>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LR</a:t>
          </a:r>
        </a:p>
      </dsp:txBody>
      <dsp:txXfrm>
        <a:off x="203015" y="3506286"/>
        <a:ext cx="1269445" cy="1017969"/>
      </dsp:txXfrm>
    </dsp:sp>
    <dsp:sp modelId="{CA142079-7E3F-4351-B285-40C2071B559D}">
      <dsp:nvSpPr>
        <dsp:cNvPr id="0" name=""/>
        <dsp:cNvSpPr/>
      </dsp:nvSpPr>
      <dsp:spPr>
        <a:xfrm>
          <a:off x="171345" y="4722281"/>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SVM</a:t>
          </a:r>
        </a:p>
      </dsp:txBody>
      <dsp:txXfrm>
        <a:off x="203015" y="4753951"/>
        <a:ext cx="1269445" cy="1017969"/>
      </dsp:txXfrm>
    </dsp:sp>
    <dsp:sp modelId="{D3882653-7A30-4440-9C9D-520E93FDEAA1}">
      <dsp:nvSpPr>
        <dsp:cNvPr id="0" name=""/>
        <dsp:cNvSpPr/>
      </dsp:nvSpPr>
      <dsp:spPr>
        <a:xfrm>
          <a:off x="171345" y="5969946"/>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NN</a:t>
          </a:r>
        </a:p>
      </dsp:txBody>
      <dsp:txXfrm>
        <a:off x="203015" y="6001616"/>
        <a:ext cx="1269445" cy="1017969"/>
      </dsp:txXfrm>
    </dsp:sp>
    <dsp:sp modelId="{E34F5165-B627-4DB1-8002-0DCFC5BB1059}">
      <dsp:nvSpPr>
        <dsp:cNvPr id="0" name=""/>
        <dsp:cNvSpPr/>
      </dsp:nvSpPr>
      <dsp:spPr>
        <a:xfrm>
          <a:off x="1795678" y="0"/>
          <a:ext cx="1665982" cy="74225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Accuracy</a:t>
          </a:r>
        </a:p>
      </dsp:txBody>
      <dsp:txXfrm>
        <a:off x="1795678" y="0"/>
        <a:ext cx="1665982" cy="2226769"/>
      </dsp:txXfrm>
    </dsp:sp>
    <dsp:sp modelId="{03691FB2-EC1B-4B0C-B41A-D0301404C376}">
      <dsp:nvSpPr>
        <dsp:cNvPr id="0" name=""/>
        <dsp:cNvSpPr/>
      </dsp:nvSpPr>
      <dsp:spPr>
        <a:xfrm>
          <a:off x="1962276" y="2226951"/>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0.993</a:t>
          </a:r>
        </a:p>
      </dsp:txBody>
      <dsp:txXfrm>
        <a:off x="1993946" y="2258621"/>
        <a:ext cx="1269445" cy="1017969"/>
      </dsp:txXfrm>
    </dsp:sp>
    <dsp:sp modelId="{E6DB806A-A415-4F7F-846D-F9F593500432}">
      <dsp:nvSpPr>
        <dsp:cNvPr id="0" name=""/>
        <dsp:cNvSpPr/>
      </dsp:nvSpPr>
      <dsp:spPr>
        <a:xfrm>
          <a:off x="1962276" y="3474616"/>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0.993</a:t>
          </a:r>
        </a:p>
      </dsp:txBody>
      <dsp:txXfrm>
        <a:off x="1993946" y="3506286"/>
        <a:ext cx="1269445" cy="1017969"/>
      </dsp:txXfrm>
    </dsp:sp>
    <dsp:sp modelId="{0514C65A-C104-4E2F-9FD7-672F1381F53C}">
      <dsp:nvSpPr>
        <dsp:cNvPr id="0" name=""/>
        <dsp:cNvSpPr/>
      </dsp:nvSpPr>
      <dsp:spPr>
        <a:xfrm>
          <a:off x="1962276" y="4722281"/>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0.996</a:t>
          </a:r>
        </a:p>
      </dsp:txBody>
      <dsp:txXfrm>
        <a:off x="1993946" y="4753951"/>
        <a:ext cx="1269445" cy="1017969"/>
      </dsp:txXfrm>
    </dsp:sp>
    <dsp:sp modelId="{F6E24366-0C39-4634-9E8B-C9ECAB64091B}">
      <dsp:nvSpPr>
        <dsp:cNvPr id="0" name=""/>
        <dsp:cNvSpPr/>
      </dsp:nvSpPr>
      <dsp:spPr>
        <a:xfrm>
          <a:off x="1962276" y="5969946"/>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0.990</a:t>
          </a:r>
        </a:p>
      </dsp:txBody>
      <dsp:txXfrm>
        <a:off x="1993946" y="6001616"/>
        <a:ext cx="1269445" cy="1017969"/>
      </dsp:txXfrm>
    </dsp:sp>
    <dsp:sp modelId="{ED027A11-582A-4ACF-A6E3-6C5C47A1BB81}">
      <dsp:nvSpPr>
        <dsp:cNvPr id="0" name=""/>
        <dsp:cNvSpPr/>
      </dsp:nvSpPr>
      <dsp:spPr>
        <a:xfrm>
          <a:off x="3674156" y="0"/>
          <a:ext cx="1665982" cy="74225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Precision</a:t>
          </a:r>
        </a:p>
      </dsp:txBody>
      <dsp:txXfrm>
        <a:off x="3674156" y="0"/>
        <a:ext cx="1665982" cy="2226769"/>
      </dsp:txXfrm>
    </dsp:sp>
    <dsp:sp modelId="{92F732C5-FEFC-4C05-9CA1-989F24DC0353}">
      <dsp:nvSpPr>
        <dsp:cNvPr id="0" name=""/>
        <dsp:cNvSpPr/>
      </dsp:nvSpPr>
      <dsp:spPr>
        <a:xfrm>
          <a:off x="3753207" y="2226951"/>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0.989</a:t>
          </a:r>
        </a:p>
      </dsp:txBody>
      <dsp:txXfrm>
        <a:off x="3784877" y="2258621"/>
        <a:ext cx="1269445" cy="1017969"/>
      </dsp:txXfrm>
    </dsp:sp>
    <dsp:sp modelId="{733613E6-93F3-425F-BBC3-98BAECA8F514}">
      <dsp:nvSpPr>
        <dsp:cNvPr id="0" name=""/>
        <dsp:cNvSpPr/>
      </dsp:nvSpPr>
      <dsp:spPr>
        <a:xfrm>
          <a:off x="3753207" y="3474616"/>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0.989</a:t>
          </a:r>
        </a:p>
      </dsp:txBody>
      <dsp:txXfrm>
        <a:off x="3784877" y="3506286"/>
        <a:ext cx="1269445" cy="1017969"/>
      </dsp:txXfrm>
    </dsp:sp>
    <dsp:sp modelId="{1EF1B88E-693D-4981-833E-54D60CE2239F}">
      <dsp:nvSpPr>
        <dsp:cNvPr id="0" name=""/>
        <dsp:cNvSpPr/>
      </dsp:nvSpPr>
      <dsp:spPr>
        <a:xfrm>
          <a:off x="3753207" y="4722281"/>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0.994</a:t>
          </a:r>
        </a:p>
      </dsp:txBody>
      <dsp:txXfrm>
        <a:off x="3784877" y="4753951"/>
        <a:ext cx="1269445" cy="1017969"/>
      </dsp:txXfrm>
    </dsp:sp>
    <dsp:sp modelId="{0388906E-FA6E-435F-85B1-D7FF429C1952}">
      <dsp:nvSpPr>
        <dsp:cNvPr id="0" name=""/>
        <dsp:cNvSpPr/>
      </dsp:nvSpPr>
      <dsp:spPr>
        <a:xfrm>
          <a:off x="3753207" y="5969946"/>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0.985</a:t>
          </a:r>
        </a:p>
      </dsp:txBody>
      <dsp:txXfrm>
        <a:off x="3784877" y="6001616"/>
        <a:ext cx="1269445" cy="1017969"/>
      </dsp:txXfrm>
    </dsp:sp>
    <dsp:sp modelId="{DF08DA97-1DE3-4AF1-B936-D81784EDD6BA}">
      <dsp:nvSpPr>
        <dsp:cNvPr id="0" name=""/>
        <dsp:cNvSpPr/>
      </dsp:nvSpPr>
      <dsp:spPr>
        <a:xfrm>
          <a:off x="5377539" y="0"/>
          <a:ext cx="1665982" cy="74225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Recall</a:t>
          </a:r>
        </a:p>
      </dsp:txBody>
      <dsp:txXfrm>
        <a:off x="5377539" y="0"/>
        <a:ext cx="1665982" cy="2226769"/>
      </dsp:txXfrm>
    </dsp:sp>
    <dsp:sp modelId="{7F51243C-F8B2-4591-AFB4-15664953458E}">
      <dsp:nvSpPr>
        <dsp:cNvPr id="0" name=""/>
        <dsp:cNvSpPr/>
      </dsp:nvSpPr>
      <dsp:spPr>
        <a:xfrm>
          <a:off x="5544137" y="2226951"/>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1.00</a:t>
          </a:r>
        </a:p>
      </dsp:txBody>
      <dsp:txXfrm>
        <a:off x="5575807" y="2258621"/>
        <a:ext cx="1269445" cy="1017969"/>
      </dsp:txXfrm>
    </dsp:sp>
    <dsp:sp modelId="{50260A8A-3941-46D3-A844-0241339D7804}">
      <dsp:nvSpPr>
        <dsp:cNvPr id="0" name=""/>
        <dsp:cNvSpPr/>
      </dsp:nvSpPr>
      <dsp:spPr>
        <a:xfrm>
          <a:off x="5544137" y="3474616"/>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1.00</a:t>
          </a:r>
        </a:p>
      </dsp:txBody>
      <dsp:txXfrm>
        <a:off x="5575807" y="3506286"/>
        <a:ext cx="1269445" cy="1017969"/>
      </dsp:txXfrm>
    </dsp:sp>
    <dsp:sp modelId="{473C1A29-56E0-43EB-9819-935B4003C2BD}">
      <dsp:nvSpPr>
        <dsp:cNvPr id="0" name=""/>
        <dsp:cNvSpPr/>
      </dsp:nvSpPr>
      <dsp:spPr>
        <a:xfrm>
          <a:off x="5544137" y="4722281"/>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1.00</a:t>
          </a:r>
        </a:p>
      </dsp:txBody>
      <dsp:txXfrm>
        <a:off x="5575807" y="4753951"/>
        <a:ext cx="1269445" cy="1017969"/>
      </dsp:txXfrm>
    </dsp:sp>
    <dsp:sp modelId="{8543A5F1-2403-4D97-8488-587BA1D36B33}">
      <dsp:nvSpPr>
        <dsp:cNvPr id="0" name=""/>
        <dsp:cNvSpPr/>
      </dsp:nvSpPr>
      <dsp:spPr>
        <a:xfrm>
          <a:off x="5544137" y="5969946"/>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0.994</a:t>
          </a:r>
        </a:p>
      </dsp:txBody>
      <dsp:txXfrm>
        <a:off x="5575807" y="6001616"/>
        <a:ext cx="1269445" cy="1017969"/>
      </dsp:txXfrm>
    </dsp:sp>
    <dsp:sp modelId="{E32288BF-AB90-4285-9C9F-8B36FA6F0275}">
      <dsp:nvSpPr>
        <dsp:cNvPr id="0" name=""/>
        <dsp:cNvSpPr/>
      </dsp:nvSpPr>
      <dsp:spPr>
        <a:xfrm>
          <a:off x="7168470" y="0"/>
          <a:ext cx="1665982" cy="74225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F1 Score</a:t>
          </a:r>
        </a:p>
      </dsp:txBody>
      <dsp:txXfrm>
        <a:off x="7168470" y="0"/>
        <a:ext cx="1665982" cy="2226769"/>
      </dsp:txXfrm>
    </dsp:sp>
    <dsp:sp modelId="{49B79E33-34F1-487A-8DF9-F57065F58BCA}">
      <dsp:nvSpPr>
        <dsp:cNvPr id="0" name=""/>
        <dsp:cNvSpPr/>
      </dsp:nvSpPr>
      <dsp:spPr>
        <a:xfrm>
          <a:off x="7335068" y="2226951"/>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0.994</a:t>
          </a:r>
        </a:p>
      </dsp:txBody>
      <dsp:txXfrm>
        <a:off x="7366738" y="2258621"/>
        <a:ext cx="1269445" cy="1017969"/>
      </dsp:txXfrm>
    </dsp:sp>
    <dsp:sp modelId="{EE82F922-EE46-4D73-BBA1-74C77CED6ADF}">
      <dsp:nvSpPr>
        <dsp:cNvPr id="0" name=""/>
        <dsp:cNvSpPr/>
      </dsp:nvSpPr>
      <dsp:spPr>
        <a:xfrm>
          <a:off x="7335068" y="3474616"/>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0.994</a:t>
          </a:r>
        </a:p>
      </dsp:txBody>
      <dsp:txXfrm>
        <a:off x="7366738" y="3506286"/>
        <a:ext cx="1269445" cy="1017969"/>
      </dsp:txXfrm>
    </dsp:sp>
    <dsp:sp modelId="{BC2CE722-A5C4-46D0-ADC0-F3A59A785ABA}">
      <dsp:nvSpPr>
        <dsp:cNvPr id="0" name=""/>
        <dsp:cNvSpPr/>
      </dsp:nvSpPr>
      <dsp:spPr>
        <a:xfrm>
          <a:off x="7335068" y="4722281"/>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0.997</a:t>
          </a:r>
        </a:p>
      </dsp:txBody>
      <dsp:txXfrm>
        <a:off x="7366738" y="4753951"/>
        <a:ext cx="1269445" cy="1017969"/>
      </dsp:txXfrm>
    </dsp:sp>
    <dsp:sp modelId="{F5035394-1A4B-40AF-A223-865C516669CE}">
      <dsp:nvSpPr>
        <dsp:cNvPr id="0" name=""/>
        <dsp:cNvSpPr/>
      </dsp:nvSpPr>
      <dsp:spPr>
        <a:xfrm>
          <a:off x="7335068" y="5969946"/>
          <a:ext cx="1332785" cy="10813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0.992</a:t>
          </a:r>
        </a:p>
      </dsp:txBody>
      <dsp:txXfrm>
        <a:off x="7366738" y="6001616"/>
        <a:ext cx="1269445" cy="10179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F4EA9-9FB3-47C7-AE19-1BD0887F20CC}">
      <dsp:nvSpPr>
        <dsp:cNvPr id="0" name=""/>
        <dsp:cNvSpPr/>
      </dsp:nvSpPr>
      <dsp:spPr>
        <a:xfrm>
          <a:off x="2255520" y="756"/>
          <a:ext cx="3383280" cy="295051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0.991</a:t>
          </a:r>
        </a:p>
        <a:p>
          <a:pPr marL="228600" lvl="1" indent="-228600" algn="l" defTabSz="1200150">
            <a:lnSpc>
              <a:spcPct val="90000"/>
            </a:lnSpc>
            <a:spcBef>
              <a:spcPct val="0"/>
            </a:spcBef>
            <a:spcAft>
              <a:spcPct val="15000"/>
            </a:spcAft>
            <a:buChar char="•"/>
          </a:pPr>
          <a:r>
            <a:rPr lang="en-US" sz="2700" kern="1200" dirty="0"/>
            <a:t>0.991</a:t>
          </a:r>
        </a:p>
        <a:p>
          <a:pPr marL="228600" lvl="1" indent="-228600" algn="l" defTabSz="1200150">
            <a:lnSpc>
              <a:spcPct val="90000"/>
            </a:lnSpc>
            <a:spcBef>
              <a:spcPct val="0"/>
            </a:spcBef>
            <a:spcAft>
              <a:spcPct val="15000"/>
            </a:spcAft>
            <a:buChar char="•"/>
          </a:pPr>
          <a:r>
            <a:rPr lang="en-US" sz="2700" kern="1200" dirty="0"/>
            <a:t>0.987</a:t>
          </a:r>
        </a:p>
        <a:p>
          <a:pPr marL="228600" lvl="1" indent="-228600" algn="l" defTabSz="1200150">
            <a:lnSpc>
              <a:spcPct val="90000"/>
            </a:lnSpc>
            <a:spcBef>
              <a:spcPct val="0"/>
            </a:spcBef>
            <a:spcAft>
              <a:spcPct val="15000"/>
            </a:spcAft>
            <a:buChar char="•"/>
          </a:pPr>
          <a:r>
            <a:rPr lang="en-US" sz="2700" kern="1200" dirty="0"/>
            <a:t>0.987</a:t>
          </a:r>
        </a:p>
        <a:p>
          <a:pPr marL="228600" lvl="1" indent="-228600" algn="l" defTabSz="1200150">
            <a:lnSpc>
              <a:spcPct val="90000"/>
            </a:lnSpc>
            <a:spcBef>
              <a:spcPct val="0"/>
            </a:spcBef>
            <a:spcAft>
              <a:spcPct val="15000"/>
            </a:spcAft>
            <a:buChar char="•"/>
          </a:pPr>
          <a:r>
            <a:rPr lang="en-US" sz="2700" kern="1200" dirty="0"/>
            <a:t>0.995</a:t>
          </a:r>
        </a:p>
      </dsp:txBody>
      <dsp:txXfrm>
        <a:off x="2255520" y="369571"/>
        <a:ext cx="2276836" cy="2212887"/>
      </dsp:txXfrm>
    </dsp:sp>
    <dsp:sp modelId="{E51B56CA-29E3-410E-A7C2-58780B96BAC9}">
      <dsp:nvSpPr>
        <dsp:cNvPr id="0" name=""/>
        <dsp:cNvSpPr/>
      </dsp:nvSpPr>
      <dsp:spPr>
        <a:xfrm>
          <a:off x="0" y="756"/>
          <a:ext cx="2255520" cy="29505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Cross validation scores</a:t>
          </a:r>
        </a:p>
      </dsp:txBody>
      <dsp:txXfrm>
        <a:off x="110105" y="110861"/>
        <a:ext cx="2035310" cy="2730307"/>
      </dsp:txXfrm>
    </dsp:sp>
    <dsp:sp modelId="{6C660735-C03B-46A5-B515-3319C0D21E8E}">
      <dsp:nvSpPr>
        <dsp:cNvPr id="0" name=""/>
        <dsp:cNvSpPr/>
      </dsp:nvSpPr>
      <dsp:spPr>
        <a:xfrm>
          <a:off x="2255520" y="3247082"/>
          <a:ext cx="3383280" cy="295051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0.99</a:t>
          </a:r>
        </a:p>
      </dsp:txBody>
      <dsp:txXfrm>
        <a:off x="2255520" y="3615897"/>
        <a:ext cx="2276836" cy="2212887"/>
      </dsp:txXfrm>
    </dsp:sp>
    <dsp:sp modelId="{502062D4-4935-408E-9984-A56448342FA4}">
      <dsp:nvSpPr>
        <dsp:cNvPr id="0" name=""/>
        <dsp:cNvSpPr/>
      </dsp:nvSpPr>
      <dsp:spPr>
        <a:xfrm>
          <a:off x="0" y="3247082"/>
          <a:ext cx="2255520" cy="29505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Mean cross validation score</a:t>
          </a:r>
        </a:p>
      </dsp:txBody>
      <dsp:txXfrm>
        <a:off x="110105" y="3357187"/>
        <a:ext cx="2035310" cy="27303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46F09-6C37-4163-B56F-BFA50CF22E16}">
      <dsp:nvSpPr>
        <dsp:cNvPr id="0" name=""/>
        <dsp:cNvSpPr/>
      </dsp:nvSpPr>
      <dsp:spPr>
        <a:xfrm>
          <a:off x="0" y="1918881"/>
          <a:ext cx="8229600" cy="1063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C:1, Kernel :linear</a:t>
          </a:r>
        </a:p>
      </dsp:txBody>
      <dsp:txXfrm>
        <a:off x="0" y="1918881"/>
        <a:ext cx="8229600" cy="1063125"/>
      </dsp:txXfrm>
    </dsp:sp>
    <dsp:sp modelId="{CF9256BE-8716-4990-9F27-97DCFE38E8D9}">
      <dsp:nvSpPr>
        <dsp:cNvPr id="0" name=""/>
        <dsp:cNvSpPr/>
      </dsp:nvSpPr>
      <dsp:spPr>
        <a:xfrm>
          <a:off x="411480" y="1549881"/>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en-US" sz="2500" kern="1200" dirty="0" err="1"/>
            <a:t>Meilleurs</a:t>
          </a:r>
          <a:r>
            <a:rPr lang="en-US" sz="2500" kern="1200" dirty="0"/>
            <a:t> </a:t>
          </a:r>
          <a:r>
            <a:rPr lang="en-US" sz="2500" kern="1200" dirty="0" err="1"/>
            <a:t>paramètres</a:t>
          </a:r>
          <a:endParaRPr lang="en-US" sz="2500" kern="1200" dirty="0"/>
        </a:p>
      </dsp:txBody>
      <dsp:txXfrm>
        <a:off x="447506" y="1585907"/>
        <a:ext cx="5688668" cy="665948"/>
      </dsp:txXfrm>
    </dsp:sp>
    <dsp:sp modelId="{AD2F0C2D-EDD4-42A4-A87E-0E01AB5295A8}">
      <dsp:nvSpPr>
        <dsp:cNvPr id="0" name=""/>
        <dsp:cNvSpPr/>
      </dsp:nvSpPr>
      <dsp:spPr>
        <a:xfrm>
          <a:off x="0" y="3486006"/>
          <a:ext cx="8229600" cy="1063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0.9925</a:t>
          </a:r>
        </a:p>
      </dsp:txBody>
      <dsp:txXfrm>
        <a:off x="0" y="3486006"/>
        <a:ext cx="8229600" cy="1063125"/>
      </dsp:txXfrm>
    </dsp:sp>
    <dsp:sp modelId="{E6F35757-F2A2-4EDF-B4FF-5C3A4D3568A6}">
      <dsp:nvSpPr>
        <dsp:cNvPr id="0" name=""/>
        <dsp:cNvSpPr/>
      </dsp:nvSpPr>
      <dsp:spPr>
        <a:xfrm>
          <a:off x="411480" y="3117006"/>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fr-FR" sz="2500" kern="1200" dirty="0"/>
            <a:t>Meilleure  </a:t>
          </a:r>
          <a:r>
            <a:rPr lang="fr-FR" sz="2500" kern="1200" dirty="0" err="1"/>
            <a:t>accuracy</a:t>
          </a:r>
          <a:r>
            <a:rPr lang="fr-FR" sz="2500" kern="1200" dirty="0"/>
            <a:t> de validation croisée</a:t>
          </a:r>
          <a:endParaRPr lang="en-US" sz="2500" kern="1200" dirty="0"/>
        </a:p>
      </dsp:txBody>
      <dsp:txXfrm>
        <a:off x="447506" y="3153032"/>
        <a:ext cx="5688668" cy="665948"/>
      </dsp:txXfrm>
    </dsp:sp>
    <dsp:sp modelId="{6E289898-465C-441B-94F0-DCCDE416A787}">
      <dsp:nvSpPr>
        <dsp:cNvPr id="0" name=""/>
        <dsp:cNvSpPr/>
      </dsp:nvSpPr>
      <dsp:spPr>
        <a:xfrm>
          <a:off x="0" y="5053131"/>
          <a:ext cx="8229600" cy="1063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0.993</a:t>
          </a:r>
        </a:p>
      </dsp:txBody>
      <dsp:txXfrm>
        <a:off x="0" y="5053131"/>
        <a:ext cx="8229600" cy="1063125"/>
      </dsp:txXfrm>
    </dsp:sp>
    <dsp:sp modelId="{6BF42BCA-A410-4D9B-A76A-2E18DD0A56BE}">
      <dsp:nvSpPr>
        <dsp:cNvPr id="0" name=""/>
        <dsp:cNvSpPr/>
      </dsp:nvSpPr>
      <dsp:spPr>
        <a:xfrm>
          <a:off x="411480" y="4684131"/>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en-US" sz="2500" kern="1200" dirty="0"/>
            <a:t>Accuracy de test</a:t>
          </a:r>
        </a:p>
      </dsp:txBody>
      <dsp:txXfrm>
        <a:off x="447506" y="4720157"/>
        <a:ext cx="5688668"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CACED-27B6-4A72-BC71-5FFDC821828E}"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37B86-A286-45A0-9270-F6FC8865079F}" type="slidenum">
              <a:rPr lang="en-US" smtClean="0"/>
              <a:t>‹#›</a:t>
            </a:fld>
            <a:endParaRPr lang="en-US"/>
          </a:p>
        </p:txBody>
      </p:sp>
    </p:spTree>
    <p:extLst>
      <p:ext uri="{BB962C8B-B14F-4D97-AF65-F5344CB8AC3E}">
        <p14:creationId xmlns:p14="http://schemas.microsoft.com/office/powerpoint/2010/main" val="108690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237B86-A286-45A0-9270-F6FC8865079F}" type="slidenum">
              <a:rPr lang="en-US" smtClean="0"/>
              <a:t>7</a:t>
            </a:fld>
            <a:endParaRPr lang="en-US"/>
          </a:p>
        </p:txBody>
      </p:sp>
    </p:spTree>
    <p:extLst>
      <p:ext uri="{BB962C8B-B14F-4D97-AF65-F5344CB8AC3E}">
        <p14:creationId xmlns:p14="http://schemas.microsoft.com/office/powerpoint/2010/main" val="30136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237B86-A286-45A0-9270-F6FC8865079F}" type="slidenum">
              <a:rPr lang="en-US" smtClean="0"/>
              <a:t>8</a:t>
            </a:fld>
            <a:endParaRPr lang="en-US"/>
          </a:p>
        </p:txBody>
      </p:sp>
    </p:spTree>
    <p:extLst>
      <p:ext uri="{BB962C8B-B14F-4D97-AF65-F5344CB8AC3E}">
        <p14:creationId xmlns:p14="http://schemas.microsoft.com/office/powerpoint/2010/main" val="294234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237B86-A286-45A0-9270-F6FC8865079F}" type="slidenum">
              <a:rPr lang="en-US" smtClean="0"/>
              <a:t>14</a:t>
            </a:fld>
            <a:endParaRPr lang="en-US"/>
          </a:p>
        </p:txBody>
      </p:sp>
    </p:spTree>
    <p:extLst>
      <p:ext uri="{BB962C8B-B14F-4D97-AF65-F5344CB8AC3E}">
        <p14:creationId xmlns:p14="http://schemas.microsoft.com/office/powerpoint/2010/main" val="24977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2.svg"/><Relationship Id="rId7"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4.sv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9.jpe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2.svg"/><Relationship Id="rId7" Type="http://schemas.openxmlformats.org/officeDocument/2006/relationships/diagramQuickStyle" Target="../diagrams/quickStyle3.xml"/><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34C4"/>
        </a:solidFill>
        <a:effectLst/>
      </p:bgPr>
    </p:bg>
    <p:spTree>
      <p:nvGrpSpPr>
        <p:cNvPr id="1" name=""/>
        <p:cNvGrpSpPr/>
        <p:nvPr/>
      </p:nvGrpSpPr>
      <p:grpSpPr>
        <a:xfrm>
          <a:off x="0" y="0"/>
          <a:ext cx="0" cy="0"/>
          <a:chOff x="0" y="0"/>
          <a:chExt cx="0" cy="0"/>
        </a:xfrm>
      </p:grpSpPr>
      <p:grpSp>
        <p:nvGrpSpPr>
          <p:cNvPr id="2" name="Group 2"/>
          <p:cNvGrpSpPr/>
          <p:nvPr/>
        </p:nvGrpSpPr>
        <p:grpSpPr>
          <a:xfrm>
            <a:off x="0" y="7612069"/>
            <a:ext cx="18288000" cy="2674931"/>
            <a:chOff x="0" y="0"/>
            <a:chExt cx="4816593" cy="704508"/>
          </a:xfrm>
        </p:grpSpPr>
        <p:sp>
          <p:nvSpPr>
            <p:cNvPr id="3" name="Freeform 3"/>
            <p:cNvSpPr/>
            <p:nvPr/>
          </p:nvSpPr>
          <p:spPr>
            <a:xfrm>
              <a:off x="0" y="0"/>
              <a:ext cx="4816592" cy="704508"/>
            </a:xfrm>
            <a:custGeom>
              <a:avLst/>
              <a:gdLst/>
              <a:ahLst/>
              <a:cxnLst/>
              <a:rect l="l" t="t" r="r" b="b"/>
              <a:pathLst>
                <a:path w="4816592" h="704508">
                  <a:moveTo>
                    <a:pt x="0" y="0"/>
                  </a:moveTo>
                  <a:lnTo>
                    <a:pt x="4816592" y="0"/>
                  </a:lnTo>
                  <a:lnTo>
                    <a:pt x="4816592" y="704508"/>
                  </a:lnTo>
                  <a:lnTo>
                    <a:pt x="0" y="704508"/>
                  </a:lnTo>
                  <a:close/>
                </a:path>
              </a:pathLst>
            </a:custGeom>
            <a:solidFill>
              <a:srgbClr val="FFFFFF"/>
            </a:solidFill>
          </p:spPr>
        </p:sp>
        <p:sp>
          <p:nvSpPr>
            <p:cNvPr id="4" name="TextBox 4"/>
            <p:cNvSpPr txBox="1"/>
            <p:nvPr/>
          </p:nvSpPr>
          <p:spPr>
            <a:xfrm>
              <a:off x="0" y="-38100"/>
              <a:ext cx="4816593" cy="742608"/>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557806" y="831895"/>
            <a:ext cx="5503176" cy="8623210"/>
          </a:xfrm>
          <a:custGeom>
            <a:avLst/>
            <a:gdLst/>
            <a:ahLst/>
            <a:cxnLst/>
            <a:rect l="l" t="t" r="r" b="b"/>
            <a:pathLst>
              <a:path w="5503176" h="8623210">
                <a:moveTo>
                  <a:pt x="0" y="0"/>
                </a:moveTo>
                <a:lnTo>
                  <a:pt x="5503176" y="0"/>
                </a:lnTo>
                <a:lnTo>
                  <a:pt x="5503176" y="8623210"/>
                </a:lnTo>
                <a:lnTo>
                  <a:pt x="0" y="86232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8216206" y="2322563"/>
            <a:ext cx="8487032" cy="4060663"/>
          </a:xfrm>
          <a:prstGeom prst="rect">
            <a:avLst/>
          </a:prstGeom>
        </p:spPr>
        <p:txBody>
          <a:bodyPr lIns="0" tIns="0" rIns="0" bIns="0" rtlCol="0" anchor="t">
            <a:spAutoFit/>
          </a:bodyPr>
          <a:lstStyle/>
          <a:p>
            <a:pPr algn="l">
              <a:lnSpc>
                <a:spcPts val="10560"/>
              </a:lnSpc>
            </a:pPr>
            <a:r>
              <a:rPr lang="fr-FR" sz="8800" dirty="0">
                <a:solidFill>
                  <a:srgbClr val="FFFFFF"/>
                </a:solidFill>
                <a:latin typeface="DM Sans Bold"/>
                <a:ea typeface="DM Sans Bold"/>
                <a:cs typeface="DM Sans Bold"/>
                <a:sym typeface="DM Sans Bold"/>
              </a:rPr>
              <a:t>Détectez des faux billets avec Python</a:t>
            </a:r>
            <a:endParaRPr lang="en-US" sz="8800" dirty="0">
              <a:solidFill>
                <a:srgbClr val="FFFFFF"/>
              </a:solidFill>
              <a:latin typeface="DM Sans Bold"/>
              <a:ea typeface="DM Sans Bold"/>
              <a:cs typeface="DM Sans Bold"/>
              <a:sym typeface="DM Sans Bold"/>
            </a:endParaRPr>
          </a:p>
        </p:txBody>
      </p:sp>
      <p:sp>
        <p:nvSpPr>
          <p:cNvPr id="9" name="TextBox 9"/>
          <p:cNvSpPr txBox="1"/>
          <p:nvPr/>
        </p:nvSpPr>
        <p:spPr>
          <a:xfrm>
            <a:off x="8216206" y="8686749"/>
            <a:ext cx="8487032" cy="464358"/>
          </a:xfrm>
          <a:prstGeom prst="rect">
            <a:avLst/>
          </a:prstGeom>
        </p:spPr>
        <p:txBody>
          <a:bodyPr lIns="0" tIns="0" rIns="0" bIns="0" rtlCol="0" anchor="t">
            <a:spAutoFit/>
          </a:bodyPr>
          <a:lstStyle/>
          <a:p>
            <a:pPr algn="l">
              <a:lnSpc>
                <a:spcPts val="3779"/>
              </a:lnSpc>
            </a:pPr>
            <a:r>
              <a:rPr lang="en-US" sz="2699" u="sng" dirty="0">
                <a:solidFill>
                  <a:srgbClr val="5034C4"/>
                </a:solidFill>
                <a:latin typeface="DM Sans"/>
                <a:ea typeface="DM Sans"/>
                <a:cs typeface="DM Sans"/>
                <a:sym typeface="DM Sans"/>
              </a:rPr>
              <a:t>Hanen Ben Brahim</a:t>
            </a:r>
          </a:p>
        </p:txBody>
      </p:sp>
      <p:pic>
        <p:nvPicPr>
          <p:cNvPr id="11" name="Picture 10">
            <a:extLst>
              <a:ext uri="{FF2B5EF4-FFF2-40B4-BE49-F238E27FC236}">
                <a16:creationId xmlns:a16="http://schemas.microsoft.com/office/drawing/2014/main" id="{E428ACB4-5586-E84F-A3F0-D48EE1C9ED4E}"/>
              </a:ext>
            </a:extLst>
          </p:cNvPr>
          <p:cNvPicPr>
            <a:picLocks noChangeAspect="1"/>
          </p:cNvPicPr>
          <p:nvPr/>
        </p:nvPicPr>
        <p:blipFill>
          <a:blip r:embed="rId4"/>
          <a:stretch>
            <a:fillRect/>
          </a:stretch>
        </p:blipFill>
        <p:spPr>
          <a:xfrm>
            <a:off x="15206194" y="9456837"/>
            <a:ext cx="3048000" cy="8096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905688" y="0"/>
            <a:ext cx="9382312" cy="10287000"/>
            <a:chOff x="0" y="0"/>
            <a:chExt cx="2471062" cy="2709333"/>
          </a:xfrm>
        </p:grpSpPr>
        <p:sp>
          <p:nvSpPr>
            <p:cNvPr id="3" name="Freeform 3"/>
            <p:cNvSpPr/>
            <p:nvPr/>
          </p:nvSpPr>
          <p:spPr>
            <a:xfrm>
              <a:off x="0" y="0"/>
              <a:ext cx="2471062" cy="2709333"/>
            </a:xfrm>
            <a:custGeom>
              <a:avLst/>
              <a:gdLst/>
              <a:ahLst/>
              <a:cxnLst/>
              <a:rect l="l" t="t" r="r" b="b"/>
              <a:pathLst>
                <a:path w="2471062" h="2709333">
                  <a:moveTo>
                    <a:pt x="0" y="0"/>
                  </a:moveTo>
                  <a:lnTo>
                    <a:pt x="2471062" y="0"/>
                  </a:lnTo>
                  <a:lnTo>
                    <a:pt x="2471062" y="2709333"/>
                  </a:lnTo>
                  <a:lnTo>
                    <a:pt x="0" y="2709333"/>
                  </a:lnTo>
                  <a:close/>
                </a:path>
              </a:pathLst>
            </a:custGeom>
            <a:solidFill>
              <a:srgbClr val="5034C4">
                <a:alpha val="4706"/>
              </a:srgbClr>
            </a:solidFill>
          </p:spPr>
        </p:sp>
        <p:sp>
          <p:nvSpPr>
            <p:cNvPr id="4" name="TextBox 4"/>
            <p:cNvSpPr txBox="1"/>
            <p:nvPr/>
          </p:nvSpPr>
          <p:spPr>
            <a:xfrm>
              <a:off x="0" y="-38100"/>
              <a:ext cx="2471062" cy="2747433"/>
            </a:xfrm>
            <a:prstGeom prst="rect">
              <a:avLst/>
            </a:prstGeom>
          </p:spPr>
          <p:txBody>
            <a:bodyPr lIns="50800" tIns="50800" rIns="50800" bIns="50800" rtlCol="0" anchor="ctr"/>
            <a:lstStyle/>
            <a:p>
              <a:pPr algn="ctr">
                <a:lnSpc>
                  <a:spcPts val="2100"/>
                </a:lnSpc>
              </a:pPr>
              <a:endParaRPr/>
            </a:p>
          </p:txBody>
        </p:sp>
      </p:grpSp>
      <p:sp>
        <p:nvSpPr>
          <p:cNvPr id="7" name="TextBox 7"/>
          <p:cNvSpPr txBox="1"/>
          <p:nvPr/>
        </p:nvSpPr>
        <p:spPr>
          <a:xfrm>
            <a:off x="1306731" y="2326448"/>
            <a:ext cx="6113320" cy="1962525"/>
          </a:xfrm>
          <a:prstGeom prst="rect">
            <a:avLst/>
          </a:prstGeom>
        </p:spPr>
        <p:txBody>
          <a:bodyPr lIns="0" tIns="0" rIns="0" bIns="0" rtlCol="0" anchor="t">
            <a:spAutoFit/>
          </a:bodyPr>
          <a:lstStyle/>
          <a:p>
            <a:pPr algn="l">
              <a:lnSpc>
                <a:spcPts val="7680"/>
              </a:lnSpc>
            </a:pPr>
            <a:r>
              <a:rPr lang="fr-FR" sz="6400" dirty="0">
                <a:solidFill>
                  <a:srgbClr val="5034C4"/>
                </a:solidFill>
                <a:latin typeface="DM Sans Bold"/>
                <a:ea typeface="DM Sans Bold"/>
                <a:cs typeface="DM Sans Bold"/>
                <a:sym typeface="DM Sans Bold"/>
              </a:rPr>
              <a:t>Matrice de corrélation </a:t>
            </a:r>
            <a:endParaRPr lang="en-US" sz="6400" dirty="0">
              <a:solidFill>
                <a:srgbClr val="5034C4"/>
              </a:solidFill>
              <a:latin typeface="DM Sans Bold"/>
              <a:ea typeface="DM Sans Bold"/>
              <a:cs typeface="DM Sans Bold"/>
              <a:sym typeface="DM Sans Bold"/>
            </a:endParaRPr>
          </a:p>
        </p:txBody>
      </p:sp>
      <p:pic>
        <p:nvPicPr>
          <p:cNvPr id="10" name="Picture 9">
            <a:extLst>
              <a:ext uri="{FF2B5EF4-FFF2-40B4-BE49-F238E27FC236}">
                <a16:creationId xmlns:a16="http://schemas.microsoft.com/office/drawing/2014/main" id="{E808FB95-AB02-7E2B-B5E7-EAA410D246B7}"/>
              </a:ext>
            </a:extLst>
          </p:cNvPr>
          <p:cNvPicPr>
            <a:picLocks noChangeAspect="1"/>
          </p:cNvPicPr>
          <p:nvPr/>
        </p:nvPicPr>
        <p:blipFill>
          <a:blip r:embed="rId2"/>
          <a:stretch>
            <a:fillRect/>
          </a:stretch>
        </p:blipFill>
        <p:spPr>
          <a:xfrm>
            <a:off x="15206194" y="9456837"/>
            <a:ext cx="3048000" cy="809625"/>
          </a:xfrm>
          <a:prstGeom prst="rect">
            <a:avLst/>
          </a:prstGeom>
        </p:spPr>
      </p:pic>
      <p:pic>
        <p:nvPicPr>
          <p:cNvPr id="6" name="Picture 5">
            <a:extLst>
              <a:ext uri="{FF2B5EF4-FFF2-40B4-BE49-F238E27FC236}">
                <a16:creationId xmlns:a16="http://schemas.microsoft.com/office/drawing/2014/main" id="{2A0B5D3C-21E4-03DA-A0B0-DE0F11E70395}"/>
              </a:ext>
            </a:extLst>
          </p:cNvPr>
          <p:cNvPicPr>
            <a:picLocks noChangeAspect="1"/>
          </p:cNvPicPr>
          <p:nvPr/>
        </p:nvPicPr>
        <p:blipFill>
          <a:blip r:embed="rId3"/>
          <a:stretch>
            <a:fillRect/>
          </a:stretch>
        </p:blipFill>
        <p:spPr>
          <a:xfrm>
            <a:off x="9677400" y="1485900"/>
            <a:ext cx="8077200" cy="6934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0D63564-C99C-15CB-A5DD-5F63A2AE9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866900"/>
            <a:ext cx="8096250" cy="655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DB403E1-DCC6-BC9E-1103-A607613BE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1842655"/>
            <a:ext cx="8515350" cy="657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757983">
            <a:off x="5310914" y="-2439917"/>
            <a:ext cx="11166320" cy="21899658"/>
            <a:chOff x="0" y="0"/>
            <a:chExt cx="2940924" cy="5767811"/>
          </a:xfrm>
        </p:grpSpPr>
        <p:sp>
          <p:nvSpPr>
            <p:cNvPr id="3" name="Freeform 3"/>
            <p:cNvSpPr/>
            <p:nvPr/>
          </p:nvSpPr>
          <p:spPr>
            <a:xfrm>
              <a:off x="0" y="0"/>
              <a:ext cx="2940924" cy="5767811"/>
            </a:xfrm>
            <a:custGeom>
              <a:avLst/>
              <a:gdLst/>
              <a:ahLst/>
              <a:cxnLst/>
              <a:rect l="l" t="t" r="r" b="b"/>
              <a:pathLst>
                <a:path w="2940924" h="5767811">
                  <a:moveTo>
                    <a:pt x="0" y="0"/>
                  </a:moveTo>
                  <a:lnTo>
                    <a:pt x="2940924" y="0"/>
                  </a:lnTo>
                  <a:lnTo>
                    <a:pt x="2940924" y="5767811"/>
                  </a:lnTo>
                  <a:lnTo>
                    <a:pt x="0" y="5767811"/>
                  </a:lnTo>
                  <a:close/>
                </a:path>
              </a:pathLst>
            </a:custGeom>
            <a:solidFill>
              <a:srgbClr val="5034C4"/>
            </a:solidFill>
          </p:spPr>
        </p:sp>
        <p:sp>
          <p:nvSpPr>
            <p:cNvPr id="4" name="TextBox 4"/>
            <p:cNvSpPr txBox="1"/>
            <p:nvPr/>
          </p:nvSpPr>
          <p:spPr>
            <a:xfrm>
              <a:off x="0" y="-38100"/>
              <a:ext cx="2940924" cy="5805911"/>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028700" y="1203650"/>
            <a:ext cx="6313310" cy="6626566"/>
          </a:xfrm>
          <a:custGeom>
            <a:avLst/>
            <a:gdLst/>
            <a:ahLst/>
            <a:cxnLst/>
            <a:rect l="l" t="t" r="r" b="b"/>
            <a:pathLst>
              <a:path w="6313310" h="6626566">
                <a:moveTo>
                  <a:pt x="0" y="0"/>
                </a:moveTo>
                <a:lnTo>
                  <a:pt x="6313310" y="0"/>
                </a:lnTo>
                <a:lnTo>
                  <a:pt x="6313310" y="6626566"/>
                </a:lnTo>
                <a:lnTo>
                  <a:pt x="0" y="6626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477000" y="5327244"/>
            <a:ext cx="13313197" cy="3231654"/>
          </a:xfrm>
          <a:prstGeom prst="rect">
            <a:avLst/>
          </a:prstGeom>
        </p:spPr>
        <p:txBody>
          <a:bodyPr wrap="square" lIns="0" tIns="0" rIns="0" bIns="0" rtlCol="0" anchor="t">
            <a:spAutoFit/>
          </a:bodyPr>
          <a:lstStyle/>
          <a:p>
            <a:pPr algn="l">
              <a:lnSpc>
                <a:spcPts val="12606"/>
              </a:lnSpc>
            </a:pPr>
            <a:r>
              <a:rPr lang="en-US" sz="8800" dirty="0">
                <a:solidFill>
                  <a:srgbClr val="C3EBEF"/>
                </a:solidFill>
                <a:latin typeface="DM Sans Bold"/>
                <a:ea typeface="DM Sans Bold"/>
                <a:cs typeface="DM Sans Bold"/>
                <a:sym typeface="DM Sans Bold"/>
              </a:rPr>
              <a:t>Classification non </a:t>
            </a:r>
            <a:r>
              <a:rPr lang="en-US" sz="8800" dirty="0" err="1">
                <a:solidFill>
                  <a:srgbClr val="C3EBEF"/>
                </a:solidFill>
                <a:latin typeface="DM Sans Bold"/>
                <a:ea typeface="DM Sans Bold"/>
                <a:cs typeface="DM Sans Bold"/>
                <a:sym typeface="DM Sans Bold"/>
              </a:rPr>
              <a:t>supervisée</a:t>
            </a:r>
            <a:r>
              <a:rPr lang="en-US" sz="8800" dirty="0">
                <a:solidFill>
                  <a:srgbClr val="C3EBEF"/>
                </a:solidFill>
                <a:latin typeface="DM Sans Bold"/>
                <a:ea typeface="DM Sans Bold"/>
                <a:cs typeface="DM Sans Bold"/>
                <a:sym typeface="DM Sans Bold"/>
              </a:rPr>
              <a:t> : </a:t>
            </a:r>
            <a:r>
              <a:rPr lang="en-US" sz="8800" dirty="0" err="1">
                <a:solidFill>
                  <a:srgbClr val="C3EBEF"/>
                </a:solidFill>
                <a:latin typeface="DM Sans Bold"/>
                <a:ea typeface="DM Sans Bold"/>
                <a:cs typeface="DM Sans Bold"/>
                <a:sym typeface="DM Sans Bold"/>
              </a:rPr>
              <a:t>Kmeans</a:t>
            </a:r>
            <a:endParaRPr lang="en-US" sz="8800" dirty="0">
              <a:solidFill>
                <a:srgbClr val="FFFFFF"/>
              </a:solidFill>
              <a:latin typeface="DM Sans Bold"/>
              <a:ea typeface="DM Sans Bold"/>
              <a:cs typeface="DM Sans Bold"/>
              <a:sym typeface="DM Sans Bold"/>
            </a:endParaRPr>
          </a:p>
        </p:txBody>
      </p:sp>
      <p:sp>
        <p:nvSpPr>
          <p:cNvPr id="7" name="Freeform 7"/>
          <p:cNvSpPr/>
          <p:nvPr/>
        </p:nvSpPr>
        <p:spPr>
          <a:xfrm>
            <a:off x="8269954" y="1646458"/>
            <a:ext cx="2608193" cy="2209851"/>
          </a:xfrm>
          <a:custGeom>
            <a:avLst/>
            <a:gdLst/>
            <a:ahLst/>
            <a:cxnLst/>
            <a:rect l="l" t="t" r="r" b="b"/>
            <a:pathLst>
              <a:path w="2608193" h="2209851">
                <a:moveTo>
                  <a:pt x="0" y="0"/>
                </a:moveTo>
                <a:lnTo>
                  <a:pt x="2608193" y="0"/>
                </a:lnTo>
                <a:lnTo>
                  <a:pt x="2608193" y="2209851"/>
                </a:lnTo>
                <a:lnTo>
                  <a:pt x="0" y="22098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1431900" y="568361"/>
            <a:ext cx="1239902" cy="1532463"/>
          </a:xfrm>
          <a:custGeom>
            <a:avLst/>
            <a:gdLst/>
            <a:ahLst/>
            <a:cxnLst/>
            <a:rect l="l" t="t" r="r" b="b"/>
            <a:pathLst>
              <a:path w="1239902" h="1532463">
                <a:moveTo>
                  <a:pt x="0" y="0"/>
                </a:moveTo>
                <a:lnTo>
                  <a:pt x="1239902" y="0"/>
                </a:lnTo>
                <a:lnTo>
                  <a:pt x="1239902" y="1532463"/>
                </a:lnTo>
                <a:lnTo>
                  <a:pt x="0" y="15324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9" name="Picture 8">
            <a:extLst>
              <a:ext uri="{FF2B5EF4-FFF2-40B4-BE49-F238E27FC236}">
                <a16:creationId xmlns:a16="http://schemas.microsoft.com/office/drawing/2014/main" id="{EAFFF431-D227-AC15-9D88-F2199FBE8AF1}"/>
              </a:ext>
            </a:extLst>
          </p:cNvPr>
          <p:cNvPicPr>
            <a:picLocks noChangeAspect="1"/>
          </p:cNvPicPr>
          <p:nvPr/>
        </p:nvPicPr>
        <p:blipFill>
          <a:blip r:embed="rId8"/>
          <a:stretch>
            <a:fillRect/>
          </a:stretch>
        </p:blipFill>
        <p:spPr>
          <a:xfrm>
            <a:off x="15206194" y="9456837"/>
            <a:ext cx="3048000" cy="809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7620000" y="8258840"/>
            <a:ext cx="2608193" cy="2209851"/>
          </a:xfrm>
          <a:custGeom>
            <a:avLst/>
            <a:gdLst/>
            <a:ahLst/>
            <a:cxnLst/>
            <a:rect l="l" t="t" r="r" b="b"/>
            <a:pathLst>
              <a:path w="2608193" h="2209851">
                <a:moveTo>
                  <a:pt x="0" y="0"/>
                </a:moveTo>
                <a:lnTo>
                  <a:pt x="2608193" y="0"/>
                </a:lnTo>
                <a:lnTo>
                  <a:pt x="2608193" y="2209851"/>
                </a:lnTo>
                <a:lnTo>
                  <a:pt x="0" y="22098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8109232" y="24245"/>
            <a:ext cx="1239902" cy="1532463"/>
          </a:xfrm>
          <a:custGeom>
            <a:avLst/>
            <a:gdLst/>
            <a:ahLst/>
            <a:cxnLst/>
            <a:rect l="l" t="t" r="r" b="b"/>
            <a:pathLst>
              <a:path w="1239902" h="1532463">
                <a:moveTo>
                  <a:pt x="0" y="0"/>
                </a:moveTo>
                <a:lnTo>
                  <a:pt x="1239902" y="0"/>
                </a:lnTo>
                <a:lnTo>
                  <a:pt x="1239902" y="1532463"/>
                </a:lnTo>
                <a:lnTo>
                  <a:pt x="0" y="15324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9" name="Picture 8">
            <a:extLst>
              <a:ext uri="{FF2B5EF4-FFF2-40B4-BE49-F238E27FC236}">
                <a16:creationId xmlns:a16="http://schemas.microsoft.com/office/drawing/2014/main" id="{EAFFF431-D227-AC15-9D88-F2199FBE8AF1}"/>
              </a:ext>
            </a:extLst>
          </p:cNvPr>
          <p:cNvPicPr>
            <a:picLocks noChangeAspect="1"/>
          </p:cNvPicPr>
          <p:nvPr/>
        </p:nvPicPr>
        <p:blipFill>
          <a:blip r:embed="rId6"/>
          <a:stretch>
            <a:fillRect/>
          </a:stretch>
        </p:blipFill>
        <p:spPr>
          <a:xfrm>
            <a:off x="15206194" y="9456837"/>
            <a:ext cx="3048000" cy="809625"/>
          </a:xfrm>
          <a:prstGeom prst="rect">
            <a:avLst/>
          </a:prstGeom>
        </p:spPr>
      </p:pic>
      <p:pic>
        <p:nvPicPr>
          <p:cNvPr id="11" name="Picture 10">
            <a:extLst>
              <a:ext uri="{FF2B5EF4-FFF2-40B4-BE49-F238E27FC236}">
                <a16:creationId xmlns:a16="http://schemas.microsoft.com/office/drawing/2014/main" id="{0F85FC4C-12B5-9B1C-53A6-0588249316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0088" y="2006425"/>
            <a:ext cx="7975638" cy="5449060"/>
          </a:xfrm>
          <a:prstGeom prst="rect">
            <a:avLst/>
          </a:prstGeom>
        </p:spPr>
      </p:pic>
      <p:pic>
        <p:nvPicPr>
          <p:cNvPr id="13" name="Picture 12">
            <a:extLst>
              <a:ext uri="{FF2B5EF4-FFF2-40B4-BE49-F238E27FC236}">
                <a16:creationId xmlns:a16="http://schemas.microsoft.com/office/drawing/2014/main" id="{DF67554C-BD2C-6A1F-4562-66A8E934FD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6828" y="2058819"/>
            <a:ext cx="8621084" cy="5344271"/>
          </a:xfrm>
          <a:prstGeom prst="rect">
            <a:avLst/>
          </a:prstGeom>
        </p:spPr>
      </p:pic>
    </p:spTree>
    <p:extLst>
      <p:ext uri="{BB962C8B-B14F-4D97-AF65-F5344CB8AC3E}">
        <p14:creationId xmlns:p14="http://schemas.microsoft.com/office/powerpoint/2010/main" val="202618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5034C4"/>
            </a:solidFill>
          </p:spPr>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100"/>
                </a:lnSpc>
              </a:pPr>
              <a:endParaRPr/>
            </a:p>
          </p:txBody>
        </p:sp>
      </p:grpSp>
      <p:grpSp>
        <p:nvGrpSpPr>
          <p:cNvPr id="15" name="Group 15"/>
          <p:cNvGrpSpPr/>
          <p:nvPr/>
        </p:nvGrpSpPr>
        <p:grpSpPr>
          <a:xfrm>
            <a:off x="10011930" y="1358351"/>
            <a:ext cx="246171" cy="246171"/>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3EBEF"/>
            </a:solidFill>
          </p:spPr>
        </p:sp>
      </p:grpSp>
      <p:grpSp>
        <p:nvGrpSpPr>
          <p:cNvPr id="17" name="Group 17"/>
          <p:cNvGrpSpPr/>
          <p:nvPr/>
        </p:nvGrpSpPr>
        <p:grpSpPr>
          <a:xfrm>
            <a:off x="10011930" y="3475072"/>
            <a:ext cx="246171" cy="246171"/>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3EBEF"/>
            </a:solidFill>
          </p:spPr>
        </p:sp>
      </p:grpSp>
      <p:grpSp>
        <p:nvGrpSpPr>
          <p:cNvPr id="19" name="Group 19"/>
          <p:cNvGrpSpPr/>
          <p:nvPr/>
        </p:nvGrpSpPr>
        <p:grpSpPr>
          <a:xfrm>
            <a:off x="10045376" y="5393239"/>
            <a:ext cx="246171" cy="246171"/>
            <a:chOff x="0" y="0"/>
            <a:chExt cx="6350000" cy="6350000"/>
          </a:xfrm>
        </p:grpSpPr>
        <p:sp>
          <p:nvSpPr>
            <p:cNvPr id="20" name="Freeform 2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3EBEF"/>
            </a:solidFill>
          </p:spPr>
        </p:sp>
      </p:grpSp>
      <p:grpSp>
        <p:nvGrpSpPr>
          <p:cNvPr id="21" name="Group 21"/>
          <p:cNvGrpSpPr/>
          <p:nvPr/>
        </p:nvGrpSpPr>
        <p:grpSpPr>
          <a:xfrm>
            <a:off x="10542843" y="1222890"/>
            <a:ext cx="6716457" cy="7556276"/>
            <a:chOff x="-9236" y="-4630393"/>
            <a:chExt cx="8955275" cy="10075035"/>
          </a:xfrm>
        </p:grpSpPr>
        <p:sp>
          <p:nvSpPr>
            <p:cNvPr id="22" name="TextBox 22"/>
            <p:cNvSpPr txBox="1"/>
            <p:nvPr/>
          </p:nvSpPr>
          <p:spPr>
            <a:xfrm>
              <a:off x="76753" y="-4630393"/>
              <a:ext cx="8869286" cy="1715940"/>
            </a:xfrm>
            <a:prstGeom prst="rect">
              <a:avLst/>
            </a:prstGeom>
          </p:spPr>
          <p:txBody>
            <a:bodyPr lIns="0" tIns="0" rIns="0" bIns="0" rtlCol="0" anchor="t">
              <a:spAutoFit/>
            </a:bodyPr>
            <a:lstStyle/>
            <a:p>
              <a:pPr algn="just">
                <a:lnSpc>
                  <a:spcPts val="3359"/>
                </a:lnSpc>
              </a:pPr>
              <a:r>
                <a:rPr lang="fr-FR" sz="2400" dirty="0">
                  <a:solidFill>
                    <a:srgbClr val="FFFFFF"/>
                  </a:solidFill>
                  <a:latin typeface="DM Sans"/>
                  <a:ea typeface="DM Sans"/>
                  <a:cs typeface="DM Sans"/>
                  <a:sym typeface="DM Sans"/>
                </a:rPr>
                <a:t>Haute </a:t>
              </a:r>
              <a:r>
                <a:rPr lang="fr-FR" sz="2400" dirty="0" err="1">
                  <a:solidFill>
                    <a:srgbClr val="FFFFFF"/>
                  </a:solidFill>
                  <a:latin typeface="DM Sans"/>
                  <a:ea typeface="DM Sans"/>
                  <a:cs typeface="DM Sans"/>
                  <a:sym typeface="DM Sans"/>
                </a:rPr>
                <a:t>accuracy</a:t>
              </a:r>
              <a:r>
                <a:rPr lang="fr-FR" sz="2400" dirty="0">
                  <a:solidFill>
                    <a:srgbClr val="FFFFFF"/>
                  </a:solidFill>
                  <a:latin typeface="DM Sans"/>
                  <a:ea typeface="DM Sans"/>
                  <a:cs typeface="DM Sans"/>
                  <a:sym typeface="DM Sans"/>
                </a:rPr>
                <a:t> (0,9807) : le modèle est généralement efficace pour faire des prédictions correctes.</a:t>
              </a:r>
            </a:p>
          </p:txBody>
        </p:sp>
        <p:sp>
          <p:nvSpPr>
            <p:cNvPr id="23" name="TextBox 23"/>
            <p:cNvSpPr txBox="1"/>
            <p:nvPr/>
          </p:nvSpPr>
          <p:spPr>
            <a:xfrm>
              <a:off x="-9236" y="-2253650"/>
              <a:ext cx="8869286" cy="2297296"/>
            </a:xfrm>
            <a:prstGeom prst="rect">
              <a:avLst/>
            </a:prstGeom>
          </p:spPr>
          <p:txBody>
            <a:bodyPr lIns="0" tIns="0" rIns="0" bIns="0" rtlCol="0" anchor="t">
              <a:spAutoFit/>
            </a:bodyPr>
            <a:lstStyle/>
            <a:p>
              <a:pPr algn="just">
                <a:lnSpc>
                  <a:spcPts val="3359"/>
                </a:lnSpc>
              </a:pPr>
              <a:endParaRPr lang="fr-FR" sz="2400" dirty="0">
                <a:solidFill>
                  <a:srgbClr val="FFFFFF"/>
                </a:solidFill>
                <a:latin typeface="DM Sans"/>
                <a:ea typeface="DM Sans"/>
                <a:cs typeface="DM Sans"/>
                <a:sym typeface="DM Sans"/>
              </a:endParaRPr>
            </a:p>
            <a:p>
              <a:pPr algn="just">
                <a:lnSpc>
                  <a:spcPts val="3359"/>
                </a:lnSpc>
              </a:pPr>
              <a:r>
                <a:rPr lang="fr-FR" sz="2400" dirty="0">
                  <a:solidFill>
                    <a:srgbClr val="FFFFFF"/>
                  </a:solidFill>
                  <a:latin typeface="DM Sans"/>
                  <a:ea typeface="DM Sans"/>
                  <a:cs typeface="DM Sans"/>
                  <a:sym typeface="DM Sans"/>
                </a:rPr>
                <a:t>Haute précision (0,9879) : le modèle fait très peu d'erreurs lorsqu'il prédit qu’un billet est vrai.</a:t>
              </a:r>
            </a:p>
          </p:txBody>
        </p:sp>
        <p:sp>
          <p:nvSpPr>
            <p:cNvPr id="24" name="TextBox 24"/>
            <p:cNvSpPr txBox="1"/>
            <p:nvPr/>
          </p:nvSpPr>
          <p:spPr>
            <a:xfrm>
              <a:off x="76752" y="240567"/>
              <a:ext cx="8869286" cy="5204075"/>
            </a:xfrm>
            <a:prstGeom prst="rect">
              <a:avLst/>
            </a:prstGeom>
          </p:spPr>
          <p:txBody>
            <a:bodyPr lIns="0" tIns="0" rIns="0" bIns="0" rtlCol="0" anchor="t">
              <a:spAutoFit/>
            </a:bodyPr>
            <a:lstStyle/>
            <a:p>
              <a:pPr algn="just">
                <a:lnSpc>
                  <a:spcPts val="3359"/>
                </a:lnSpc>
              </a:pPr>
              <a:endParaRPr lang="fr-FR" sz="2400" dirty="0">
                <a:solidFill>
                  <a:srgbClr val="FFFFFF"/>
                </a:solidFill>
                <a:latin typeface="DM Sans"/>
                <a:ea typeface="DM Sans"/>
                <a:cs typeface="DM Sans"/>
                <a:sym typeface="DM Sans"/>
              </a:endParaRPr>
            </a:p>
            <a:p>
              <a:pPr algn="just">
                <a:lnSpc>
                  <a:spcPts val="3359"/>
                </a:lnSpc>
              </a:pPr>
              <a:r>
                <a:rPr lang="fr-FR" sz="2400" dirty="0">
                  <a:solidFill>
                    <a:srgbClr val="FFFFFF"/>
                  </a:solidFill>
                  <a:latin typeface="DM Sans"/>
                  <a:ea typeface="DM Sans"/>
                  <a:cs typeface="DM Sans"/>
                  <a:sym typeface="DM Sans"/>
                </a:rPr>
                <a:t>Rappel élevé (0,9830) : Le modèle est très efficace pour identifier la plupart des vrais billets.</a:t>
              </a:r>
            </a:p>
            <a:p>
              <a:pPr algn="just">
                <a:lnSpc>
                  <a:spcPts val="3359"/>
                </a:lnSpc>
              </a:pPr>
              <a:endParaRPr lang="fr-FR" sz="2400" dirty="0">
                <a:solidFill>
                  <a:srgbClr val="FFFFFF"/>
                </a:solidFill>
                <a:latin typeface="DM Sans"/>
                <a:ea typeface="DM Sans"/>
                <a:cs typeface="DM Sans"/>
                <a:sym typeface="DM Sans"/>
              </a:endParaRPr>
            </a:p>
            <a:p>
              <a:pPr algn="just">
                <a:lnSpc>
                  <a:spcPts val="3359"/>
                </a:lnSpc>
              </a:pPr>
              <a:r>
                <a:rPr lang="fr-FR" sz="2400" dirty="0">
                  <a:solidFill>
                    <a:srgbClr val="FFFFFF"/>
                  </a:solidFill>
                  <a:latin typeface="DM Sans"/>
                  <a:ea typeface="DM Sans"/>
                  <a:cs typeface="DM Sans"/>
                  <a:sym typeface="DM Sans"/>
                </a:rPr>
                <a:t>F1 High Score (0,9855) : Le modèle maintient un excellent équilibre entre précision et rappel, ce qui signifie qu'il est fiable pour cette tâche de classification.</a:t>
              </a:r>
              <a:endParaRPr lang="en-US" sz="2400" dirty="0">
                <a:solidFill>
                  <a:srgbClr val="FFFFFF"/>
                </a:solidFill>
                <a:latin typeface="DM Sans"/>
                <a:ea typeface="DM Sans"/>
                <a:cs typeface="DM Sans"/>
                <a:sym typeface="DM Sans"/>
              </a:endParaRPr>
            </a:p>
          </p:txBody>
        </p:sp>
      </p:grpSp>
      <p:pic>
        <p:nvPicPr>
          <p:cNvPr id="27" name="Picture 26">
            <a:extLst>
              <a:ext uri="{FF2B5EF4-FFF2-40B4-BE49-F238E27FC236}">
                <a16:creationId xmlns:a16="http://schemas.microsoft.com/office/drawing/2014/main" id="{D092A5B0-3912-83A3-C95D-B83D99746C8D}"/>
              </a:ext>
            </a:extLst>
          </p:cNvPr>
          <p:cNvPicPr>
            <a:picLocks noChangeAspect="1"/>
          </p:cNvPicPr>
          <p:nvPr/>
        </p:nvPicPr>
        <p:blipFill>
          <a:blip r:embed="rId3"/>
          <a:stretch>
            <a:fillRect/>
          </a:stretch>
        </p:blipFill>
        <p:spPr>
          <a:xfrm>
            <a:off x="15206194" y="9456837"/>
            <a:ext cx="3048000" cy="809625"/>
          </a:xfrm>
          <a:prstGeom prst="rect">
            <a:avLst/>
          </a:prstGeom>
        </p:spPr>
      </p:pic>
      <p:grpSp>
        <p:nvGrpSpPr>
          <p:cNvPr id="30" name="Group 19">
            <a:extLst>
              <a:ext uri="{FF2B5EF4-FFF2-40B4-BE49-F238E27FC236}">
                <a16:creationId xmlns:a16="http://schemas.microsoft.com/office/drawing/2014/main" id="{CA0A5C45-1EBE-ECDD-A02C-5981C362830C}"/>
              </a:ext>
            </a:extLst>
          </p:cNvPr>
          <p:cNvGrpSpPr/>
          <p:nvPr/>
        </p:nvGrpSpPr>
        <p:grpSpPr>
          <a:xfrm>
            <a:off x="10045376" y="7088612"/>
            <a:ext cx="246171" cy="246171"/>
            <a:chOff x="0" y="0"/>
            <a:chExt cx="6350000" cy="6350000"/>
          </a:xfrm>
        </p:grpSpPr>
        <p:sp>
          <p:nvSpPr>
            <p:cNvPr id="31" name="Freeform 20">
              <a:extLst>
                <a:ext uri="{FF2B5EF4-FFF2-40B4-BE49-F238E27FC236}">
                  <a16:creationId xmlns:a16="http://schemas.microsoft.com/office/drawing/2014/main" id="{EBFCECDF-B8DB-C686-436B-3CE0DAA1C522}"/>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3EBEF"/>
            </a:solidFill>
          </p:spPr>
        </p:sp>
      </p:grpSp>
      <p:pic>
        <p:nvPicPr>
          <p:cNvPr id="32" name="Picture 31">
            <a:extLst>
              <a:ext uri="{FF2B5EF4-FFF2-40B4-BE49-F238E27FC236}">
                <a16:creationId xmlns:a16="http://schemas.microsoft.com/office/drawing/2014/main" id="{61C18CE4-1045-B49C-0BE7-22F620F0F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1" y="1358351"/>
            <a:ext cx="7848600" cy="767134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3EBEF"/>
        </a:solidFill>
        <a:effectLst/>
      </p:bgPr>
    </p:bg>
    <p:spTree>
      <p:nvGrpSpPr>
        <p:cNvPr id="1" name=""/>
        <p:cNvGrpSpPr/>
        <p:nvPr/>
      </p:nvGrpSpPr>
      <p:grpSpPr>
        <a:xfrm>
          <a:off x="0" y="0"/>
          <a:ext cx="0" cy="0"/>
          <a:chOff x="0" y="0"/>
          <a:chExt cx="0" cy="0"/>
        </a:xfrm>
      </p:grpSpPr>
      <p:sp>
        <p:nvSpPr>
          <p:cNvPr id="2" name="Freeform 2"/>
          <p:cNvSpPr/>
          <p:nvPr/>
        </p:nvSpPr>
        <p:spPr>
          <a:xfrm>
            <a:off x="0" y="0"/>
            <a:ext cx="6011089" cy="10287000"/>
          </a:xfrm>
          <a:custGeom>
            <a:avLst/>
            <a:gdLst/>
            <a:ahLst/>
            <a:cxnLst/>
            <a:rect l="l" t="t" r="r" b="b"/>
            <a:pathLst>
              <a:path w="6011089" h="10287000">
                <a:moveTo>
                  <a:pt x="0" y="0"/>
                </a:moveTo>
                <a:lnTo>
                  <a:pt x="6011089" y="0"/>
                </a:lnTo>
                <a:lnTo>
                  <a:pt x="6011089" y="10287000"/>
                </a:lnTo>
                <a:lnTo>
                  <a:pt x="0" y="10287000"/>
                </a:lnTo>
                <a:lnTo>
                  <a:pt x="0" y="0"/>
                </a:lnTo>
                <a:close/>
              </a:path>
            </a:pathLst>
          </a:custGeom>
          <a:blipFill>
            <a:blip r:embed="rId2"/>
            <a:stretch>
              <a:fillRect l="-22135" t="-3719" b="-3333"/>
            </a:stretch>
          </a:blipFill>
        </p:spPr>
      </p:sp>
      <p:grpSp>
        <p:nvGrpSpPr>
          <p:cNvPr id="3" name="Group 3"/>
          <p:cNvGrpSpPr/>
          <p:nvPr/>
        </p:nvGrpSpPr>
        <p:grpSpPr>
          <a:xfrm>
            <a:off x="7490693" y="647700"/>
            <a:ext cx="9572438" cy="6784296"/>
            <a:chOff x="66305" y="431253"/>
            <a:chExt cx="12763251" cy="7679137"/>
          </a:xfrm>
        </p:grpSpPr>
        <p:sp>
          <p:nvSpPr>
            <p:cNvPr id="4" name="TextBox 4"/>
            <p:cNvSpPr txBox="1"/>
            <p:nvPr/>
          </p:nvSpPr>
          <p:spPr>
            <a:xfrm>
              <a:off x="66305" y="431253"/>
              <a:ext cx="12763249" cy="2616700"/>
            </a:xfrm>
            <a:prstGeom prst="rect">
              <a:avLst/>
            </a:prstGeom>
          </p:spPr>
          <p:txBody>
            <a:bodyPr lIns="0" tIns="0" rIns="0" bIns="0" rtlCol="0" anchor="t">
              <a:spAutoFit/>
            </a:bodyPr>
            <a:lstStyle/>
            <a:p>
              <a:pPr algn="ctr">
                <a:lnSpc>
                  <a:spcPts val="7680"/>
                </a:lnSpc>
              </a:pPr>
              <a:r>
                <a:rPr lang="en-US" sz="6400" dirty="0">
                  <a:solidFill>
                    <a:srgbClr val="5034C4"/>
                  </a:solidFill>
                  <a:latin typeface="DM Sans Bold"/>
                  <a:ea typeface="DM Sans Bold"/>
                  <a:cs typeface="DM Sans Bold"/>
                  <a:sym typeface="DM Sans Bold"/>
                </a:rPr>
                <a:t>Classification </a:t>
              </a:r>
              <a:r>
                <a:rPr lang="en-US" sz="6400" dirty="0" err="1">
                  <a:solidFill>
                    <a:srgbClr val="5034C4"/>
                  </a:solidFill>
                  <a:latin typeface="DM Sans Bold"/>
                  <a:ea typeface="DM Sans Bold"/>
                  <a:cs typeface="DM Sans Bold"/>
                  <a:sym typeface="DM Sans Bold"/>
                </a:rPr>
                <a:t>supervisée</a:t>
              </a:r>
              <a:endParaRPr lang="en-US" sz="6400" dirty="0">
                <a:solidFill>
                  <a:srgbClr val="5034C4"/>
                </a:solidFill>
                <a:latin typeface="DM Sans Bold"/>
                <a:ea typeface="DM Sans Bold"/>
                <a:cs typeface="DM Sans Bold"/>
                <a:sym typeface="DM Sans Bold"/>
              </a:endParaRPr>
            </a:p>
          </p:txBody>
        </p:sp>
        <p:sp>
          <p:nvSpPr>
            <p:cNvPr id="6" name="TextBox 6"/>
            <p:cNvSpPr txBox="1"/>
            <p:nvPr/>
          </p:nvSpPr>
          <p:spPr>
            <a:xfrm>
              <a:off x="66306" y="4483620"/>
              <a:ext cx="12763250" cy="3626770"/>
            </a:xfrm>
            <a:prstGeom prst="rect">
              <a:avLst/>
            </a:prstGeom>
          </p:spPr>
          <p:txBody>
            <a:bodyPr lIns="0" tIns="0" rIns="0" bIns="0" rtlCol="0" anchor="t">
              <a:spAutoFit/>
            </a:bodyPr>
            <a:lstStyle/>
            <a:p>
              <a:pPr algn="just">
                <a:lnSpc>
                  <a:spcPts val="3600"/>
                </a:lnSpc>
              </a:pPr>
              <a:r>
                <a:rPr lang="fr-FR" sz="2400" dirty="0">
                  <a:solidFill>
                    <a:srgbClr val="5034C4"/>
                  </a:solidFill>
                  <a:latin typeface="DM Sans"/>
                  <a:ea typeface="DM Sans"/>
                  <a:cs typeface="DM Sans"/>
                  <a:sym typeface="DM Sans"/>
                </a:rPr>
                <a:t>La classification supervisée est une méthode d'apprentissage automatique dans laquelle le modèle tente de prédire l'étiquette correcte d'une donnée d'entrée. Lors de la classification, le modèle est entièrement entraîné à l'aide des données d'entraînement, puis il est évalué sur des données de test avant d'être utilisé pour effectuer des prédictions sur de nouvelles données inconnues.</a:t>
              </a:r>
            </a:p>
            <a:p>
              <a:pPr algn="ctr">
                <a:lnSpc>
                  <a:spcPts val="3600"/>
                </a:lnSpc>
              </a:pPr>
              <a:endParaRPr lang="fr-FR" sz="2400" dirty="0">
                <a:solidFill>
                  <a:srgbClr val="5034C4"/>
                </a:solidFill>
                <a:latin typeface="DM Sans"/>
                <a:ea typeface="DM Sans"/>
                <a:cs typeface="DM Sans"/>
                <a:sym typeface="DM Sans"/>
              </a:endParaRPr>
            </a:p>
          </p:txBody>
        </p:sp>
      </p:grpSp>
      <p:pic>
        <p:nvPicPr>
          <p:cNvPr id="7" name="Picture 6">
            <a:extLst>
              <a:ext uri="{FF2B5EF4-FFF2-40B4-BE49-F238E27FC236}">
                <a16:creationId xmlns:a16="http://schemas.microsoft.com/office/drawing/2014/main" id="{2D6B4822-B37C-8DCB-21A7-C126B1EC3FE5}"/>
              </a:ext>
            </a:extLst>
          </p:cNvPr>
          <p:cNvPicPr>
            <a:picLocks noChangeAspect="1"/>
          </p:cNvPicPr>
          <p:nvPr/>
        </p:nvPicPr>
        <p:blipFill>
          <a:blip r:embed="rId3"/>
          <a:stretch>
            <a:fillRect/>
          </a:stretch>
        </p:blipFill>
        <p:spPr>
          <a:xfrm>
            <a:off x="15206194" y="9456837"/>
            <a:ext cx="3048000" cy="8096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1028700" y="1028700"/>
            <a:ext cx="6914997" cy="8229600"/>
            <a:chOff x="0" y="0"/>
            <a:chExt cx="1821234" cy="2167467"/>
          </a:xfrm>
        </p:grpSpPr>
        <p:sp>
          <p:nvSpPr>
            <p:cNvPr id="12" name="Freeform 12"/>
            <p:cNvSpPr/>
            <p:nvPr/>
          </p:nvSpPr>
          <p:spPr>
            <a:xfrm>
              <a:off x="0" y="0"/>
              <a:ext cx="1821234" cy="2167467"/>
            </a:xfrm>
            <a:custGeom>
              <a:avLst/>
              <a:gdLst/>
              <a:ahLst/>
              <a:cxnLst/>
              <a:rect l="l" t="t" r="r" b="b"/>
              <a:pathLst>
                <a:path w="1821234" h="2167467">
                  <a:moveTo>
                    <a:pt x="50381" y="0"/>
                  </a:moveTo>
                  <a:lnTo>
                    <a:pt x="1770853" y="0"/>
                  </a:lnTo>
                  <a:cubicBezTo>
                    <a:pt x="1784215" y="0"/>
                    <a:pt x="1797029" y="5308"/>
                    <a:pt x="1806478" y="14756"/>
                  </a:cubicBezTo>
                  <a:cubicBezTo>
                    <a:pt x="1815926" y="24205"/>
                    <a:pt x="1821234" y="37019"/>
                    <a:pt x="1821234" y="50381"/>
                  </a:cubicBezTo>
                  <a:lnTo>
                    <a:pt x="1821234" y="2117086"/>
                  </a:lnTo>
                  <a:cubicBezTo>
                    <a:pt x="1821234" y="2130447"/>
                    <a:pt x="1815926" y="2143262"/>
                    <a:pt x="1806478" y="2152710"/>
                  </a:cubicBezTo>
                  <a:cubicBezTo>
                    <a:pt x="1797029" y="2162159"/>
                    <a:pt x="1784215" y="2167467"/>
                    <a:pt x="1770853" y="2167467"/>
                  </a:cubicBezTo>
                  <a:lnTo>
                    <a:pt x="50381" y="2167467"/>
                  </a:lnTo>
                  <a:cubicBezTo>
                    <a:pt x="37019" y="2167467"/>
                    <a:pt x="24205" y="2162159"/>
                    <a:pt x="14756" y="2152710"/>
                  </a:cubicBezTo>
                  <a:cubicBezTo>
                    <a:pt x="5308" y="2143262"/>
                    <a:pt x="0" y="2130447"/>
                    <a:pt x="0" y="2117086"/>
                  </a:cubicBezTo>
                  <a:lnTo>
                    <a:pt x="0" y="50381"/>
                  </a:lnTo>
                  <a:cubicBezTo>
                    <a:pt x="0" y="37019"/>
                    <a:pt x="5308" y="24205"/>
                    <a:pt x="14756" y="14756"/>
                  </a:cubicBezTo>
                  <a:cubicBezTo>
                    <a:pt x="24205" y="5308"/>
                    <a:pt x="37019" y="0"/>
                    <a:pt x="50381" y="0"/>
                  </a:cubicBezTo>
                  <a:close/>
                </a:path>
              </a:pathLst>
            </a:custGeom>
            <a:solidFill>
              <a:srgbClr val="5034C4">
                <a:alpha val="4706"/>
              </a:srgbClr>
            </a:solidFill>
          </p:spPr>
        </p:sp>
        <p:sp>
          <p:nvSpPr>
            <p:cNvPr id="13" name="TextBox 13"/>
            <p:cNvSpPr txBox="1"/>
            <p:nvPr/>
          </p:nvSpPr>
          <p:spPr>
            <a:xfrm>
              <a:off x="0" y="-38100"/>
              <a:ext cx="1821234" cy="2205567"/>
            </a:xfrm>
            <a:prstGeom prst="rect">
              <a:avLst/>
            </a:prstGeom>
          </p:spPr>
          <p:txBody>
            <a:bodyPr lIns="50800" tIns="50800" rIns="50800" bIns="50800" rtlCol="0" anchor="ctr"/>
            <a:lstStyle/>
            <a:p>
              <a:pPr algn="ctr">
                <a:lnSpc>
                  <a:spcPts val="2100"/>
                </a:lnSpc>
              </a:pPr>
              <a:endParaRPr/>
            </a:p>
          </p:txBody>
        </p:sp>
      </p:grpSp>
      <p:sp>
        <p:nvSpPr>
          <p:cNvPr id="14" name="TextBox 14"/>
          <p:cNvSpPr txBox="1"/>
          <p:nvPr/>
        </p:nvSpPr>
        <p:spPr>
          <a:xfrm>
            <a:off x="1733311" y="1683333"/>
            <a:ext cx="5559426" cy="846386"/>
          </a:xfrm>
          <a:prstGeom prst="rect">
            <a:avLst/>
          </a:prstGeom>
        </p:spPr>
        <p:txBody>
          <a:bodyPr lIns="0" tIns="0" rIns="0" bIns="0" rtlCol="0" anchor="t">
            <a:spAutoFit/>
          </a:bodyPr>
          <a:lstStyle/>
          <a:p>
            <a:pPr algn="l">
              <a:lnSpc>
                <a:spcPts val="6600"/>
              </a:lnSpc>
            </a:pPr>
            <a:r>
              <a:rPr lang="en-US" sz="5500" dirty="0" err="1">
                <a:solidFill>
                  <a:srgbClr val="5034C4"/>
                </a:solidFill>
                <a:latin typeface="DM Sans Bold"/>
                <a:ea typeface="DM Sans Bold"/>
                <a:cs typeface="DM Sans Bold"/>
                <a:sym typeface="DM Sans Bold"/>
              </a:rPr>
              <a:t>Résultats</a:t>
            </a:r>
            <a:r>
              <a:rPr lang="en-US" sz="5500" dirty="0">
                <a:solidFill>
                  <a:srgbClr val="5034C4"/>
                </a:solidFill>
                <a:latin typeface="DM Sans Bold"/>
                <a:ea typeface="DM Sans Bold"/>
                <a:cs typeface="DM Sans Bold"/>
                <a:sym typeface="DM Sans Bold"/>
              </a:rPr>
              <a:t> </a:t>
            </a:r>
          </a:p>
        </p:txBody>
      </p:sp>
      <p:pic>
        <p:nvPicPr>
          <p:cNvPr id="16" name="Picture 15">
            <a:extLst>
              <a:ext uri="{FF2B5EF4-FFF2-40B4-BE49-F238E27FC236}">
                <a16:creationId xmlns:a16="http://schemas.microsoft.com/office/drawing/2014/main" id="{0AEAF842-5CE1-6DB0-B8CA-9CD6F38A9F5B}"/>
              </a:ext>
            </a:extLst>
          </p:cNvPr>
          <p:cNvPicPr>
            <a:picLocks noChangeAspect="1"/>
          </p:cNvPicPr>
          <p:nvPr/>
        </p:nvPicPr>
        <p:blipFill>
          <a:blip r:embed="rId2"/>
          <a:stretch>
            <a:fillRect/>
          </a:stretch>
        </p:blipFill>
        <p:spPr>
          <a:xfrm>
            <a:off x="15206194" y="9456837"/>
            <a:ext cx="3048000" cy="809625"/>
          </a:xfrm>
          <a:prstGeom prst="rect">
            <a:avLst/>
          </a:prstGeom>
        </p:spPr>
      </p:pic>
      <p:graphicFrame>
        <p:nvGraphicFramePr>
          <p:cNvPr id="2" name="Diagram 1">
            <a:extLst>
              <a:ext uri="{FF2B5EF4-FFF2-40B4-BE49-F238E27FC236}">
                <a16:creationId xmlns:a16="http://schemas.microsoft.com/office/drawing/2014/main" id="{35EE59B4-E303-E262-F120-01313889051D}"/>
              </a:ext>
            </a:extLst>
          </p:cNvPr>
          <p:cNvGraphicFramePr/>
          <p:nvPr>
            <p:extLst>
              <p:ext uri="{D42A27DB-BD31-4B8C-83A1-F6EECF244321}">
                <p14:modId xmlns:p14="http://schemas.microsoft.com/office/powerpoint/2010/main" val="4056240687"/>
              </p:ext>
            </p:extLst>
          </p:nvPr>
        </p:nvGraphicFramePr>
        <p:xfrm>
          <a:off x="8839200" y="1683334"/>
          <a:ext cx="8839200" cy="7422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034C4"/>
        </a:solidFill>
        <a:effectLst/>
      </p:bgPr>
    </p:bg>
    <p:spTree>
      <p:nvGrpSpPr>
        <p:cNvPr id="1" name=""/>
        <p:cNvGrpSpPr/>
        <p:nvPr/>
      </p:nvGrpSpPr>
      <p:grpSpPr>
        <a:xfrm>
          <a:off x="0" y="0"/>
          <a:ext cx="0" cy="0"/>
          <a:chOff x="0" y="0"/>
          <a:chExt cx="0" cy="0"/>
        </a:xfrm>
      </p:grpSpPr>
      <p:grpSp>
        <p:nvGrpSpPr>
          <p:cNvPr id="2" name="Group 2"/>
          <p:cNvGrpSpPr/>
          <p:nvPr/>
        </p:nvGrpSpPr>
        <p:grpSpPr>
          <a:xfrm rot="7250774">
            <a:off x="1351821" y="-2872629"/>
            <a:ext cx="11166320" cy="21899658"/>
            <a:chOff x="0" y="0"/>
            <a:chExt cx="2940924" cy="5767811"/>
          </a:xfrm>
        </p:grpSpPr>
        <p:sp>
          <p:nvSpPr>
            <p:cNvPr id="3" name="Freeform 3"/>
            <p:cNvSpPr/>
            <p:nvPr/>
          </p:nvSpPr>
          <p:spPr>
            <a:xfrm>
              <a:off x="0" y="0"/>
              <a:ext cx="2940924" cy="5767811"/>
            </a:xfrm>
            <a:custGeom>
              <a:avLst/>
              <a:gdLst/>
              <a:ahLst/>
              <a:cxnLst/>
              <a:rect l="l" t="t" r="r" b="b"/>
              <a:pathLst>
                <a:path w="2940924" h="5767811">
                  <a:moveTo>
                    <a:pt x="0" y="0"/>
                  </a:moveTo>
                  <a:lnTo>
                    <a:pt x="2940924" y="0"/>
                  </a:lnTo>
                  <a:lnTo>
                    <a:pt x="2940924" y="5767811"/>
                  </a:lnTo>
                  <a:lnTo>
                    <a:pt x="0" y="5767811"/>
                  </a:lnTo>
                  <a:close/>
                </a:path>
              </a:pathLst>
            </a:custGeom>
            <a:solidFill>
              <a:srgbClr val="C3EBEF"/>
            </a:solidFill>
          </p:spPr>
        </p:sp>
        <p:sp>
          <p:nvSpPr>
            <p:cNvPr id="4" name="TextBox 4"/>
            <p:cNvSpPr txBox="1"/>
            <p:nvPr/>
          </p:nvSpPr>
          <p:spPr>
            <a:xfrm>
              <a:off x="0" y="-38100"/>
              <a:ext cx="2940924" cy="5805911"/>
            </a:xfrm>
            <a:prstGeom prst="rect">
              <a:avLst/>
            </a:prstGeom>
          </p:spPr>
          <p:txBody>
            <a:bodyPr lIns="50800" tIns="50800" rIns="50800" bIns="50800" rtlCol="0" anchor="ctr"/>
            <a:lstStyle/>
            <a:p>
              <a:pPr algn="ctr">
                <a:lnSpc>
                  <a:spcPts val="2100"/>
                </a:lnSpc>
              </a:pPr>
              <a:endParaRPr/>
            </a:p>
          </p:txBody>
        </p:sp>
      </p:grpSp>
      <p:sp>
        <p:nvSpPr>
          <p:cNvPr id="5" name="TextBox 5"/>
          <p:cNvSpPr txBox="1"/>
          <p:nvPr/>
        </p:nvSpPr>
        <p:spPr>
          <a:xfrm>
            <a:off x="1028700" y="6905625"/>
            <a:ext cx="14957322" cy="2395271"/>
          </a:xfrm>
          <a:prstGeom prst="rect">
            <a:avLst/>
          </a:prstGeom>
        </p:spPr>
        <p:txBody>
          <a:bodyPr lIns="0" tIns="0" rIns="0" bIns="0" rtlCol="0" anchor="t">
            <a:spAutoFit/>
          </a:bodyPr>
          <a:lstStyle/>
          <a:p>
            <a:pPr algn="l">
              <a:lnSpc>
                <a:spcPts val="9359"/>
              </a:lnSpc>
            </a:pPr>
            <a:r>
              <a:rPr lang="en-US" sz="7799" dirty="0">
                <a:solidFill>
                  <a:srgbClr val="5034C4"/>
                </a:solidFill>
                <a:latin typeface="DM Sans"/>
                <a:ea typeface="DM Sans"/>
                <a:cs typeface="DM Sans"/>
                <a:sym typeface="DM Sans"/>
              </a:rPr>
              <a:t>Choix et </a:t>
            </a:r>
            <a:r>
              <a:rPr lang="en-US" sz="7799" dirty="0" err="1">
                <a:solidFill>
                  <a:srgbClr val="5034C4"/>
                </a:solidFill>
                <a:latin typeface="DM Sans"/>
                <a:ea typeface="DM Sans"/>
                <a:cs typeface="DM Sans"/>
                <a:sym typeface="DM Sans"/>
              </a:rPr>
              <a:t>optimisation</a:t>
            </a:r>
            <a:r>
              <a:rPr lang="en-US" sz="7799" dirty="0">
                <a:solidFill>
                  <a:srgbClr val="5034C4"/>
                </a:solidFill>
                <a:latin typeface="DM Sans"/>
                <a:ea typeface="DM Sans"/>
                <a:cs typeface="DM Sans"/>
                <a:sym typeface="DM Sans"/>
              </a:rPr>
              <a:t> du </a:t>
            </a:r>
            <a:r>
              <a:rPr lang="en-US" sz="7799" dirty="0" err="1">
                <a:solidFill>
                  <a:srgbClr val="5034C4"/>
                </a:solidFill>
                <a:latin typeface="DM Sans"/>
                <a:ea typeface="DM Sans"/>
                <a:cs typeface="DM Sans"/>
                <a:sym typeface="DM Sans"/>
              </a:rPr>
              <a:t>modèle</a:t>
            </a:r>
            <a:endParaRPr lang="en-US" sz="7799" dirty="0">
              <a:solidFill>
                <a:srgbClr val="5034C4"/>
              </a:solidFill>
              <a:latin typeface="DM Sans"/>
              <a:ea typeface="DM Sans"/>
              <a:cs typeface="DM Sans"/>
              <a:sym typeface="DM Sans"/>
            </a:endParaRPr>
          </a:p>
        </p:txBody>
      </p:sp>
      <p:sp>
        <p:nvSpPr>
          <p:cNvPr id="6" name="Freeform 6"/>
          <p:cNvSpPr/>
          <p:nvPr/>
        </p:nvSpPr>
        <p:spPr>
          <a:xfrm>
            <a:off x="10277293" y="-175829"/>
            <a:ext cx="8358946" cy="5319329"/>
          </a:xfrm>
          <a:custGeom>
            <a:avLst/>
            <a:gdLst/>
            <a:ahLst/>
            <a:cxnLst/>
            <a:rect l="l" t="t" r="r" b="b"/>
            <a:pathLst>
              <a:path w="8358946" h="5319329">
                <a:moveTo>
                  <a:pt x="0" y="0"/>
                </a:moveTo>
                <a:lnTo>
                  <a:pt x="8358946" y="0"/>
                </a:lnTo>
                <a:lnTo>
                  <a:pt x="8358946" y="5319329"/>
                </a:lnTo>
                <a:lnTo>
                  <a:pt x="0" y="5319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8" name="Picture 7">
            <a:extLst>
              <a:ext uri="{FF2B5EF4-FFF2-40B4-BE49-F238E27FC236}">
                <a16:creationId xmlns:a16="http://schemas.microsoft.com/office/drawing/2014/main" id="{0AF9DF53-2046-0D92-67AF-2A8B13BA8A93}"/>
              </a:ext>
            </a:extLst>
          </p:cNvPr>
          <p:cNvPicPr>
            <a:picLocks noChangeAspect="1"/>
          </p:cNvPicPr>
          <p:nvPr/>
        </p:nvPicPr>
        <p:blipFill>
          <a:blip r:embed="rId4"/>
          <a:stretch>
            <a:fillRect/>
          </a:stretch>
        </p:blipFill>
        <p:spPr>
          <a:xfrm>
            <a:off x="15206194" y="9456837"/>
            <a:ext cx="3048000" cy="809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053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9226" b="-53157"/>
            </a:stretch>
          </a:blipFill>
        </p:spPr>
      </p:sp>
      <p:pic>
        <p:nvPicPr>
          <p:cNvPr id="4" name="Picture 3">
            <a:extLst>
              <a:ext uri="{FF2B5EF4-FFF2-40B4-BE49-F238E27FC236}">
                <a16:creationId xmlns:a16="http://schemas.microsoft.com/office/drawing/2014/main" id="{6AE5FE18-FE5B-B56F-0915-626FD5905354}"/>
              </a:ext>
            </a:extLst>
          </p:cNvPr>
          <p:cNvPicPr>
            <a:picLocks noChangeAspect="1"/>
          </p:cNvPicPr>
          <p:nvPr/>
        </p:nvPicPr>
        <p:blipFill>
          <a:blip r:embed="rId3"/>
          <a:stretch>
            <a:fillRect/>
          </a:stretch>
        </p:blipFill>
        <p:spPr>
          <a:xfrm>
            <a:off x="15206194" y="9456837"/>
            <a:ext cx="3048000" cy="809625"/>
          </a:xfrm>
          <a:prstGeom prst="rect">
            <a:avLst/>
          </a:prstGeom>
        </p:spPr>
      </p:pic>
      <p:pic>
        <p:nvPicPr>
          <p:cNvPr id="6" name="Picture 5">
            <a:extLst>
              <a:ext uri="{FF2B5EF4-FFF2-40B4-BE49-F238E27FC236}">
                <a16:creationId xmlns:a16="http://schemas.microsoft.com/office/drawing/2014/main" id="{FCDA5F7D-0E06-182C-42ED-D83334E275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0" y="2514600"/>
            <a:ext cx="7924800" cy="5257800"/>
          </a:xfrm>
          <a:prstGeom prst="rect">
            <a:avLst/>
          </a:prstGeom>
        </p:spPr>
      </p:pic>
      <p:sp>
        <p:nvSpPr>
          <p:cNvPr id="8" name="Subtitle 7">
            <a:extLst>
              <a:ext uri="{FF2B5EF4-FFF2-40B4-BE49-F238E27FC236}">
                <a16:creationId xmlns:a16="http://schemas.microsoft.com/office/drawing/2014/main" id="{26FDBDA4-6E55-7C4C-0A86-30556FFC7E07}"/>
              </a:ext>
            </a:extLst>
          </p:cNvPr>
          <p:cNvSpPr>
            <a:spLocks noGrp="1"/>
          </p:cNvSpPr>
          <p:nvPr>
            <p:ph type="subTitle" idx="1"/>
          </p:nvPr>
        </p:nvSpPr>
        <p:spPr/>
        <p:txBody>
          <a:bodyPr>
            <a:normAutofit lnSpcReduction="10000"/>
          </a:bodyPr>
          <a:lstStyle/>
          <a:p>
            <a:r>
              <a:rPr lang="en-US" sz="5499" dirty="0" err="1">
                <a:solidFill>
                  <a:srgbClr val="FFFFFF"/>
                </a:solidFill>
                <a:latin typeface="DM Sans Bold"/>
              </a:rPr>
              <a:t>Matrice</a:t>
            </a:r>
            <a:r>
              <a:rPr lang="en-US" sz="4000" b="1" dirty="0">
                <a:solidFill>
                  <a:schemeClr val="bg1"/>
                </a:solidFill>
              </a:rPr>
              <a:t> </a:t>
            </a:r>
            <a:r>
              <a:rPr lang="en-US" sz="5499" dirty="0">
                <a:solidFill>
                  <a:srgbClr val="FFFFFF"/>
                </a:solidFill>
                <a:latin typeface="DM Sans Bold"/>
              </a:rPr>
              <a:t>de</a:t>
            </a:r>
            <a:r>
              <a:rPr lang="en-US" sz="4000" b="1" dirty="0">
                <a:solidFill>
                  <a:schemeClr val="bg1"/>
                </a:solidFill>
              </a:rPr>
              <a:t> </a:t>
            </a:r>
            <a:r>
              <a:rPr lang="en-US" sz="5499" dirty="0">
                <a:solidFill>
                  <a:srgbClr val="FFFFFF"/>
                </a:solidFill>
                <a:latin typeface="DM Sans Bold"/>
              </a:rPr>
              <a:t>confusion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806"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9226" b="-53157"/>
            </a:stretch>
          </a:blipFill>
        </p:spPr>
      </p:sp>
      <p:pic>
        <p:nvPicPr>
          <p:cNvPr id="4" name="Picture 3">
            <a:extLst>
              <a:ext uri="{FF2B5EF4-FFF2-40B4-BE49-F238E27FC236}">
                <a16:creationId xmlns:a16="http://schemas.microsoft.com/office/drawing/2014/main" id="{6AE5FE18-FE5B-B56F-0915-626FD5905354}"/>
              </a:ext>
            </a:extLst>
          </p:cNvPr>
          <p:cNvPicPr>
            <a:picLocks noChangeAspect="1"/>
          </p:cNvPicPr>
          <p:nvPr/>
        </p:nvPicPr>
        <p:blipFill>
          <a:blip r:embed="rId3"/>
          <a:stretch>
            <a:fillRect/>
          </a:stretch>
        </p:blipFill>
        <p:spPr>
          <a:xfrm>
            <a:off x="15206194" y="9456837"/>
            <a:ext cx="3048000" cy="809625"/>
          </a:xfrm>
          <a:prstGeom prst="rect">
            <a:avLst/>
          </a:prstGeom>
        </p:spPr>
      </p:pic>
      <p:sp>
        <p:nvSpPr>
          <p:cNvPr id="8" name="Subtitle 7">
            <a:extLst>
              <a:ext uri="{FF2B5EF4-FFF2-40B4-BE49-F238E27FC236}">
                <a16:creationId xmlns:a16="http://schemas.microsoft.com/office/drawing/2014/main" id="{B65EB975-17C7-21C9-FAE2-C72E6F41969F}"/>
              </a:ext>
            </a:extLst>
          </p:cNvPr>
          <p:cNvSpPr>
            <a:spLocks noGrp="1"/>
          </p:cNvSpPr>
          <p:nvPr>
            <p:ph type="subTitle" idx="1"/>
          </p:nvPr>
        </p:nvSpPr>
        <p:spPr>
          <a:xfrm>
            <a:off x="1388918" y="4762500"/>
            <a:ext cx="6400800" cy="1752600"/>
          </a:xfrm>
        </p:spPr>
        <p:txBody>
          <a:bodyPr/>
          <a:lstStyle/>
          <a:p>
            <a:r>
              <a:rPr lang="en-US" sz="5499" dirty="0">
                <a:solidFill>
                  <a:srgbClr val="FFFFFF"/>
                </a:solidFill>
                <a:latin typeface="DM Sans Bold"/>
              </a:rPr>
              <a:t>Validation</a:t>
            </a:r>
            <a:r>
              <a:rPr lang="en-US" dirty="0"/>
              <a:t> </a:t>
            </a:r>
            <a:r>
              <a:rPr lang="en-US" sz="5499" dirty="0" err="1">
                <a:solidFill>
                  <a:srgbClr val="FFFFFF"/>
                </a:solidFill>
                <a:latin typeface="DM Sans Bold"/>
              </a:rPr>
              <a:t>croisée</a:t>
            </a:r>
            <a:endParaRPr lang="en-US" sz="5499" dirty="0">
              <a:solidFill>
                <a:srgbClr val="FFFFFF"/>
              </a:solidFill>
              <a:latin typeface="DM Sans Bold"/>
            </a:endParaRPr>
          </a:p>
        </p:txBody>
      </p:sp>
      <p:graphicFrame>
        <p:nvGraphicFramePr>
          <p:cNvPr id="5" name="Diagram 4">
            <a:extLst>
              <a:ext uri="{FF2B5EF4-FFF2-40B4-BE49-F238E27FC236}">
                <a16:creationId xmlns:a16="http://schemas.microsoft.com/office/drawing/2014/main" id="{894A59F2-AE21-0754-FBDE-569280BB7A3B}"/>
              </a:ext>
            </a:extLst>
          </p:cNvPr>
          <p:cNvGraphicFramePr/>
          <p:nvPr>
            <p:extLst>
              <p:ext uri="{D42A27DB-BD31-4B8C-83A1-F6EECF244321}">
                <p14:modId xmlns:p14="http://schemas.microsoft.com/office/powerpoint/2010/main" val="1268405147"/>
              </p:ext>
            </p:extLst>
          </p:nvPr>
        </p:nvGraphicFramePr>
        <p:xfrm>
          <a:off x="9212442" y="2540000"/>
          <a:ext cx="5638800" cy="619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8499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3EBEF"/>
        </a:solidFill>
        <a:effectLst/>
      </p:bgPr>
    </p:bg>
    <p:spTree>
      <p:nvGrpSpPr>
        <p:cNvPr id="1" name=""/>
        <p:cNvGrpSpPr/>
        <p:nvPr/>
      </p:nvGrpSpPr>
      <p:grpSpPr>
        <a:xfrm>
          <a:off x="0" y="0"/>
          <a:ext cx="0" cy="0"/>
          <a:chOff x="0" y="0"/>
          <a:chExt cx="0" cy="0"/>
        </a:xfrm>
      </p:grpSpPr>
      <p:graphicFrame>
        <p:nvGraphicFramePr>
          <p:cNvPr id="5" name="Table 5"/>
          <p:cNvGraphicFramePr>
            <a:graphicFrameLocks noGrp="1"/>
          </p:cNvGraphicFramePr>
          <p:nvPr>
            <p:extLst>
              <p:ext uri="{D42A27DB-BD31-4B8C-83A1-F6EECF244321}">
                <p14:modId xmlns:p14="http://schemas.microsoft.com/office/powerpoint/2010/main" val="137491675"/>
              </p:ext>
            </p:extLst>
          </p:nvPr>
        </p:nvGraphicFramePr>
        <p:xfrm>
          <a:off x="9307286" y="1503589"/>
          <a:ext cx="7913915" cy="8516712"/>
        </p:xfrm>
        <a:graphic>
          <a:graphicData uri="http://schemas.openxmlformats.org/drawingml/2006/table">
            <a:tbl>
              <a:tblPr/>
              <a:tblGrid>
                <a:gridCol w="1230086">
                  <a:extLst>
                    <a:ext uri="{9D8B030D-6E8A-4147-A177-3AD203B41FA5}">
                      <a16:colId xmlns:a16="http://schemas.microsoft.com/office/drawing/2014/main" val="20000"/>
                    </a:ext>
                  </a:extLst>
                </a:gridCol>
                <a:gridCol w="6683829">
                  <a:extLst>
                    <a:ext uri="{9D8B030D-6E8A-4147-A177-3AD203B41FA5}">
                      <a16:colId xmlns:a16="http://schemas.microsoft.com/office/drawing/2014/main" val="20001"/>
                    </a:ext>
                  </a:extLst>
                </a:gridCol>
              </a:tblGrid>
              <a:tr h="1395181">
                <a:tc>
                  <a:txBody>
                    <a:bodyPr/>
                    <a:lstStyle/>
                    <a:p>
                      <a:pPr algn="r">
                        <a:lnSpc>
                          <a:spcPts val="4900"/>
                        </a:lnSpc>
                        <a:defRPr/>
                      </a:pPr>
                      <a:r>
                        <a:rPr lang="en-US" sz="3500">
                          <a:solidFill>
                            <a:srgbClr val="7AC7CF"/>
                          </a:solidFill>
                          <a:latin typeface="DM Sans Bold"/>
                          <a:ea typeface="DM Sans Bold"/>
                          <a:cs typeface="DM Sans Bold"/>
                          <a:sym typeface="DM Sans Bold"/>
                        </a:rPr>
                        <a:t>01</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3499"/>
                        </a:lnSpc>
                        <a:defRPr/>
                      </a:pPr>
                      <a:r>
                        <a:rPr lang="en-US" sz="2499" u="sng" dirty="0">
                          <a:solidFill>
                            <a:srgbClr val="5034C4"/>
                          </a:solidFill>
                          <a:latin typeface="DM Sans"/>
                          <a:sym typeface="DM Sans"/>
                        </a:rPr>
                        <a:t>Introduction</a:t>
                      </a: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40807">
                <a:tc>
                  <a:txBody>
                    <a:bodyPr/>
                    <a:lstStyle/>
                    <a:p>
                      <a:pPr algn="r">
                        <a:lnSpc>
                          <a:spcPts val="4900"/>
                        </a:lnSpc>
                        <a:defRPr/>
                      </a:pPr>
                      <a:r>
                        <a:rPr lang="en-US" sz="3500">
                          <a:solidFill>
                            <a:srgbClr val="7AC7CF"/>
                          </a:solidFill>
                          <a:latin typeface="DM Sans Bold"/>
                          <a:ea typeface="DM Sans Bold"/>
                          <a:cs typeface="DM Sans Bold"/>
                          <a:sym typeface="DM Sans Bold"/>
                        </a:rPr>
                        <a:t>02</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3499"/>
                        </a:lnSpc>
                        <a:defRPr/>
                      </a:pPr>
                      <a:r>
                        <a:rPr lang="fr-FR" sz="2499" u="sng" kern="1200" dirty="0">
                          <a:solidFill>
                            <a:srgbClr val="5034C4"/>
                          </a:solidFill>
                          <a:latin typeface="DM Sans"/>
                          <a:ea typeface="+mn-ea"/>
                          <a:cs typeface="+mn-cs"/>
                        </a:rPr>
                        <a:t>Analyse exploratoire des données</a:t>
                      </a:r>
                      <a:endParaRPr lang="en-US" sz="2499" u="sng" kern="1200" dirty="0">
                        <a:solidFill>
                          <a:srgbClr val="5034C4"/>
                        </a:solidFill>
                        <a:latin typeface="DM Sans"/>
                        <a:ea typeface="+mn-ea"/>
                        <a:cs typeface="+mn-cs"/>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95181">
                <a:tc>
                  <a:txBody>
                    <a:bodyPr/>
                    <a:lstStyle/>
                    <a:p>
                      <a:pPr algn="r">
                        <a:lnSpc>
                          <a:spcPts val="4900"/>
                        </a:lnSpc>
                        <a:defRPr/>
                      </a:pPr>
                      <a:r>
                        <a:rPr lang="en-US" sz="3500">
                          <a:solidFill>
                            <a:srgbClr val="7AC7CF"/>
                          </a:solidFill>
                          <a:latin typeface="DM Sans Bold"/>
                          <a:ea typeface="DM Sans Bold"/>
                          <a:cs typeface="DM Sans Bold"/>
                          <a:sym typeface="DM Sans Bold"/>
                        </a:rPr>
                        <a:t>03</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3499"/>
                        </a:lnSpc>
                        <a:defRPr/>
                      </a:pPr>
                      <a:r>
                        <a:rPr lang="en-US" sz="2499" u="sng" kern="1200" dirty="0">
                          <a:solidFill>
                            <a:srgbClr val="5034C4"/>
                          </a:solidFill>
                          <a:latin typeface="DM Sans"/>
                          <a:ea typeface="+mn-ea"/>
                          <a:cs typeface="+mn-cs"/>
                        </a:rPr>
                        <a:t>Imputation des données </a:t>
                      </a:r>
                      <a:r>
                        <a:rPr lang="en-US" sz="2499" u="sng" kern="1200" dirty="0" err="1">
                          <a:solidFill>
                            <a:srgbClr val="5034C4"/>
                          </a:solidFill>
                          <a:latin typeface="DM Sans"/>
                          <a:ea typeface="+mn-ea"/>
                          <a:cs typeface="+mn-cs"/>
                        </a:rPr>
                        <a:t>manquantes</a:t>
                      </a:r>
                      <a:endParaRPr lang="en-US" sz="2499" u="sng" kern="1200" dirty="0">
                        <a:solidFill>
                          <a:srgbClr val="5034C4"/>
                        </a:solidFill>
                        <a:latin typeface="DM Sans"/>
                        <a:ea typeface="+mn-ea"/>
                        <a:cs typeface="+mn-cs"/>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95181">
                <a:tc>
                  <a:txBody>
                    <a:bodyPr/>
                    <a:lstStyle/>
                    <a:p>
                      <a:pPr algn="r">
                        <a:lnSpc>
                          <a:spcPts val="4900"/>
                        </a:lnSpc>
                        <a:defRPr/>
                      </a:pPr>
                      <a:r>
                        <a:rPr lang="en-US" sz="3500">
                          <a:solidFill>
                            <a:srgbClr val="7AC7CF"/>
                          </a:solidFill>
                          <a:latin typeface="DM Sans Bold"/>
                          <a:ea typeface="DM Sans Bold"/>
                          <a:cs typeface="DM Sans Bold"/>
                          <a:sym typeface="DM Sans Bold"/>
                        </a:rPr>
                        <a:t>04</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3499"/>
                        </a:lnSpc>
                        <a:defRPr/>
                      </a:pPr>
                      <a:r>
                        <a:rPr lang="en-US" sz="2499" u="sng" kern="1200" dirty="0">
                          <a:solidFill>
                            <a:srgbClr val="5034C4"/>
                          </a:solidFill>
                          <a:latin typeface="DM Sans"/>
                          <a:ea typeface="+mn-ea"/>
                          <a:cs typeface="+mn-cs"/>
                        </a:rPr>
                        <a:t>Classification non </a:t>
                      </a:r>
                      <a:r>
                        <a:rPr lang="en-US" sz="2499" u="sng" kern="1200" dirty="0" err="1">
                          <a:solidFill>
                            <a:srgbClr val="5034C4"/>
                          </a:solidFill>
                          <a:latin typeface="DM Sans"/>
                          <a:ea typeface="+mn-ea"/>
                          <a:cs typeface="+mn-cs"/>
                        </a:rPr>
                        <a:t>supervisée</a:t>
                      </a:r>
                      <a:endParaRPr lang="en-US" sz="2499" u="sng" kern="1200" dirty="0">
                        <a:solidFill>
                          <a:srgbClr val="5034C4"/>
                        </a:solidFill>
                        <a:latin typeface="DM Sans"/>
                        <a:ea typeface="+mn-ea"/>
                        <a:cs typeface="+mn-cs"/>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5181">
                <a:tc>
                  <a:txBody>
                    <a:bodyPr/>
                    <a:lstStyle/>
                    <a:p>
                      <a:pPr algn="r">
                        <a:lnSpc>
                          <a:spcPts val="4900"/>
                        </a:lnSpc>
                        <a:defRPr/>
                      </a:pPr>
                      <a:r>
                        <a:rPr lang="en-US" sz="3500">
                          <a:solidFill>
                            <a:srgbClr val="7AC7CF"/>
                          </a:solidFill>
                          <a:latin typeface="DM Sans Bold"/>
                          <a:ea typeface="DM Sans Bold"/>
                          <a:cs typeface="DM Sans Bold"/>
                          <a:sym typeface="DM Sans Bold"/>
                        </a:rPr>
                        <a:t>05</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3499"/>
                        </a:lnSpc>
                        <a:defRPr/>
                      </a:pPr>
                      <a:r>
                        <a:rPr lang="en-US" sz="2499" u="sng" kern="1200" dirty="0">
                          <a:solidFill>
                            <a:srgbClr val="5034C4"/>
                          </a:solidFill>
                          <a:latin typeface="DM Sans"/>
                          <a:ea typeface="+mn-ea"/>
                          <a:cs typeface="+mn-cs"/>
                        </a:rPr>
                        <a:t>Classification </a:t>
                      </a:r>
                      <a:r>
                        <a:rPr lang="en-US" sz="2499" u="sng" kern="1200" dirty="0" err="1">
                          <a:solidFill>
                            <a:srgbClr val="5034C4"/>
                          </a:solidFill>
                          <a:latin typeface="DM Sans"/>
                          <a:ea typeface="+mn-ea"/>
                          <a:cs typeface="+mn-cs"/>
                        </a:rPr>
                        <a:t>supervisée</a:t>
                      </a:r>
                      <a:endParaRPr lang="en-US" sz="2499" u="sng" kern="1200" dirty="0">
                        <a:solidFill>
                          <a:srgbClr val="5034C4"/>
                        </a:solidFill>
                        <a:latin typeface="DM Sans"/>
                        <a:ea typeface="+mn-ea"/>
                        <a:cs typeface="+mn-cs"/>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5181">
                <a:tc>
                  <a:txBody>
                    <a:bodyPr/>
                    <a:lstStyle/>
                    <a:p>
                      <a:pPr algn="r">
                        <a:lnSpc>
                          <a:spcPts val="4900"/>
                        </a:lnSpc>
                        <a:defRPr/>
                      </a:pPr>
                      <a:r>
                        <a:rPr lang="en-US" sz="3500" dirty="0">
                          <a:solidFill>
                            <a:srgbClr val="7AC7CF"/>
                          </a:solidFill>
                          <a:latin typeface="DM Sans Bold"/>
                          <a:ea typeface="DM Sans Bold"/>
                          <a:cs typeface="DM Sans Bold"/>
                          <a:sym typeface="DM Sans Bold"/>
                        </a:rPr>
                        <a:t>06</a:t>
                      </a: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3499"/>
                        </a:lnSpc>
                        <a:defRPr/>
                      </a:pPr>
                      <a:r>
                        <a:rPr lang="en-US" sz="2499" u="sng" kern="1200" dirty="0">
                          <a:solidFill>
                            <a:srgbClr val="5034C4"/>
                          </a:solidFill>
                          <a:latin typeface="DM Sans"/>
                          <a:ea typeface="+mn-ea"/>
                          <a:cs typeface="+mn-cs"/>
                        </a:rPr>
                        <a:t>Choix  et </a:t>
                      </a:r>
                      <a:r>
                        <a:rPr lang="en-US" sz="2499" u="sng" kern="1200" dirty="0" err="1">
                          <a:solidFill>
                            <a:srgbClr val="5034C4"/>
                          </a:solidFill>
                          <a:latin typeface="DM Sans"/>
                          <a:ea typeface="+mn-ea"/>
                          <a:cs typeface="+mn-cs"/>
                        </a:rPr>
                        <a:t>optimisation</a:t>
                      </a:r>
                      <a:r>
                        <a:rPr lang="en-US" sz="2499" u="sng" kern="1200" dirty="0">
                          <a:solidFill>
                            <a:srgbClr val="5034C4"/>
                          </a:solidFill>
                          <a:latin typeface="DM Sans"/>
                          <a:ea typeface="+mn-ea"/>
                          <a:cs typeface="+mn-cs"/>
                        </a:rPr>
                        <a:t>  du </a:t>
                      </a:r>
                      <a:r>
                        <a:rPr lang="en-US" sz="2499" u="sng" kern="1200" dirty="0" err="1">
                          <a:solidFill>
                            <a:srgbClr val="5034C4"/>
                          </a:solidFill>
                          <a:latin typeface="DM Sans"/>
                          <a:ea typeface="+mn-ea"/>
                          <a:cs typeface="+mn-cs"/>
                        </a:rPr>
                        <a:t>modèle</a:t>
                      </a:r>
                      <a:r>
                        <a:rPr lang="en-US" sz="2499" u="sng" kern="1200" dirty="0">
                          <a:solidFill>
                            <a:srgbClr val="5034C4"/>
                          </a:solidFill>
                          <a:latin typeface="DM Sans"/>
                          <a:ea typeface="+mn-ea"/>
                          <a:cs typeface="+mn-cs"/>
                        </a:rPr>
                        <a:t> </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7"/>
          <p:cNvSpPr txBox="1"/>
          <p:nvPr/>
        </p:nvSpPr>
        <p:spPr>
          <a:xfrm>
            <a:off x="1493944" y="2946282"/>
            <a:ext cx="6330200" cy="1551707"/>
          </a:xfrm>
          <a:prstGeom prst="rect">
            <a:avLst/>
          </a:prstGeom>
        </p:spPr>
        <p:txBody>
          <a:bodyPr wrap="square" lIns="0" tIns="0" rIns="0" bIns="0" rtlCol="0" anchor="t">
            <a:spAutoFit/>
          </a:bodyPr>
          <a:lstStyle/>
          <a:p>
            <a:pPr algn="l">
              <a:lnSpc>
                <a:spcPts val="12120"/>
              </a:lnSpc>
            </a:pPr>
            <a:r>
              <a:rPr lang="en-US" sz="10100" dirty="0" err="1">
                <a:solidFill>
                  <a:srgbClr val="5034C4"/>
                </a:solidFill>
                <a:latin typeface="DM Sans Bold"/>
                <a:ea typeface="DM Sans Bold"/>
                <a:cs typeface="DM Sans Bold"/>
                <a:sym typeface="DM Sans Bold"/>
              </a:rPr>
              <a:t>Sommaire</a:t>
            </a:r>
            <a:endParaRPr lang="en-US" sz="10100" dirty="0">
              <a:solidFill>
                <a:srgbClr val="5034C4"/>
              </a:solidFill>
              <a:latin typeface="DM Sans Bold"/>
              <a:ea typeface="DM Sans Bold"/>
              <a:cs typeface="DM Sans Bold"/>
              <a:sym typeface="DM Sans Bold"/>
            </a:endParaRPr>
          </a:p>
        </p:txBody>
      </p:sp>
      <p:pic>
        <p:nvPicPr>
          <p:cNvPr id="2" name="Picture 1">
            <a:extLst>
              <a:ext uri="{FF2B5EF4-FFF2-40B4-BE49-F238E27FC236}">
                <a16:creationId xmlns:a16="http://schemas.microsoft.com/office/drawing/2014/main" id="{68C922FE-5CCB-9BE8-F601-8595453C42BB}"/>
              </a:ext>
            </a:extLst>
          </p:cNvPr>
          <p:cNvPicPr>
            <a:picLocks noChangeAspect="1"/>
          </p:cNvPicPr>
          <p:nvPr/>
        </p:nvPicPr>
        <p:blipFill>
          <a:blip r:embed="rId2"/>
          <a:stretch>
            <a:fillRect/>
          </a:stretch>
        </p:blipFill>
        <p:spPr>
          <a:xfrm>
            <a:off x="15206194" y="9456837"/>
            <a:ext cx="3048000" cy="8096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034C4"/>
        </a:solidFill>
        <a:effectLst/>
      </p:bgPr>
    </p:bg>
    <p:spTree>
      <p:nvGrpSpPr>
        <p:cNvPr id="1" name=""/>
        <p:cNvGrpSpPr/>
        <p:nvPr/>
      </p:nvGrpSpPr>
      <p:grpSpPr>
        <a:xfrm>
          <a:off x="0" y="0"/>
          <a:ext cx="0" cy="0"/>
          <a:chOff x="0" y="0"/>
          <a:chExt cx="0" cy="0"/>
        </a:xfrm>
      </p:grpSpPr>
      <p:sp>
        <p:nvSpPr>
          <p:cNvPr id="2" name="Freeform 2"/>
          <p:cNvSpPr/>
          <p:nvPr/>
        </p:nvSpPr>
        <p:spPr>
          <a:xfrm>
            <a:off x="6624870" y="1989100"/>
            <a:ext cx="3149512" cy="6276201"/>
          </a:xfrm>
          <a:custGeom>
            <a:avLst/>
            <a:gdLst/>
            <a:ahLst/>
            <a:cxnLst/>
            <a:rect l="l" t="t" r="r" b="b"/>
            <a:pathLst>
              <a:path w="3149512" h="6276201">
                <a:moveTo>
                  <a:pt x="0" y="0"/>
                </a:moveTo>
                <a:lnTo>
                  <a:pt x="3149512" y="0"/>
                </a:lnTo>
                <a:lnTo>
                  <a:pt x="3149512" y="6276202"/>
                </a:lnTo>
                <a:lnTo>
                  <a:pt x="0" y="6276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04800" y="3175000"/>
            <a:ext cx="6449651" cy="3904402"/>
          </a:xfrm>
          <a:prstGeom prst="rect">
            <a:avLst/>
          </a:prstGeom>
        </p:spPr>
        <p:txBody>
          <a:bodyPr wrap="square" lIns="0" tIns="0" rIns="0" bIns="0" rtlCol="0" anchor="t">
            <a:spAutoFit/>
          </a:bodyPr>
          <a:lstStyle/>
          <a:p>
            <a:pPr algn="just">
              <a:lnSpc>
                <a:spcPts val="7699"/>
              </a:lnSpc>
            </a:pPr>
            <a:r>
              <a:rPr lang="fr-FR" sz="5499" dirty="0">
                <a:solidFill>
                  <a:srgbClr val="FFFFFF"/>
                </a:solidFill>
                <a:latin typeface="DM Sans Bold"/>
                <a:ea typeface="DM Sans Bold"/>
                <a:cs typeface="DM Sans Bold"/>
                <a:sym typeface="DM Sans Bold"/>
              </a:rPr>
              <a:t>Optimisation des hyperparamètres avec </a:t>
            </a:r>
            <a:r>
              <a:rPr lang="fr-FR" sz="5499" dirty="0" err="1">
                <a:solidFill>
                  <a:srgbClr val="FFFFFF"/>
                </a:solidFill>
                <a:latin typeface="DM Sans Bold"/>
                <a:ea typeface="DM Sans Bold"/>
                <a:cs typeface="DM Sans Bold"/>
                <a:sym typeface="DM Sans Bold"/>
              </a:rPr>
              <a:t>GridSearchCV</a:t>
            </a:r>
            <a:endParaRPr lang="en-US" sz="5499" dirty="0">
              <a:solidFill>
                <a:srgbClr val="FFFFFF"/>
              </a:solidFill>
              <a:latin typeface="DM Sans Bold"/>
              <a:ea typeface="DM Sans Bold"/>
              <a:cs typeface="DM Sans Bold"/>
              <a:sym typeface="DM Sans Bold"/>
            </a:endParaRPr>
          </a:p>
        </p:txBody>
      </p:sp>
      <p:sp>
        <p:nvSpPr>
          <p:cNvPr id="5" name="TextBox 5"/>
          <p:cNvSpPr txBox="1"/>
          <p:nvPr/>
        </p:nvSpPr>
        <p:spPr>
          <a:xfrm>
            <a:off x="11871918" y="2619065"/>
            <a:ext cx="5387382" cy="550087"/>
          </a:xfrm>
          <a:prstGeom prst="rect">
            <a:avLst/>
          </a:prstGeom>
        </p:spPr>
        <p:txBody>
          <a:bodyPr lIns="0" tIns="0" rIns="0" bIns="0" rtlCol="0" anchor="t">
            <a:spAutoFit/>
          </a:bodyPr>
          <a:lstStyle/>
          <a:p>
            <a:pPr algn="l">
              <a:lnSpc>
                <a:spcPts val="4480"/>
              </a:lnSpc>
            </a:pPr>
            <a:endParaRPr lang="en-US" sz="3200" dirty="0">
              <a:solidFill>
                <a:srgbClr val="7AC7CF"/>
              </a:solidFill>
              <a:latin typeface="DM Sans Bold"/>
              <a:ea typeface="DM Sans Bold"/>
              <a:cs typeface="DM Sans Bold"/>
              <a:sym typeface="DM Sans Bold"/>
            </a:endParaRPr>
          </a:p>
        </p:txBody>
      </p:sp>
      <p:pic>
        <p:nvPicPr>
          <p:cNvPr id="7" name="Picture 6">
            <a:extLst>
              <a:ext uri="{FF2B5EF4-FFF2-40B4-BE49-F238E27FC236}">
                <a16:creationId xmlns:a16="http://schemas.microsoft.com/office/drawing/2014/main" id="{69409C31-E911-430F-ED40-429DCA612D15}"/>
              </a:ext>
            </a:extLst>
          </p:cNvPr>
          <p:cNvPicPr>
            <a:picLocks noChangeAspect="1"/>
          </p:cNvPicPr>
          <p:nvPr/>
        </p:nvPicPr>
        <p:blipFill>
          <a:blip r:embed="rId4"/>
          <a:stretch>
            <a:fillRect/>
          </a:stretch>
        </p:blipFill>
        <p:spPr>
          <a:xfrm>
            <a:off x="15206194" y="9456837"/>
            <a:ext cx="3048000" cy="809625"/>
          </a:xfrm>
          <a:prstGeom prst="rect">
            <a:avLst/>
          </a:prstGeom>
        </p:spPr>
      </p:pic>
      <p:graphicFrame>
        <p:nvGraphicFramePr>
          <p:cNvPr id="4" name="Diagram 3">
            <a:extLst>
              <a:ext uri="{FF2B5EF4-FFF2-40B4-BE49-F238E27FC236}">
                <a16:creationId xmlns:a16="http://schemas.microsoft.com/office/drawing/2014/main" id="{18DF1000-5BE8-CB29-A7E2-1CF162C851C0}"/>
              </a:ext>
            </a:extLst>
          </p:cNvPr>
          <p:cNvGraphicFramePr/>
          <p:nvPr>
            <p:extLst>
              <p:ext uri="{D42A27DB-BD31-4B8C-83A1-F6EECF244321}">
                <p14:modId xmlns:p14="http://schemas.microsoft.com/office/powerpoint/2010/main" val="1550764744"/>
              </p:ext>
            </p:extLst>
          </p:nvPr>
        </p:nvGraphicFramePr>
        <p:xfrm>
          <a:off x="9753600" y="1790699"/>
          <a:ext cx="8229600" cy="76661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9226" b="-53157"/>
            </a:stretch>
          </a:blipFill>
        </p:spPr>
      </p:sp>
      <p:pic>
        <p:nvPicPr>
          <p:cNvPr id="4" name="Picture 3">
            <a:extLst>
              <a:ext uri="{FF2B5EF4-FFF2-40B4-BE49-F238E27FC236}">
                <a16:creationId xmlns:a16="http://schemas.microsoft.com/office/drawing/2014/main" id="{6AE5FE18-FE5B-B56F-0915-626FD5905354}"/>
              </a:ext>
            </a:extLst>
          </p:cNvPr>
          <p:cNvPicPr>
            <a:picLocks noChangeAspect="1"/>
          </p:cNvPicPr>
          <p:nvPr/>
        </p:nvPicPr>
        <p:blipFill>
          <a:blip r:embed="rId3"/>
          <a:stretch>
            <a:fillRect/>
          </a:stretch>
        </p:blipFill>
        <p:spPr>
          <a:xfrm>
            <a:off x="15206194" y="9456837"/>
            <a:ext cx="3048000" cy="809625"/>
          </a:xfrm>
          <a:prstGeom prst="rect">
            <a:avLst/>
          </a:prstGeom>
        </p:spPr>
      </p:pic>
      <p:pic>
        <p:nvPicPr>
          <p:cNvPr id="5" name="Picture 4">
            <a:extLst>
              <a:ext uri="{FF2B5EF4-FFF2-40B4-BE49-F238E27FC236}">
                <a16:creationId xmlns:a16="http://schemas.microsoft.com/office/drawing/2014/main" id="{DA14C782-1D39-BDD2-FD60-422D21E81954}"/>
              </a:ext>
            </a:extLst>
          </p:cNvPr>
          <p:cNvPicPr>
            <a:picLocks noChangeAspect="1"/>
          </p:cNvPicPr>
          <p:nvPr/>
        </p:nvPicPr>
        <p:blipFill>
          <a:blip r:embed="rId4"/>
          <a:stretch>
            <a:fillRect/>
          </a:stretch>
        </p:blipFill>
        <p:spPr>
          <a:xfrm>
            <a:off x="8610600" y="1791255"/>
            <a:ext cx="8991600" cy="5867400"/>
          </a:xfrm>
          <a:prstGeom prst="rect">
            <a:avLst/>
          </a:prstGeom>
        </p:spPr>
      </p:pic>
      <p:sp>
        <p:nvSpPr>
          <p:cNvPr id="9" name="Subtitle 8">
            <a:extLst>
              <a:ext uri="{FF2B5EF4-FFF2-40B4-BE49-F238E27FC236}">
                <a16:creationId xmlns:a16="http://schemas.microsoft.com/office/drawing/2014/main" id="{FC2AFB67-4268-DB07-4675-4D21DF6FBC1B}"/>
              </a:ext>
            </a:extLst>
          </p:cNvPr>
          <p:cNvSpPr>
            <a:spLocks noGrp="1"/>
          </p:cNvSpPr>
          <p:nvPr>
            <p:ph type="subTitle" idx="1"/>
          </p:nvPr>
        </p:nvSpPr>
        <p:spPr>
          <a:xfrm>
            <a:off x="526093" y="442668"/>
            <a:ext cx="6400800" cy="4396031"/>
          </a:xfrm>
        </p:spPr>
        <p:txBody>
          <a:bodyPr>
            <a:normAutofit fontScale="55000" lnSpcReduction="20000"/>
          </a:bodyPr>
          <a:lstStyle/>
          <a:p>
            <a:r>
              <a:rPr lang="en-US" sz="16000" dirty="0" err="1">
                <a:solidFill>
                  <a:srgbClr val="FFFFFF"/>
                </a:solidFill>
                <a:latin typeface="DM Sans Bold"/>
              </a:rPr>
              <a:t>Courbe</a:t>
            </a:r>
            <a:r>
              <a:rPr lang="en-US" sz="16000" dirty="0"/>
              <a:t> </a:t>
            </a:r>
            <a:r>
              <a:rPr lang="en-US" sz="16000" dirty="0">
                <a:solidFill>
                  <a:srgbClr val="FFFFFF"/>
                </a:solidFill>
                <a:latin typeface="DM Sans Bold"/>
              </a:rPr>
              <a:t>ROC</a:t>
            </a:r>
          </a:p>
          <a:p>
            <a:pPr algn="just"/>
            <a:r>
              <a:rPr lang="fr-FR" sz="5499" dirty="0">
                <a:solidFill>
                  <a:srgbClr val="FFFFFF"/>
                </a:solidFill>
                <a:latin typeface="DM Sans Bold"/>
              </a:rPr>
              <a:t>une représentation graphique utilisée pour évaluer les performances d'un modèle de classification binaire. </a:t>
            </a:r>
            <a:endParaRPr lang="en-US" sz="5499" dirty="0">
              <a:solidFill>
                <a:srgbClr val="FFFFFF"/>
              </a:solidFill>
              <a:latin typeface="DM Sans Bold"/>
            </a:endParaRPr>
          </a:p>
        </p:txBody>
      </p:sp>
      <p:pic>
        <p:nvPicPr>
          <p:cNvPr id="10" name="Picture 9">
            <a:extLst>
              <a:ext uri="{FF2B5EF4-FFF2-40B4-BE49-F238E27FC236}">
                <a16:creationId xmlns:a16="http://schemas.microsoft.com/office/drawing/2014/main" id="{190DCB2B-F7ED-21B3-20A3-62EF4C1CA769}"/>
              </a:ext>
            </a:extLst>
          </p:cNvPr>
          <p:cNvPicPr>
            <a:picLocks noChangeAspect="1"/>
          </p:cNvPicPr>
          <p:nvPr/>
        </p:nvPicPr>
        <p:blipFill>
          <a:blip r:embed="rId5"/>
          <a:stretch>
            <a:fillRect/>
          </a:stretch>
        </p:blipFill>
        <p:spPr>
          <a:xfrm>
            <a:off x="481796" y="4301615"/>
            <a:ext cx="4761389" cy="5560034"/>
          </a:xfrm>
          <a:prstGeom prst="rect">
            <a:avLst/>
          </a:prstGeom>
        </p:spPr>
      </p:pic>
    </p:spTree>
    <p:extLst>
      <p:ext uri="{BB962C8B-B14F-4D97-AF65-F5344CB8AC3E}">
        <p14:creationId xmlns:p14="http://schemas.microsoft.com/office/powerpoint/2010/main" val="279702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034C4"/>
        </a:solidFill>
        <a:effectLst/>
      </p:bgPr>
    </p:bg>
    <p:spTree>
      <p:nvGrpSpPr>
        <p:cNvPr id="1" name=""/>
        <p:cNvGrpSpPr/>
        <p:nvPr/>
      </p:nvGrpSpPr>
      <p:grpSpPr>
        <a:xfrm>
          <a:off x="0" y="0"/>
          <a:ext cx="0" cy="0"/>
          <a:chOff x="0" y="0"/>
          <a:chExt cx="0" cy="0"/>
        </a:xfrm>
      </p:grpSpPr>
      <p:grpSp>
        <p:nvGrpSpPr>
          <p:cNvPr id="2" name="Group 2"/>
          <p:cNvGrpSpPr/>
          <p:nvPr/>
        </p:nvGrpSpPr>
        <p:grpSpPr>
          <a:xfrm>
            <a:off x="508798" y="394394"/>
            <a:ext cx="17259300" cy="9467255"/>
            <a:chOff x="0" y="-47625"/>
            <a:chExt cx="4545659" cy="2493433"/>
          </a:xfrm>
        </p:grpSpPr>
        <p:sp>
          <p:nvSpPr>
            <p:cNvPr id="3" name="Freeform 3"/>
            <p:cNvSpPr/>
            <p:nvPr/>
          </p:nvSpPr>
          <p:spPr>
            <a:xfrm>
              <a:off x="0" y="-19736"/>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FFFFFF"/>
            </a:solidFill>
          </p:spPr>
        </p:sp>
        <p:sp>
          <p:nvSpPr>
            <p:cNvPr id="4" name="TextBox 4"/>
            <p:cNvSpPr txBox="1"/>
            <p:nvPr/>
          </p:nvSpPr>
          <p:spPr>
            <a:xfrm>
              <a:off x="0" y="-47625"/>
              <a:ext cx="4545659" cy="2493433"/>
            </a:xfrm>
            <a:prstGeom prst="rect">
              <a:avLst/>
            </a:prstGeom>
          </p:spPr>
          <p:txBody>
            <a:bodyPr lIns="50800" tIns="50800" rIns="50800" bIns="50800" rtlCol="0" anchor="ctr"/>
            <a:lstStyle/>
            <a:p>
              <a:pPr algn="ctr">
                <a:lnSpc>
                  <a:spcPts val="3499"/>
                </a:lnSpc>
              </a:pPr>
              <a:endParaRPr/>
            </a:p>
          </p:txBody>
        </p:sp>
      </p:grpSp>
      <p:sp>
        <p:nvSpPr>
          <p:cNvPr id="8" name="TextBox 8"/>
          <p:cNvSpPr txBox="1"/>
          <p:nvPr/>
        </p:nvSpPr>
        <p:spPr>
          <a:xfrm>
            <a:off x="5855099" y="3899821"/>
            <a:ext cx="6566699" cy="2306529"/>
          </a:xfrm>
          <a:prstGeom prst="rect">
            <a:avLst/>
          </a:prstGeom>
        </p:spPr>
        <p:txBody>
          <a:bodyPr lIns="0" tIns="0" rIns="0" bIns="0" rtlCol="0" anchor="t">
            <a:spAutoFit/>
          </a:bodyPr>
          <a:lstStyle/>
          <a:p>
            <a:pPr algn="ctr">
              <a:lnSpc>
                <a:spcPts val="9242"/>
              </a:lnSpc>
            </a:pPr>
            <a:r>
              <a:rPr lang="en-US" sz="6601" dirty="0">
                <a:solidFill>
                  <a:srgbClr val="5034C4"/>
                </a:solidFill>
                <a:latin typeface="DM Sans Bold"/>
                <a:ea typeface="DM Sans Bold"/>
                <a:cs typeface="DM Sans Bold"/>
                <a:sym typeface="DM Sans Bold"/>
              </a:rPr>
              <a:t>Merci pour </a:t>
            </a:r>
            <a:r>
              <a:rPr lang="en-US" sz="6601" dirty="0" err="1">
                <a:solidFill>
                  <a:srgbClr val="5034C4"/>
                </a:solidFill>
                <a:latin typeface="DM Sans Bold"/>
                <a:ea typeface="DM Sans Bold"/>
                <a:cs typeface="DM Sans Bold"/>
                <a:sym typeface="DM Sans Bold"/>
              </a:rPr>
              <a:t>votre</a:t>
            </a:r>
            <a:r>
              <a:rPr lang="en-US" sz="6601" dirty="0">
                <a:solidFill>
                  <a:srgbClr val="5034C4"/>
                </a:solidFill>
                <a:latin typeface="DM Sans Bold"/>
                <a:ea typeface="DM Sans Bold"/>
                <a:cs typeface="DM Sans Bold"/>
                <a:sym typeface="DM Sans Bold"/>
              </a:rPr>
              <a:t> attention</a:t>
            </a:r>
          </a:p>
        </p:txBody>
      </p:sp>
      <p:pic>
        <p:nvPicPr>
          <p:cNvPr id="60" name="Picture 59">
            <a:extLst>
              <a:ext uri="{FF2B5EF4-FFF2-40B4-BE49-F238E27FC236}">
                <a16:creationId xmlns:a16="http://schemas.microsoft.com/office/drawing/2014/main" id="{3409026D-89CD-B323-4FEC-90253A2B8B8B}"/>
              </a:ext>
            </a:extLst>
          </p:cNvPr>
          <p:cNvPicPr>
            <a:picLocks noChangeAspect="1"/>
          </p:cNvPicPr>
          <p:nvPr/>
        </p:nvPicPr>
        <p:blipFill>
          <a:blip r:embed="rId2"/>
          <a:stretch>
            <a:fillRect/>
          </a:stretch>
        </p:blipFill>
        <p:spPr>
          <a:xfrm>
            <a:off x="15206194" y="9456837"/>
            <a:ext cx="3048000" cy="809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425887"/>
            <a:ext cx="10546591" cy="975075"/>
          </a:xfrm>
          <a:prstGeom prst="rect">
            <a:avLst/>
          </a:prstGeom>
        </p:spPr>
        <p:txBody>
          <a:bodyPr lIns="0" tIns="0" rIns="0" bIns="0" rtlCol="0" anchor="t">
            <a:spAutoFit/>
          </a:bodyPr>
          <a:lstStyle/>
          <a:p>
            <a:pPr algn="l">
              <a:lnSpc>
                <a:spcPts val="7680"/>
              </a:lnSpc>
            </a:pPr>
            <a:endParaRPr lang="en-US" sz="6400" dirty="0">
              <a:solidFill>
                <a:srgbClr val="5034C4"/>
              </a:solidFill>
              <a:latin typeface="DM Sans Bold"/>
              <a:ea typeface="DM Sans Bold"/>
              <a:cs typeface="DM Sans Bold"/>
              <a:sym typeface="DM Sans Bold"/>
            </a:endParaRPr>
          </a:p>
        </p:txBody>
      </p:sp>
      <p:grpSp>
        <p:nvGrpSpPr>
          <p:cNvPr id="3" name="Group 3"/>
          <p:cNvGrpSpPr/>
          <p:nvPr/>
        </p:nvGrpSpPr>
        <p:grpSpPr>
          <a:xfrm>
            <a:off x="0" y="3238500"/>
            <a:ext cx="18288000" cy="7048500"/>
            <a:chOff x="0" y="0"/>
            <a:chExt cx="4816593" cy="1324541"/>
          </a:xfrm>
        </p:grpSpPr>
        <p:sp>
          <p:nvSpPr>
            <p:cNvPr id="4" name="Freeform 4"/>
            <p:cNvSpPr/>
            <p:nvPr/>
          </p:nvSpPr>
          <p:spPr>
            <a:xfrm>
              <a:off x="0" y="0"/>
              <a:ext cx="4816592" cy="1324541"/>
            </a:xfrm>
            <a:custGeom>
              <a:avLst/>
              <a:gdLst/>
              <a:ahLst/>
              <a:cxnLst/>
              <a:rect l="l" t="t" r="r" b="b"/>
              <a:pathLst>
                <a:path w="4816592" h="1324541">
                  <a:moveTo>
                    <a:pt x="0" y="0"/>
                  </a:moveTo>
                  <a:lnTo>
                    <a:pt x="4816592" y="0"/>
                  </a:lnTo>
                  <a:lnTo>
                    <a:pt x="4816592" y="1324541"/>
                  </a:lnTo>
                  <a:lnTo>
                    <a:pt x="0" y="1324541"/>
                  </a:lnTo>
                  <a:close/>
                </a:path>
              </a:pathLst>
            </a:custGeom>
            <a:solidFill>
              <a:srgbClr val="EAE5FF"/>
            </a:solidFill>
          </p:spPr>
          <p:txBody>
            <a:bodyPr/>
            <a:lstStyle/>
            <a:p>
              <a:endParaRPr lang="en-US" dirty="0"/>
            </a:p>
          </p:txBody>
        </p:sp>
        <p:sp>
          <p:nvSpPr>
            <p:cNvPr id="5" name="TextBox 5"/>
            <p:cNvSpPr txBox="1"/>
            <p:nvPr/>
          </p:nvSpPr>
          <p:spPr>
            <a:xfrm>
              <a:off x="0" y="-38100"/>
              <a:ext cx="4816593" cy="1362641"/>
            </a:xfrm>
            <a:prstGeom prst="rect">
              <a:avLst/>
            </a:prstGeom>
          </p:spPr>
          <p:txBody>
            <a:bodyPr lIns="50800" tIns="50800" rIns="50800" bIns="50800" rtlCol="0" anchor="ctr"/>
            <a:lstStyle/>
            <a:p>
              <a:pPr algn="ctr">
                <a:lnSpc>
                  <a:spcPts val="2100"/>
                </a:lnSpc>
              </a:pPr>
              <a:endParaRPr/>
            </a:p>
          </p:txBody>
        </p:sp>
      </p:grpSp>
      <p:sp>
        <p:nvSpPr>
          <p:cNvPr id="7" name="Freeform 7"/>
          <p:cNvSpPr/>
          <p:nvPr/>
        </p:nvSpPr>
        <p:spPr>
          <a:xfrm>
            <a:off x="11376698" y="2543175"/>
            <a:ext cx="7372055" cy="5200650"/>
          </a:xfrm>
          <a:custGeom>
            <a:avLst/>
            <a:gdLst/>
            <a:ahLst/>
            <a:cxnLst/>
            <a:rect l="l" t="t" r="r" b="b"/>
            <a:pathLst>
              <a:path w="7372055" h="5200650">
                <a:moveTo>
                  <a:pt x="0" y="0"/>
                </a:moveTo>
                <a:lnTo>
                  <a:pt x="7372055" y="0"/>
                </a:lnTo>
                <a:lnTo>
                  <a:pt x="7372055" y="5200650"/>
                </a:lnTo>
                <a:lnTo>
                  <a:pt x="0" y="52006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6">
            <a:extLst>
              <a:ext uri="{FF2B5EF4-FFF2-40B4-BE49-F238E27FC236}">
                <a16:creationId xmlns:a16="http://schemas.microsoft.com/office/drawing/2014/main" id="{7CF19103-4B7C-9B18-6A53-ED3AB93741CA}"/>
              </a:ext>
            </a:extLst>
          </p:cNvPr>
          <p:cNvSpPr txBox="1"/>
          <p:nvPr/>
        </p:nvSpPr>
        <p:spPr>
          <a:xfrm>
            <a:off x="1717026" y="1681212"/>
            <a:ext cx="9169938" cy="585353"/>
          </a:xfrm>
          <a:prstGeom prst="rect">
            <a:avLst/>
          </a:prstGeom>
        </p:spPr>
        <p:txBody>
          <a:bodyPr lIns="0" tIns="0" rIns="0" bIns="0" rtlCol="0" anchor="t">
            <a:spAutoFit/>
          </a:bodyPr>
          <a:lstStyle/>
          <a:p>
            <a:pPr algn="l">
              <a:lnSpc>
                <a:spcPts val="3780"/>
              </a:lnSpc>
            </a:pPr>
            <a:r>
              <a:rPr lang="en-US" sz="6000" b="1" u="sng" dirty="0">
                <a:solidFill>
                  <a:srgbClr val="5034C4"/>
                </a:solidFill>
                <a:latin typeface="DM Sans"/>
                <a:ea typeface="DM Sans"/>
                <a:cs typeface="DM Sans"/>
                <a:sym typeface="DM Sans"/>
              </a:rPr>
              <a:t>Introduction</a:t>
            </a:r>
            <a:endParaRPr lang="en-US" sz="6000" b="1" dirty="0">
              <a:solidFill>
                <a:srgbClr val="5034C4"/>
              </a:solidFill>
              <a:latin typeface="DM Sans"/>
              <a:ea typeface="DM Sans"/>
              <a:cs typeface="DM Sans"/>
              <a:sym typeface="DM Sans"/>
            </a:endParaRPr>
          </a:p>
        </p:txBody>
      </p:sp>
      <p:sp>
        <p:nvSpPr>
          <p:cNvPr id="17" name="TextBox 16">
            <a:extLst>
              <a:ext uri="{FF2B5EF4-FFF2-40B4-BE49-F238E27FC236}">
                <a16:creationId xmlns:a16="http://schemas.microsoft.com/office/drawing/2014/main" id="{FF51090D-BF50-667A-9246-E4D4A35DB59A}"/>
              </a:ext>
            </a:extLst>
          </p:cNvPr>
          <p:cNvSpPr txBox="1"/>
          <p:nvPr/>
        </p:nvSpPr>
        <p:spPr>
          <a:xfrm>
            <a:off x="228600" y="3357164"/>
            <a:ext cx="10473362" cy="2862322"/>
          </a:xfrm>
          <a:prstGeom prst="rect">
            <a:avLst/>
          </a:prstGeom>
          <a:noFill/>
        </p:spPr>
        <p:txBody>
          <a:bodyPr wrap="square">
            <a:spAutoFit/>
          </a:bodyPr>
          <a:lstStyle/>
          <a:p>
            <a:pPr algn="just"/>
            <a:r>
              <a:rPr lang="fr-FR" sz="2700" dirty="0">
                <a:solidFill>
                  <a:srgbClr val="5034C4"/>
                </a:solidFill>
                <a:latin typeface="DM Sans"/>
              </a:rPr>
              <a:t>L'ONCFM, est un organisme public dont l'objectif est de mettre en place des méthodes d'identification des faux billets en euros. Dans le cadre de cette lutte, nous souhaitons mettre en place un algorithme capable de différencier automatiquement les vrais billets des faux billets</a:t>
            </a:r>
            <a:r>
              <a:rPr lang="fr-FR" dirty="0"/>
              <a:t>.</a:t>
            </a:r>
          </a:p>
          <a:p>
            <a:endParaRPr lang="fr-FR" dirty="0"/>
          </a:p>
          <a:p>
            <a:endParaRPr lang="fr-FR" sz="2700" dirty="0">
              <a:solidFill>
                <a:srgbClr val="5034C4"/>
              </a:solidFill>
              <a:latin typeface="DM Sans"/>
            </a:endParaRPr>
          </a:p>
        </p:txBody>
      </p:sp>
      <p:pic>
        <p:nvPicPr>
          <p:cNvPr id="19" name="Picture 18">
            <a:extLst>
              <a:ext uri="{FF2B5EF4-FFF2-40B4-BE49-F238E27FC236}">
                <a16:creationId xmlns:a16="http://schemas.microsoft.com/office/drawing/2014/main" id="{85DDA2D7-1E37-4C23-B923-7F4659297396}"/>
              </a:ext>
            </a:extLst>
          </p:cNvPr>
          <p:cNvPicPr>
            <a:picLocks noChangeAspect="1"/>
          </p:cNvPicPr>
          <p:nvPr/>
        </p:nvPicPr>
        <p:blipFill>
          <a:blip r:embed="rId4"/>
          <a:stretch>
            <a:fillRect/>
          </a:stretch>
        </p:blipFill>
        <p:spPr>
          <a:xfrm>
            <a:off x="15206194" y="9456837"/>
            <a:ext cx="3048000" cy="809625"/>
          </a:xfrm>
          <a:prstGeom prst="rect">
            <a:avLst/>
          </a:prstGeom>
        </p:spPr>
      </p:pic>
      <p:pic>
        <p:nvPicPr>
          <p:cNvPr id="10" name="Picture 9">
            <a:extLst>
              <a:ext uri="{FF2B5EF4-FFF2-40B4-BE49-F238E27FC236}">
                <a16:creationId xmlns:a16="http://schemas.microsoft.com/office/drawing/2014/main" id="{D5E48DA6-A15E-82B3-ED7A-775A9F863829}"/>
              </a:ext>
            </a:extLst>
          </p:cNvPr>
          <p:cNvPicPr>
            <a:picLocks noChangeAspect="1"/>
          </p:cNvPicPr>
          <p:nvPr/>
        </p:nvPicPr>
        <p:blipFill>
          <a:blip r:embed="rId5"/>
          <a:stretch>
            <a:fillRect/>
          </a:stretch>
        </p:blipFill>
        <p:spPr>
          <a:xfrm>
            <a:off x="2209800" y="5600700"/>
            <a:ext cx="7308091" cy="46657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425887"/>
            <a:ext cx="10546591" cy="975075"/>
          </a:xfrm>
          <a:prstGeom prst="rect">
            <a:avLst/>
          </a:prstGeom>
        </p:spPr>
        <p:txBody>
          <a:bodyPr lIns="0" tIns="0" rIns="0" bIns="0" rtlCol="0" anchor="t">
            <a:spAutoFit/>
          </a:bodyPr>
          <a:lstStyle/>
          <a:p>
            <a:pPr algn="l">
              <a:lnSpc>
                <a:spcPts val="7680"/>
              </a:lnSpc>
            </a:pPr>
            <a:endParaRPr lang="en-US" sz="6400" dirty="0">
              <a:solidFill>
                <a:srgbClr val="5034C4"/>
              </a:solidFill>
              <a:latin typeface="DM Sans Bold"/>
              <a:ea typeface="DM Sans Bold"/>
              <a:cs typeface="DM Sans Bold"/>
              <a:sym typeface="DM Sans Bold"/>
            </a:endParaRPr>
          </a:p>
        </p:txBody>
      </p:sp>
      <p:grpSp>
        <p:nvGrpSpPr>
          <p:cNvPr id="3" name="Group 3"/>
          <p:cNvGrpSpPr/>
          <p:nvPr/>
        </p:nvGrpSpPr>
        <p:grpSpPr>
          <a:xfrm>
            <a:off x="0" y="3238500"/>
            <a:ext cx="18288000" cy="7048500"/>
            <a:chOff x="0" y="0"/>
            <a:chExt cx="4816593" cy="1324541"/>
          </a:xfrm>
        </p:grpSpPr>
        <p:sp>
          <p:nvSpPr>
            <p:cNvPr id="4" name="Freeform 4"/>
            <p:cNvSpPr/>
            <p:nvPr/>
          </p:nvSpPr>
          <p:spPr>
            <a:xfrm>
              <a:off x="0" y="0"/>
              <a:ext cx="4816592" cy="1324541"/>
            </a:xfrm>
            <a:custGeom>
              <a:avLst/>
              <a:gdLst/>
              <a:ahLst/>
              <a:cxnLst/>
              <a:rect l="l" t="t" r="r" b="b"/>
              <a:pathLst>
                <a:path w="4816592" h="1324541">
                  <a:moveTo>
                    <a:pt x="0" y="0"/>
                  </a:moveTo>
                  <a:lnTo>
                    <a:pt x="4816592" y="0"/>
                  </a:lnTo>
                  <a:lnTo>
                    <a:pt x="4816592" y="1324541"/>
                  </a:lnTo>
                  <a:lnTo>
                    <a:pt x="0" y="1324541"/>
                  </a:lnTo>
                  <a:close/>
                </a:path>
              </a:pathLst>
            </a:custGeom>
            <a:solidFill>
              <a:srgbClr val="EAE5FF"/>
            </a:solidFill>
          </p:spPr>
          <p:txBody>
            <a:bodyPr/>
            <a:lstStyle/>
            <a:p>
              <a:endParaRPr lang="en-US" dirty="0"/>
            </a:p>
          </p:txBody>
        </p:sp>
        <p:sp>
          <p:nvSpPr>
            <p:cNvPr id="5" name="TextBox 5"/>
            <p:cNvSpPr txBox="1"/>
            <p:nvPr/>
          </p:nvSpPr>
          <p:spPr>
            <a:xfrm>
              <a:off x="0" y="-38100"/>
              <a:ext cx="4816593" cy="1362641"/>
            </a:xfrm>
            <a:prstGeom prst="rect">
              <a:avLst/>
            </a:prstGeom>
          </p:spPr>
          <p:txBody>
            <a:bodyPr lIns="50800" tIns="50800" rIns="50800" bIns="50800" rtlCol="0" anchor="ctr"/>
            <a:lstStyle/>
            <a:p>
              <a:pPr algn="ctr">
                <a:lnSpc>
                  <a:spcPts val="2100"/>
                </a:lnSpc>
              </a:pPr>
              <a:endParaRPr/>
            </a:p>
          </p:txBody>
        </p:sp>
      </p:grpSp>
      <p:sp>
        <p:nvSpPr>
          <p:cNvPr id="8" name="TextBox 6">
            <a:extLst>
              <a:ext uri="{FF2B5EF4-FFF2-40B4-BE49-F238E27FC236}">
                <a16:creationId xmlns:a16="http://schemas.microsoft.com/office/drawing/2014/main" id="{7CF19103-4B7C-9B18-6A53-ED3AB93741CA}"/>
              </a:ext>
            </a:extLst>
          </p:cNvPr>
          <p:cNvSpPr txBox="1"/>
          <p:nvPr/>
        </p:nvSpPr>
        <p:spPr>
          <a:xfrm>
            <a:off x="1717026" y="1681212"/>
            <a:ext cx="9169938" cy="585353"/>
          </a:xfrm>
          <a:prstGeom prst="rect">
            <a:avLst/>
          </a:prstGeom>
        </p:spPr>
        <p:txBody>
          <a:bodyPr lIns="0" tIns="0" rIns="0" bIns="0" rtlCol="0" anchor="t">
            <a:spAutoFit/>
          </a:bodyPr>
          <a:lstStyle/>
          <a:p>
            <a:pPr algn="l">
              <a:lnSpc>
                <a:spcPts val="3780"/>
              </a:lnSpc>
            </a:pPr>
            <a:r>
              <a:rPr lang="en-US" sz="6000" b="1" u="sng" dirty="0">
                <a:solidFill>
                  <a:srgbClr val="5034C4"/>
                </a:solidFill>
                <a:latin typeface="DM Sans"/>
                <a:ea typeface="DM Sans"/>
                <a:cs typeface="DM Sans"/>
                <a:sym typeface="DM Sans"/>
              </a:rPr>
              <a:t>Introduction</a:t>
            </a:r>
            <a:endParaRPr lang="en-US" sz="6000" b="1" dirty="0">
              <a:solidFill>
                <a:srgbClr val="5034C4"/>
              </a:solidFill>
              <a:latin typeface="DM Sans"/>
              <a:ea typeface="DM Sans"/>
              <a:cs typeface="DM Sans"/>
              <a:sym typeface="DM Sans"/>
            </a:endParaRPr>
          </a:p>
        </p:txBody>
      </p:sp>
      <p:sp>
        <p:nvSpPr>
          <p:cNvPr id="17" name="TextBox 16">
            <a:extLst>
              <a:ext uri="{FF2B5EF4-FFF2-40B4-BE49-F238E27FC236}">
                <a16:creationId xmlns:a16="http://schemas.microsoft.com/office/drawing/2014/main" id="{FF51090D-BF50-667A-9246-E4D4A35DB59A}"/>
              </a:ext>
            </a:extLst>
          </p:cNvPr>
          <p:cNvSpPr txBox="1"/>
          <p:nvPr/>
        </p:nvSpPr>
        <p:spPr>
          <a:xfrm>
            <a:off x="228600" y="3357164"/>
            <a:ext cx="9525000" cy="3000821"/>
          </a:xfrm>
          <a:prstGeom prst="rect">
            <a:avLst/>
          </a:prstGeom>
          <a:noFill/>
        </p:spPr>
        <p:txBody>
          <a:bodyPr wrap="square">
            <a:spAutoFit/>
          </a:bodyPr>
          <a:lstStyle/>
          <a:p>
            <a:r>
              <a:rPr lang="fr-FR" sz="2700" dirty="0">
                <a:solidFill>
                  <a:srgbClr val="5034C4"/>
                </a:solidFill>
                <a:latin typeface="DM Sans"/>
              </a:rPr>
              <a:t>La base de données :</a:t>
            </a:r>
          </a:p>
          <a:p>
            <a:endParaRPr lang="fr-FR" sz="2700" dirty="0">
              <a:solidFill>
                <a:srgbClr val="5034C4"/>
              </a:solidFill>
              <a:latin typeface="DM Sans"/>
            </a:endParaRPr>
          </a:p>
          <a:p>
            <a:endParaRPr lang="fr-FR" sz="2700" dirty="0">
              <a:solidFill>
                <a:srgbClr val="5034C4"/>
              </a:solidFill>
              <a:latin typeface="DM Sans"/>
            </a:endParaRPr>
          </a:p>
          <a:p>
            <a:pPr marL="457200" indent="-457200">
              <a:buFont typeface="Arial" panose="020B0604020202020204" pitchFamily="34" charset="0"/>
              <a:buChar char="•"/>
            </a:pPr>
            <a:r>
              <a:rPr lang="fr-FR" sz="2700" dirty="0">
                <a:solidFill>
                  <a:srgbClr val="5034C4"/>
                </a:solidFill>
                <a:latin typeface="DM Sans"/>
              </a:rPr>
              <a:t>1500 billets</a:t>
            </a:r>
          </a:p>
          <a:p>
            <a:pPr marL="285750" indent="-285750">
              <a:buFont typeface="Arial" panose="020B0604020202020204" pitchFamily="34" charset="0"/>
              <a:buChar char="•"/>
            </a:pPr>
            <a:r>
              <a:rPr lang="fr-FR" sz="2700" dirty="0">
                <a:solidFill>
                  <a:srgbClr val="5034C4"/>
                </a:solidFill>
                <a:latin typeface="DM Sans"/>
              </a:rPr>
              <a:t>  7 colonnes </a:t>
            </a:r>
          </a:p>
          <a:p>
            <a:pPr marL="285750" indent="-285750">
              <a:buFont typeface="Arial" panose="020B0604020202020204" pitchFamily="34" charset="0"/>
              <a:buChar char="•"/>
            </a:pPr>
            <a:r>
              <a:rPr lang="fr-FR" sz="2700" dirty="0">
                <a:solidFill>
                  <a:srgbClr val="5034C4"/>
                </a:solidFill>
                <a:latin typeface="DM Sans"/>
              </a:rPr>
              <a:t>  37  valeurs manquantes</a:t>
            </a:r>
            <a:endParaRPr lang="fr-FR" dirty="0"/>
          </a:p>
          <a:p>
            <a:endParaRPr lang="fr-FR" sz="2700" dirty="0">
              <a:solidFill>
                <a:srgbClr val="5034C4"/>
              </a:solidFill>
              <a:latin typeface="DM Sans"/>
            </a:endParaRPr>
          </a:p>
        </p:txBody>
      </p:sp>
      <p:pic>
        <p:nvPicPr>
          <p:cNvPr id="19" name="Picture 18">
            <a:extLst>
              <a:ext uri="{FF2B5EF4-FFF2-40B4-BE49-F238E27FC236}">
                <a16:creationId xmlns:a16="http://schemas.microsoft.com/office/drawing/2014/main" id="{85DDA2D7-1E37-4C23-B923-7F4659297396}"/>
              </a:ext>
            </a:extLst>
          </p:cNvPr>
          <p:cNvPicPr>
            <a:picLocks noChangeAspect="1"/>
          </p:cNvPicPr>
          <p:nvPr/>
        </p:nvPicPr>
        <p:blipFill>
          <a:blip r:embed="rId2"/>
          <a:stretch>
            <a:fillRect/>
          </a:stretch>
        </p:blipFill>
        <p:spPr>
          <a:xfrm>
            <a:off x="15206194" y="9456837"/>
            <a:ext cx="3048000" cy="809625"/>
          </a:xfrm>
          <a:prstGeom prst="rect">
            <a:avLst/>
          </a:prstGeom>
        </p:spPr>
      </p:pic>
      <p:pic>
        <p:nvPicPr>
          <p:cNvPr id="21" name="Picture 20">
            <a:extLst>
              <a:ext uri="{FF2B5EF4-FFF2-40B4-BE49-F238E27FC236}">
                <a16:creationId xmlns:a16="http://schemas.microsoft.com/office/drawing/2014/main" id="{BF342C74-C916-8CD6-746A-51BDD0EB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6915" y="3619500"/>
            <a:ext cx="8192643" cy="5816799"/>
          </a:xfrm>
          <a:prstGeom prst="rect">
            <a:avLst/>
          </a:prstGeom>
        </p:spPr>
      </p:pic>
    </p:spTree>
    <p:extLst>
      <p:ext uri="{BB962C8B-B14F-4D97-AF65-F5344CB8AC3E}">
        <p14:creationId xmlns:p14="http://schemas.microsoft.com/office/powerpoint/2010/main" val="39202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425887"/>
            <a:ext cx="10546591" cy="975075"/>
          </a:xfrm>
          <a:prstGeom prst="rect">
            <a:avLst/>
          </a:prstGeom>
        </p:spPr>
        <p:txBody>
          <a:bodyPr lIns="0" tIns="0" rIns="0" bIns="0" rtlCol="0" anchor="t">
            <a:spAutoFit/>
          </a:bodyPr>
          <a:lstStyle/>
          <a:p>
            <a:pPr algn="l">
              <a:lnSpc>
                <a:spcPts val="7680"/>
              </a:lnSpc>
            </a:pPr>
            <a:endParaRPr lang="en-US" sz="6400" dirty="0">
              <a:solidFill>
                <a:srgbClr val="5034C4"/>
              </a:solidFill>
              <a:latin typeface="DM Sans Bold"/>
              <a:ea typeface="DM Sans Bold"/>
              <a:cs typeface="DM Sans Bold"/>
              <a:sym typeface="DM Sans Bold"/>
            </a:endParaRPr>
          </a:p>
        </p:txBody>
      </p:sp>
      <p:grpSp>
        <p:nvGrpSpPr>
          <p:cNvPr id="3" name="Group 3"/>
          <p:cNvGrpSpPr/>
          <p:nvPr/>
        </p:nvGrpSpPr>
        <p:grpSpPr>
          <a:xfrm>
            <a:off x="0" y="3238500"/>
            <a:ext cx="18288000" cy="7048500"/>
            <a:chOff x="0" y="0"/>
            <a:chExt cx="4816593" cy="1324541"/>
          </a:xfrm>
        </p:grpSpPr>
        <p:sp>
          <p:nvSpPr>
            <p:cNvPr id="4" name="Freeform 4"/>
            <p:cNvSpPr/>
            <p:nvPr/>
          </p:nvSpPr>
          <p:spPr>
            <a:xfrm>
              <a:off x="0" y="0"/>
              <a:ext cx="4816592" cy="1324541"/>
            </a:xfrm>
            <a:custGeom>
              <a:avLst/>
              <a:gdLst/>
              <a:ahLst/>
              <a:cxnLst/>
              <a:rect l="l" t="t" r="r" b="b"/>
              <a:pathLst>
                <a:path w="4816592" h="1324541">
                  <a:moveTo>
                    <a:pt x="0" y="0"/>
                  </a:moveTo>
                  <a:lnTo>
                    <a:pt x="4816592" y="0"/>
                  </a:lnTo>
                  <a:lnTo>
                    <a:pt x="4816592" y="1324541"/>
                  </a:lnTo>
                  <a:lnTo>
                    <a:pt x="0" y="1324541"/>
                  </a:lnTo>
                  <a:close/>
                </a:path>
              </a:pathLst>
            </a:custGeom>
            <a:solidFill>
              <a:srgbClr val="EAE5FF"/>
            </a:solidFill>
          </p:spPr>
          <p:txBody>
            <a:bodyPr/>
            <a:lstStyle/>
            <a:p>
              <a:endParaRPr lang="en-US" dirty="0"/>
            </a:p>
          </p:txBody>
        </p:sp>
        <p:sp>
          <p:nvSpPr>
            <p:cNvPr id="5" name="TextBox 5"/>
            <p:cNvSpPr txBox="1"/>
            <p:nvPr/>
          </p:nvSpPr>
          <p:spPr>
            <a:xfrm>
              <a:off x="0" y="-38100"/>
              <a:ext cx="4816593" cy="1362641"/>
            </a:xfrm>
            <a:prstGeom prst="rect">
              <a:avLst/>
            </a:prstGeom>
          </p:spPr>
          <p:txBody>
            <a:bodyPr lIns="50800" tIns="50800" rIns="50800" bIns="50800" rtlCol="0" anchor="ctr"/>
            <a:lstStyle/>
            <a:p>
              <a:pPr algn="ctr">
                <a:lnSpc>
                  <a:spcPts val="2100"/>
                </a:lnSpc>
              </a:pPr>
              <a:endParaRPr/>
            </a:p>
          </p:txBody>
        </p:sp>
      </p:grpSp>
      <p:sp>
        <p:nvSpPr>
          <p:cNvPr id="8" name="TextBox 6">
            <a:extLst>
              <a:ext uri="{FF2B5EF4-FFF2-40B4-BE49-F238E27FC236}">
                <a16:creationId xmlns:a16="http://schemas.microsoft.com/office/drawing/2014/main" id="{7CF19103-4B7C-9B18-6A53-ED3AB93741CA}"/>
              </a:ext>
            </a:extLst>
          </p:cNvPr>
          <p:cNvSpPr txBox="1"/>
          <p:nvPr/>
        </p:nvSpPr>
        <p:spPr>
          <a:xfrm>
            <a:off x="1717026" y="1681212"/>
            <a:ext cx="9169938" cy="585353"/>
          </a:xfrm>
          <a:prstGeom prst="rect">
            <a:avLst/>
          </a:prstGeom>
        </p:spPr>
        <p:txBody>
          <a:bodyPr lIns="0" tIns="0" rIns="0" bIns="0" rtlCol="0" anchor="t">
            <a:spAutoFit/>
          </a:bodyPr>
          <a:lstStyle/>
          <a:p>
            <a:pPr algn="l">
              <a:lnSpc>
                <a:spcPts val="3780"/>
              </a:lnSpc>
            </a:pPr>
            <a:r>
              <a:rPr lang="en-US" sz="6000" b="1" u="sng" dirty="0">
                <a:solidFill>
                  <a:srgbClr val="5034C4"/>
                </a:solidFill>
                <a:latin typeface="DM Sans"/>
                <a:ea typeface="DM Sans"/>
                <a:cs typeface="DM Sans"/>
                <a:sym typeface="DM Sans"/>
              </a:rPr>
              <a:t>Introduction</a:t>
            </a:r>
            <a:endParaRPr lang="en-US" sz="6000" b="1" dirty="0">
              <a:solidFill>
                <a:srgbClr val="5034C4"/>
              </a:solidFill>
              <a:latin typeface="DM Sans"/>
              <a:ea typeface="DM Sans"/>
              <a:cs typeface="DM Sans"/>
              <a:sym typeface="DM Sans"/>
            </a:endParaRPr>
          </a:p>
        </p:txBody>
      </p:sp>
      <p:sp>
        <p:nvSpPr>
          <p:cNvPr id="17" name="TextBox 16">
            <a:extLst>
              <a:ext uri="{FF2B5EF4-FFF2-40B4-BE49-F238E27FC236}">
                <a16:creationId xmlns:a16="http://schemas.microsoft.com/office/drawing/2014/main" id="{FF51090D-BF50-667A-9246-E4D4A35DB59A}"/>
              </a:ext>
            </a:extLst>
          </p:cNvPr>
          <p:cNvSpPr txBox="1"/>
          <p:nvPr/>
        </p:nvSpPr>
        <p:spPr>
          <a:xfrm>
            <a:off x="228600" y="3357164"/>
            <a:ext cx="9525000" cy="3416320"/>
          </a:xfrm>
          <a:prstGeom prst="rect">
            <a:avLst/>
          </a:prstGeom>
          <a:noFill/>
        </p:spPr>
        <p:txBody>
          <a:bodyPr wrap="square">
            <a:spAutoFit/>
          </a:bodyPr>
          <a:lstStyle/>
          <a:p>
            <a:r>
              <a:rPr lang="fr-FR" sz="2700" dirty="0">
                <a:solidFill>
                  <a:srgbClr val="5034C4"/>
                </a:solidFill>
                <a:latin typeface="DM Sans"/>
              </a:rPr>
              <a:t>La base de données :</a:t>
            </a:r>
          </a:p>
          <a:p>
            <a:endParaRPr lang="fr-FR" sz="2700" dirty="0">
              <a:solidFill>
                <a:srgbClr val="5034C4"/>
              </a:solidFill>
              <a:latin typeface="DM Sans"/>
            </a:endParaRPr>
          </a:p>
          <a:p>
            <a:pPr algn="just"/>
            <a:r>
              <a:rPr lang="fr-FR" sz="2700" dirty="0">
                <a:solidFill>
                  <a:srgbClr val="5034C4"/>
                </a:solidFill>
                <a:latin typeface="DM Sans"/>
              </a:rPr>
              <a:t>En regardant la répartition de </a:t>
            </a:r>
            <a:r>
              <a:rPr lang="fr-FR" sz="2700" dirty="0" err="1">
                <a:solidFill>
                  <a:srgbClr val="5034C4"/>
                </a:solidFill>
                <a:latin typeface="DM Sans"/>
              </a:rPr>
              <a:t>margin_low</a:t>
            </a:r>
            <a:r>
              <a:rPr lang="fr-FR" sz="2700" dirty="0">
                <a:solidFill>
                  <a:srgbClr val="5034C4"/>
                </a:solidFill>
                <a:latin typeface="DM Sans"/>
              </a:rPr>
              <a:t> entre les vrais et les faux billets, nous remarquons une forte démarcation.</a:t>
            </a:r>
          </a:p>
          <a:p>
            <a:pPr algn="just"/>
            <a:endParaRPr lang="fr-FR" sz="2700" dirty="0">
              <a:solidFill>
                <a:srgbClr val="5034C4"/>
              </a:solidFill>
              <a:latin typeface="DM Sans"/>
            </a:endParaRPr>
          </a:p>
          <a:p>
            <a:pPr algn="just"/>
            <a:r>
              <a:rPr lang="fr-FR" sz="2700" dirty="0">
                <a:solidFill>
                  <a:srgbClr val="5034C4"/>
                </a:solidFill>
                <a:latin typeface="DM Sans"/>
              </a:rPr>
              <a:t>Cela signifie donc que </a:t>
            </a:r>
            <a:r>
              <a:rPr lang="fr-FR" sz="2700" dirty="0" err="1">
                <a:solidFill>
                  <a:srgbClr val="5034C4"/>
                </a:solidFill>
                <a:latin typeface="DM Sans"/>
              </a:rPr>
              <a:t>margin_low</a:t>
            </a:r>
            <a:r>
              <a:rPr lang="fr-FR" sz="2700" dirty="0">
                <a:solidFill>
                  <a:srgbClr val="5034C4"/>
                </a:solidFill>
                <a:latin typeface="DM Sans"/>
              </a:rPr>
              <a:t> pourrait être une donnée utile pour détecter les faux billets.</a:t>
            </a:r>
          </a:p>
          <a:p>
            <a:endParaRPr lang="fr-FR" sz="2700" dirty="0">
              <a:solidFill>
                <a:srgbClr val="5034C4"/>
              </a:solidFill>
              <a:latin typeface="DM Sans"/>
            </a:endParaRPr>
          </a:p>
        </p:txBody>
      </p:sp>
      <p:pic>
        <p:nvPicPr>
          <p:cNvPr id="19" name="Picture 18">
            <a:extLst>
              <a:ext uri="{FF2B5EF4-FFF2-40B4-BE49-F238E27FC236}">
                <a16:creationId xmlns:a16="http://schemas.microsoft.com/office/drawing/2014/main" id="{85DDA2D7-1E37-4C23-B923-7F4659297396}"/>
              </a:ext>
            </a:extLst>
          </p:cNvPr>
          <p:cNvPicPr>
            <a:picLocks noChangeAspect="1"/>
          </p:cNvPicPr>
          <p:nvPr/>
        </p:nvPicPr>
        <p:blipFill>
          <a:blip r:embed="rId2"/>
          <a:stretch>
            <a:fillRect/>
          </a:stretch>
        </p:blipFill>
        <p:spPr>
          <a:xfrm>
            <a:off x="15206194" y="9456837"/>
            <a:ext cx="3048000" cy="809625"/>
          </a:xfrm>
          <a:prstGeom prst="rect">
            <a:avLst/>
          </a:prstGeom>
        </p:spPr>
      </p:pic>
      <p:pic>
        <p:nvPicPr>
          <p:cNvPr id="15" name="Picture 14">
            <a:extLst>
              <a:ext uri="{FF2B5EF4-FFF2-40B4-BE49-F238E27FC236}">
                <a16:creationId xmlns:a16="http://schemas.microsoft.com/office/drawing/2014/main" id="{0EBEC682-156A-8622-64BF-7F564573F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6757" y="3357164"/>
            <a:ext cx="8192643" cy="6079135"/>
          </a:xfrm>
          <a:prstGeom prst="rect">
            <a:avLst/>
          </a:prstGeom>
        </p:spPr>
      </p:pic>
    </p:spTree>
    <p:extLst>
      <p:ext uri="{BB962C8B-B14F-4D97-AF65-F5344CB8AC3E}">
        <p14:creationId xmlns:p14="http://schemas.microsoft.com/office/powerpoint/2010/main" val="26295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757983">
            <a:off x="5310914" y="-2439917"/>
            <a:ext cx="11166320" cy="21899658"/>
            <a:chOff x="0" y="0"/>
            <a:chExt cx="2940924" cy="5767811"/>
          </a:xfrm>
        </p:grpSpPr>
        <p:sp>
          <p:nvSpPr>
            <p:cNvPr id="3" name="Freeform 3"/>
            <p:cNvSpPr/>
            <p:nvPr/>
          </p:nvSpPr>
          <p:spPr>
            <a:xfrm>
              <a:off x="0" y="0"/>
              <a:ext cx="2940924" cy="5767811"/>
            </a:xfrm>
            <a:custGeom>
              <a:avLst/>
              <a:gdLst/>
              <a:ahLst/>
              <a:cxnLst/>
              <a:rect l="l" t="t" r="r" b="b"/>
              <a:pathLst>
                <a:path w="2940924" h="5767811">
                  <a:moveTo>
                    <a:pt x="0" y="0"/>
                  </a:moveTo>
                  <a:lnTo>
                    <a:pt x="2940924" y="0"/>
                  </a:lnTo>
                  <a:lnTo>
                    <a:pt x="2940924" y="5767811"/>
                  </a:lnTo>
                  <a:lnTo>
                    <a:pt x="0" y="5767811"/>
                  </a:lnTo>
                  <a:close/>
                </a:path>
              </a:pathLst>
            </a:custGeom>
            <a:solidFill>
              <a:srgbClr val="5034C4"/>
            </a:solidFill>
          </p:spPr>
        </p:sp>
        <p:sp>
          <p:nvSpPr>
            <p:cNvPr id="4" name="TextBox 4"/>
            <p:cNvSpPr txBox="1"/>
            <p:nvPr/>
          </p:nvSpPr>
          <p:spPr>
            <a:xfrm>
              <a:off x="0" y="-38100"/>
              <a:ext cx="2940924" cy="5805911"/>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028700" y="1203650"/>
            <a:ext cx="6313310" cy="6626566"/>
          </a:xfrm>
          <a:custGeom>
            <a:avLst/>
            <a:gdLst/>
            <a:ahLst/>
            <a:cxnLst/>
            <a:rect l="l" t="t" r="r" b="b"/>
            <a:pathLst>
              <a:path w="6313310" h="6626566">
                <a:moveTo>
                  <a:pt x="0" y="0"/>
                </a:moveTo>
                <a:lnTo>
                  <a:pt x="6313310" y="0"/>
                </a:lnTo>
                <a:lnTo>
                  <a:pt x="6313310" y="6626566"/>
                </a:lnTo>
                <a:lnTo>
                  <a:pt x="0" y="6626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829334" y="6901583"/>
            <a:ext cx="13313197" cy="3150158"/>
          </a:xfrm>
          <a:prstGeom prst="rect">
            <a:avLst/>
          </a:prstGeom>
        </p:spPr>
        <p:txBody>
          <a:bodyPr wrap="square" lIns="0" tIns="0" rIns="0" bIns="0" rtlCol="0" anchor="t">
            <a:spAutoFit/>
          </a:bodyPr>
          <a:lstStyle/>
          <a:p>
            <a:pPr algn="l">
              <a:lnSpc>
                <a:spcPts val="12606"/>
              </a:lnSpc>
            </a:pPr>
            <a:r>
              <a:rPr lang="en-US" sz="8800" dirty="0">
                <a:solidFill>
                  <a:srgbClr val="C3EBEF"/>
                </a:solidFill>
                <a:latin typeface="DM Sans Bold"/>
                <a:ea typeface="DM Sans Bold"/>
                <a:cs typeface="DM Sans Bold"/>
                <a:sym typeface="DM Sans Bold"/>
              </a:rPr>
              <a:t>Imputation des données </a:t>
            </a:r>
            <a:r>
              <a:rPr lang="en-US" sz="8800" dirty="0" err="1">
                <a:solidFill>
                  <a:srgbClr val="C3EBEF"/>
                </a:solidFill>
                <a:latin typeface="DM Sans Bold"/>
                <a:ea typeface="DM Sans Bold"/>
                <a:cs typeface="DM Sans Bold"/>
                <a:sym typeface="DM Sans Bold"/>
              </a:rPr>
              <a:t>manquantes</a:t>
            </a:r>
            <a:endParaRPr lang="en-US" sz="8800" dirty="0">
              <a:solidFill>
                <a:srgbClr val="FFFFFF"/>
              </a:solidFill>
              <a:latin typeface="DM Sans Bold"/>
              <a:ea typeface="DM Sans Bold"/>
              <a:cs typeface="DM Sans Bold"/>
              <a:sym typeface="DM Sans Bold"/>
            </a:endParaRPr>
          </a:p>
        </p:txBody>
      </p:sp>
      <p:sp>
        <p:nvSpPr>
          <p:cNvPr id="7" name="Freeform 7"/>
          <p:cNvSpPr/>
          <p:nvPr/>
        </p:nvSpPr>
        <p:spPr>
          <a:xfrm>
            <a:off x="8269954" y="1646458"/>
            <a:ext cx="2608193" cy="2209851"/>
          </a:xfrm>
          <a:custGeom>
            <a:avLst/>
            <a:gdLst/>
            <a:ahLst/>
            <a:cxnLst/>
            <a:rect l="l" t="t" r="r" b="b"/>
            <a:pathLst>
              <a:path w="2608193" h="2209851">
                <a:moveTo>
                  <a:pt x="0" y="0"/>
                </a:moveTo>
                <a:lnTo>
                  <a:pt x="2608193" y="0"/>
                </a:lnTo>
                <a:lnTo>
                  <a:pt x="2608193" y="2209851"/>
                </a:lnTo>
                <a:lnTo>
                  <a:pt x="0" y="22098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1431900" y="568361"/>
            <a:ext cx="1239902" cy="1532463"/>
          </a:xfrm>
          <a:custGeom>
            <a:avLst/>
            <a:gdLst/>
            <a:ahLst/>
            <a:cxnLst/>
            <a:rect l="l" t="t" r="r" b="b"/>
            <a:pathLst>
              <a:path w="1239902" h="1532463">
                <a:moveTo>
                  <a:pt x="0" y="0"/>
                </a:moveTo>
                <a:lnTo>
                  <a:pt x="1239902" y="0"/>
                </a:lnTo>
                <a:lnTo>
                  <a:pt x="1239902" y="1532463"/>
                </a:lnTo>
                <a:lnTo>
                  <a:pt x="0" y="15324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9" name="Picture 8">
            <a:extLst>
              <a:ext uri="{FF2B5EF4-FFF2-40B4-BE49-F238E27FC236}">
                <a16:creationId xmlns:a16="http://schemas.microsoft.com/office/drawing/2014/main" id="{EAFFF431-D227-AC15-9D88-F2199FBE8AF1}"/>
              </a:ext>
            </a:extLst>
          </p:cNvPr>
          <p:cNvPicPr>
            <a:picLocks noChangeAspect="1"/>
          </p:cNvPicPr>
          <p:nvPr/>
        </p:nvPicPr>
        <p:blipFill>
          <a:blip r:embed="rId8"/>
          <a:stretch>
            <a:fillRect/>
          </a:stretch>
        </p:blipFill>
        <p:spPr>
          <a:xfrm>
            <a:off x="15206194" y="9456837"/>
            <a:ext cx="3048000" cy="809625"/>
          </a:xfrm>
          <a:prstGeom prst="rect">
            <a:avLst/>
          </a:prstGeom>
        </p:spPr>
      </p:pic>
    </p:spTree>
    <p:extLst>
      <p:ext uri="{BB962C8B-B14F-4D97-AF65-F5344CB8AC3E}">
        <p14:creationId xmlns:p14="http://schemas.microsoft.com/office/powerpoint/2010/main" val="189474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3EBEF"/>
        </a:solidFill>
        <a:effectLst/>
      </p:bgPr>
    </p:bg>
    <p:spTree>
      <p:nvGrpSpPr>
        <p:cNvPr id="1" name=""/>
        <p:cNvGrpSpPr/>
        <p:nvPr/>
      </p:nvGrpSpPr>
      <p:grpSpPr>
        <a:xfrm>
          <a:off x="0" y="0"/>
          <a:ext cx="0" cy="0"/>
          <a:chOff x="0" y="0"/>
          <a:chExt cx="0" cy="0"/>
        </a:xfrm>
      </p:grpSpPr>
      <p:sp>
        <p:nvSpPr>
          <p:cNvPr id="2" name="TextBox 2"/>
          <p:cNvSpPr txBox="1"/>
          <p:nvPr/>
        </p:nvSpPr>
        <p:spPr>
          <a:xfrm>
            <a:off x="1345027" y="1360839"/>
            <a:ext cx="15597945" cy="971550"/>
          </a:xfrm>
          <a:prstGeom prst="rect">
            <a:avLst/>
          </a:prstGeom>
        </p:spPr>
        <p:txBody>
          <a:bodyPr lIns="0" tIns="0" rIns="0" bIns="0" rtlCol="0" anchor="t">
            <a:spAutoFit/>
          </a:bodyPr>
          <a:lstStyle/>
          <a:p>
            <a:pPr algn="l">
              <a:lnSpc>
                <a:spcPts val="7680"/>
              </a:lnSpc>
            </a:pPr>
            <a:r>
              <a:rPr lang="en-US" sz="6400" dirty="0" err="1">
                <a:solidFill>
                  <a:srgbClr val="5034C4"/>
                </a:solidFill>
                <a:latin typeface="DM Sans Bold"/>
                <a:ea typeface="DM Sans Bold"/>
                <a:cs typeface="DM Sans Bold"/>
                <a:sym typeface="DM Sans Bold"/>
              </a:rPr>
              <a:t>Regréssion</a:t>
            </a:r>
            <a:r>
              <a:rPr lang="en-US" sz="6400" dirty="0">
                <a:solidFill>
                  <a:srgbClr val="5034C4"/>
                </a:solidFill>
                <a:latin typeface="DM Sans Bold"/>
                <a:ea typeface="DM Sans Bold"/>
                <a:cs typeface="DM Sans Bold"/>
                <a:sym typeface="DM Sans Bold"/>
              </a:rPr>
              <a:t> </a:t>
            </a:r>
            <a:r>
              <a:rPr lang="en-US" sz="6400" dirty="0" err="1">
                <a:solidFill>
                  <a:srgbClr val="5034C4"/>
                </a:solidFill>
                <a:latin typeface="DM Sans Bold"/>
                <a:ea typeface="DM Sans Bold"/>
                <a:cs typeface="DM Sans Bold"/>
                <a:sym typeface="DM Sans Bold"/>
              </a:rPr>
              <a:t>linéaire</a:t>
            </a:r>
            <a:r>
              <a:rPr lang="en-US" sz="6400" dirty="0">
                <a:solidFill>
                  <a:srgbClr val="5034C4"/>
                </a:solidFill>
                <a:latin typeface="DM Sans Bold"/>
                <a:ea typeface="DM Sans Bold"/>
                <a:cs typeface="DM Sans Bold"/>
                <a:sym typeface="DM Sans Bold"/>
              </a:rPr>
              <a:t> </a:t>
            </a:r>
          </a:p>
        </p:txBody>
      </p:sp>
      <p:grpSp>
        <p:nvGrpSpPr>
          <p:cNvPr id="3" name="Group 3"/>
          <p:cNvGrpSpPr/>
          <p:nvPr/>
        </p:nvGrpSpPr>
        <p:grpSpPr>
          <a:xfrm>
            <a:off x="817924" y="4032294"/>
            <a:ext cx="2312573" cy="942684"/>
            <a:chOff x="0" y="-57150"/>
            <a:chExt cx="6324315" cy="1256912"/>
          </a:xfrm>
        </p:grpSpPr>
        <p:sp>
          <p:nvSpPr>
            <p:cNvPr id="4" name="TextBox 4"/>
            <p:cNvSpPr txBox="1"/>
            <p:nvPr/>
          </p:nvSpPr>
          <p:spPr>
            <a:xfrm>
              <a:off x="0" y="-57150"/>
              <a:ext cx="6324315" cy="616279"/>
            </a:xfrm>
            <a:prstGeom prst="rect">
              <a:avLst/>
            </a:prstGeom>
          </p:spPr>
          <p:txBody>
            <a:bodyPr lIns="0" tIns="0" rIns="0" bIns="0" rtlCol="0" anchor="t">
              <a:spAutoFit/>
            </a:bodyPr>
            <a:lstStyle/>
            <a:p>
              <a:pPr algn="l">
                <a:lnSpc>
                  <a:spcPts val="3919"/>
                </a:lnSpc>
              </a:pPr>
              <a:r>
                <a:rPr lang="en-US" sz="2799" dirty="0">
                  <a:solidFill>
                    <a:srgbClr val="7AC7CF"/>
                  </a:solidFill>
                  <a:latin typeface="DM Sans Bold"/>
                  <a:ea typeface="DM Sans Bold"/>
                  <a:cs typeface="DM Sans Bold"/>
                  <a:sym typeface="DM Sans Bold"/>
                </a:rPr>
                <a:t>STEP 1</a:t>
              </a:r>
            </a:p>
          </p:txBody>
        </p:sp>
        <p:sp>
          <p:nvSpPr>
            <p:cNvPr id="6" name="TextBox 6"/>
            <p:cNvSpPr txBox="1"/>
            <p:nvPr/>
          </p:nvSpPr>
          <p:spPr>
            <a:xfrm>
              <a:off x="0" y="646533"/>
              <a:ext cx="6324315" cy="553229"/>
            </a:xfrm>
            <a:prstGeom prst="rect">
              <a:avLst/>
            </a:prstGeom>
          </p:spPr>
          <p:txBody>
            <a:bodyPr lIns="0" tIns="0" rIns="0" bIns="0" rtlCol="0" anchor="t">
              <a:spAutoFit/>
            </a:bodyPr>
            <a:lstStyle/>
            <a:p>
              <a:pPr algn="l">
                <a:lnSpc>
                  <a:spcPts val="3359"/>
                </a:lnSpc>
              </a:pPr>
              <a:r>
                <a:rPr lang="en-US" sz="2400" u="sng" dirty="0" err="1">
                  <a:solidFill>
                    <a:srgbClr val="5034C4"/>
                  </a:solidFill>
                  <a:latin typeface="DM Sans"/>
                  <a:ea typeface="DM Sans"/>
                  <a:cs typeface="DM Sans"/>
                  <a:sym typeface="DM Sans"/>
                </a:rPr>
                <a:t>Linéarité</a:t>
              </a:r>
              <a:endParaRPr lang="en-US" sz="2400" u="sng" dirty="0">
                <a:solidFill>
                  <a:srgbClr val="5034C4"/>
                </a:solidFill>
                <a:latin typeface="DM Sans"/>
                <a:ea typeface="DM Sans"/>
                <a:cs typeface="DM Sans"/>
                <a:sym typeface="DM Sans"/>
              </a:endParaRPr>
            </a:p>
          </p:txBody>
        </p:sp>
      </p:grpSp>
      <p:grpSp>
        <p:nvGrpSpPr>
          <p:cNvPr id="7" name="Group 7"/>
          <p:cNvGrpSpPr/>
          <p:nvPr/>
        </p:nvGrpSpPr>
        <p:grpSpPr>
          <a:xfrm>
            <a:off x="6772381" y="4021836"/>
            <a:ext cx="4743236" cy="942684"/>
            <a:chOff x="0" y="-57150"/>
            <a:chExt cx="6324315" cy="1256911"/>
          </a:xfrm>
        </p:grpSpPr>
        <p:sp>
          <p:nvSpPr>
            <p:cNvPr id="8" name="TextBox 8"/>
            <p:cNvSpPr txBox="1"/>
            <p:nvPr/>
          </p:nvSpPr>
          <p:spPr>
            <a:xfrm>
              <a:off x="0" y="-57150"/>
              <a:ext cx="6324315" cy="616279"/>
            </a:xfrm>
            <a:prstGeom prst="rect">
              <a:avLst/>
            </a:prstGeom>
          </p:spPr>
          <p:txBody>
            <a:bodyPr lIns="0" tIns="0" rIns="0" bIns="0" rtlCol="0" anchor="t">
              <a:spAutoFit/>
            </a:bodyPr>
            <a:lstStyle/>
            <a:p>
              <a:pPr algn="l">
                <a:lnSpc>
                  <a:spcPts val="3919"/>
                </a:lnSpc>
              </a:pPr>
              <a:r>
                <a:rPr lang="en-US" sz="2799" dirty="0">
                  <a:solidFill>
                    <a:srgbClr val="7AC7CF"/>
                  </a:solidFill>
                  <a:latin typeface="DM Sans Bold"/>
                  <a:ea typeface="DM Sans Bold"/>
                  <a:cs typeface="DM Sans Bold"/>
                  <a:sym typeface="DM Sans Bold"/>
                </a:rPr>
                <a:t>STEP 2</a:t>
              </a:r>
            </a:p>
          </p:txBody>
        </p:sp>
        <p:sp>
          <p:nvSpPr>
            <p:cNvPr id="10" name="TextBox 10"/>
            <p:cNvSpPr txBox="1"/>
            <p:nvPr/>
          </p:nvSpPr>
          <p:spPr>
            <a:xfrm>
              <a:off x="0" y="646532"/>
              <a:ext cx="6324315" cy="553229"/>
            </a:xfrm>
            <a:prstGeom prst="rect">
              <a:avLst/>
            </a:prstGeom>
          </p:spPr>
          <p:txBody>
            <a:bodyPr lIns="0" tIns="0" rIns="0" bIns="0" rtlCol="0" anchor="t">
              <a:spAutoFit/>
            </a:bodyPr>
            <a:lstStyle/>
            <a:p>
              <a:pPr algn="l">
                <a:lnSpc>
                  <a:spcPts val="3359"/>
                </a:lnSpc>
              </a:pPr>
              <a:r>
                <a:rPr lang="fr-FR" sz="2400" u="sng" dirty="0">
                  <a:solidFill>
                    <a:srgbClr val="5034C4"/>
                  </a:solidFill>
                  <a:latin typeface="DM Sans"/>
                  <a:ea typeface="DM Sans"/>
                  <a:cs typeface="DM Sans"/>
                  <a:sym typeface="DM Sans"/>
                </a:rPr>
                <a:t>Indépendance des erreurs</a:t>
              </a:r>
              <a:endParaRPr lang="en-US" sz="2400" u="sng" dirty="0">
                <a:solidFill>
                  <a:srgbClr val="5034C4"/>
                </a:solidFill>
                <a:latin typeface="DM Sans"/>
                <a:ea typeface="DM Sans"/>
                <a:cs typeface="DM Sans"/>
                <a:sym typeface="DM Sans"/>
              </a:endParaRPr>
            </a:p>
          </p:txBody>
        </p:sp>
      </p:grpSp>
      <p:grpSp>
        <p:nvGrpSpPr>
          <p:cNvPr id="11" name="Group 11"/>
          <p:cNvGrpSpPr/>
          <p:nvPr/>
        </p:nvGrpSpPr>
        <p:grpSpPr>
          <a:xfrm>
            <a:off x="13476322" y="4056675"/>
            <a:ext cx="4743236" cy="942684"/>
            <a:chOff x="0" y="-57150"/>
            <a:chExt cx="6324315" cy="1256912"/>
          </a:xfrm>
        </p:grpSpPr>
        <p:sp>
          <p:nvSpPr>
            <p:cNvPr id="12" name="TextBox 12"/>
            <p:cNvSpPr txBox="1"/>
            <p:nvPr/>
          </p:nvSpPr>
          <p:spPr>
            <a:xfrm>
              <a:off x="0" y="-57150"/>
              <a:ext cx="6324315" cy="616279"/>
            </a:xfrm>
            <a:prstGeom prst="rect">
              <a:avLst/>
            </a:prstGeom>
          </p:spPr>
          <p:txBody>
            <a:bodyPr lIns="0" tIns="0" rIns="0" bIns="0" rtlCol="0" anchor="t">
              <a:spAutoFit/>
            </a:bodyPr>
            <a:lstStyle/>
            <a:p>
              <a:pPr algn="l">
                <a:lnSpc>
                  <a:spcPts val="3919"/>
                </a:lnSpc>
              </a:pPr>
              <a:r>
                <a:rPr lang="en-US" sz="2799" dirty="0">
                  <a:solidFill>
                    <a:srgbClr val="7AC7CF"/>
                  </a:solidFill>
                  <a:latin typeface="DM Sans Bold"/>
                  <a:ea typeface="DM Sans Bold"/>
                  <a:cs typeface="DM Sans Bold"/>
                  <a:sym typeface="DM Sans Bold"/>
                </a:rPr>
                <a:t>STEP 3</a:t>
              </a:r>
            </a:p>
          </p:txBody>
        </p:sp>
        <p:sp>
          <p:nvSpPr>
            <p:cNvPr id="14" name="TextBox 14"/>
            <p:cNvSpPr txBox="1"/>
            <p:nvPr/>
          </p:nvSpPr>
          <p:spPr>
            <a:xfrm>
              <a:off x="0" y="646533"/>
              <a:ext cx="6324315" cy="553229"/>
            </a:xfrm>
            <a:prstGeom prst="rect">
              <a:avLst/>
            </a:prstGeom>
          </p:spPr>
          <p:txBody>
            <a:bodyPr lIns="0" tIns="0" rIns="0" bIns="0" rtlCol="0" anchor="t">
              <a:spAutoFit/>
            </a:bodyPr>
            <a:lstStyle/>
            <a:p>
              <a:pPr algn="l">
                <a:lnSpc>
                  <a:spcPts val="3359"/>
                </a:lnSpc>
              </a:pPr>
              <a:r>
                <a:rPr lang="en-US" sz="2400" u="sng" dirty="0" err="1">
                  <a:solidFill>
                    <a:srgbClr val="5034C4"/>
                  </a:solidFill>
                  <a:latin typeface="DM Sans"/>
                  <a:ea typeface="DM Sans"/>
                  <a:cs typeface="DM Sans"/>
                  <a:sym typeface="DM Sans"/>
                </a:rPr>
                <a:t>Homoscédasticité</a:t>
              </a:r>
              <a:r>
                <a:rPr lang="en-US" sz="2400" u="sng" dirty="0">
                  <a:solidFill>
                    <a:srgbClr val="5034C4"/>
                  </a:solidFill>
                  <a:latin typeface="DM Sans"/>
                  <a:ea typeface="DM Sans"/>
                  <a:cs typeface="DM Sans"/>
                  <a:sym typeface="DM Sans"/>
                </a:rPr>
                <a:t>.</a:t>
              </a:r>
            </a:p>
          </p:txBody>
        </p:sp>
      </p:grpSp>
      <p:pic>
        <p:nvPicPr>
          <p:cNvPr id="24" name="Picture 23">
            <a:extLst>
              <a:ext uri="{FF2B5EF4-FFF2-40B4-BE49-F238E27FC236}">
                <a16:creationId xmlns:a16="http://schemas.microsoft.com/office/drawing/2014/main" id="{5683C8D9-5ACC-2C60-3578-1ED623FE665C}"/>
              </a:ext>
            </a:extLst>
          </p:cNvPr>
          <p:cNvPicPr>
            <a:picLocks noChangeAspect="1"/>
          </p:cNvPicPr>
          <p:nvPr/>
        </p:nvPicPr>
        <p:blipFill>
          <a:blip r:embed="rId3"/>
          <a:stretch>
            <a:fillRect/>
          </a:stretch>
        </p:blipFill>
        <p:spPr>
          <a:xfrm>
            <a:off x="15206194" y="9456837"/>
            <a:ext cx="3048000" cy="809625"/>
          </a:xfrm>
          <a:prstGeom prst="rect">
            <a:avLst/>
          </a:prstGeom>
        </p:spPr>
      </p:pic>
      <p:pic>
        <p:nvPicPr>
          <p:cNvPr id="9" name="Picture 8">
            <a:extLst>
              <a:ext uri="{FF2B5EF4-FFF2-40B4-BE49-F238E27FC236}">
                <a16:creationId xmlns:a16="http://schemas.microsoft.com/office/drawing/2014/main" id="{1A660DB1-ED82-FF9F-4A6D-5BAFA44E99A8}"/>
              </a:ext>
            </a:extLst>
          </p:cNvPr>
          <p:cNvPicPr>
            <a:picLocks noChangeAspect="1"/>
          </p:cNvPicPr>
          <p:nvPr/>
        </p:nvPicPr>
        <p:blipFill>
          <a:blip r:embed="rId4"/>
          <a:stretch>
            <a:fillRect/>
          </a:stretch>
        </p:blipFill>
        <p:spPr>
          <a:xfrm>
            <a:off x="228600" y="6194407"/>
            <a:ext cx="5105400" cy="3444893"/>
          </a:xfrm>
          <a:prstGeom prst="rect">
            <a:avLst/>
          </a:prstGeom>
        </p:spPr>
      </p:pic>
      <p:sp>
        <p:nvSpPr>
          <p:cNvPr id="25" name="Subtitle 24">
            <a:extLst>
              <a:ext uri="{FF2B5EF4-FFF2-40B4-BE49-F238E27FC236}">
                <a16:creationId xmlns:a16="http://schemas.microsoft.com/office/drawing/2014/main" id="{4AEFACC0-C557-2C62-FED8-962370856844}"/>
              </a:ext>
            </a:extLst>
          </p:cNvPr>
          <p:cNvSpPr>
            <a:spLocks noGrp="1"/>
          </p:cNvSpPr>
          <p:nvPr>
            <p:ph type="subTitle" idx="1"/>
          </p:nvPr>
        </p:nvSpPr>
        <p:spPr>
          <a:xfrm>
            <a:off x="6772381" y="6578981"/>
            <a:ext cx="3783513" cy="2270680"/>
          </a:xfrm>
        </p:spPr>
        <p:txBody>
          <a:bodyPr/>
          <a:lstStyle/>
          <a:p>
            <a:r>
              <a:rPr lang="en-US" dirty="0">
                <a:solidFill>
                  <a:schemeClr val="bg1"/>
                </a:solidFill>
              </a:rPr>
              <a:t>Durbin Watson : 2.04</a:t>
            </a:r>
          </a:p>
        </p:txBody>
      </p:sp>
      <p:pic>
        <p:nvPicPr>
          <p:cNvPr id="27" name="Picture 26">
            <a:extLst>
              <a:ext uri="{FF2B5EF4-FFF2-40B4-BE49-F238E27FC236}">
                <a16:creationId xmlns:a16="http://schemas.microsoft.com/office/drawing/2014/main" id="{9F117785-A2E1-5B93-DD9E-FA9A8172072D}"/>
              </a:ext>
            </a:extLst>
          </p:cNvPr>
          <p:cNvPicPr>
            <a:picLocks noChangeAspect="1"/>
          </p:cNvPicPr>
          <p:nvPr/>
        </p:nvPicPr>
        <p:blipFill>
          <a:blip r:embed="rId5"/>
          <a:stretch>
            <a:fillRect/>
          </a:stretch>
        </p:blipFill>
        <p:spPr>
          <a:xfrm>
            <a:off x="12834576" y="5971806"/>
            <a:ext cx="4743236" cy="34850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3EBEF"/>
        </a:solidFill>
        <a:effectLst/>
      </p:bgPr>
    </p:bg>
    <p:spTree>
      <p:nvGrpSpPr>
        <p:cNvPr id="1" name=""/>
        <p:cNvGrpSpPr/>
        <p:nvPr/>
      </p:nvGrpSpPr>
      <p:grpSpPr>
        <a:xfrm>
          <a:off x="0" y="0"/>
          <a:ext cx="0" cy="0"/>
          <a:chOff x="0" y="0"/>
          <a:chExt cx="0" cy="0"/>
        </a:xfrm>
      </p:grpSpPr>
      <p:sp>
        <p:nvSpPr>
          <p:cNvPr id="2" name="TextBox 2"/>
          <p:cNvSpPr txBox="1"/>
          <p:nvPr/>
        </p:nvSpPr>
        <p:spPr>
          <a:xfrm>
            <a:off x="1345027" y="1360839"/>
            <a:ext cx="15597945" cy="971550"/>
          </a:xfrm>
          <a:prstGeom prst="rect">
            <a:avLst/>
          </a:prstGeom>
        </p:spPr>
        <p:txBody>
          <a:bodyPr lIns="0" tIns="0" rIns="0" bIns="0" rtlCol="0" anchor="t">
            <a:spAutoFit/>
          </a:bodyPr>
          <a:lstStyle/>
          <a:p>
            <a:pPr algn="l">
              <a:lnSpc>
                <a:spcPts val="7680"/>
              </a:lnSpc>
            </a:pPr>
            <a:r>
              <a:rPr lang="en-US" sz="6400" dirty="0" err="1">
                <a:solidFill>
                  <a:srgbClr val="5034C4"/>
                </a:solidFill>
                <a:latin typeface="DM Sans Bold"/>
                <a:ea typeface="DM Sans Bold"/>
                <a:cs typeface="DM Sans Bold"/>
                <a:sym typeface="DM Sans Bold"/>
              </a:rPr>
              <a:t>Regréssion</a:t>
            </a:r>
            <a:r>
              <a:rPr lang="en-US" sz="6400" dirty="0">
                <a:solidFill>
                  <a:srgbClr val="5034C4"/>
                </a:solidFill>
                <a:latin typeface="DM Sans Bold"/>
                <a:ea typeface="DM Sans Bold"/>
                <a:cs typeface="DM Sans Bold"/>
                <a:sym typeface="DM Sans Bold"/>
              </a:rPr>
              <a:t> </a:t>
            </a:r>
            <a:r>
              <a:rPr lang="en-US" sz="6400" dirty="0" err="1">
                <a:solidFill>
                  <a:srgbClr val="5034C4"/>
                </a:solidFill>
                <a:latin typeface="DM Sans Bold"/>
                <a:ea typeface="DM Sans Bold"/>
                <a:cs typeface="DM Sans Bold"/>
                <a:sym typeface="DM Sans Bold"/>
              </a:rPr>
              <a:t>linéaire</a:t>
            </a:r>
            <a:r>
              <a:rPr lang="en-US" sz="6400" dirty="0">
                <a:solidFill>
                  <a:srgbClr val="5034C4"/>
                </a:solidFill>
                <a:latin typeface="DM Sans Bold"/>
                <a:ea typeface="DM Sans Bold"/>
                <a:cs typeface="DM Sans Bold"/>
                <a:sym typeface="DM Sans Bold"/>
              </a:rPr>
              <a:t> </a:t>
            </a:r>
          </a:p>
        </p:txBody>
      </p:sp>
      <p:pic>
        <p:nvPicPr>
          <p:cNvPr id="24" name="Picture 23">
            <a:extLst>
              <a:ext uri="{FF2B5EF4-FFF2-40B4-BE49-F238E27FC236}">
                <a16:creationId xmlns:a16="http://schemas.microsoft.com/office/drawing/2014/main" id="{5683C8D9-5ACC-2C60-3578-1ED623FE665C}"/>
              </a:ext>
            </a:extLst>
          </p:cNvPr>
          <p:cNvPicPr>
            <a:picLocks noChangeAspect="1"/>
          </p:cNvPicPr>
          <p:nvPr/>
        </p:nvPicPr>
        <p:blipFill>
          <a:blip r:embed="rId3"/>
          <a:stretch>
            <a:fillRect/>
          </a:stretch>
        </p:blipFill>
        <p:spPr>
          <a:xfrm>
            <a:off x="15206194" y="9456837"/>
            <a:ext cx="3048000" cy="809625"/>
          </a:xfrm>
          <a:prstGeom prst="rect">
            <a:avLst/>
          </a:prstGeom>
        </p:spPr>
      </p:pic>
      <p:pic>
        <p:nvPicPr>
          <p:cNvPr id="15" name="Picture 14">
            <a:extLst>
              <a:ext uri="{FF2B5EF4-FFF2-40B4-BE49-F238E27FC236}">
                <a16:creationId xmlns:a16="http://schemas.microsoft.com/office/drawing/2014/main" id="{1EC10069-8C8D-3AD4-0120-0759D9D30D4C}"/>
              </a:ext>
            </a:extLst>
          </p:cNvPr>
          <p:cNvPicPr>
            <a:picLocks noChangeAspect="1"/>
          </p:cNvPicPr>
          <p:nvPr/>
        </p:nvPicPr>
        <p:blipFill>
          <a:blip r:embed="rId4"/>
          <a:stretch>
            <a:fillRect/>
          </a:stretch>
        </p:blipFill>
        <p:spPr>
          <a:xfrm>
            <a:off x="1331172" y="2697377"/>
            <a:ext cx="4956478" cy="1188823"/>
          </a:xfrm>
          <a:prstGeom prst="rect">
            <a:avLst/>
          </a:prstGeom>
        </p:spPr>
      </p:pic>
      <p:pic>
        <p:nvPicPr>
          <p:cNvPr id="17" name="Picture 16">
            <a:extLst>
              <a:ext uri="{FF2B5EF4-FFF2-40B4-BE49-F238E27FC236}">
                <a16:creationId xmlns:a16="http://schemas.microsoft.com/office/drawing/2014/main" id="{F3280587-906D-C26F-4B77-171BFF236C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4229100"/>
            <a:ext cx="7020905" cy="5039428"/>
          </a:xfrm>
          <a:prstGeom prst="rect">
            <a:avLst/>
          </a:prstGeom>
        </p:spPr>
      </p:pic>
      <p:pic>
        <p:nvPicPr>
          <p:cNvPr id="19" name="Picture 18">
            <a:extLst>
              <a:ext uri="{FF2B5EF4-FFF2-40B4-BE49-F238E27FC236}">
                <a16:creationId xmlns:a16="http://schemas.microsoft.com/office/drawing/2014/main" id="{25D02DDE-254A-7C37-26D1-FC7579E62AAE}"/>
              </a:ext>
            </a:extLst>
          </p:cNvPr>
          <p:cNvPicPr>
            <a:picLocks noChangeAspect="1"/>
          </p:cNvPicPr>
          <p:nvPr/>
        </p:nvPicPr>
        <p:blipFill>
          <a:blip r:embed="rId6"/>
          <a:stretch>
            <a:fillRect/>
          </a:stretch>
        </p:blipFill>
        <p:spPr>
          <a:xfrm>
            <a:off x="1358881" y="4252913"/>
            <a:ext cx="7251719" cy="5020348"/>
          </a:xfrm>
          <a:prstGeom prst="rect">
            <a:avLst/>
          </a:prstGeom>
        </p:spPr>
      </p:pic>
    </p:spTree>
    <p:extLst>
      <p:ext uri="{BB962C8B-B14F-4D97-AF65-F5344CB8AC3E}">
        <p14:creationId xmlns:p14="http://schemas.microsoft.com/office/powerpoint/2010/main" val="36173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3EBEF"/>
        </a:solidFill>
        <a:effectLst/>
      </p:bgPr>
    </p:bg>
    <p:spTree>
      <p:nvGrpSpPr>
        <p:cNvPr id="1" name=""/>
        <p:cNvGrpSpPr/>
        <p:nvPr/>
      </p:nvGrpSpPr>
      <p:grpSpPr>
        <a:xfrm>
          <a:off x="0" y="0"/>
          <a:ext cx="0" cy="0"/>
          <a:chOff x="0" y="0"/>
          <a:chExt cx="0" cy="0"/>
        </a:xfrm>
      </p:grpSpPr>
      <p:sp>
        <p:nvSpPr>
          <p:cNvPr id="2" name="TextBox 2"/>
          <p:cNvSpPr txBox="1"/>
          <p:nvPr/>
        </p:nvSpPr>
        <p:spPr>
          <a:xfrm>
            <a:off x="1345027" y="1360839"/>
            <a:ext cx="15597945" cy="971550"/>
          </a:xfrm>
          <a:prstGeom prst="rect">
            <a:avLst/>
          </a:prstGeom>
        </p:spPr>
        <p:txBody>
          <a:bodyPr lIns="0" tIns="0" rIns="0" bIns="0" rtlCol="0" anchor="t">
            <a:spAutoFit/>
          </a:bodyPr>
          <a:lstStyle/>
          <a:p>
            <a:pPr algn="l">
              <a:lnSpc>
                <a:spcPts val="7680"/>
              </a:lnSpc>
            </a:pPr>
            <a:r>
              <a:rPr lang="en-US" sz="6400" dirty="0">
                <a:solidFill>
                  <a:srgbClr val="5034C4"/>
                </a:solidFill>
                <a:latin typeface="DM Sans Bold"/>
                <a:ea typeface="DM Sans Bold"/>
                <a:cs typeface="DM Sans Bold"/>
                <a:sym typeface="DM Sans Bold"/>
              </a:rPr>
              <a:t>Backward selection</a:t>
            </a:r>
          </a:p>
        </p:txBody>
      </p:sp>
      <p:pic>
        <p:nvPicPr>
          <p:cNvPr id="24" name="Picture 23">
            <a:extLst>
              <a:ext uri="{FF2B5EF4-FFF2-40B4-BE49-F238E27FC236}">
                <a16:creationId xmlns:a16="http://schemas.microsoft.com/office/drawing/2014/main" id="{5683C8D9-5ACC-2C60-3578-1ED623FE665C}"/>
              </a:ext>
            </a:extLst>
          </p:cNvPr>
          <p:cNvPicPr>
            <a:picLocks noChangeAspect="1"/>
          </p:cNvPicPr>
          <p:nvPr/>
        </p:nvPicPr>
        <p:blipFill>
          <a:blip r:embed="rId2"/>
          <a:stretch>
            <a:fillRect/>
          </a:stretch>
        </p:blipFill>
        <p:spPr>
          <a:xfrm>
            <a:off x="15206194" y="9456837"/>
            <a:ext cx="3048000" cy="809625"/>
          </a:xfrm>
          <a:prstGeom prst="rect">
            <a:avLst/>
          </a:prstGeom>
        </p:spPr>
      </p:pic>
      <p:sp>
        <p:nvSpPr>
          <p:cNvPr id="3" name="Title 2">
            <a:extLst>
              <a:ext uri="{FF2B5EF4-FFF2-40B4-BE49-F238E27FC236}">
                <a16:creationId xmlns:a16="http://schemas.microsoft.com/office/drawing/2014/main" id="{102B6552-E565-9B96-6392-CA364CBF7F51}"/>
              </a:ext>
            </a:extLst>
          </p:cNvPr>
          <p:cNvSpPr>
            <a:spLocks noGrp="1"/>
          </p:cNvSpPr>
          <p:nvPr>
            <p:ph type="ctrTitle"/>
          </p:nvPr>
        </p:nvSpPr>
        <p:spPr>
          <a:xfrm>
            <a:off x="228600" y="4686300"/>
            <a:ext cx="7772400" cy="1470025"/>
          </a:xfrm>
        </p:spPr>
        <p:txBody>
          <a:bodyPr>
            <a:normAutofit/>
          </a:bodyPr>
          <a:lstStyle/>
          <a:p>
            <a:r>
              <a:rPr lang="en-US" dirty="0">
                <a:solidFill>
                  <a:srgbClr val="7AC7CF"/>
                </a:solidFill>
                <a:latin typeface="DM Sans Bold"/>
              </a:rPr>
              <a:t>Margin up</a:t>
            </a:r>
            <a:br>
              <a:rPr lang="en-US" dirty="0">
                <a:solidFill>
                  <a:srgbClr val="7AC7CF"/>
                </a:solidFill>
                <a:latin typeface="DM Sans Bold"/>
              </a:rPr>
            </a:br>
            <a:r>
              <a:rPr lang="en-US" dirty="0">
                <a:solidFill>
                  <a:srgbClr val="7AC7CF"/>
                </a:solidFill>
                <a:latin typeface="DM Sans Bold"/>
              </a:rPr>
              <a:t>Is genuine </a:t>
            </a:r>
          </a:p>
        </p:txBody>
      </p:sp>
      <p:sp>
        <p:nvSpPr>
          <p:cNvPr id="5" name="Subtitle 4">
            <a:extLst>
              <a:ext uri="{FF2B5EF4-FFF2-40B4-BE49-F238E27FC236}">
                <a16:creationId xmlns:a16="http://schemas.microsoft.com/office/drawing/2014/main" id="{157959D0-C7A9-307A-2285-FE19DFD0E820}"/>
              </a:ext>
            </a:extLst>
          </p:cNvPr>
          <p:cNvSpPr>
            <a:spLocks noGrp="1"/>
          </p:cNvSpPr>
          <p:nvPr>
            <p:ph type="subTitle" idx="1"/>
          </p:nvPr>
        </p:nvSpPr>
        <p:spPr>
          <a:xfrm>
            <a:off x="9829800" y="5035631"/>
            <a:ext cx="6400800" cy="1752600"/>
          </a:xfrm>
        </p:spPr>
        <p:txBody>
          <a:bodyPr>
            <a:normAutofit/>
          </a:bodyPr>
          <a:lstStyle/>
          <a:p>
            <a:r>
              <a:rPr lang="en-US" sz="4400" dirty="0">
                <a:solidFill>
                  <a:srgbClr val="7AC7CF"/>
                </a:solidFill>
                <a:latin typeface="DM Sans Bold"/>
                <a:ea typeface="+mj-ea"/>
                <a:cs typeface="+mj-cs"/>
              </a:rPr>
              <a:t>R2 = 0.6</a:t>
            </a:r>
          </a:p>
        </p:txBody>
      </p:sp>
    </p:spTree>
    <p:extLst>
      <p:ext uri="{BB962C8B-B14F-4D97-AF65-F5344CB8AC3E}">
        <p14:creationId xmlns:p14="http://schemas.microsoft.com/office/powerpoint/2010/main" val="2424851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5176</TotalTime>
  <Words>429</Words>
  <Application>Microsoft Office PowerPoint</Application>
  <PresentationFormat>Custom</PresentationFormat>
  <Paragraphs>104</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DM Sans Bold</vt:lpstr>
      <vt:lpstr>Arial</vt:lpstr>
      <vt:lpstr>DM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Margin up Is genuine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Business and at Work Technology Presentation in Purple Teal Illustrative Style</dc:title>
  <dc:creator>Khaled Ellafi</dc:creator>
  <cp:lastModifiedBy>Hanen Ben Brahim</cp:lastModifiedBy>
  <cp:revision>20</cp:revision>
  <dcterms:created xsi:type="dcterms:W3CDTF">2006-08-16T00:00:00Z</dcterms:created>
  <dcterms:modified xsi:type="dcterms:W3CDTF">2024-09-02T12:24:57Z</dcterms:modified>
  <dc:identifier>DAGNfWcGCD0</dc:identifier>
</cp:coreProperties>
</file>