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EAE7-C543-4983-8A1F-C28C4A7EAC18}" type="datetimeFigureOut">
              <a:rPr lang="fr-FR" smtClean="0"/>
              <a:t>27-08-20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BEC-BEC9-4C57-986F-BD643E25D21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EAE7-C543-4983-8A1F-C28C4A7EAC18}" type="datetimeFigureOut">
              <a:rPr lang="fr-FR" smtClean="0"/>
              <a:t>27-08-20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BEC-BEC9-4C57-986F-BD643E25D21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EAE7-C543-4983-8A1F-C28C4A7EAC18}" type="datetimeFigureOut">
              <a:rPr lang="fr-FR" smtClean="0"/>
              <a:t>27-08-20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BEC-BEC9-4C57-986F-BD643E25D21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EAE7-C543-4983-8A1F-C28C4A7EAC18}" type="datetimeFigureOut">
              <a:rPr lang="fr-FR" smtClean="0"/>
              <a:t>27-08-20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BEC-BEC9-4C57-986F-BD643E25D21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EAE7-C543-4983-8A1F-C28C4A7EAC18}" type="datetimeFigureOut">
              <a:rPr lang="fr-FR" smtClean="0"/>
              <a:t>27-08-20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BEC-BEC9-4C57-986F-BD643E25D21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EAE7-C543-4983-8A1F-C28C4A7EAC18}" type="datetimeFigureOut">
              <a:rPr lang="fr-FR" smtClean="0"/>
              <a:t>27-08-20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BEC-BEC9-4C57-986F-BD643E25D21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EAE7-C543-4983-8A1F-C28C4A7EAC18}" type="datetimeFigureOut">
              <a:rPr lang="fr-FR" smtClean="0"/>
              <a:t>27-08-20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BEC-BEC9-4C57-986F-BD643E25D21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EAE7-C543-4983-8A1F-C28C4A7EAC18}" type="datetimeFigureOut">
              <a:rPr lang="fr-FR" smtClean="0"/>
              <a:t>27-08-20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BEC-BEC9-4C57-986F-BD643E25D21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EAE7-C543-4983-8A1F-C28C4A7EAC18}" type="datetimeFigureOut">
              <a:rPr lang="fr-FR" smtClean="0"/>
              <a:t>27-08-20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BEC-BEC9-4C57-986F-BD643E25D21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EAE7-C543-4983-8A1F-C28C4A7EAC18}" type="datetimeFigureOut">
              <a:rPr lang="fr-FR" smtClean="0"/>
              <a:t>27-08-20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BEC-BEC9-4C57-986F-BD643E25D21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EAE7-C543-4983-8A1F-C28C4A7EAC18}" type="datetimeFigureOut">
              <a:rPr lang="fr-FR" smtClean="0"/>
              <a:t>27-08-20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BEC-BEC9-4C57-986F-BD643E25D21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FEAE7-C543-4983-8A1F-C28C4A7EAC18}" type="datetimeFigureOut">
              <a:rPr lang="fr-FR" smtClean="0"/>
              <a:t>27-08-20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2BEC-BEC9-4C57-986F-BD643E25D21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476672"/>
            <a:ext cx="1584176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539552" y="908720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07904" y="1052736"/>
            <a:ext cx="1584176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3707904" y="148478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32240" y="404664"/>
            <a:ext cx="1728192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6732240" y="83671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12160" y="4293096"/>
            <a:ext cx="1728192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6012160" y="472514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/>
          <p:nvPr/>
        </p:nvCxnSpPr>
        <p:spPr>
          <a:xfrm>
            <a:off x="2123728" y="1916832"/>
            <a:ext cx="1584176" cy="7920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/>
          <p:nvPr/>
        </p:nvCxnSpPr>
        <p:spPr>
          <a:xfrm>
            <a:off x="5292080" y="1844824"/>
            <a:ext cx="1440160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/>
          <p:nvPr/>
        </p:nvCxnSpPr>
        <p:spPr>
          <a:xfrm rot="5400000">
            <a:off x="6732240" y="3068960"/>
            <a:ext cx="1368152" cy="10801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411760" y="1484784"/>
            <a:ext cx="1152128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Supporter</a:t>
            </a:r>
          </a:p>
          <a:p>
            <a:pPr algn="ctr"/>
            <a:endParaRPr lang="fr-FR" sz="1100" dirty="0" smtClean="0">
              <a:solidFill>
                <a:schemeClr val="tx1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(date/activité</a:t>
            </a:r>
            <a:r>
              <a:rPr lang="fr-FR" sz="1200" dirty="0" smtClean="0">
                <a:solidFill>
                  <a:schemeClr val="tx1"/>
                </a:solidFill>
              </a:rPr>
              <a:t>) 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5508104" y="1556792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Participe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Heure/date</a:t>
            </a:r>
          </a:p>
        </p:txBody>
      </p:sp>
      <p:sp>
        <p:nvSpPr>
          <p:cNvPr id="22" name="Ellipse 21"/>
          <p:cNvSpPr/>
          <p:nvPr/>
        </p:nvSpPr>
        <p:spPr>
          <a:xfrm>
            <a:off x="6300192" y="3068960"/>
            <a:ext cx="1368152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Travailler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(Durée/date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99592" y="548680"/>
            <a:ext cx="112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Salle GYM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923928" y="1052736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Membre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7092280" y="40466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Session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300192" y="4293096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Coachs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779912" y="1556792"/>
            <a:ext cx="1584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Membre-id </a:t>
            </a:r>
          </a:p>
          <a:p>
            <a:r>
              <a:rPr lang="fr-FR" dirty="0" smtClean="0"/>
              <a:t>Last-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smtClean="0"/>
              <a:t>First-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smtClean="0"/>
              <a:t>Adresse</a:t>
            </a:r>
          </a:p>
          <a:p>
            <a:r>
              <a:rPr lang="fr-FR" dirty="0" smtClean="0"/>
              <a:t>Date-naissance</a:t>
            </a:r>
          </a:p>
          <a:p>
            <a:r>
              <a:rPr lang="fr-FR" dirty="0" smtClean="0"/>
              <a:t>gendre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979984" y="127714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Name-id </a:t>
            </a:r>
          </a:p>
          <a:p>
            <a:r>
              <a:rPr lang="fr-FR" dirty="0" smtClean="0"/>
              <a:t>Adresse</a:t>
            </a:r>
          </a:p>
          <a:p>
            <a:r>
              <a:rPr lang="fr-FR" dirty="0" smtClean="0"/>
              <a:t>téléphone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6804248" y="1196752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Type-sport </a:t>
            </a:r>
          </a:p>
          <a:p>
            <a:r>
              <a:rPr lang="fr-FR" dirty="0" smtClean="0"/>
              <a:t>Membre-</a:t>
            </a:r>
            <a:r>
              <a:rPr lang="fr-FR" dirty="0" err="1" smtClean="0"/>
              <a:t>num</a:t>
            </a:r>
            <a:endParaRPr lang="fr-FR" dirty="0" smtClean="0"/>
          </a:p>
          <a:p>
            <a:r>
              <a:rPr lang="fr-FR" dirty="0" smtClean="0"/>
              <a:t>emploi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012160" y="5229200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Coach-id </a:t>
            </a:r>
          </a:p>
          <a:p>
            <a:r>
              <a:rPr lang="fr-FR" dirty="0" smtClean="0"/>
              <a:t>First-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smtClean="0"/>
              <a:t>Age</a:t>
            </a:r>
          </a:p>
          <a:p>
            <a:r>
              <a:rPr lang="fr-FR" dirty="0" err="1" smtClean="0"/>
              <a:t>specialité</a:t>
            </a:r>
            <a:endParaRPr lang="fr-FR" dirty="0"/>
          </a:p>
        </p:txBody>
      </p:sp>
      <p:cxnSp>
        <p:nvCxnSpPr>
          <p:cNvPr id="32" name="Connecteur droit 31"/>
          <p:cNvCxnSpPr>
            <a:stCxn id="20" idx="2"/>
            <a:endCxn id="20" idx="6"/>
          </p:cNvCxnSpPr>
          <p:nvPr/>
        </p:nvCxnSpPr>
        <p:spPr>
          <a:xfrm>
            <a:off x="2411760" y="1916832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1" idx="2"/>
            <a:endCxn id="21" idx="6"/>
          </p:cNvCxnSpPr>
          <p:nvPr/>
        </p:nvCxnSpPr>
        <p:spPr>
          <a:xfrm>
            <a:off x="5508104" y="191683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2" idx="2"/>
            <a:endCxn id="22" idx="6"/>
          </p:cNvCxnSpPr>
          <p:nvPr/>
        </p:nvCxnSpPr>
        <p:spPr>
          <a:xfrm>
            <a:off x="6300192" y="346500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2051720" y="1711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1.N</a:t>
            </a:r>
            <a:endParaRPr lang="fr-FR" sz="12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3131840" y="242088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1.1</a:t>
            </a:r>
            <a:endParaRPr lang="fr-FR" sz="12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5220072" y="162880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1.N</a:t>
            </a:r>
            <a:endParaRPr lang="fr-FR" sz="12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6156176" y="242088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0.20</a:t>
            </a:r>
            <a:endParaRPr lang="fr-FR" sz="12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6300192" y="393305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0.1</a:t>
            </a:r>
            <a:endParaRPr lang="fr-FR" sz="1200" b="1" dirty="0"/>
          </a:p>
        </p:txBody>
      </p:sp>
      <p:sp>
        <p:nvSpPr>
          <p:cNvPr id="49" name="ZoneTexte 48"/>
          <p:cNvSpPr txBox="1"/>
          <p:nvPr/>
        </p:nvSpPr>
        <p:spPr>
          <a:xfrm>
            <a:off x="8028384" y="285293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smtClean="0"/>
              <a:t>1.2</a:t>
            </a:r>
            <a:endParaRPr lang="fr-FR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</Words>
  <Application>Microsoft Office PowerPoint</Application>
  <PresentationFormat>Affichage à l'écran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Hanene</dc:creator>
  <cp:lastModifiedBy>Hanene</cp:lastModifiedBy>
  <cp:revision>2</cp:revision>
  <dcterms:created xsi:type="dcterms:W3CDTF">2020-08-27T08:34:22Z</dcterms:created>
  <dcterms:modified xsi:type="dcterms:W3CDTF">2020-08-27T08:53:15Z</dcterms:modified>
</cp:coreProperties>
</file>