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258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9"/>
    <p:restoredTop sz="96291"/>
  </p:normalViewPr>
  <p:slideViewPr>
    <p:cSldViewPr snapToGrid="0">
      <p:cViewPr>
        <p:scale>
          <a:sx n="114" d="100"/>
          <a:sy n="114" d="100"/>
        </p:scale>
        <p:origin x="1280" y="344"/>
      </p:cViewPr>
      <p:guideLst>
        <p:guide orient="horz" pos="2158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ADAFE29-019A-4F9E-9D72-8AA9AE5D0987}" type="datetime1">
              <a:rPr lang="ko-KR" altLang="en-US"/>
              <a:pPr lvl="0">
                <a:defRPr/>
              </a:pPr>
              <a:t>2017. 12. 14.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04D3000-9195-4A75-B774-5F9DE47DD9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56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D2F4A8-1F31-435F-8AE5-5A26221962C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43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2017. 12. 14.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5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2017. 12. 14.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0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2017. 12. 14.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5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2017. 12. 14.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1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2017. 12. 14.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16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2017. 12. 14.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1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2017. 12. 14.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5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2017. 12. 14.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7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2017. 12. 14.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0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2017. 12. 14.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8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07EE-6345-4C06-B2B9-65BC04FB5E0B}" type="datetimeFigureOut">
              <a:rPr lang="ko-KR" altLang="en-US" smtClean="0"/>
              <a:t>2017. 12. 14.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6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D07EE-6345-4C06-B2B9-65BC04FB5E0B}" type="datetimeFigureOut">
              <a:rPr lang="ko-KR" altLang="en-US" smtClean="0"/>
              <a:t>2017. 12. 14.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23A9-E7E9-46B9-884B-6F7C5D7EF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3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5" y="-128662"/>
            <a:ext cx="6925734" cy="6980700"/>
          </a:xfrm>
          <a:prstGeom prst="rect">
            <a:avLst/>
          </a:prstGeom>
        </p:spPr>
      </p:pic>
      <p:sp>
        <p:nvSpPr>
          <p:cNvPr id="213" name="Oval 212"/>
          <p:cNvSpPr/>
          <p:nvPr/>
        </p:nvSpPr>
        <p:spPr>
          <a:xfrm>
            <a:off x="5877440" y="2316342"/>
            <a:ext cx="705380" cy="705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latin typeface="Calibri"/>
              <a:ea typeface="Calibri"/>
              <a:cs typeface="Calibri"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2418323" y="2006511"/>
            <a:ext cx="1198738" cy="1231552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latin typeface="Calibri"/>
              <a:ea typeface="Calibri"/>
              <a:cs typeface="Calibri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4227277" y="2319659"/>
            <a:ext cx="705380" cy="705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latin typeface="Calibri"/>
              <a:ea typeface="Calibri"/>
              <a:cs typeface="Calibri"/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2875883" y="3129563"/>
            <a:ext cx="293516" cy="2935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latin typeface="Calibri"/>
              <a:ea typeface="Calibri"/>
              <a:cs typeface="Calibri"/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2866986" y="1852875"/>
            <a:ext cx="293516" cy="2935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latin typeface="Calibri"/>
              <a:ea typeface="Calibri"/>
              <a:cs typeface="Calibri"/>
            </a:endParaRPr>
          </a:p>
        </p:txBody>
      </p:sp>
      <p:sp>
        <p:nvSpPr>
          <p:cNvPr id="218" name="모서리가 둥근 직사각형 7"/>
          <p:cNvSpPr/>
          <p:nvPr/>
        </p:nvSpPr>
        <p:spPr>
          <a:xfrm>
            <a:off x="1962762" y="1964945"/>
            <a:ext cx="621563" cy="346983"/>
          </a:xfrm>
          <a:prstGeom prst="roundRect">
            <a:avLst>
              <a:gd name="adj" fmla="val 853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USERS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025913" y="2006510"/>
            <a:ext cx="110810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050" b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WELT Data</a:t>
            </a:r>
            <a:endParaRPr lang="ko-KR" altLang="en-US" sz="1050" b="1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220" name="그룹 55"/>
          <p:cNvGrpSpPr/>
          <p:nvPr/>
        </p:nvGrpSpPr>
        <p:grpSpPr>
          <a:xfrm>
            <a:off x="4407278" y="2482376"/>
            <a:ext cx="345378" cy="379944"/>
            <a:chOff x="4572000" y="3435350"/>
            <a:chExt cx="880572" cy="725797"/>
          </a:xfrm>
          <a:noFill/>
        </p:grpSpPr>
        <p:sp>
          <p:nvSpPr>
            <p:cNvPr id="236" name="순서도: 자기 디스크 16"/>
            <p:cNvSpPr/>
            <p:nvPr/>
          </p:nvSpPr>
          <p:spPr>
            <a:xfrm>
              <a:off x="4572000" y="3848980"/>
              <a:ext cx="880572" cy="312167"/>
            </a:xfrm>
            <a:prstGeom prst="flowChartMagneticDisk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10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37" name="순서도: 자기 디스크 82"/>
            <p:cNvSpPr/>
            <p:nvPr/>
          </p:nvSpPr>
          <p:spPr>
            <a:xfrm>
              <a:off x="4572000" y="3643715"/>
              <a:ext cx="880572" cy="312167"/>
            </a:xfrm>
            <a:prstGeom prst="flowChartMagneticDisk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10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38" name="순서도: 자기 디스크 83"/>
            <p:cNvSpPr/>
            <p:nvPr/>
          </p:nvSpPr>
          <p:spPr>
            <a:xfrm>
              <a:off x="4572000" y="3435350"/>
              <a:ext cx="880572" cy="312167"/>
            </a:xfrm>
            <a:prstGeom prst="flowChartMagneticDisk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100"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221" name="TextBox 77"/>
          <p:cNvSpPr txBox="1"/>
          <p:nvPr/>
        </p:nvSpPr>
        <p:spPr>
          <a:xfrm>
            <a:off x="4177742" y="3063383"/>
            <a:ext cx="1185793" cy="96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 lang="ko-KR" altLang="en-US"/>
            </a:pP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Health data</a:t>
            </a:r>
          </a:p>
          <a:p>
            <a:pPr lvl="0">
              <a:lnSpc>
                <a:spcPct val="120000"/>
              </a:lnSpc>
              <a:defRPr lang="ko-KR" altLang="en-US"/>
            </a:pP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Waist size</a:t>
            </a:r>
          </a:p>
          <a:p>
            <a:pPr lvl="0">
              <a:lnSpc>
                <a:spcPct val="120000"/>
              </a:lnSpc>
              <a:defRPr lang="ko-KR" altLang="en-US"/>
            </a:pP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Various life habit</a:t>
            </a:r>
          </a:p>
          <a:p>
            <a:pPr lvl="0">
              <a:lnSpc>
                <a:spcPct val="120000"/>
              </a:lnSpc>
              <a:defRPr lang="ko-KR" altLang="en-US"/>
            </a:pP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Data analysis</a:t>
            </a:r>
          </a:p>
          <a:p>
            <a:pPr lvl="0">
              <a:lnSpc>
                <a:spcPct val="120000"/>
              </a:lnSpc>
              <a:defRPr lang="ko-KR" altLang="en-US"/>
            </a:pP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Custom Service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22" name="Picture 2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96794" y="2309565"/>
            <a:ext cx="607718" cy="625443"/>
          </a:xfrm>
          <a:prstGeom prst="rect">
            <a:avLst/>
          </a:prstGeom>
        </p:spPr>
      </p:pic>
      <p:sp>
        <p:nvSpPr>
          <p:cNvPr id="223" name="TextBox 222"/>
          <p:cNvSpPr txBox="1"/>
          <p:nvPr/>
        </p:nvSpPr>
        <p:spPr>
          <a:xfrm>
            <a:off x="2802685" y="1862189"/>
            <a:ext cx="5456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B2C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820615" y="3141321"/>
            <a:ext cx="4360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B2B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225" name="Straight Arrow Connector 224"/>
          <p:cNvCxnSpPr/>
          <p:nvPr/>
        </p:nvCxnSpPr>
        <p:spPr>
          <a:xfrm>
            <a:off x="3619142" y="2593398"/>
            <a:ext cx="548824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모서리가 둥근 직사각형 7"/>
          <p:cNvSpPr/>
          <p:nvPr/>
        </p:nvSpPr>
        <p:spPr>
          <a:xfrm>
            <a:off x="3634942" y="2338239"/>
            <a:ext cx="578317" cy="263221"/>
          </a:xfrm>
          <a:prstGeom prst="roundRect">
            <a:avLst>
              <a:gd name="adj" fmla="val 853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DATA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227" name="Straight Arrow Connector 226"/>
          <p:cNvCxnSpPr/>
          <p:nvPr/>
        </p:nvCxnSpPr>
        <p:spPr>
          <a:xfrm flipH="1">
            <a:off x="2648230" y="2775902"/>
            <a:ext cx="1502375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모서리가 둥근 직사각형 7"/>
          <p:cNvSpPr/>
          <p:nvPr/>
        </p:nvSpPr>
        <p:spPr>
          <a:xfrm>
            <a:off x="2732436" y="2517725"/>
            <a:ext cx="714895" cy="225603"/>
          </a:xfrm>
          <a:prstGeom prst="roundRect">
            <a:avLst>
              <a:gd name="adj" fmla="val 853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SERVICE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9" name="모서리가 둥근 직사각형 7"/>
          <p:cNvSpPr/>
          <p:nvPr/>
        </p:nvSpPr>
        <p:spPr>
          <a:xfrm>
            <a:off x="4939399" y="2482760"/>
            <a:ext cx="916653" cy="430213"/>
          </a:xfrm>
          <a:prstGeom prst="roundRect">
            <a:avLst>
              <a:gd name="adj" fmla="val 853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RESEARCH</a:t>
            </a: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&amp; SERVICE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4970444" y="2697867"/>
            <a:ext cx="829057" cy="103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591524" y="1892208"/>
            <a:ext cx="130613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050" b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Health </a:t>
            </a:r>
          </a:p>
          <a:p>
            <a:pPr algn="ctr">
              <a:defRPr lang="ko-KR" altLang="en-US"/>
            </a:pP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Partnership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2" name="모서리가 둥근 직사각형 7"/>
          <p:cNvSpPr/>
          <p:nvPr/>
        </p:nvSpPr>
        <p:spPr>
          <a:xfrm>
            <a:off x="2448531" y="3479602"/>
            <a:ext cx="1180237" cy="241935"/>
          </a:xfrm>
          <a:prstGeom prst="roundRect">
            <a:avLst>
              <a:gd name="adj" fmla="val 853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Fashion collaboration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3" name="모서리가 둥근 직사각형 7"/>
          <p:cNvSpPr/>
          <p:nvPr/>
        </p:nvSpPr>
        <p:spPr>
          <a:xfrm>
            <a:off x="2638327" y="2115090"/>
            <a:ext cx="1006775" cy="241935"/>
          </a:xfrm>
          <a:prstGeom prst="roundRect">
            <a:avLst>
              <a:gd name="adj" fmla="val 853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Direct Sales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34" name="Picture 2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02862" y="2434478"/>
            <a:ext cx="454536" cy="454536"/>
          </a:xfrm>
          <a:prstGeom prst="rect">
            <a:avLst/>
          </a:prstGeom>
        </p:spPr>
      </p:pic>
      <p:sp>
        <p:nvSpPr>
          <p:cNvPr id="235" name="TextBox 77"/>
          <p:cNvSpPr txBox="1"/>
          <p:nvPr/>
        </p:nvSpPr>
        <p:spPr>
          <a:xfrm>
            <a:off x="5845661" y="3073543"/>
            <a:ext cx="10313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- Hospital</a:t>
            </a:r>
          </a:p>
          <a:p>
            <a:pPr>
              <a:defRPr lang="ko-KR" altLang="en-US"/>
            </a:pP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- Insurance</a:t>
            </a:r>
          </a:p>
          <a:p>
            <a:pPr>
              <a:defRPr lang="ko-KR" altLang="en-US"/>
            </a:pP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- Healthcare   </a:t>
            </a:r>
          </a:p>
          <a:p>
            <a:pPr>
              <a:defRPr lang="ko-KR" altLang="en-US"/>
            </a:pP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 company</a:t>
            </a:r>
          </a:p>
          <a:p>
            <a:pPr>
              <a:defRPr lang="ko-KR" altLang="en-US"/>
            </a:pP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- University</a:t>
            </a:r>
          </a:p>
          <a:p>
            <a:pPr>
              <a:defRPr lang="ko-KR" altLang="en-US"/>
            </a:pP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- Government</a:t>
            </a:r>
          </a:p>
          <a:p>
            <a:pPr>
              <a:defRPr lang="ko-KR" altLang="en-US"/>
            </a:pP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- Corporate  </a:t>
            </a:r>
          </a:p>
          <a:p>
            <a:pPr>
              <a:defRPr lang="ko-KR" altLang="en-US"/>
            </a:pP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 wellness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24" y="1078699"/>
            <a:ext cx="1392923" cy="32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78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</Words>
  <Application>Microsoft Macintosh PowerPoint</Application>
  <PresentationFormat>A4 Paper (210x297 mm)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맑은 고딕</vt:lpstr>
      <vt:lpstr>Office 테마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Hane Roh</cp:lastModifiedBy>
  <cp:revision>54</cp:revision>
  <dcterms:created xsi:type="dcterms:W3CDTF">2017-02-15T00:49:09Z</dcterms:created>
  <dcterms:modified xsi:type="dcterms:W3CDTF">2017-12-14T06:23:21Z</dcterms:modified>
  <cp:version>0906.0100.01</cp:version>
</cp:coreProperties>
</file>