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60" r:id="rId14"/>
    <p:sldId id="263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60D390-A022-58EB-6C72-9EA2294ED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B52A08-803A-AB5E-ACAF-A274309A6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B50858-7A4A-B12C-173B-B8333D086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05A8-3127-4198-B5B3-C9508F9234F4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F6ABD7-CFBF-08C0-DEB8-AD2F89BCA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5D1564-8742-7042-BCDE-01540B531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A3C-4975-445B-8894-C18520704D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48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AF9B0C-08A6-3F62-4C60-B3ED5B2A1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40F13D0-066B-1DD5-8C95-1BF7D8A75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B03CF4-1495-F4FF-8D2B-08C2F8E70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05A8-3127-4198-B5B3-C9508F9234F4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D9559E-B3A5-F5D0-9E5F-26819AE4F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FDC1FF-443F-630B-7105-50B6ACCF2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A3C-4975-445B-8894-C18520704D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124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2C4BCAF-093C-9A6C-C336-BC779B11A1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F37341D-C2ED-D96E-097C-0A3F365A1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8C105A-9718-63B1-E87A-3250815C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05A8-3127-4198-B5B3-C9508F9234F4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AA53B7-1B70-E6EA-9A3E-3939F4954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D9244F-5D28-F88C-4E35-59440C76F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A3C-4975-445B-8894-C18520704D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35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D527EE-C77A-5F44-7BAB-4A7A45411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8BB1AB-F0E9-B882-3933-4B10770A6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A3D3C5-A666-F5D9-98A3-BB6AD0CBB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05A8-3127-4198-B5B3-C9508F9234F4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6AE597-2CC0-877F-227A-D93869075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F82148-3C67-6394-A3EA-AFD3C58B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A3C-4975-445B-8894-C18520704D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296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36CF5F-58EC-2186-48C2-67C2DCD19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30F8DC9-3EC6-10A8-37C8-C85C3FB1F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539981-D504-66E0-33FE-C8842AE2B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05A8-3127-4198-B5B3-C9508F9234F4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7071E6-E0B2-C083-7B08-C4F52FC4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E2E1A5-126E-90C1-C064-4A36A3EF1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A3C-4975-445B-8894-C18520704D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2534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97011B-09AE-669C-1FF3-622EA4423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1611A6-2A79-A830-361E-D4CF3E9C74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40A8CC-A186-9208-997E-C3AC52C98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9D53447-B1D5-6AAC-57AC-30E25AC0D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05A8-3127-4198-B5B3-C9508F9234F4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CC835D-3EFA-E668-4DA4-AF9C01673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D724B5-2535-47F2-C275-A6CE033BF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A3C-4975-445B-8894-C18520704D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4715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D72BB9-B917-1CB9-F128-E3A0FFC86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352A793-02DE-D560-2DC8-B4086DE71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2F302E4-EA7F-471C-7B2F-6386DF142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5E175F7-B2E2-2554-62DB-FC5CF64F5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A4F3057-F9D2-E6F5-F1A7-8C8B6FC846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75524BB-7CAA-25C0-C451-EB1ACA991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05A8-3127-4198-B5B3-C9508F9234F4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47442B0-474A-5521-EF58-AF248642D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D8FAD1E-3323-D137-215B-490771742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A3C-4975-445B-8894-C18520704D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537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415E3F-B9DD-BBBB-1F30-3CA16B07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D9A25C6-CE15-91BD-9255-309671665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05A8-3127-4198-B5B3-C9508F9234F4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06B3256-7F14-C394-BF60-A2D9776C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DDF9D17-96B3-1499-51FA-5443211E8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A3C-4975-445B-8894-C18520704D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516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E3360D3-4839-ECA1-DD81-C39A666A1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05A8-3127-4198-B5B3-C9508F9234F4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9CB0FCD-9760-5AAD-107E-098CADF8D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F6A0DBA-33AE-B214-F089-CA36CC0FB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A3C-4975-445B-8894-C18520704D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958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A8A580-3E18-9AE0-9B71-1B94D4111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4E18D8-FE00-7130-71E3-697494A51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58A86B-0EE5-E882-7D5E-DB5F19D68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AB9B5DC-D8E2-AA77-E204-B538583FF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05A8-3127-4198-B5B3-C9508F9234F4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23B8E02-2780-99F8-C317-A8E39638D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D4C33E0-C768-CFA8-21EB-9EA6E6BB8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A3C-4975-445B-8894-C18520704D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6790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C9DF1D-F2AD-C10F-0089-CC8A3145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66C27D9-5232-6EC7-5ABE-7788668D78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AB4BE3-9951-E383-532E-9595FBB55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3D67C6-2BA3-7ECB-C661-2180D9C0A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05A8-3127-4198-B5B3-C9508F9234F4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747D58-77AE-00BC-94F2-4EECA05B2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5E1B01-06DA-7B57-264D-C46E1F787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A3C-4975-445B-8894-C18520704D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930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28417C-109D-C5AD-3A1A-2AAA122D5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A8655A-5CD4-035D-2C92-544CA07C2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313DC9-64E2-4A05-B067-EC636D7B5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F05A8-3127-4198-B5B3-C9508F9234F4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20FFA2-BF35-6E41-CD76-88A93433E2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1A2DDD-9360-3426-3620-D97676DB6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64A3C-4975-445B-8894-C18520704D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262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F9EA06-FF3A-337B-A52C-28A1C7066E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</a:t>
            </a:r>
            <a:r>
              <a:rPr lang="en-US" dirty="0"/>
              <a:t>“</a:t>
            </a:r>
            <a:r>
              <a:rPr lang="ru-RU" dirty="0"/>
              <a:t>Змейка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689A6CD-6EE1-2B41-CF0A-D857D5986F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Игорь Гончаров</a:t>
            </a:r>
          </a:p>
          <a:p>
            <a:r>
              <a:rPr lang="ru-RU" dirty="0"/>
              <a:t>Влад Круглов</a:t>
            </a:r>
          </a:p>
        </p:txBody>
      </p:sp>
    </p:spTree>
    <p:extLst>
      <p:ext uri="{BB962C8B-B14F-4D97-AF65-F5344CB8AC3E}">
        <p14:creationId xmlns:p14="http://schemas.microsoft.com/office/powerpoint/2010/main" val="9612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8F8CE-FD30-455D-8847-E7BD2CE4C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Загрузка уровней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5F10E042-7EB5-7DE9-28FC-57A66EC7A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C70FF91-DDF6-225E-03DB-8C0D1B4D8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520404" cy="300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895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C2A455-8177-2B80-E566-3DCCD15E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Частицы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B1EF46AF-3596-AE74-5AF1-78625C68F5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769641"/>
            <a:ext cx="6131767" cy="4673110"/>
          </a:xfrm>
        </p:spPr>
      </p:pic>
    </p:spTree>
    <p:extLst>
      <p:ext uri="{BB962C8B-B14F-4D97-AF65-F5344CB8AC3E}">
        <p14:creationId xmlns:p14="http://schemas.microsoft.com/office/powerpoint/2010/main" val="3737683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2F88D13-CB9C-3A48-010D-393ABCE62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796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коде много интересных моментов но к сожалению всё не удастся показать т</a:t>
            </a:r>
            <a:r>
              <a:rPr lang="en-US" dirty="0"/>
              <a:t>.</a:t>
            </a:r>
            <a:r>
              <a:rPr lang="ru-RU" dirty="0"/>
              <a:t>к презентация была бы слишком большой </a:t>
            </a:r>
          </a:p>
        </p:txBody>
      </p:sp>
    </p:spTree>
    <p:extLst>
      <p:ext uri="{BB962C8B-B14F-4D97-AF65-F5344CB8AC3E}">
        <p14:creationId xmlns:p14="http://schemas.microsoft.com/office/powerpoint/2010/main" val="2177686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8B977F-9997-B0DA-19FA-21054C699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доработки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77BDAE-2A29-4854-6A97-F4A3D8BD4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Добавление новых уровней и усложнений</a:t>
            </a:r>
          </a:p>
          <a:p>
            <a:r>
              <a:rPr lang="ru-RU" dirty="0"/>
              <a:t>Добавление звуковых эффектов и музыки на заднем фоне</a:t>
            </a:r>
          </a:p>
          <a:p>
            <a:r>
              <a:rPr lang="ru-RU" dirty="0"/>
              <a:t>Улучшение анимации и текстур</a:t>
            </a:r>
          </a:p>
        </p:txBody>
      </p:sp>
    </p:spTree>
    <p:extLst>
      <p:ext uri="{BB962C8B-B14F-4D97-AF65-F5344CB8AC3E}">
        <p14:creationId xmlns:p14="http://schemas.microsoft.com/office/powerpoint/2010/main" val="2416445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70350-7ACF-B09F-DD4E-C863E8D5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Плюсы во время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40FF38-5D14-3186-4097-7A020403A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Научились работать в команде и грамотно распределять обязанности</a:t>
            </a:r>
          </a:p>
          <a:p>
            <a:r>
              <a:rPr lang="ru-RU" dirty="0"/>
              <a:t>Научились работать с </a:t>
            </a:r>
            <a:r>
              <a:rPr lang="en-US" dirty="0"/>
              <a:t>GitHub</a:t>
            </a:r>
            <a:endParaRPr lang="ru-RU" dirty="0"/>
          </a:p>
          <a:p>
            <a:r>
              <a:rPr lang="ru-RU" dirty="0"/>
              <a:t>Усовершенствовали </a:t>
            </a:r>
            <a:r>
              <a:rPr lang="ru-RU" dirty="0" err="1"/>
              <a:t>скилы</a:t>
            </a:r>
            <a:r>
              <a:rPr lang="ru-RU" dirty="0"/>
              <a:t> работы с </a:t>
            </a:r>
            <a:r>
              <a:rPr lang="en-US" dirty="0" err="1"/>
              <a:t>pygame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sqlite</a:t>
            </a:r>
            <a:endParaRPr lang="ru-RU" dirty="0"/>
          </a:p>
          <a:p>
            <a:r>
              <a:rPr lang="ru-RU" dirty="0"/>
              <a:t>Ну и просто весело провели большое количество времени вместе</a:t>
            </a:r>
          </a:p>
        </p:txBody>
      </p:sp>
    </p:spTree>
    <p:extLst>
      <p:ext uri="{BB962C8B-B14F-4D97-AF65-F5344CB8AC3E}">
        <p14:creationId xmlns:p14="http://schemas.microsoft.com/office/powerpoint/2010/main" val="1668181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9B9AE7-4F87-4DCA-6872-A5017018D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807A7E-5758-DD1A-EEE9-A9BF8C775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Хоть по началу было сложно так как мы небыли знакомы друг с другом но в итоге были не плохой командой и возможно на следующий проект будем так же работать вместе но это не точно</a:t>
            </a:r>
          </a:p>
        </p:txBody>
      </p:sp>
    </p:spTree>
    <p:extLst>
      <p:ext uri="{BB962C8B-B14F-4D97-AF65-F5344CB8AC3E}">
        <p14:creationId xmlns:p14="http://schemas.microsoft.com/office/powerpoint/2010/main" val="2220584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094567-7241-CD21-4B9F-EAF66568E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D83C80-9DDC-10D5-52B2-DA6390AFA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Сделай на языке </a:t>
            </a:r>
            <a:r>
              <a:rPr lang="en-US" dirty="0"/>
              <a:t>Python </a:t>
            </a:r>
            <a:r>
              <a:rPr lang="ru-RU" dirty="0"/>
              <a:t>с использованием библиотеки </a:t>
            </a:r>
            <a:r>
              <a:rPr lang="en-US" dirty="0" err="1"/>
              <a:t>pygame</a:t>
            </a:r>
            <a:r>
              <a:rPr lang="ru-RU" dirty="0"/>
              <a:t> всем известную игры </a:t>
            </a:r>
            <a:r>
              <a:rPr lang="en-US" dirty="0"/>
              <a:t>“</a:t>
            </a:r>
            <a:r>
              <a:rPr lang="ru-RU" dirty="0"/>
              <a:t>Змейка</a:t>
            </a:r>
            <a:r>
              <a:rPr lang="en-US" dirty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4697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16CE11-4436-AFF2-EBCE-3E348CADD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01F8C1-4978-2E55-BF65-1E8D7C351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Использовались классы </a:t>
            </a:r>
            <a:r>
              <a:rPr lang="en-US" dirty="0" err="1"/>
              <a:t>pygame</a:t>
            </a:r>
            <a:r>
              <a:rPr lang="en-US" dirty="0"/>
              <a:t>, </a:t>
            </a:r>
            <a:r>
              <a:rPr lang="en-US" dirty="0" err="1"/>
              <a:t>sqlite</a:t>
            </a:r>
            <a:r>
              <a:rPr lang="en-US" dirty="0"/>
              <a:t>, sys, random </a:t>
            </a:r>
            <a:r>
              <a:rPr lang="ru-RU" dirty="0"/>
              <a:t>и </a:t>
            </a:r>
            <a:r>
              <a:rPr lang="en-US" dirty="0" err="1"/>
              <a:t>os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3B1719-E8BB-3EFC-7939-4632859AE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07003"/>
            <a:ext cx="9812119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73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0BD942-B613-2ABF-B5D9-0E64BBF29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835EA6-B8EE-3C7A-7104-39B5FCC73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Хочется выделить из особенностей</a:t>
            </a:r>
            <a:r>
              <a:rPr lang="en-US" dirty="0"/>
              <a:t>:</a:t>
            </a:r>
          </a:p>
          <a:p>
            <a:r>
              <a:rPr lang="ru-RU" dirty="0"/>
              <a:t>Таблицу лидеров и возможно создавать никнейм</a:t>
            </a:r>
          </a:p>
          <a:p>
            <a:r>
              <a:rPr lang="ru-RU" dirty="0"/>
              <a:t>Эффекты при поедания яблок и столкновении</a:t>
            </a:r>
          </a:p>
          <a:p>
            <a:r>
              <a:rPr lang="ru-RU" dirty="0"/>
              <a:t>Возможность выбора уровня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2838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5691A-0818-A0ED-B833-BBD8DF96E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на пути к созданию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2D088B-26DB-C2D2-3157-AB6F6B450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Было много мелких ошибок</a:t>
            </a:r>
            <a:r>
              <a:rPr lang="en-US" dirty="0"/>
              <a:t>, </a:t>
            </a:r>
            <a:r>
              <a:rPr lang="ru-RU" dirty="0"/>
              <a:t>но и были глобальные</a:t>
            </a:r>
            <a:r>
              <a:rPr lang="en-US" dirty="0"/>
              <a:t>,</a:t>
            </a:r>
            <a:r>
              <a:rPr lang="ru-RU" dirty="0"/>
              <a:t> которые задерживали разработку игры</a:t>
            </a:r>
            <a:r>
              <a:rPr lang="en-US" dirty="0"/>
              <a:t>.</a:t>
            </a:r>
            <a:r>
              <a:rPr lang="ru-RU" dirty="0"/>
              <a:t> Решение приходило иногда не сразу</a:t>
            </a:r>
            <a:r>
              <a:rPr lang="en-US" dirty="0"/>
              <a:t>, </a:t>
            </a:r>
            <a:r>
              <a:rPr lang="ru-RU" dirty="0"/>
              <a:t>но в конечном итоге всё получилось преодолеть</a:t>
            </a:r>
          </a:p>
        </p:txBody>
      </p:sp>
    </p:spTree>
    <p:extLst>
      <p:ext uri="{BB962C8B-B14F-4D97-AF65-F5344CB8AC3E}">
        <p14:creationId xmlns:p14="http://schemas.microsoft.com/office/powerpoint/2010/main" val="4263161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E724512-49E9-5A48-B3BE-DCCD29C28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3720"/>
            <a:ext cx="10515600" cy="4351338"/>
          </a:xfrm>
        </p:spPr>
        <p:txBody>
          <a:bodyPr/>
          <a:lstStyle/>
          <a:p>
            <a:r>
              <a:rPr lang="ru-RU" dirty="0"/>
              <a:t>Например была ошибка из за который частицы и счётчик не показывались на экране хотя должны были</a:t>
            </a:r>
          </a:p>
          <a:p>
            <a:r>
              <a:rPr lang="ru-RU" dirty="0"/>
              <a:t>Были проблемы с физикой самой змейки</a:t>
            </a:r>
          </a:p>
          <a:p>
            <a:r>
              <a:rPr lang="ru-RU" dirty="0"/>
              <a:t>Были проблемы с подгоном размеров чтобы игра была более плавной и приятной глазу</a:t>
            </a:r>
          </a:p>
          <a:p>
            <a:r>
              <a:rPr lang="ru-RU" dirty="0"/>
              <a:t>Ну и конечно по началу было трудно работать с </a:t>
            </a:r>
            <a:r>
              <a:rPr lang="en-US" dirty="0" err="1"/>
              <a:t>GiHub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8327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102C7D-3C83-30B6-3ED0-CA5F6485C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Суть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B14D64-CE16-53EA-D1E7-601751B63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18576" cy="926906"/>
          </a:xfrm>
        </p:spPr>
        <p:txBody>
          <a:bodyPr/>
          <a:lstStyle/>
          <a:p>
            <a:r>
              <a:rPr lang="ru-RU" dirty="0"/>
              <a:t>В этой части когда реализуется стартовое окно с использованием библиотеки </a:t>
            </a:r>
            <a:r>
              <a:rPr lang="en-US" dirty="0" err="1"/>
              <a:t>pygame</a:t>
            </a:r>
            <a:endParaRPr lang="en-US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488B55-13F1-0B92-9CA4-5973DF17C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842679"/>
            <a:ext cx="7214118" cy="37469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30B56B3-C999-8CE0-C9B0-A61814462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072" y="2719966"/>
            <a:ext cx="3582177" cy="377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317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EED39F-D6A2-10D5-EC98-78D438958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Следующее окно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A5D47C-CFF5-6ED9-225E-FCC7E2CDC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Тут реализует вывод следующего окна на </a:t>
            </a:r>
            <a:r>
              <a:rPr lang="ru-RU" dirty="0" err="1"/>
              <a:t>экра</a:t>
            </a:r>
            <a:r>
              <a:rPr lang="ru-RU" dirty="0"/>
              <a:t> с использованием того же </a:t>
            </a:r>
            <a:r>
              <a:rPr lang="en-US" dirty="0" err="1"/>
              <a:t>pygame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B51BB37-426C-8DF1-9966-783516B7D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701349"/>
            <a:ext cx="6747588" cy="367158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92649D7-0296-8214-1339-652BB5AD5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171" y="2701349"/>
            <a:ext cx="3480478" cy="367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834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563043-C816-BCA1-4B3A-8384E6063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лидеров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F7F382-1AF7-EFA6-7AAD-1B815702E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Вывод таблицы лидеров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8D9E847-433E-B209-3E17-4D5482DCE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90204"/>
            <a:ext cx="7148804" cy="331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5257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276</Words>
  <Application>Microsoft Office PowerPoint</Application>
  <PresentationFormat>Широкоэкранный</PresentationFormat>
  <Paragraphs>38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Проект “Змейка”</vt:lpstr>
      <vt:lpstr>Идея</vt:lpstr>
      <vt:lpstr>Классы</vt:lpstr>
      <vt:lpstr>Особенности</vt:lpstr>
      <vt:lpstr>Проблемы на пути к созданию игры</vt:lpstr>
      <vt:lpstr>Презентация PowerPoint</vt:lpstr>
      <vt:lpstr>Суть работы</vt:lpstr>
      <vt:lpstr>Следующее окно</vt:lpstr>
      <vt:lpstr>Таблица лидеров</vt:lpstr>
      <vt:lpstr>Загрузка уровней</vt:lpstr>
      <vt:lpstr>Частицы</vt:lpstr>
      <vt:lpstr>Презентация PowerPoint</vt:lpstr>
      <vt:lpstr>Возможности доработки</vt:lpstr>
      <vt:lpstr>Плюсы во время разработки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“Змейка”</dc:title>
  <dc:creator>Igor Goncharov</dc:creator>
  <cp:lastModifiedBy>Igor Goncharov</cp:lastModifiedBy>
  <cp:revision>1</cp:revision>
  <dcterms:created xsi:type="dcterms:W3CDTF">2024-01-21T17:54:33Z</dcterms:created>
  <dcterms:modified xsi:type="dcterms:W3CDTF">2024-01-21T18:22:29Z</dcterms:modified>
</cp:coreProperties>
</file>