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0564C9-EFCA-4718-BE35-A06DC12541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B2D8F5-3148-4296-BACF-5770D3D27E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08AF5A-59BE-4BEF-9043-5D6873E305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6BD853-ACCB-4951-9CC8-5EFCDE62AF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81F833-41CE-4BBE-956F-E856F3EF7A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4EDD68-419D-4733-9B5A-10C6BC610E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340A49-3893-4AB0-B40C-E33625E67B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BB227B-DDC9-42FE-B537-357E2B3873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42DC3D-7F05-443E-8BD2-FD2C83406C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D0FAC0-B6BC-49EC-9789-4EFCE6AB8E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3DCB65-3A13-4CA7-8E06-23F35FDB62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0B5756-BE0E-43A3-9894-1867860A46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58E2BE-143B-4B3F-ADD2-1CBFA4C6A1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08C36B-19B9-4AB8-942D-B3C2F301DF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694AA4-EE58-47C7-8C97-8CDC979CF1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F146E0-D1DB-4A7E-8E6F-F83D595CD2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A967AF-904D-4102-9726-35EC59DB83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71A374-5A89-4979-8474-B52AAE850D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2630CA-C7E4-4B7A-A60F-6A2AC8E2FE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2B636F-6241-4C6E-A23B-5E794D7E39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D56A06-4B91-4145-900E-2A596B2F1D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A11914-FEA4-4E83-965A-013117976C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B6EB39-D78E-419D-ACE6-9C2FD669F8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7DEA05-711F-4551-8106-098D3C5775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28A6FD-A0E8-47F0-B5EC-850D6403E72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3E1438-72F0-441D-9A96-83008601CC9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Проект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“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Змейка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”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Игорь Гончаров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Влад Круглов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Загрузка уровней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Рисунок 8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8520120" cy="30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Частицы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Объект 6" descr=""/>
          <p:cNvPicPr/>
          <p:nvPr/>
        </p:nvPicPr>
        <p:blipFill>
          <a:blip r:embed="rId1"/>
          <a:stretch/>
        </p:blipFill>
        <p:spPr>
          <a:xfrm>
            <a:off x="838080" y="1769760"/>
            <a:ext cx="6131520" cy="46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838080" y="6778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коде много интересных моментов но к сожалению всё не удастся показать т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 презентация была бы слишком большой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Возможности доработки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Добавление новых уровней и усложнений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Добавление звуковых эффектов и музыки на заднем фоне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Улучшение анимации и текстур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Плюсы во время разработки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Научились работать в команде и грамотно распределять обязанности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Научились работать с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Усовершенствовали скилы работы с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pygame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sqlite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Ну и просто весело провели большое количество времени вместе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Вывод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Хоть по началу было сложно так как мы небыли знакомы друг с другом но в итоге были не плохой командой и возможно на следующий проект будем так же работать вместе но это не точно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Идея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Сделай на языке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использованием библиотеки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pygame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всем известную игры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Змейка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Библиотеки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Использовались библиотеки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pygame, sqlite, sys, random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Рисунок 4" descr=""/>
          <p:cNvPicPr/>
          <p:nvPr/>
        </p:nvPicPr>
        <p:blipFill>
          <a:blip r:embed="rId1"/>
          <a:stretch/>
        </p:blipFill>
        <p:spPr>
          <a:xfrm>
            <a:off x="838080" y="3007080"/>
            <a:ext cx="9811800" cy="14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Особенности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Хочется выделить из особенностей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Таблицу лидеров и возможно создавать никнейм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Эффекты при поедания яблок и столкновении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Возможность выбора уровня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Проблемы на пути к созданию игры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Было много мелких ошибок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но и были глобальные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которые задерживали разработку игры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Решение приходило иногда не сразу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но в конечном итоге всё получилось преодолеть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838080" y="5338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Например была ошибка из за который частицы и счётчик не показывались на экране хотя должны были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Были проблемы с физикой самой змейки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Были проблемы с подгоном размеров чтобы игра была более плавной и приятной глазу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Ну и конечно по началу было трудно работать с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GiHub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Суть работы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218240" cy="926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этой части когда реализуется стартовое окно с использованием библиотеки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pygame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Рисунок 4" descr=""/>
          <p:cNvPicPr/>
          <p:nvPr/>
        </p:nvPicPr>
        <p:blipFill>
          <a:blip r:embed="rId1"/>
          <a:stretch/>
        </p:blipFill>
        <p:spPr>
          <a:xfrm>
            <a:off x="838080" y="2842560"/>
            <a:ext cx="7213680" cy="3746520"/>
          </a:xfrm>
          <a:prstGeom prst="rect">
            <a:avLst/>
          </a:prstGeom>
          <a:ln w="0">
            <a:noFill/>
          </a:ln>
        </p:spPr>
      </p:pic>
      <p:pic>
        <p:nvPicPr>
          <p:cNvPr id="97" name="Рисунок 6" descr=""/>
          <p:cNvPicPr/>
          <p:nvPr/>
        </p:nvPicPr>
        <p:blipFill>
          <a:blip r:embed="rId2"/>
          <a:stretch/>
        </p:blipFill>
        <p:spPr>
          <a:xfrm>
            <a:off x="8137080" y="2719800"/>
            <a:ext cx="3581640" cy="377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Следующее окно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Тут реализует вывод следующего окна на экра с использованием того же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pygame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Рисунок 4" descr=""/>
          <p:cNvPicPr/>
          <p:nvPr/>
        </p:nvPicPr>
        <p:blipFill>
          <a:blip r:embed="rId1"/>
          <a:stretch/>
        </p:blipFill>
        <p:spPr>
          <a:xfrm>
            <a:off x="838080" y="2701440"/>
            <a:ext cx="6747120" cy="3671280"/>
          </a:xfrm>
          <a:prstGeom prst="rect">
            <a:avLst/>
          </a:prstGeom>
          <a:ln w="0">
            <a:noFill/>
          </a:ln>
        </p:spPr>
      </p:pic>
      <p:pic>
        <p:nvPicPr>
          <p:cNvPr id="101" name="Рисунок 6" descr=""/>
          <p:cNvPicPr/>
          <p:nvPr/>
        </p:nvPicPr>
        <p:blipFill>
          <a:blip r:embed="rId2"/>
          <a:stretch/>
        </p:blipFill>
        <p:spPr>
          <a:xfrm>
            <a:off x="7821000" y="2701440"/>
            <a:ext cx="3480120" cy="36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Таблица лидеров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Вывод таблицы лидеров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Рисунок 6" descr=""/>
          <p:cNvPicPr/>
          <p:nvPr/>
        </p:nvPicPr>
        <p:blipFill>
          <a:blip r:embed="rId1"/>
          <a:stretch/>
        </p:blipFill>
        <p:spPr>
          <a:xfrm>
            <a:off x="838080" y="2590200"/>
            <a:ext cx="7148520" cy="331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LibreOffice/7.3.3.2$Linux_X86_64 LibreOffice_project/30$Build-2</Application>
  <AppVersion>15.0000</AppVersion>
  <Words>276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2024-01-21T17:54:33Z</dcterms:created>
  <dc:creator>Igor Goncharov</dc:creator>
  <dc:description/>
  <dc:language>ru-RU</dc:language>
  <cp:lastModifiedBy/>
  <dcterms:modified xsi:type="dcterms:W3CDTF">2024-01-27T12:00:49Z</dcterms:modified>
  <cp:revision>2</cp:revision>
  <dc:subject/>
  <dc:title>Проект “Змейка”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15</vt:i4>
  </property>
</Properties>
</file>