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591D-F9C3-FE43-BCD2-60C9C404F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261" y="2404534"/>
            <a:ext cx="6977268" cy="1646302"/>
          </a:xfrm>
        </p:spPr>
        <p:txBody>
          <a:bodyPr/>
          <a:lstStyle/>
          <a:p>
            <a:r>
              <a:rPr lang="en-US" dirty="0"/>
              <a:t>Cardio Good Fitness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531CA-BCCD-8E45-9BB9-6C374B214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Hanes</a:t>
            </a:r>
          </a:p>
          <a:p>
            <a:r>
              <a:rPr lang="en-US" dirty="0"/>
              <a:t>UT DSBA PGP - 2021</a:t>
            </a:r>
          </a:p>
        </p:txBody>
      </p:sp>
    </p:spTree>
    <p:extLst>
      <p:ext uri="{BB962C8B-B14F-4D97-AF65-F5344CB8AC3E}">
        <p14:creationId xmlns:p14="http://schemas.microsoft.com/office/powerpoint/2010/main" val="87597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B93A-CE59-0641-B58F-FCC0B70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13E9-D510-6843-BADE-6C74BD26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Cardio Good Fitness is a store that sells running equipment, most notably several models of treadmills</a:t>
            </a:r>
          </a:p>
          <a:p>
            <a:r>
              <a:rPr lang="en-US" dirty="0"/>
              <a:t>We have been asked to develop a customer profile for the different products, analyze the provided dataset, and generate some recommendations to assist in targeting new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1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71EE-D18D-4941-9918-EF1166E8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8FFB78-DC44-8440-ACB4-6E9E18D05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742059"/>
              </p:ext>
            </p:extLst>
          </p:nvPr>
        </p:nvGraphicFramePr>
        <p:xfrm>
          <a:off x="677863" y="2160588"/>
          <a:ext cx="599129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833">
                  <a:extLst>
                    <a:ext uri="{9D8B030D-6E8A-4147-A177-3AD203B41FA5}">
                      <a16:colId xmlns:a16="http://schemas.microsoft.com/office/drawing/2014/main" val="234308768"/>
                    </a:ext>
                  </a:extLst>
                </a:gridCol>
                <a:gridCol w="4333461">
                  <a:extLst>
                    <a:ext uri="{9D8B030D-6E8A-4147-A177-3AD203B41FA5}">
                      <a16:colId xmlns:a16="http://schemas.microsoft.com/office/drawing/2014/main" val="63874064"/>
                    </a:ext>
                  </a:extLst>
                </a:gridCol>
              </a:tblGrid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54882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no. of treadmill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81495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years old per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01712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 or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10969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years of schooling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68198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or partnered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11411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times the customer will use the treadmill each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04887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Fitness self score from 1 - 5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55976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Yearly income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948693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1470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5C33B2-54F0-D846-BC85-10150BDD6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82794"/>
              </p:ext>
            </p:extLst>
          </p:nvPr>
        </p:nvGraphicFramePr>
        <p:xfrm>
          <a:off x="7116416" y="2160588"/>
          <a:ext cx="30734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14">
                  <a:extLst>
                    <a:ext uri="{9D8B030D-6E8A-4147-A177-3AD203B41FA5}">
                      <a16:colId xmlns:a16="http://schemas.microsoft.com/office/drawing/2014/main" val="182873480"/>
                    </a:ext>
                  </a:extLst>
                </a:gridCol>
                <a:gridCol w="1393688">
                  <a:extLst>
                    <a:ext uri="{9D8B030D-6E8A-4147-A177-3AD203B41FA5}">
                      <a16:colId xmlns:a16="http://schemas.microsoft.com/office/drawing/2014/main" val="387249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7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116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E3C2A-0B63-C843-998A-26FCAAF7BB0C}"/>
              </a:ext>
            </a:extLst>
          </p:cNvPr>
          <p:cNvSpPr txBox="1"/>
          <p:nvPr/>
        </p:nvSpPr>
        <p:spPr>
          <a:xfrm>
            <a:off x="677334" y="1561068"/>
            <a:ext cx="71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contains the following demographic information:</a:t>
            </a:r>
          </a:p>
        </p:txBody>
      </p:sp>
    </p:spTree>
    <p:extLst>
      <p:ext uri="{BB962C8B-B14F-4D97-AF65-F5344CB8AC3E}">
        <p14:creationId xmlns:p14="http://schemas.microsoft.com/office/powerpoint/2010/main" val="235379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3318" cy="692426"/>
          </a:xfrm>
        </p:spPr>
        <p:txBody>
          <a:bodyPr/>
          <a:lstStyle/>
          <a:p>
            <a:r>
              <a:rPr lang="en-US" dirty="0"/>
              <a:t>Exploratory Data Analysis – Age/Education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294B96E-3A78-E247-83D2-EDD43B18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1" y="2156145"/>
            <a:ext cx="4787658" cy="2249879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337BBA6-9F5C-454D-8FBC-0435C0D0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1" y="4406024"/>
            <a:ext cx="4733235" cy="2249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5724939" y="2156145"/>
            <a:ext cx="3319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In general, customers are young adults (18-33) with at least some level of college education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Distribution of age is right skewed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Despite a mostly younger clientele, there are users as old as 50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Similarly, there is a non-trivial amount of masters/PhD holders as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785191" y="1302026"/>
            <a:ext cx="825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build out a customer profile, let’s examine some basic variables, starting with Age and Education</a:t>
            </a:r>
          </a:p>
        </p:txBody>
      </p:sp>
    </p:spTree>
    <p:extLst>
      <p:ext uri="{BB962C8B-B14F-4D97-AF65-F5344CB8AC3E}">
        <p14:creationId xmlns:p14="http://schemas.microsoft.com/office/powerpoint/2010/main" val="220277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3318" cy="692426"/>
          </a:xfrm>
        </p:spPr>
        <p:txBody>
          <a:bodyPr/>
          <a:lstStyle/>
          <a:p>
            <a:r>
              <a:rPr lang="en-US" dirty="0"/>
              <a:t>Exploratory Data Analysis – Usage/Fitness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5307495" y="2156145"/>
            <a:ext cx="3965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vast majority of customers use their treadmills at least 3 times per week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similar majority rated themselves as 3 or higher on a fitness scale from 1 - 5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average usage is 3x per week with a median of 3.5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average fitness level is 3 with a median of about 3.4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Based on this, we can assume that the average customer is also already in good shape and a moderate or above 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785191" y="1302026"/>
            <a:ext cx="82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Continuing from the previous slide, let’s now examine usage and fitness levels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7F08291-81CB-B241-8B56-717726D8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89" y="2156145"/>
            <a:ext cx="4451043" cy="2076174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E7E5D85D-4757-5D48-8E8B-8BE1A11D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7" y="4401284"/>
            <a:ext cx="4637945" cy="20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2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3318" cy="692426"/>
          </a:xfrm>
        </p:spPr>
        <p:txBody>
          <a:bodyPr/>
          <a:lstStyle/>
          <a:p>
            <a:r>
              <a:rPr lang="en-US" dirty="0"/>
              <a:t>Exploratory Data Analysis – Income/Miles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5307495" y="2156145"/>
            <a:ext cx="396571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median income is about $52,000, but there is a considerable range of incomes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Similarly the median mileage is around 100, but a wide range of mileages exists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This suggests that while the products are most popular with intermediate level runners, there is viability for more advanced athletes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Additionally, there is a baseline interest from higher earners that may not be capitalized 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785191" y="1302026"/>
            <a:ext cx="82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Continuing from the previous slide, let’s now examine income and miles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9B8DE4-EB57-9441-BEE9-653FBCB0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2" y="2156145"/>
            <a:ext cx="4349679" cy="201829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B8CF7B1-AEFF-5B4A-BA2F-2CE4041C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2" y="4265209"/>
            <a:ext cx="4349679" cy="20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35023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Product/Gender/Marital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699052" y="5029477"/>
            <a:ext cx="107938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TM195 is the best seller with the TM489 and TM789 decreasing by 11.1% and 22.2%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slight majority of customers are men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slight majority of customers are married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677334" y="1696039"/>
            <a:ext cx="82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Continuing from the previous slide, let’s now examine income and miles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FC30C74-CB12-9849-B3B9-927F4E19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2236580"/>
            <a:ext cx="4038600" cy="267335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6586069-4E08-0747-AA7B-07342A35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235" y="2236580"/>
            <a:ext cx="3656127" cy="2673350"/>
          </a:xfrm>
          <a:prstGeom prst="rect">
            <a:avLst/>
          </a:prstGeom>
        </p:spPr>
      </p:pic>
      <p:pic>
        <p:nvPicPr>
          <p:cNvPr id="13" name="Picture 12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73481621-E8FC-3540-B734-DD0216F9F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981" y="2236581"/>
            <a:ext cx="3975590" cy="26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24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459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Cardio Good Fitness Case Study</vt:lpstr>
      <vt:lpstr>Background/Objectives</vt:lpstr>
      <vt:lpstr>Data Summary</vt:lpstr>
      <vt:lpstr>Exploratory Data Analysis – Age/Education</vt:lpstr>
      <vt:lpstr>Exploratory Data Analysis – Usage/Fitness</vt:lpstr>
      <vt:lpstr>Exploratory Data Analysis – Income/Miles</vt:lpstr>
      <vt:lpstr>Exploratory Data Analysis – Product/Gender/Marital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 Case Study</dc:title>
  <dc:creator>Ian Hanes</dc:creator>
  <cp:lastModifiedBy>Ian Hanes</cp:lastModifiedBy>
  <cp:revision>6</cp:revision>
  <dcterms:created xsi:type="dcterms:W3CDTF">2021-01-27T13:28:11Z</dcterms:created>
  <dcterms:modified xsi:type="dcterms:W3CDTF">2021-01-27T14:03:36Z</dcterms:modified>
</cp:coreProperties>
</file>