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54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3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6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7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9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8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9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0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5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FD4FE-4FF7-4BE0-A70A-722BB770DD8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8270-69E2-4020-A693-82A1153BB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011" y="-529190"/>
            <a:ext cx="14480021" cy="791638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15796" y="2536168"/>
            <a:ext cx="1130060" cy="810882"/>
          </a:xfrm>
          <a:prstGeom prst="roundRect">
            <a:avLst>
              <a:gd name="adj" fmla="val 777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7109" y="2122099"/>
            <a:ext cx="11386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Plate carrier</a:t>
            </a:r>
            <a:endParaRPr lang="ko-KR" altLang="en-US" sz="1200" b="1" dirty="0"/>
          </a:p>
        </p:txBody>
      </p:sp>
      <p:cxnSp>
        <p:nvCxnSpPr>
          <p:cNvPr id="8" name="직선 화살표 연결선 7"/>
          <p:cNvCxnSpPr>
            <a:stCxn id="6" idx="3"/>
            <a:endCxn id="5" idx="0"/>
          </p:cNvCxnSpPr>
          <p:nvPr/>
        </p:nvCxnSpPr>
        <p:spPr>
          <a:xfrm>
            <a:off x="5615796" y="2260599"/>
            <a:ext cx="565030" cy="275569"/>
          </a:xfrm>
          <a:prstGeom prst="straightConnector1">
            <a:avLst/>
          </a:prstGeom>
          <a:ln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407434" y="4149308"/>
            <a:ext cx="1130060" cy="810882"/>
          </a:xfrm>
          <a:prstGeom prst="roundRect">
            <a:avLst>
              <a:gd name="adj" fmla="val 777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8747" y="3735239"/>
            <a:ext cx="11386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Flush/Wash</a:t>
            </a:r>
            <a:endParaRPr lang="ko-KR" altLang="en-US" sz="1200" b="1" dirty="0"/>
          </a:p>
        </p:txBody>
      </p:sp>
      <p:cxnSp>
        <p:nvCxnSpPr>
          <p:cNvPr id="11" name="직선 화살표 연결선 10"/>
          <p:cNvCxnSpPr>
            <a:stCxn id="10" idx="3"/>
            <a:endCxn id="9" idx="0"/>
          </p:cNvCxnSpPr>
          <p:nvPr/>
        </p:nvCxnSpPr>
        <p:spPr>
          <a:xfrm>
            <a:off x="3407434" y="3873739"/>
            <a:ext cx="565030" cy="275569"/>
          </a:xfrm>
          <a:prstGeom prst="straightConnector1">
            <a:avLst/>
          </a:prstGeom>
          <a:ln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8845777" y="2536168"/>
            <a:ext cx="1181819" cy="3209024"/>
          </a:xfrm>
          <a:prstGeom prst="roundRect">
            <a:avLst>
              <a:gd name="adj" fmla="val 777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69733" y="1716657"/>
            <a:ext cx="119084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Robot Arm</a:t>
            </a:r>
            <a:endParaRPr lang="ko-KR" altLang="en-US" sz="1200" b="1" dirty="0"/>
          </a:p>
        </p:txBody>
      </p:sp>
      <p:cxnSp>
        <p:nvCxnSpPr>
          <p:cNvPr id="14" name="직선 화살표 연결선 13"/>
          <p:cNvCxnSpPr>
            <a:stCxn id="13" idx="2"/>
            <a:endCxn id="12" idx="0"/>
          </p:cNvCxnSpPr>
          <p:nvPr/>
        </p:nvCxnSpPr>
        <p:spPr>
          <a:xfrm>
            <a:off x="9165154" y="1993656"/>
            <a:ext cx="271533" cy="542512"/>
          </a:xfrm>
          <a:prstGeom prst="straightConnector1">
            <a:avLst/>
          </a:prstGeom>
          <a:ln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8" t="16758" r="18429" b="10226"/>
          <a:stretch/>
        </p:blipFill>
        <p:spPr>
          <a:xfrm>
            <a:off x="1949718" y="863372"/>
            <a:ext cx="5096708" cy="5131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4275" y="4379480"/>
            <a:ext cx="22225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JANUS/PlateStak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3621362" y="3708443"/>
            <a:ext cx="0" cy="679085"/>
          </a:xfrm>
          <a:prstGeom prst="line">
            <a:avLst/>
          </a:prstGeom>
          <a:ln w="12700">
            <a:solidFill>
              <a:schemeClr val="accent4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890162" y="2341019"/>
            <a:ext cx="2730191" cy="1938210"/>
            <a:chOff x="4852903" y="310068"/>
            <a:chExt cx="1955687" cy="121909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903" y="408691"/>
              <a:ext cx="1120474" cy="112047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7100" y="310068"/>
              <a:ext cx="1291490" cy="1120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89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80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김하늘</dc:creator>
  <cp:lastModifiedBy>김하늘</cp:lastModifiedBy>
  <cp:revision>7</cp:revision>
  <dcterms:created xsi:type="dcterms:W3CDTF">2024-06-05T08:15:07Z</dcterms:created>
  <dcterms:modified xsi:type="dcterms:W3CDTF">2024-06-05T08:37:10Z</dcterms:modified>
</cp:coreProperties>
</file>