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8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5E0A3-3CE2-4F96-9EB1-1A83FBD6D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0D474-F2E1-4A27-B058-730378072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7A464-D2EC-4F97-AFEF-B406FECE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AE3F6-EF4B-406E-85D9-54A9C8C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9C287-B074-4B2C-88AA-089C454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3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49A5-A38E-4D49-96DE-2D50FEEA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4A829-E014-4426-A4AB-71492495B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2426C-B8F9-4FBC-AC9A-EC082553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0D6FF-A46B-4FB9-9C7A-0AFAFB40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34FCC-ACB4-4524-B48A-CE617C12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4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CBAE86-CE06-47FC-A497-7491B430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1AA49-D71B-495C-A0D2-CD818D105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550C9-4594-4D45-854C-900510EB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DD9D9-F3DE-476B-B40F-F7679B32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DE4F9-A9BE-49A8-BDE8-C912BE7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2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AC966-ABB1-4521-8FF4-20BF57A0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00123-FB5A-4C8B-AE9C-B6D26B3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3F90A-297E-4C4E-BEF2-6D6527C6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92139-98B8-4EC8-AAA3-1C4CBC5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9D4AF-E9D2-4EB9-A748-BC562B1E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3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2366-3EB8-4218-9223-21221251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FEEE4-860B-4B4E-AEAE-4710CFFD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33DE7-EC2C-4C7B-AFF5-7BB84D2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A62A-67FA-4AD6-B00C-EF800C84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C28AC-3B33-4F63-B1C3-DA3BDF0F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93DF4-E0F0-4B80-86F9-29FE63E9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9CC55-93D3-495C-8030-8F387AD2D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9E578-2176-4029-8CFA-ACAF1774C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6FD86-98D7-43FB-8CCA-60A9E19A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A1198-FAD8-4779-A572-3CDCD4C9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51E33-21E4-41D3-AEC0-21369EB5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AF61-0D39-4345-B777-AB9136F8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F4550-B6ED-4E7E-A03A-CCCF435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777DCC-8FE4-4CAD-B440-334EA55B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B2022-B898-4EC0-A902-5F559B098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A35878-04C5-49D5-8C17-86AB7273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629A17-1DBA-40B4-9186-B41BDA34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435A98-4CC8-42DA-9ED7-601ACE08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580D08-D4C6-4CC9-9C36-DF408425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8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EA7C-B756-4DD7-9F45-400AE42F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0E002A-0790-47C2-AC6E-53D7F43C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67CC01-5F02-4D7F-BE3D-A084D9E4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6352C-CAD6-485C-90DB-D9A8600D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004896-B735-4F2E-8A2D-9E596F61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64A5C8-EDA1-4376-BE62-515BBCC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96615-A5FA-4672-BCB1-2670A4BE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7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1C1CD-564F-49AE-B79A-67661ED5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9BEEC-D3B3-4ED4-AD07-F0517FCD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ECAF7-23E9-41AD-83AB-617DADB16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B7411-9EA1-4FEE-899D-7573AEE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B6A9F-3879-4B98-A3C3-3C8AFA8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0E2D4-5223-4BF1-85A8-A4D58178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922EE-39A7-4850-AF4A-ADB57C30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343A33-E367-4373-BFC0-089BB23D4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8807D-0C13-49AC-B3E5-E359CAA7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97DF-CEE8-41CF-B00D-819262B1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61944-F371-4422-B7F6-6EFF0EE8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A323D-D5B6-4DCD-B642-EC1BB1B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2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F02868-DADB-4761-979A-4E4D5D6E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0706D-F596-4EE5-B676-A313669B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0ACD2-463A-4E92-8409-3F716EA96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D7D6-373D-4160-AB2B-F5C32D4A83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36A09-1990-449E-A8EF-751A63F9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0B8A2-6EBC-4758-A80E-CF2610F4F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1F10-532B-410A-8F87-66162327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544243-C43D-481E-A55D-78D764BAC7B9}"/>
              </a:ext>
            </a:extLst>
          </p:cNvPr>
          <p:cNvSpPr txBox="1"/>
          <p:nvPr/>
        </p:nvSpPr>
        <p:spPr>
          <a:xfrm>
            <a:off x="8705556" y="5671154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accent1">
                    <a:lumMod val="7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함초롬돋움" panose="020B0604000101010101" pitchFamily="50" charset="-127"/>
              </a:rPr>
              <a:t>체크리스트 </a:t>
            </a:r>
            <a:endParaRPr lang="ko-KR" altLang="en-US" sz="4800" b="1" dirty="0">
              <a:solidFill>
                <a:schemeClr val="accent1">
                  <a:lumMod val="75000"/>
                </a:schemeClr>
              </a:solidFill>
              <a:latin typeface="한컴 윤고딕 250" panose="02020603020101020101" pitchFamily="18" charset="-127"/>
              <a:ea typeface="한컴 윤고딕 250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04EA72-5A8B-4D38-AD13-D4F956973974}"/>
              </a:ext>
            </a:extLst>
          </p:cNvPr>
          <p:cNvSpPr txBox="1"/>
          <p:nvPr/>
        </p:nvSpPr>
        <p:spPr>
          <a:xfrm>
            <a:off x="6734484" y="5686838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함초롬돋움" panose="020B0604000101010101" pitchFamily="50" charset="-127"/>
              </a:rPr>
              <a:t>알림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2546ECF-216A-419F-87FD-2E97CA18468C}"/>
              </a:ext>
            </a:extLst>
          </p:cNvPr>
          <p:cNvSpPr/>
          <p:nvPr/>
        </p:nvSpPr>
        <p:spPr>
          <a:xfrm>
            <a:off x="1637651" y="4158131"/>
            <a:ext cx="1210588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8CFC39A-75F2-46DD-BA30-25970A7FBF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07" y="4204317"/>
            <a:ext cx="790813" cy="79081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96D1B4-16BD-404F-8042-C71E21E36E79}"/>
              </a:ext>
            </a:extLst>
          </p:cNvPr>
          <p:cNvSpPr txBox="1"/>
          <p:nvPr/>
        </p:nvSpPr>
        <p:spPr>
          <a:xfrm>
            <a:off x="2079364" y="4323836"/>
            <a:ext cx="82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err="1">
                <a:solidFill>
                  <a:schemeClr val="bg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스마트워치</a:t>
            </a:r>
            <a:endParaRPr lang="en-US" altLang="ko-KR" sz="1000" b="1" dirty="0">
              <a:solidFill>
                <a:schemeClr val="bg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  <a:p>
            <a:pPr algn="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연동 중</a:t>
            </a:r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!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741D0-CC9D-4E4F-BD50-A699A3334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41" y="3361238"/>
            <a:ext cx="2725415" cy="27254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2DB15-51A8-4F02-8E8D-0094537F6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556" y="3361238"/>
            <a:ext cx="2725415" cy="27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한컴 윤고딕 250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[학부생]최하늘</dc:creator>
  <cp:lastModifiedBy>[학부생]최하늘</cp:lastModifiedBy>
  <cp:revision>4</cp:revision>
  <dcterms:created xsi:type="dcterms:W3CDTF">2019-12-05T15:16:11Z</dcterms:created>
  <dcterms:modified xsi:type="dcterms:W3CDTF">2019-12-06T02:10:32Z</dcterms:modified>
</cp:coreProperties>
</file>