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D214-74AE-4116-AE74-51A973FFF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9A836-DF19-4695-AA7B-71D97A86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EB7C7-4126-417F-B994-E26CF7DB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DDEC6-0B4B-452D-B564-AFDEC1A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B0C32-C1D3-45D1-905E-671A18A1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49D8-2E85-4FCA-BE43-22E0D635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58524-4CF7-4667-B39C-5D4994F4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0D516-59F0-4928-81FF-C00B2229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FC8F7-83D3-4DAB-9C30-9118B7A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76B16-FC99-4D99-984A-D8D0E2FD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64588-FCA2-4D75-9EB7-E80141558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4AC2A-D268-44C5-9062-2D518461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5DB18-36E4-4175-90E2-9426FE85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22BC-5F9D-4382-A280-05987E2B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40A86-698F-4E07-B583-2C02B1D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D009-4B27-4655-9D2A-2287F92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9E87E-2327-4625-8E6D-2CCD3D0A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E5BB6-CA96-4DF2-AA58-393F6049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B4A2B-C58B-4261-B1B5-7D39267C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D9980-CF04-4795-8BA3-7E12CB26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852D-363D-4304-BD74-88189166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C66E0-0EE4-4F91-82C1-60F05BCF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D5DDB-94DA-4829-945D-173E3D8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A7F35-539C-4310-8F13-7CAA2F09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C5E4-CF87-4591-82A9-7B9802B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D0046-6FDD-48A0-9481-ED5F90C8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2582B-F0BB-4BA6-9DA4-8C307F71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2B112-702F-44DD-8C70-1756ADAD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333B-8116-444F-9890-624D6A25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71210-7737-46C0-9038-BFF428ED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AEC0F-D495-4D73-8AEF-EBA962F3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3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CC70-0BC0-4FE9-9F4F-A52D530B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9A297-9123-4F0E-8978-D921706E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FB468-EC7D-4A1C-A328-3464E104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566A4A-AA2E-4115-A3FD-BC4A8EB0F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3A844D-0110-4E8E-94D7-77E606AD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508AF-A2C3-4BF0-9B7B-797A0050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9C1A9-5C27-4261-B27E-77FFACB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0E935-627B-4285-8E84-79A1F88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0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F94C-7ED0-438E-ACE8-EB36D54B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94EDD-C076-475D-A7F3-4A93F6F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8B970-3A41-47EB-BB71-B3A71795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33ABC-9172-4F89-BC49-98CA5B3D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8CDBB9-21BE-45AB-A0F9-8552A130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956F0-EA58-4D6B-8C34-A6BAC9DA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4FB87-99FD-4813-8A88-8EDAF29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7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F517-9BD9-4E0E-BE03-E150BCF0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2370-8D1D-4BEF-B5A2-B493A09B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CAC62-E987-4703-833E-5DACA3009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9A593-87B8-4879-B5E8-173D77A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1C969-90E6-4573-B6CD-C9B74475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0297E-3F41-4B19-B538-A01831C1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1E29B-51B6-4971-AF8E-845658AD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9F8AE-A52A-49F6-B80B-96C30625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3192D-2014-4523-B5EF-5302CBB87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6EF7D-21C8-4206-8D42-C76B00EE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08373-02AB-4DA9-926F-0FBEC494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A01A5-0365-4C76-ACAD-946062F8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C7727C-6F35-44BF-8F53-29B61B2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7A022-38F9-48BF-BC9D-678C334F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82006-90F5-4EE7-87CC-BB79E5985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4C78-8251-4637-A23C-44105D0AD0B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713E0-A99D-456F-AD85-C0751433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B6E7D-E566-4ABD-91BB-4AC4FB9A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4BCF-3B57-44AB-93E5-B14E06FE7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인터넷">
            <a:extLst>
              <a:ext uri="{FF2B5EF4-FFF2-40B4-BE49-F238E27FC236}">
                <a16:creationId xmlns:a16="http://schemas.microsoft.com/office/drawing/2014/main" id="{C8973F4A-A289-4986-BECE-2852F837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4901" y="2594610"/>
            <a:ext cx="1668780" cy="1668780"/>
          </a:xfrm>
          <a:prstGeom prst="rect">
            <a:avLst/>
          </a:prstGeom>
        </p:spPr>
      </p:pic>
      <p:pic>
        <p:nvPicPr>
          <p:cNvPr id="9" name="그래픽 8" descr="데이터베이스">
            <a:extLst>
              <a:ext uri="{FF2B5EF4-FFF2-40B4-BE49-F238E27FC236}">
                <a16:creationId xmlns:a16="http://schemas.microsoft.com/office/drawing/2014/main" id="{1DB697DD-B86A-4E67-B412-93E6B9FD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5789" y="2593862"/>
            <a:ext cx="1668780" cy="1668780"/>
          </a:xfrm>
          <a:prstGeom prst="rect">
            <a:avLst/>
          </a:prstGeom>
        </p:spPr>
      </p:pic>
      <p:pic>
        <p:nvPicPr>
          <p:cNvPr id="11" name="그래픽 10" descr="클라우드 동기화 중">
            <a:extLst>
              <a:ext uri="{FF2B5EF4-FFF2-40B4-BE49-F238E27FC236}">
                <a16:creationId xmlns:a16="http://schemas.microsoft.com/office/drawing/2014/main" id="{81BC3222-A173-4E8C-A657-EE752DFD0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1337" y="2594610"/>
            <a:ext cx="1668780" cy="1668780"/>
          </a:xfrm>
          <a:prstGeom prst="rect">
            <a:avLst/>
          </a:prstGeom>
        </p:spPr>
      </p:pic>
      <p:pic>
        <p:nvPicPr>
          <p:cNvPr id="13" name="그래픽 12" descr="서버">
            <a:extLst>
              <a:ext uri="{FF2B5EF4-FFF2-40B4-BE49-F238E27FC236}">
                <a16:creationId xmlns:a16="http://schemas.microsoft.com/office/drawing/2014/main" id="{2D2C74AC-50F3-48BF-BAC6-DBB5B8A00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6886" y="2594610"/>
            <a:ext cx="1668780" cy="1668780"/>
          </a:xfrm>
          <a:prstGeom prst="rect">
            <a:avLst/>
          </a:prstGeom>
        </p:spPr>
      </p:pic>
      <p:pic>
        <p:nvPicPr>
          <p:cNvPr id="15" name="그래픽 14" descr="Wi Fi">
            <a:extLst>
              <a:ext uri="{FF2B5EF4-FFF2-40B4-BE49-F238E27FC236}">
                <a16:creationId xmlns:a16="http://schemas.microsoft.com/office/drawing/2014/main" id="{28FF2A2C-F6D1-4371-98E4-12E640B60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3580" y="968919"/>
            <a:ext cx="1668780" cy="1668780"/>
          </a:xfrm>
          <a:prstGeom prst="rect">
            <a:avLst/>
          </a:prstGeom>
        </p:spPr>
      </p:pic>
      <p:pic>
        <p:nvPicPr>
          <p:cNvPr id="17" name="그래픽 16" descr="절전">
            <a:extLst>
              <a:ext uri="{FF2B5EF4-FFF2-40B4-BE49-F238E27FC236}">
                <a16:creationId xmlns:a16="http://schemas.microsoft.com/office/drawing/2014/main" id="{83E581B4-5610-4FF8-834F-4B473A8456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7431" y="2548890"/>
            <a:ext cx="1668780" cy="166878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0CA2FF-3CEF-42FC-9685-34E31A525D56}"/>
              </a:ext>
            </a:extLst>
          </p:cNvPr>
          <p:cNvSpPr/>
          <p:nvPr/>
        </p:nvSpPr>
        <p:spPr>
          <a:xfrm>
            <a:off x="329784" y="2011680"/>
            <a:ext cx="4610100" cy="283464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4F1F3BA-3D38-4243-8F21-35C9AF2A284C}"/>
              </a:ext>
            </a:extLst>
          </p:cNvPr>
          <p:cNvSpPr/>
          <p:nvPr/>
        </p:nvSpPr>
        <p:spPr>
          <a:xfrm>
            <a:off x="6473190" y="2011680"/>
            <a:ext cx="5389026" cy="283464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6DE0DD4-ED5B-417B-AD79-A855C6DB5557}"/>
              </a:ext>
            </a:extLst>
          </p:cNvPr>
          <p:cNvSpPr/>
          <p:nvPr/>
        </p:nvSpPr>
        <p:spPr>
          <a:xfrm>
            <a:off x="2251882" y="2833141"/>
            <a:ext cx="757347" cy="2248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D98CA19-8EE8-4CC0-8ACC-B145A13FA96C}"/>
              </a:ext>
            </a:extLst>
          </p:cNvPr>
          <p:cNvSpPr/>
          <p:nvPr/>
        </p:nvSpPr>
        <p:spPr>
          <a:xfrm flipH="1">
            <a:off x="2251882" y="3687582"/>
            <a:ext cx="757347" cy="2248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CE17BAD-7A1A-43E2-B146-F421887C34B4}"/>
              </a:ext>
            </a:extLst>
          </p:cNvPr>
          <p:cNvSpPr/>
          <p:nvPr/>
        </p:nvSpPr>
        <p:spPr>
          <a:xfrm>
            <a:off x="8097623" y="2945567"/>
            <a:ext cx="251756" cy="2248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B1F395C-E811-426A-9815-7A150FF99CDF}"/>
              </a:ext>
            </a:extLst>
          </p:cNvPr>
          <p:cNvSpPr/>
          <p:nvPr/>
        </p:nvSpPr>
        <p:spPr>
          <a:xfrm flipH="1">
            <a:off x="8097622" y="3800008"/>
            <a:ext cx="251756" cy="2248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105756F-5DE2-48CA-8268-E3ABC8771DAF}"/>
              </a:ext>
            </a:extLst>
          </p:cNvPr>
          <p:cNvSpPr/>
          <p:nvPr/>
        </p:nvSpPr>
        <p:spPr>
          <a:xfrm>
            <a:off x="10035788" y="2945567"/>
            <a:ext cx="251756" cy="2248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17F8331-59DA-44A5-A992-620E48062C52}"/>
              </a:ext>
            </a:extLst>
          </p:cNvPr>
          <p:cNvSpPr/>
          <p:nvPr/>
        </p:nvSpPr>
        <p:spPr>
          <a:xfrm flipH="1">
            <a:off x="10035787" y="3800008"/>
            <a:ext cx="251756" cy="2248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89CE73D-7CD9-42BB-A31F-C924E36ED64C}"/>
              </a:ext>
            </a:extLst>
          </p:cNvPr>
          <p:cNvSpPr/>
          <p:nvPr/>
        </p:nvSpPr>
        <p:spPr>
          <a:xfrm>
            <a:off x="5294472" y="2833141"/>
            <a:ext cx="880517" cy="5300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73EB755-922F-4B9E-AF68-17117D65F40E}"/>
              </a:ext>
            </a:extLst>
          </p:cNvPr>
          <p:cNvSpPr/>
          <p:nvPr/>
        </p:nvSpPr>
        <p:spPr>
          <a:xfrm flipH="1">
            <a:off x="5294471" y="3687582"/>
            <a:ext cx="880517" cy="53008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DF7E4-9286-4E30-ABAB-CB09FB85AD45}"/>
              </a:ext>
            </a:extLst>
          </p:cNvPr>
          <p:cNvSpPr txBox="1"/>
          <p:nvPr/>
        </p:nvSpPr>
        <p:spPr>
          <a:xfrm>
            <a:off x="844767" y="4088689"/>
            <a:ext cx="954107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75E4E-5F3A-4DAE-A352-EE7BDF137BF1}"/>
              </a:ext>
            </a:extLst>
          </p:cNvPr>
          <p:cNvSpPr txBox="1"/>
          <p:nvPr/>
        </p:nvSpPr>
        <p:spPr>
          <a:xfrm>
            <a:off x="3160873" y="4088689"/>
            <a:ext cx="155683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웹 브라우저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C497B-153C-4D73-B49D-65FAA3AF0294}"/>
              </a:ext>
            </a:extLst>
          </p:cNvPr>
          <p:cNvSpPr txBox="1"/>
          <p:nvPr/>
        </p:nvSpPr>
        <p:spPr>
          <a:xfrm>
            <a:off x="6819338" y="4125409"/>
            <a:ext cx="104387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웹 서버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2D7D4-1E00-44DD-AE23-20F3698B4445}"/>
              </a:ext>
            </a:extLst>
          </p:cNvPr>
          <p:cNvSpPr txBox="1"/>
          <p:nvPr/>
        </p:nvSpPr>
        <p:spPr>
          <a:xfrm>
            <a:off x="8623356" y="4125409"/>
            <a:ext cx="1099981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웹</a:t>
            </a:r>
            <a:r>
              <a:rPr lang="en-US" altLang="ko-KR" sz="2000" b="1" dirty="0">
                <a:solidFill>
                  <a:schemeClr val="bg1"/>
                </a:solidFill>
              </a:rPr>
              <a:t>(php)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D9F04-449C-40F6-A8E7-9ECC58C2AD1C}"/>
              </a:ext>
            </a:extLst>
          </p:cNvPr>
          <p:cNvSpPr txBox="1"/>
          <p:nvPr/>
        </p:nvSpPr>
        <p:spPr>
          <a:xfrm>
            <a:off x="10431597" y="4125409"/>
            <a:ext cx="877163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베이스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961C1B-29B5-4172-95CF-917504EF227E}"/>
              </a:ext>
            </a:extLst>
          </p:cNvPr>
          <p:cNvSpPr txBox="1"/>
          <p:nvPr/>
        </p:nvSpPr>
        <p:spPr>
          <a:xfrm>
            <a:off x="5454867" y="4325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응답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9838A7-E057-4B70-ADCA-E314F3DCCECB}"/>
              </a:ext>
            </a:extLst>
          </p:cNvPr>
          <p:cNvSpPr txBox="1"/>
          <p:nvPr/>
        </p:nvSpPr>
        <p:spPr>
          <a:xfrm>
            <a:off x="5454867" y="23300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061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skych</dc:creator>
  <cp:lastModifiedBy> </cp:lastModifiedBy>
  <cp:revision>3</cp:revision>
  <dcterms:created xsi:type="dcterms:W3CDTF">2020-06-24T14:48:37Z</dcterms:created>
  <dcterms:modified xsi:type="dcterms:W3CDTF">2020-06-24T15:18:00Z</dcterms:modified>
</cp:coreProperties>
</file>