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F2FF"/>
    <a:srgbClr val="EFF900"/>
    <a:srgbClr val="6E07F3"/>
    <a:srgbClr val="FFFFFF"/>
    <a:srgbClr val="291C7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7"/>
    <p:restoredTop sz="89014"/>
  </p:normalViewPr>
  <p:slideViewPr>
    <p:cSldViewPr snapToGrid="0">
      <p:cViewPr varScale="1">
        <p:scale>
          <a:sx n="96" d="100"/>
          <a:sy n="96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BFB79-F831-F616-43C0-008071C95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8D2E7E-5F92-DB55-2E19-F8B08B434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36F14-50EB-2D71-26BD-1E8CDB76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FADAC-BAE3-8878-DA5C-9BEBB845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2293C-0DB8-4B8A-E2AD-573BBDA1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699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9E248-1DAD-CAE5-CBC4-51969476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33207B-EA41-9D95-4F3E-0606D17FE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7ACF76-1C97-8023-9CAC-358836A6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3EFE3-A562-3173-6E50-4DDEB231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58F5A-5857-D313-7525-2BF37E95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176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FE9774-E199-1001-72EB-C4F045B9E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2BD263-28C7-E1A5-6C2A-613D3470B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43D80E-48E8-06B2-D8B0-6461561B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FFD875-E2CC-0D46-F8A3-5A4F9FC75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7F932-C86C-C4EF-82C6-8EFC9FF0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028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8E262-AB42-D02E-17E9-89C5DDDE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6D9D8-0E02-AB77-5757-07234D3A3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A176E-CB74-0538-FE63-875D7292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47528-0E3C-51FF-F679-120F6302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FF9E7-5B24-F74A-0986-8EF77BA5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933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BDEAB-F390-49B7-6CD9-0525C8D5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B3E9E0-F6A6-BC0B-8FDC-A3EE17271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3F802-112E-8C1B-92FC-D2BC3176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1ACC3F-0B43-AE03-570A-509E83E2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5C8B2-4C98-A92F-430C-8A27A988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760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4E19B-BB4E-B377-9675-4DE61A83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FE988-3FE1-A04E-1995-570E310B7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4B8A09-5E52-0456-9A3D-9F395FDB8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B82E9C-5DAB-6093-4010-A65D77D3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2023. 6. 3.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2D937E-4C97-AEA2-5809-C28567F9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7DD5C-0D18-071D-7176-27BF88F6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807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15881-3D56-11B8-9298-9795A421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0B180-1B8B-4E6C-BB8B-36C5FCDDD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86B824-7F86-E59A-23F6-E3700852F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25FECE-4FDF-02AF-40FE-91DBDB333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89D92A-9218-E7A2-8156-AA3955F34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0967EA-49B7-F822-BE1D-526FFEB3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2023. 6. 3.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FA5729-2F7B-BB80-FF08-486CFD84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D60FD2-25C6-4CB0-B1F9-B800EEE9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889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783DB-5EBF-21B5-0172-EB4E87BA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B23613-061C-A622-387A-18450336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2023. 6. 3.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53496C-E096-E942-57E3-62479E3B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25F6EA-A4E1-5BF2-1D0B-8835224C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452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F9940C-0E3F-39AC-B6AC-17D57FF7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2023. 6. 3.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5FD076-00BC-6F01-B33C-4670DF91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8A81C7-DC21-D89A-36AB-72A1406A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625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45AE8-A08A-5E6B-4614-FC94D5197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73D86-90FF-242C-F40C-6414C19FE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5BA930-C48D-97D1-3311-2954AA88A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479910-F678-27B8-9346-C3042401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2023. 6. 3.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CC9E5F-C6F9-735F-A96D-16AF806A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19A689-75C4-8998-648F-8A194582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374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BBDEC-7130-40D9-02C5-E92547F2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C73F14-0CD8-BBB4-57A3-8EDE46273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2ED969-5067-C950-5A1E-954D5D80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3AFC4-1C62-74F0-DDFF-BB08B4F7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2023. 6. 3.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971894-7C2B-C092-1038-B3BB8A6C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3E8544-B92B-5BF5-0335-708884F0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254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7C77C7-BD84-9C3F-FE84-D1069608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A8287D-0CB1-82F9-69AB-A134D2628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34A0F-2AAD-B494-290F-394B55D04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81D7-0D4B-014C-B9BC-7ACE0C3268AD}" type="datetimeFigureOut">
              <a:rPr kumimoji="1" lang="ko-KR" altLang="en-US" smtClean="0"/>
              <a:t>2023. 6. 3.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BB761-A9D9-2A31-ED46-959D0BF97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BEA8A-DDAF-433D-7536-4F937AA59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575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10421-BD54-422A-F87A-F36FD8B6C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635" y="1464365"/>
            <a:ext cx="9144000" cy="1191175"/>
          </a:xfrm>
        </p:spPr>
        <p:txBody>
          <a:bodyPr anchor="t"/>
          <a:lstStyle/>
          <a:p>
            <a:pPr algn="l"/>
            <a:r>
              <a:rPr kumimoji="1" lang="en-US" altLang="ko-KR" b="1" dirty="0">
                <a:solidFill>
                  <a:schemeClr val="bg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React </a:t>
            </a:r>
            <a:r>
              <a:rPr kumimoji="1" lang="ko-KR" altLang="en-US" b="1" dirty="0" err="1">
                <a:solidFill>
                  <a:schemeClr val="bg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가즈아</a:t>
            </a:r>
            <a:r>
              <a:rPr kumimoji="1" lang="en-US" altLang="ko-KR" b="1" dirty="0">
                <a:solidFill>
                  <a:schemeClr val="bg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!</a:t>
            </a:r>
            <a:endParaRPr kumimoji="1" lang="ko-KR" altLang="en-US" b="1" dirty="0">
              <a:solidFill>
                <a:schemeClr val="bg1"/>
              </a:solidFill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3174E6-DBA5-4952-5688-8AA9A4787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3635" y="5499652"/>
            <a:ext cx="6122504" cy="799657"/>
          </a:xfrm>
        </p:spPr>
        <p:txBody>
          <a:bodyPr anchor="t">
            <a:normAutofit/>
          </a:bodyPr>
          <a:lstStyle/>
          <a:p>
            <a:pPr algn="r"/>
            <a:r>
              <a:rPr kumimoji="1" lang="ko-KR" altLang="en-US" sz="2200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고유정</a:t>
            </a:r>
            <a:r>
              <a:rPr kumimoji="1" lang="en-US" altLang="ko-KR" sz="2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2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이은빈</a:t>
            </a:r>
            <a:r>
              <a:rPr kumimoji="1" lang="en-US" altLang="ko-KR" sz="2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2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2200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조윤상</a:t>
            </a:r>
            <a:r>
              <a:rPr kumimoji="1" lang="en-US" altLang="ko-KR" sz="2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2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2200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최혜리</a:t>
            </a:r>
            <a:r>
              <a:rPr kumimoji="1" lang="en-US" altLang="ko-KR" sz="2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2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2200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조하늘</a:t>
            </a:r>
            <a:endParaRPr kumimoji="1" lang="en-US" altLang="ko-KR" sz="2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r"/>
            <a:r>
              <a:rPr kumimoji="1" lang="ko-KR" altLang="en-US" sz="16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참고 서적</a:t>
            </a:r>
            <a:r>
              <a:rPr kumimoji="1" lang="en-US" altLang="ko-KR" sz="16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</a:t>
            </a:r>
            <a:r>
              <a:rPr kumimoji="1" lang="ko-KR" altLang="en-US" sz="16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모던 자바스크립트로 배우는 </a:t>
            </a:r>
            <a:r>
              <a:rPr kumimoji="1" lang="ko-KR" altLang="en-US" sz="1600" dirty="0" err="1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리액트</a:t>
            </a:r>
            <a:r>
              <a:rPr kumimoji="1" lang="ko-KR" altLang="en-US" sz="16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입문 </a:t>
            </a:r>
            <a:r>
              <a:rPr kumimoji="1" lang="en-US" altLang="ko-KR" sz="16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kumimoji="1" lang="ko-KR" altLang="en-US" sz="1600" dirty="0" err="1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한빛미디어</a:t>
            </a:r>
            <a:r>
              <a:rPr kumimoji="1" lang="en-US" altLang="ko-KR" sz="16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algn="r"/>
            <a:endParaRPr kumimoji="1" lang="en-US" altLang="ko-KR" sz="16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319B10-EB70-323B-4E8F-FB553359AE1A}"/>
              </a:ext>
            </a:extLst>
          </p:cNvPr>
          <p:cNvSpPr txBox="1"/>
          <p:nvPr/>
        </p:nvSpPr>
        <p:spPr>
          <a:xfrm>
            <a:off x="821635" y="1085339"/>
            <a:ext cx="542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2023</a:t>
            </a:r>
            <a:r>
              <a:rPr kumimoji="1" lang="ko-KR" altLang="en-US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년에도 </a:t>
            </a:r>
            <a:r>
              <a:rPr kumimoji="1" lang="ko-KR" altLang="en-US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우상향</a:t>
            </a:r>
            <a:r>
              <a:rPr kumimoji="1" lang="ko-KR" altLang="en-US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스터디 📈</a:t>
            </a:r>
          </a:p>
        </p:txBody>
      </p:sp>
    </p:spTree>
    <p:extLst>
      <p:ext uri="{BB962C8B-B14F-4D97-AF65-F5344CB8AC3E}">
        <p14:creationId xmlns:p14="http://schemas.microsoft.com/office/powerpoint/2010/main" val="66651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커리큘럼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*개인별 진도에 따라 주차 연장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온라인 보강 등 변동 있음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endParaRPr kumimoji="1" lang="ko-KR" altLang="en-US" sz="16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9F28978-DF98-BA58-3141-677F77CE1761}"/>
              </a:ext>
            </a:extLst>
          </p:cNvPr>
          <p:cNvSpPr/>
          <p:nvPr/>
        </p:nvSpPr>
        <p:spPr>
          <a:xfrm>
            <a:off x="945875" y="1518064"/>
            <a:ext cx="3258373" cy="2258805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ko-KR" altLang="en-US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개발 환경 설정</a:t>
            </a:r>
            <a:endParaRPr kumimoji="1" lang="en-US" altLang="ko-KR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Yarn, Git, VS Code 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설치</a:t>
            </a:r>
            <a:endParaRPr kumimoji="1"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프로젝트 기본 파일 생성</a:t>
            </a:r>
            <a:endParaRPr kumimoji="1"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기본 파일 분석</a:t>
            </a:r>
            <a:endParaRPr kumimoji="1"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 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기본 사용법 알아보기</a:t>
            </a:r>
            <a:endParaRPr kumimoji="1"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5B99AAE4-D116-B417-76F3-426ECB6A91E2}"/>
              </a:ext>
            </a:extLst>
          </p:cNvPr>
          <p:cNvSpPr/>
          <p:nvPr/>
        </p:nvSpPr>
        <p:spPr>
          <a:xfrm>
            <a:off x="4568690" y="1518064"/>
            <a:ext cx="3258373" cy="2258805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ko-KR" altLang="en-US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필수 자바스크립트 이해</a:t>
            </a:r>
            <a:endParaRPr kumimoji="1" lang="en-US" altLang="ko-KR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변수</a:t>
            </a: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상수</a:t>
            </a:r>
            <a:endParaRPr kumimoji="1"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배열</a:t>
            </a: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객체</a:t>
            </a:r>
            <a:endParaRPr kumimoji="1"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조건문</a:t>
            </a: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kumimoji="1" lang="ko-KR" altLang="en-US" sz="16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반복문</a:t>
            </a: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함수</a:t>
            </a:r>
            <a:endParaRPr kumimoji="1"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import, export</a:t>
            </a:r>
            <a:endParaRPr kumimoji="1" lang="ko-KR" altLang="en-US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CA77D08F-DEB9-9C58-ADBA-AF7EC7433472}"/>
              </a:ext>
            </a:extLst>
          </p:cNvPr>
          <p:cNvSpPr/>
          <p:nvPr/>
        </p:nvSpPr>
        <p:spPr>
          <a:xfrm>
            <a:off x="8191505" y="1518064"/>
            <a:ext cx="3258373" cy="2258805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ko-KR" altLang="en-US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리액트</a:t>
            </a:r>
            <a:r>
              <a:rPr kumimoji="1" lang="ko-KR" altLang="en-US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기초</a:t>
            </a:r>
            <a:endParaRPr kumimoji="1" lang="en-US" altLang="ko-KR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컴포넌트 생성</a:t>
            </a:r>
            <a:endParaRPr kumimoji="1"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state, props, children</a:t>
            </a: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Click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이벤트</a:t>
            </a:r>
            <a:endParaRPr kumimoji="1"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Form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이벤트</a:t>
            </a:r>
            <a:endParaRPr kumimoji="1"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884F168F-CC84-8430-F404-046BB8E09FCD}"/>
              </a:ext>
            </a:extLst>
          </p:cNvPr>
          <p:cNvSpPr/>
          <p:nvPr/>
        </p:nvSpPr>
        <p:spPr>
          <a:xfrm>
            <a:off x="945875" y="3969717"/>
            <a:ext cx="3258373" cy="2258805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ko-KR" altLang="en-US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리액트</a:t>
            </a:r>
            <a:r>
              <a:rPr kumimoji="1" lang="ko-KR" altLang="en-US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라우터</a:t>
            </a:r>
            <a:endParaRPr kumimoji="1" lang="en-US" altLang="ko-KR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kumimoji="1" lang="ko-KR" altLang="en-US" sz="16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라우트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컴포넌트</a:t>
            </a:r>
            <a:endParaRPr kumimoji="1"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후보자 작품 페이지 개발</a:t>
            </a:r>
            <a:endParaRPr kumimoji="1"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&lt;List&gt;,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&lt;</a:t>
            </a:r>
            <a:r>
              <a:rPr kumimoji="1" lang="en-US" altLang="ko-KR" sz="16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ListItem</a:t>
            </a: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&gt;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DC14976-5327-FE02-4C10-8087FF600E02}"/>
              </a:ext>
            </a:extLst>
          </p:cNvPr>
          <p:cNvSpPr/>
          <p:nvPr/>
        </p:nvSpPr>
        <p:spPr>
          <a:xfrm>
            <a:off x="4568690" y="3969717"/>
            <a:ext cx="3258373" cy="2258805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ko-KR" altLang="en-US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외부 라이브러리 다루기</a:t>
            </a:r>
            <a:endParaRPr kumimoji="1" lang="en-US" altLang="ko-KR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Swiper Slider 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활용</a:t>
            </a:r>
            <a:endParaRPr kumimoji="1"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kumimoji="1" lang="en-US" altLang="ko-KR" sz="16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Youtube</a:t>
            </a: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Player 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활용</a:t>
            </a:r>
            <a:endParaRPr kumimoji="1"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 </a:t>
            </a:r>
            <a:r>
              <a:rPr kumimoji="1" lang="en-US" altLang="ko-KR" sz="16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Axios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활용</a:t>
            </a:r>
            <a:endParaRPr kumimoji="1"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682CD63-1D33-4F1E-2B9F-BEE1EE4631A4}"/>
              </a:ext>
            </a:extLst>
          </p:cNvPr>
          <p:cNvSpPr/>
          <p:nvPr/>
        </p:nvSpPr>
        <p:spPr>
          <a:xfrm>
            <a:off x="8191505" y="3969717"/>
            <a:ext cx="3258373" cy="2258805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ko-KR" altLang="en-US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인증 다루기</a:t>
            </a:r>
            <a:endParaRPr kumimoji="1" lang="en-US" altLang="ko-KR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Local Storage</a:t>
            </a: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 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회원가입</a:t>
            </a: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로그인</a:t>
            </a: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로그아웃</a:t>
            </a:r>
            <a:endParaRPr kumimoji="1"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조건부 컴포넌트 렌더링</a:t>
            </a:r>
            <a:endParaRPr kumimoji="1"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에러 핸들링</a:t>
            </a:r>
            <a:endParaRPr kumimoji="1"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81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커리큘럼 </a:t>
            </a:r>
            <a:r>
              <a:rPr kumimoji="1" lang="en-US" altLang="ko-KR" sz="16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kumimoji="1" lang="ko-KR" altLang="en-US" sz="16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*개인별 진도에 따라 주차 연장</a:t>
            </a:r>
            <a:r>
              <a:rPr kumimoji="1" lang="en-US" altLang="ko-KR" sz="16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kumimoji="1" lang="ko-KR" altLang="en-US" sz="16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온라인 보강 등 변동 있음</a:t>
            </a:r>
            <a:r>
              <a:rPr kumimoji="1" lang="en-US" altLang="ko-KR" sz="16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9F28978-DF98-BA58-3141-677F77CE1761}"/>
              </a:ext>
            </a:extLst>
          </p:cNvPr>
          <p:cNvSpPr/>
          <p:nvPr/>
        </p:nvSpPr>
        <p:spPr>
          <a:xfrm>
            <a:off x="945875" y="1518064"/>
            <a:ext cx="3258373" cy="2258805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en-US" altLang="ko-KR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CRUD</a:t>
            </a:r>
            <a:r>
              <a:rPr kumimoji="1" lang="ko-KR" altLang="en-US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다루기</a:t>
            </a:r>
            <a:endParaRPr kumimoji="1" lang="en-US" altLang="ko-KR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글</a:t>
            </a: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댓글 작성</a:t>
            </a: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수정</a:t>
            </a: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삭제</a:t>
            </a:r>
            <a:endParaRPr kumimoji="1"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좋아요</a:t>
            </a:r>
            <a:endParaRPr kumimoji="1"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로그인 사용자 처리</a:t>
            </a: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Toast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메시지 노출</a:t>
            </a:r>
            <a:endParaRPr kumimoji="1"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5B99AAE4-D116-B417-76F3-426ECB6A91E2}"/>
              </a:ext>
            </a:extLst>
          </p:cNvPr>
          <p:cNvSpPr/>
          <p:nvPr/>
        </p:nvSpPr>
        <p:spPr>
          <a:xfrm>
            <a:off x="4568690" y="1518064"/>
            <a:ext cx="3258373" cy="2258805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EFF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ko-KR" altLang="en-US" b="1" dirty="0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최종 코드 확인</a:t>
            </a:r>
            <a:r>
              <a:rPr kumimoji="1" lang="en-US" altLang="ko-KR" b="1" dirty="0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b="1" dirty="0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배포</a:t>
            </a:r>
            <a:endParaRPr kumimoji="1" lang="en-US" altLang="ko-KR" b="1" dirty="0">
              <a:solidFill>
                <a:srgbClr val="EFF9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짝꿍 코드 비교 확인</a:t>
            </a:r>
            <a:endParaRPr kumimoji="1"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kumimoji="1" lang="en-US" altLang="ko-KR" sz="16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netlify</a:t>
            </a:r>
            <a:endParaRPr kumimoji="1"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3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203</Words>
  <Application>Microsoft Macintosh PowerPoint</Application>
  <PresentationFormat>와이드스크린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Pretendard</vt:lpstr>
      <vt:lpstr>Pretendard ExtraBold</vt:lpstr>
      <vt:lpstr>Pretendard Light</vt:lpstr>
      <vt:lpstr>Arial</vt:lpstr>
      <vt:lpstr>Office 테마</vt:lpstr>
      <vt:lpstr>React 가즈아!</vt:lpstr>
      <vt:lpstr>커리큘럼 (*개인별 진도에 따라 주차 연장, 온라인 보강 등 변동 있음)</vt:lpstr>
      <vt:lpstr>커리큘럼 (*개인별 진도에 따라 주차 연장, 온라인 보강 등 변동 있음)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가즈아!</dc:title>
  <dc:creator>하늘 조</dc:creator>
  <cp:lastModifiedBy>하늘 조</cp:lastModifiedBy>
  <cp:revision>1</cp:revision>
  <dcterms:created xsi:type="dcterms:W3CDTF">2023-06-03T12:28:27Z</dcterms:created>
  <dcterms:modified xsi:type="dcterms:W3CDTF">2023-06-03T14:45:32Z</dcterms:modified>
</cp:coreProperties>
</file>