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UltraLight" panose="00000300000000000000" pitchFamily="2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6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33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6880" y="348928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2016 -2  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마이크로프로세서 및 실습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텀프로젝트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7690" y="34892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구성도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68730" y="34892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9470" y="34892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git&amp;demo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806406" y="6345868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MovingHeart</a:t>
            </a:r>
            <a:r>
              <a:rPr lang="en-US" altLang="ko-KR" sz="1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_ </a:t>
            </a:r>
            <a:r>
              <a:rPr lang="ko-KR" altLang="en-US" sz="11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김하늘</a:t>
            </a:r>
            <a:endParaRPr lang="ko-KR" altLang="en-US" sz="11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27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5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579-B14B-42DD-9B60-97DD001ED4B2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7D99-CAE9-4746-962D-5D88CFBF0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2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8579-B14B-42DD-9B60-97DD001ED4B2}" type="datetimeFigureOut">
              <a:rPr lang="ko-KR" altLang="en-US" smtClean="0"/>
              <a:pPr/>
              <a:t>2016-12-08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7D99-CAE9-4746-962D-5D88CFBF05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2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OZB9kaYe4c" TargetMode="External"/><Relationship Id="rId2" Type="http://schemas.openxmlformats.org/officeDocument/2006/relationships/hyperlink" Target="https://github.com/kutmicro/20131800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094993" y="1261055"/>
            <a:ext cx="2954015" cy="4335890"/>
            <a:chOff x="3094992" y="1161735"/>
            <a:chExt cx="2954015" cy="4335890"/>
          </a:xfrm>
        </p:grpSpPr>
        <p:sp>
          <p:nvSpPr>
            <p:cNvPr id="6" name="TextBox 5"/>
            <p:cNvSpPr txBox="1"/>
            <p:nvPr/>
          </p:nvSpPr>
          <p:spPr>
            <a:xfrm>
              <a:off x="3724652" y="4875901"/>
              <a:ext cx="169469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2013180035 </a:t>
              </a:r>
              <a:r>
                <a:rPr lang="ko-KR" alt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김하늘</a:t>
              </a:r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94993" y="3813771"/>
              <a:ext cx="29540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MovingHeart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094992" y="4590643"/>
              <a:ext cx="2954014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5942" y="5197543"/>
              <a:ext cx="117211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2016. 12. 08</a:t>
              </a:r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902" y="1161735"/>
              <a:ext cx="2501689" cy="256142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094992" y="4630585"/>
              <a:ext cx="29540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0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337945800" descr="EMB00001b4c9d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24" y="2184170"/>
            <a:ext cx="6852113" cy="30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05889" y="945052"/>
            <a:ext cx="1104380" cy="400110"/>
            <a:chOff x="99753" y="583449"/>
            <a:chExt cx="1104380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331778" y="583449"/>
              <a:ext cx="872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구성도</a:t>
              </a:r>
              <a:endPara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9753" y="615142"/>
              <a:ext cx="173836" cy="336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612731" y="140493"/>
            <a:ext cx="471488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285875" y="1748641"/>
            <a:ext cx="6572250" cy="4046518"/>
            <a:chOff x="981075" y="1420168"/>
            <a:chExt cx="6572250" cy="4046518"/>
          </a:xfrm>
        </p:grpSpPr>
        <p:sp>
          <p:nvSpPr>
            <p:cNvPr id="9" name="TextBox 8"/>
            <p:cNvSpPr txBox="1"/>
            <p:nvPr/>
          </p:nvSpPr>
          <p:spPr>
            <a:xfrm>
              <a:off x="1101924" y="1681034"/>
              <a:ext cx="111402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minutes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minute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Green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Blue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White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Random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79985" y="1681034"/>
              <a:ext cx="489428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600" dirty="0" err="1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ｌ</a:t>
              </a: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시간이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10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15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될 때마다 문구가 바뀜</a:t>
              </a:r>
              <a:endPara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6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ｌ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분마다 문구가 바뀜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6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ｌ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LED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 초록색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6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ｌ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LED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 파란색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6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ｌ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LED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 </a:t>
              </a:r>
              <a:r>
                <a:rPr lang="ko-KR" altLang="en-US" sz="16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흰노랑색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Default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색과 동일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6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ｌ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버튼을 누를 때마다 색상이 랜덤으로 정해짐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56233" y="14201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  이름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42333" y="142016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설명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981075" y="1865700"/>
              <a:ext cx="65722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7348538" y="140493"/>
            <a:ext cx="361950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705889" y="945052"/>
            <a:ext cx="2194422" cy="400110"/>
            <a:chOff x="99753" y="583449"/>
            <a:chExt cx="2194422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331778" y="583449"/>
              <a:ext cx="1962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 구성 및 기능</a:t>
              </a:r>
              <a:endPara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9753" y="615142"/>
              <a:ext cx="173836" cy="336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8262" y="1932516"/>
            <a:ext cx="723423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22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</a:t>
            </a:r>
            <a:r>
              <a:rPr lang="en-US" altLang="ko-KR" b="1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저장소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: </a:t>
            </a:r>
            <a:r>
              <a:rPr lang="en-US" altLang="ko-KR" b="1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</a:t>
            </a:r>
            <a:r>
              <a:rPr lang="en-US" altLang="ko-KR" b="1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github.com/kutmicro/2013180035</a:t>
            </a:r>
            <a:endParaRPr lang="ko-KR" altLang="en-US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8263" y="3624090"/>
            <a:ext cx="5497018" cy="618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22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 데모 영상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: </a:t>
            </a:r>
            <a:r>
              <a:rPr lang="en-US" altLang="ko-KR" b="1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https://youtu.be/kOZB9kaYe4c</a:t>
            </a:r>
            <a:endParaRPr lang="ko-KR" altLang="en-US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27181" y="140493"/>
            <a:ext cx="852488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05889" y="945052"/>
            <a:ext cx="3531326" cy="400110"/>
            <a:chOff x="99753" y="583449"/>
            <a:chExt cx="3531326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331778" y="583449"/>
              <a:ext cx="3299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git</a:t>
              </a:r>
              <a:r>
                <a:rPr lang="en-US" altLang="ko-KR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저장소  </a:t>
              </a:r>
              <a:r>
                <a:rPr lang="en-US" altLang="ko-KR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 </a:t>
              </a:r>
              <a:r>
                <a:rPr lang="ko-KR" altLang="en-US" sz="2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유튜브 데모 영상</a:t>
              </a:r>
              <a:endPara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9753" y="615142"/>
              <a:ext cx="173836" cy="336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1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94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 Light</vt:lpstr>
      <vt:lpstr>Calibri</vt:lpstr>
      <vt:lpstr>나눔바른고딕</vt:lpstr>
      <vt:lpstr>나눔바른고딕 UltraLight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김하늘</dc:creator>
  <cp:lastModifiedBy>김하늘</cp:lastModifiedBy>
  <cp:revision>9</cp:revision>
  <dcterms:created xsi:type="dcterms:W3CDTF">2016-12-07T19:41:07Z</dcterms:created>
  <dcterms:modified xsi:type="dcterms:W3CDTF">2016-12-08T06:36:53Z</dcterms:modified>
</cp:coreProperties>
</file>