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8"/>
      <p:bold r:id="rId9"/>
    </p:embeddedFont>
    <p:embeddedFont>
      <p:font typeface="나눔바른고딕" panose="020B0603020101020101" pitchFamily="50" charset="-127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393F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9594-1F62-4BE3-8F36-79431712925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E53-5C46-4BC3-A65F-0B0059C66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2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9594-1F62-4BE3-8F36-79431712925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E53-5C46-4BC3-A65F-0B0059C66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0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9594-1F62-4BE3-8F36-79431712925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E53-5C46-4BC3-A65F-0B0059C66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7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9594-1F62-4BE3-8F36-79431712925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E53-5C46-4BC3-A65F-0B0059C66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78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9594-1F62-4BE3-8F36-79431712925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E53-5C46-4BC3-A65F-0B0059C66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9594-1F62-4BE3-8F36-79431712925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E53-5C46-4BC3-A65F-0B0059C66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6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9594-1F62-4BE3-8F36-79431712925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E53-5C46-4BC3-A65F-0B0059C66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83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9594-1F62-4BE3-8F36-79431712925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E53-5C46-4BC3-A65F-0B0059C66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63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9594-1F62-4BE3-8F36-79431712925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E53-5C46-4BC3-A65F-0B0059C66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31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9594-1F62-4BE3-8F36-79431712925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E53-5C46-4BC3-A65F-0B0059C66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8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9594-1F62-4BE3-8F36-79431712925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E53-5C46-4BC3-A65F-0B0059C66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75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3DF9594-1F62-4BE3-8F36-79431712925F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7B1AE53-5C46-4BC3-A65F-0B0059C66B6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42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358912" y="1373295"/>
            <a:ext cx="2426177" cy="965835"/>
            <a:chOff x="3582434" y="1795294"/>
            <a:chExt cx="2426177" cy="965835"/>
          </a:xfrm>
        </p:grpSpPr>
        <p:sp>
          <p:nvSpPr>
            <p:cNvPr id="4" name="TextBox 3"/>
            <p:cNvSpPr txBox="1"/>
            <p:nvPr/>
          </p:nvSpPr>
          <p:spPr>
            <a:xfrm>
              <a:off x="4111938" y="1795294"/>
              <a:ext cx="18966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2016-2  </a:t>
              </a:r>
              <a:r>
                <a:rPr lang="ko-KR" altLang="en-US" sz="1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모바일프로그래밍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82434" y="2053243"/>
              <a:ext cx="242617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ShareBox</a:t>
              </a:r>
              <a:endPara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756168" y="4465987"/>
            <a:ext cx="1651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이도형  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  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김하늘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8416" y="492471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2016 - 12 - 21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074" y="2520701"/>
            <a:ext cx="1345853" cy="1345853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248025" y="4210050"/>
            <a:ext cx="2762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42212" y="465646"/>
            <a:ext cx="825867" cy="805777"/>
            <a:chOff x="2568391" y="0"/>
            <a:chExt cx="825867" cy="805777"/>
          </a:xfrm>
        </p:grpSpPr>
        <p:sp>
          <p:nvSpPr>
            <p:cNvPr id="4" name="TextBox 3"/>
            <p:cNvSpPr txBox="1"/>
            <p:nvPr/>
          </p:nvSpPr>
          <p:spPr>
            <a:xfrm>
              <a:off x="2568391" y="282557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38090" y="0"/>
              <a:ext cx="686470" cy="247650"/>
            </a:xfrm>
            <a:prstGeom prst="rect">
              <a:avLst/>
            </a:prstGeom>
            <a:solidFill>
              <a:srgbClr val="393F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213015" y="1836669"/>
            <a:ext cx="6717971" cy="4048145"/>
            <a:chOff x="888486" y="1836669"/>
            <a:chExt cx="6717971" cy="4048145"/>
          </a:xfrm>
        </p:grpSpPr>
        <p:sp>
          <p:nvSpPr>
            <p:cNvPr id="20" name="직사각형 19"/>
            <p:cNvSpPr/>
            <p:nvPr/>
          </p:nvSpPr>
          <p:spPr>
            <a:xfrm>
              <a:off x="4987082" y="2433810"/>
              <a:ext cx="2619375" cy="3130970"/>
            </a:xfrm>
            <a:prstGeom prst="rect">
              <a:avLst/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85248" y="2433810"/>
              <a:ext cx="2619375" cy="3130970"/>
            </a:xfrm>
            <a:prstGeom prst="rect">
              <a:avLst/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87129" y="2410623"/>
              <a:ext cx="1386918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검색</a:t>
              </a:r>
              <a:endPara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복사</a:t>
              </a:r>
              <a:endPara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잘라내기</a:t>
              </a:r>
              <a:endPara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붙여넣기</a:t>
              </a:r>
              <a:endPara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이름바꾸기</a:t>
              </a:r>
              <a:endPara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정보</a:t>
              </a:r>
              <a:endPara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설정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76240" y="5607815"/>
              <a:ext cx="18549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 </a:t>
              </a:r>
              <a:r>
                <a:rPr lang="ko-KR" altLang="en-US" sz="1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용량 표시 </a:t>
              </a:r>
              <a:r>
                <a:rPr lang="en-US" altLang="ko-KR" sz="1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1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백분율과 수치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76240" y="2410623"/>
              <a:ext cx="1204176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전체</a:t>
              </a:r>
              <a:endPara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사용가능</a:t>
              </a:r>
              <a:endPara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사진</a:t>
              </a:r>
              <a:endPara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음악</a:t>
              </a:r>
              <a:endPara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동영상</a:t>
              </a:r>
              <a:endPara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문서</a:t>
              </a:r>
              <a:endPara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앱</a:t>
              </a:r>
              <a:endPara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기타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888486" y="1836669"/>
              <a:ext cx="2458795" cy="554106"/>
              <a:chOff x="888486" y="1836669"/>
              <a:chExt cx="2458795" cy="55410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442592" y="1903344"/>
                <a:ext cx="1904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내부 저장소 탐색</a:t>
                </a:r>
                <a:endParaRPr lang="ko-KR" altLang="en-US" sz="2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486" y="1836669"/>
                <a:ext cx="554106" cy="554106"/>
              </a:xfrm>
              <a:prstGeom prst="rect">
                <a:avLst/>
              </a:prstGeom>
            </p:spPr>
          </p:pic>
        </p:grpSp>
        <p:grpSp>
          <p:nvGrpSpPr>
            <p:cNvPr id="15" name="그룹 14"/>
            <p:cNvGrpSpPr/>
            <p:nvPr/>
          </p:nvGrpSpPr>
          <p:grpSpPr>
            <a:xfrm>
              <a:off x="4759351" y="1836669"/>
              <a:ext cx="2688024" cy="554106"/>
              <a:chOff x="4759351" y="1836669"/>
              <a:chExt cx="2688024" cy="55410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313457" y="1913667"/>
                <a:ext cx="21339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내부 저장소 분석기</a:t>
                </a:r>
                <a:endParaRPr lang="ko-KR" altLang="en-US" sz="2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9351" y="1836669"/>
                <a:ext cx="554106" cy="554106"/>
              </a:xfrm>
              <a:prstGeom prst="rect">
                <a:avLst/>
              </a:prstGeom>
            </p:spPr>
          </p:pic>
        </p:grpSp>
      </p:grpSp>
      <p:sp>
        <p:nvSpPr>
          <p:cNvPr id="22" name="TextBox 21"/>
          <p:cNvSpPr txBox="1"/>
          <p:nvPr/>
        </p:nvSpPr>
        <p:spPr>
          <a:xfrm>
            <a:off x="3528285" y="6287810"/>
            <a:ext cx="20874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ShareBox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2016  _  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이도형  김하늘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59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359" y="1859915"/>
            <a:ext cx="2057400" cy="3657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90" y="1859916"/>
            <a:ext cx="2060370" cy="366288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8" y="1859915"/>
            <a:ext cx="2057400" cy="365760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11911" y="465646"/>
            <a:ext cx="686470" cy="805777"/>
            <a:chOff x="2638090" y="0"/>
            <a:chExt cx="686470" cy="805777"/>
          </a:xfrm>
        </p:grpSpPr>
        <p:sp>
          <p:nvSpPr>
            <p:cNvPr id="15" name="TextBox 14"/>
            <p:cNvSpPr txBox="1"/>
            <p:nvPr/>
          </p:nvSpPr>
          <p:spPr>
            <a:xfrm>
              <a:off x="2719875" y="282557"/>
              <a:ext cx="522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UI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638090" y="0"/>
              <a:ext cx="686470" cy="247650"/>
            </a:xfrm>
            <a:prstGeom prst="rect">
              <a:avLst/>
            </a:prstGeom>
            <a:solidFill>
              <a:srgbClr val="393F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753455" y="5623010"/>
            <a:ext cx="8030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Splash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23163" y="5623010"/>
            <a:ext cx="65005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24787" y="5623010"/>
            <a:ext cx="19385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Navigation Drawer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28285" y="6287810"/>
            <a:ext cx="20874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ShareBox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2016  _  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이도형  김하늘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67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359" y="1859915"/>
            <a:ext cx="2057400" cy="3657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309" y="1859915"/>
            <a:ext cx="2057400" cy="3657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90" y="1859915"/>
            <a:ext cx="2057400" cy="36576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846588" y="5623010"/>
            <a:ext cx="6167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Root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73398" y="5623010"/>
            <a:ext cx="17495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Root &gt; Download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79453" y="5623010"/>
            <a:ext cx="18292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Memory Analyzer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11911" y="465646"/>
            <a:ext cx="686470" cy="805777"/>
            <a:chOff x="2638090" y="0"/>
            <a:chExt cx="686470" cy="805777"/>
          </a:xfrm>
        </p:grpSpPr>
        <p:sp>
          <p:nvSpPr>
            <p:cNvPr id="12" name="TextBox 11"/>
            <p:cNvSpPr txBox="1"/>
            <p:nvPr/>
          </p:nvSpPr>
          <p:spPr>
            <a:xfrm>
              <a:off x="2719875" y="282557"/>
              <a:ext cx="522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UI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38090" y="0"/>
              <a:ext cx="686470" cy="247650"/>
            </a:xfrm>
            <a:prstGeom prst="rect">
              <a:avLst/>
            </a:prstGeom>
            <a:solidFill>
              <a:srgbClr val="393F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28285" y="6287810"/>
            <a:ext cx="20874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ShareBox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2016  _  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이도형  김하늘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08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899074" y="2264673"/>
            <a:ext cx="1345853" cy="2195305"/>
            <a:chOff x="3899074" y="2092076"/>
            <a:chExt cx="1345853" cy="2195305"/>
          </a:xfrm>
        </p:grpSpPr>
        <p:sp>
          <p:nvSpPr>
            <p:cNvPr id="2" name="TextBox 1"/>
            <p:cNvSpPr txBox="1"/>
            <p:nvPr/>
          </p:nvSpPr>
          <p:spPr>
            <a:xfrm>
              <a:off x="4022811" y="3579495"/>
              <a:ext cx="10983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시연</a:t>
              </a:r>
              <a:endPara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9074" y="2092076"/>
              <a:ext cx="1345853" cy="1345853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3528285" y="6287810"/>
            <a:ext cx="20874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ShareBox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2016  _  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이도형  김하늘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77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337527" y="2264673"/>
            <a:ext cx="2468946" cy="2195305"/>
            <a:chOff x="3337527" y="2092076"/>
            <a:chExt cx="2468946" cy="2195305"/>
          </a:xfrm>
        </p:grpSpPr>
        <p:sp>
          <p:nvSpPr>
            <p:cNvPr id="4" name="TextBox 3"/>
            <p:cNvSpPr txBox="1"/>
            <p:nvPr/>
          </p:nvSpPr>
          <p:spPr>
            <a:xfrm>
              <a:off x="3337527" y="3579495"/>
              <a:ext cx="24689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감사합니다</a:t>
              </a:r>
              <a:endPara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9074" y="2092076"/>
              <a:ext cx="1345853" cy="1345853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3528285" y="6287810"/>
            <a:ext cx="20874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ShareBox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2016  _  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이도형  김하늘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1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79</Words>
  <Application>Microsoft Office PowerPoint</Application>
  <PresentationFormat>화면 슬라이드 쇼(4:3)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나눔바른고딕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김하늘</dc:creator>
  <cp:lastModifiedBy>김하늘</cp:lastModifiedBy>
  <cp:revision>10</cp:revision>
  <dcterms:created xsi:type="dcterms:W3CDTF">2016-12-21T09:39:01Z</dcterms:created>
  <dcterms:modified xsi:type="dcterms:W3CDTF">2016-12-21T11:02:01Z</dcterms:modified>
</cp:coreProperties>
</file>