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4D230-0BFD-41C9-B12C-E36F021497DD}" v="2" dt="2025-03-17T05:18:31.501"/>
    <p1510:client id="{3AD141CA-45F5-4998-BFA1-719E4C240E67}" v="712" dt="2025-03-17T05:44:20.4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91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연범 김" userId="2c14ad1178993272" providerId="LiveId" clId="{0634D230-0BFD-41C9-B12C-E36F021497DD}"/>
    <pc:docChg chg="addSld modSld">
      <pc:chgData name="연범 김" userId="2c14ad1178993272" providerId="LiveId" clId="{0634D230-0BFD-41C9-B12C-E36F021497DD}" dt="2025-03-17T10:02:22.449" v="1601" actId="20577"/>
      <pc:docMkLst>
        <pc:docMk/>
      </pc:docMkLst>
      <pc:sldChg chg="modNotesTx">
        <pc:chgData name="연범 김" userId="2c14ad1178993272" providerId="LiveId" clId="{0634D230-0BFD-41C9-B12C-E36F021497DD}" dt="2025-03-17T10:02:22.449" v="1601" actId="20577"/>
        <pc:sldMkLst>
          <pc:docMk/>
          <pc:sldMk cId="3069500976" sldId="256"/>
        </pc:sldMkLst>
      </pc:sldChg>
      <pc:sldChg chg="modSp mod">
        <pc:chgData name="연범 김" userId="2c14ad1178993272" providerId="LiveId" clId="{0634D230-0BFD-41C9-B12C-E36F021497DD}" dt="2025-03-17T05:12:36.362" v="100" actId="5793"/>
        <pc:sldMkLst>
          <pc:docMk/>
          <pc:sldMk cId="1830322987" sldId="259"/>
        </pc:sldMkLst>
        <pc:spChg chg="mod">
          <ac:chgData name="연범 김" userId="2c14ad1178993272" providerId="LiveId" clId="{0634D230-0BFD-41C9-B12C-E36F021497DD}" dt="2025-03-17T05:12:36.362" v="100" actId="5793"/>
          <ac:spMkLst>
            <pc:docMk/>
            <pc:sldMk cId="1830322987" sldId="259"/>
            <ac:spMk id="3" creationId="{656DA2DE-C0EC-4773-9B65-9AD397BAF15D}"/>
          </ac:spMkLst>
        </pc:spChg>
      </pc:sldChg>
      <pc:sldChg chg="modSp mod">
        <pc:chgData name="연범 김" userId="2c14ad1178993272" providerId="LiveId" clId="{0634D230-0BFD-41C9-B12C-E36F021497DD}" dt="2025-03-17T05:13:28.901" v="333" actId="20577"/>
        <pc:sldMkLst>
          <pc:docMk/>
          <pc:sldMk cId="859134052" sldId="260"/>
        </pc:sldMkLst>
        <pc:spChg chg="mod">
          <ac:chgData name="연범 김" userId="2c14ad1178993272" providerId="LiveId" clId="{0634D230-0BFD-41C9-B12C-E36F021497DD}" dt="2025-03-17T05:09:24.948" v="11" actId="20577"/>
          <ac:spMkLst>
            <pc:docMk/>
            <pc:sldMk cId="859134052" sldId="260"/>
            <ac:spMk id="2" creationId="{15B2E83A-D52A-44F1-85E8-C7D2E91B28E5}"/>
          </ac:spMkLst>
        </pc:spChg>
        <pc:spChg chg="mod">
          <ac:chgData name="연범 김" userId="2c14ad1178993272" providerId="LiveId" clId="{0634D230-0BFD-41C9-B12C-E36F021497DD}" dt="2025-03-17T05:13:28.901" v="333" actId="20577"/>
          <ac:spMkLst>
            <pc:docMk/>
            <pc:sldMk cId="859134052" sldId="260"/>
            <ac:spMk id="3" creationId="{7CE1948D-EB19-437A-B1F5-A49FD072AF69}"/>
          </ac:spMkLst>
        </pc:spChg>
      </pc:sldChg>
      <pc:sldChg chg="modSp add mod modNotesTx">
        <pc:chgData name="연범 김" userId="2c14ad1178993272" providerId="LiveId" clId="{0634D230-0BFD-41C9-B12C-E36F021497DD}" dt="2025-03-17T05:18:27.585" v="990" actId="20577"/>
        <pc:sldMkLst>
          <pc:docMk/>
          <pc:sldMk cId="2813770104" sldId="264"/>
        </pc:sldMkLst>
        <pc:spChg chg="mod">
          <ac:chgData name="연범 김" userId="2c14ad1178993272" providerId="LiveId" clId="{0634D230-0BFD-41C9-B12C-E36F021497DD}" dt="2025-03-17T05:16:38.918" v="376" actId="20577"/>
          <ac:spMkLst>
            <pc:docMk/>
            <pc:sldMk cId="2813770104" sldId="264"/>
            <ac:spMk id="2" creationId="{C51FDEF5-9320-BB4A-8B9B-D26EB27783D1}"/>
          </ac:spMkLst>
        </pc:spChg>
        <pc:spChg chg="mod">
          <ac:chgData name="연범 김" userId="2c14ad1178993272" providerId="LiveId" clId="{0634D230-0BFD-41C9-B12C-E36F021497DD}" dt="2025-03-17T05:17:51.233" v="692" actId="20577"/>
          <ac:spMkLst>
            <pc:docMk/>
            <pc:sldMk cId="2813770104" sldId="264"/>
            <ac:spMk id="3" creationId="{7129C79B-06D0-CEA4-150E-79565AD76677}"/>
          </ac:spMkLst>
        </pc:spChg>
      </pc:sldChg>
      <pc:sldChg chg="modSp add mod modNotesTx">
        <pc:chgData name="연범 김" userId="2c14ad1178993272" providerId="LiveId" clId="{0634D230-0BFD-41C9-B12C-E36F021497DD}" dt="2025-03-17T05:26:35.842" v="1521" actId="20577"/>
        <pc:sldMkLst>
          <pc:docMk/>
          <pc:sldMk cId="742481906" sldId="265"/>
        </pc:sldMkLst>
        <pc:spChg chg="mod">
          <ac:chgData name="연범 김" userId="2c14ad1178993272" providerId="LiveId" clId="{0634D230-0BFD-41C9-B12C-E36F021497DD}" dt="2025-03-17T05:18:43.160" v="1030" actId="20577"/>
          <ac:spMkLst>
            <pc:docMk/>
            <pc:sldMk cId="742481906" sldId="265"/>
            <ac:spMk id="2" creationId="{AEAC8E86-DC2C-8D9E-E838-107FCE376C1E}"/>
          </ac:spMkLst>
        </pc:spChg>
        <pc:spChg chg="mod">
          <ac:chgData name="연범 김" userId="2c14ad1178993272" providerId="LiveId" clId="{0634D230-0BFD-41C9-B12C-E36F021497DD}" dt="2025-03-17T05:24:36.493" v="1516" actId="20577"/>
          <ac:spMkLst>
            <pc:docMk/>
            <pc:sldMk cId="742481906" sldId="265"/>
            <ac:spMk id="3" creationId="{0BA74010-C74B-FFA6-1A07-6E0AD6A4C94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F5B0A-8ACF-41E3-ABFD-B4026DAC7C41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9B75-94D8-411A-B018-80ED39E17D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조 조장을 맡은 </a:t>
            </a:r>
            <a:r>
              <a:rPr lang="ko-KR" altLang="en-US" dirty="0" err="1"/>
              <a:t>김연범입니다</a:t>
            </a:r>
            <a:r>
              <a:rPr lang="en-US" altLang="ko-KR" dirty="0"/>
              <a:t>. </a:t>
            </a:r>
            <a:r>
              <a:rPr lang="ko-KR" altLang="en-US" dirty="0"/>
              <a:t>지금부터 </a:t>
            </a:r>
            <a:r>
              <a:rPr lang="en-US" altLang="ko-KR" dirty="0"/>
              <a:t>2</a:t>
            </a:r>
            <a:r>
              <a:rPr lang="ko-KR" altLang="en-US" dirty="0"/>
              <a:t>조 발표 시작하겠습니다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프로젝트 제목은 자율운항을 위한 해상교통 빅데이터 분석 및 해상 네비게이션 시스템 개발입니다</a:t>
            </a:r>
            <a:r>
              <a:rPr lang="en-US" altLang="ko-KR" dirty="0"/>
              <a:t>. </a:t>
            </a:r>
            <a:r>
              <a:rPr lang="ko-KR" altLang="en-US" dirty="0"/>
              <a:t>이를 주제로 선정하게 된 이유는</a:t>
            </a:r>
            <a:r>
              <a:rPr lang="en-US" altLang="ko-KR" dirty="0"/>
              <a:t>, </a:t>
            </a:r>
            <a:r>
              <a:rPr lang="ko-KR" altLang="en-US" dirty="0"/>
              <a:t>자율주행의 개념을 선박 네트워크 간에 적용함으로써 실시간 </a:t>
            </a:r>
            <a:r>
              <a:rPr lang="en-US" altLang="ko-KR" dirty="0"/>
              <a:t>AIS </a:t>
            </a:r>
            <a:r>
              <a:rPr lang="ko-KR" altLang="en-US" dirty="0"/>
              <a:t>데이터를 기반으로 해상 네비게이션 시스템을 개발하고</a:t>
            </a:r>
            <a:r>
              <a:rPr lang="en-US" altLang="ko-KR" dirty="0"/>
              <a:t>, </a:t>
            </a:r>
            <a:r>
              <a:rPr lang="ko-KR" altLang="en-US" dirty="0"/>
              <a:t>나아가 자동적으로 최적의 경로를 생성하는 모델을 만들고자 하기 때문입니다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대상 이해자로는 해상경로를 활용해 수입 및 수출하는 모든 기업을 선정했습니다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2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선정한 이해당사자의 고충에는 기존 유인 조타 시스템에 의한 안정성 문제 및 최적 경로 모색의 어려움 등이 있을 수 있습니다</a:t>
            </a:r>
            <a:r>
              <a:rPr lang="en-US" altLang="ko-KR" dirty="0"/>
              <a:t>. </a:t>
            </a:r>
            <a:r>
              <a:rPr lang="ko-KR" altLang="en-US" dirty="0"/>
              <a:t>이에 자동화된 네비게이션 시스템을 통한 조타 안정성 확보 및 최소의 비용으로 최적의 항해 경로를 찾는 것을 원하고 있다고 생각해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93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이들은 해상경로를 통한 수입과 수출 부분에서 수익의 극대화를 원하고</a:t>
            </a:r>
            <a:r>
              <a:rPr lang="en-US" altLang="ko-KR" dirty="0"/>
              <a:t>, </a:t>
            </a:r>
            <a:r>
              <a:rPr lang="ko-KR" altLang="en-US" dirty="0"/>
              <a:t>나아가 선박 충돌 사고를 미연에 방지함으로써 인명과 재산의 피해를 최소화하길 원할 것이라고 생각했기 때문에</a:t>
            </a:r>
            <a:r>
              <a:rPr lang="en-US" altLang="ko-KR" dirty="0"/>
              <a:t>, </a:t>
            </a:r>
            <a:r>
              <a:rPr lang="ko-KR" altLang="en-US" dirty="0"/>
              <a:t>이해당사자로 선정하게 되었습니다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67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저희는 이번 프로젝트를 통해 기존의 해상 교통 관리 방식의 한계를 극복하고 더 효율적인 시스템을 구축하는데 일조하며</a:t>
            </a:r>
            <a:r>
              <a:rPr lang="en-US" altLang="ko-KR" dirty="0"/>
              <a:t>, </a:t>
            </a:r>
            <a:r>
              <a:rPr lang="ko-KR" altLang="en-US" dirty="0"/>
              <a:t>실무 데이터 분석 및 시각화 기술 개발 경험을 얻을 수 있을 것이라고 기대합니다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02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구체적으로</a:t>
            </a:r>
            <a:r>
              <a:rPr lang="en-US" altLang="ko-KR" dirty="0"/>
              <a:t>, </a:t>
            </a:r>
            <a:r>
              <a:rPr lang="ko-KR" altLang="en-US" dirty="0"/>
              <a:t>대용량 해상 </a:t>
            </a:r>
            <a:r>
              <a:rPr lang="en-US" altLang="ko-KR" dirty="0"/>
              <a:t>AIS </a:t>
            </a:r>
            <a:r>
              <a:rPr lang="ko-KR" altLang="en-US" dirty="0"/>
              <a:t>데이터를 수집 및 전처리하고</a:t>
            </a:r>
            <a:r>
              <a:rPr lang="en-US" altLang="ko-KR" dirty="0"/>
              <a:t>, </a:t>
            </a:r>
            <a:r>
              <a:rPr lang="ko-KR" altLang="en-US" dirty="0"/>
              <a:t>나아가 선박의 다양한 데이터들을 활용해 최적의 항로 생성 알고리즘을 개발하기를 기대합니다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2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A43FA-4E02-C286-6841-8C4EA0AFB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04B321-0497-1689-9F9B-A51C07B081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DB5905-3115-37BA-31DA-37D1C6F0B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프로젝트 관련 학습 계획으로는</a:t>
            </a:r>
            <a:r>
              <a:rPr lang="en-US" altLang="ko-KR" dirty="0"/>
              <a:t>, </a:t>
            </a:r>
            <a:r>
              <a:rPr lang="ko-KR" altLang="en-US" dirty="0"/>
              <a:t>다음과 같이 해상 네트워크 개념 및 구조 이해</a:t>
            </a:r>
            <a:r>
              <a:rPr lang="en-US" altLang="ko-KR" dirty="0"/>
              <a:t>, AIS </a:t>
            </a:r>
            <a:r>
              <a:rPr lang="ko-KR" altLang="en-US" dirty="0"/>
              <a:t>빅데이터 데이터 마이닝</a:t>
            </a:r>
            <a:r>
              <a:rPr lang="en-US" altLang="ko-KR" dirty="0"/>
              <a:t>, </a:t>
            </a:r>
            <a:r>
              <a:rPr lang="ko-KR" altLang="en-US" dirty="0"/>
              <a:t>그리고 해상 네비게이션 모델 구현 순으로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C1F687-FD30-AABA-D7E5-CE3071FE4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3710D-3D7B-CEE5-A698-CF4B4FC2C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C2AB81-56B1-CF54-9BF4-B6D621C40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ABB0EA-7BE0-C4BC-77F3-18A16EA3A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관련 인터뷰로는</a:t>
            </a:r>
            <a:r>
              <a:rPr lang="en-US" altLang="ko-KR" dirty="0"/>
              <a:t>, </a:t>
            </a:r>
            <a:r>
              <a:rPr lang="ko-KR" altLang="en-US" dirty="0"/>
              <a:t>산업체 </a:t>
            </a:r>
            <a:r>
              <a:rPr lang="ko-KR" altLang="en-US" dirty="0" err="1"/>
              <a:t>멘토이신</a:t>
            </a:r>
            <a:r>
              <a:rPr lang="ko-KR" altLang="en-US" dirty="0"/>
              <a:t> 이은규 </a:t>
            </a:r>
            <a:r>
              <a:rPr lang="ko-KR" altLang="en-US" dirty="0" err="1"/>
              <a:t>프로님께</a:t>
            </a:r>
            <a:r>
              <a:rPr lang="ko-KR" altLang="en-US" dirty="0"/>
              <a:t> 해양 운송 산업 관련 현 트렌드 조사를 실시할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EA1868-6914-9844-92BC-8E4F062C2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51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2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3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2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1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5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BCD9AA-2407-4401-B5EF-42D0AF77843D}" type="datetimeFigureOut">
              <a:rPr lang="ko-KR" altLang="en-US" smtClean="0"/>
              <a:pPr/>
              <a:t>2025-03-17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9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7EEE0-6E3D-4255-91D0-143F2F9BF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프로젝트 디자인 개요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7A2C25-B9AA-4026-9202-3B0656571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dirty="0"/>
              <a:t>2</a:t>
            </a:r>
            <a:r>
              <a:rPr lang="ko-KR" altLang="en-US" dirty="0"/>
              <a:t>조 김연범</a:t>
            </a:r>
            <a:r>
              <a:rPr lang="en-US" altLang="ko-KR" dirty="0"/>
              <a:t>, </a:t>
            </a:r>
            <a:r>
              <a:rPr lang="ko-KR" altLang="en-US" dirty="0"/>
              <a:t>이한을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950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7EEE0-6E3D-4255-91D0-143F2F9BF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555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6ED84-10BA-43A6-9303-03EEB924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제목과 선정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491967-8972-4922-AB4A-2B6E4012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제목 </a:t>
            </a:r>
            <a:r>
              <a:rPr lang="en-US" altLang="ko-KR" dirty="0"/>
              <a:t>: </a:t>
            </a:r>
            <a:r>
              <a:rPr lang="ko-KR" altLang="en-US" dirty="0"/>
              <a:t>자율운항을 위한 해상교통 빅데이터 분석 및 해상 네비게이션 시스템 개발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선정배경 </a:t>
            </a:r>
            <a:r>
              <a:rPr lang="en-US" altLang="ko-KR" dirty="0"/>
              <a:t>: </a:t>
            </a:r>
            <a:r>
              <a:rPr lang="ko-KR" altLang="en-US" dirty="0"/>
              <a:t>자율주행의 개념을 선박 네트워크 간에도 적용함으로써</a:t>
            </a:r>
            <a:r>
              <a:rPr lang="en-US" altLang="ko-KR" dirty="0"/>
              <a:t>, </a:t>
            </a:r>
            <a:r>
              <a:rPr lang="ko-KR" altLang="en-US" dirty="0"/>
              <a:t>실시간 </a:t>
            </a:r>
            <a:r>
              <a:rPr lang="en-US" altLang="ko-KR" dirty="0"/>
              <a:t>AIS </a:t>
            </a:r>
            <a:r>
              <a:rPr lang="ko-KR" altLang="en-US" dirty="0"/>
              <a:t>데이터를 기반으로 해상 네비게이션 시스템을 개발하고</a:t>
            </a:r>
            <a:r>
              <a:rPr lang="en-US" altLang="ko-KR" dirty="0"/>
              <a:t>, </a:t>
            </a:r>
            <a:r>
              <a:rPr lang="ko-KR" altLang="en-US" dirty="0"/>
              <a:t>나아가 자동적으로 최적의 경로를 생성하는 모델 생성하고자 함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E3AAD-7087-4D80-A635-B89195FE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BD6C-827D-4E92-90F9-9A6AF4BC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대상 이해자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B7BB7-4732-429D-A5B5-7230DCEA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해상경로를 활용해 수입</a:t>
            </a:r>
            <a:r>
              <a:rPr lang="en-US" altLang="ko-KR" dirty="0"/>
              <a:t>/</a:t>
            </a:r>
            <a:r>
              <a:rPr lang="ko-KR" altLang="en-US" dirty="0"/>
              <a:t>수출하는 모든 기업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EA7F2-F789-4842-89CB-9CCD56DF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582A6-959D-43CD-A6BB-B37A616D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이해당사자의 고충과 니즈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6DA2DE-C0EC-4773-9B65-9AD397BAF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이해당사자의 고충 </a:t>
            </a:r>
            <a:r>
              <a:rPr lang="en-US" altLang="ko-KR" dirty="0"/>
              <a:t>: </a:t>
            </a:r>
            <a:r>
              <a:rPr lang="ko-KR" altLang="en-US" dirty="0"/>
              <a:t>기존 유인 기반 조타 시스템</a:t>
            </a:r>
            <a:r>
              <a:rPr lang="en-US" altLang="ko-KR" dirty="0"/>
              <a:t>(</a:t>
            </a:r>
            <a:r>
              <a:rPr lang="ko-KR" altLang="en-US" dirty="0"/>
              <a:t>사람의 실수</a:t>
            </a:r>
            <a:r>
              <a:rPr lang="en-US" altLang="ko-KR" dirty="0"/>
              <a:t>)</a:t>
            </a:r>
            <a:r>
              <a:rPr lang="ko-KR" altLang="en-US" dirty="0"/>
              <a:t>에 의한 안정성 문제 및 이를 고려한 최적의 경로 모색에 어려움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이해당사자의 니즈 </a:t>
            </a:r>
            <a:r>
              <a:rPr lang="en-US" altLang="ko-KR" dirty="0"/>
              <a:t>: </a:t>
            </a:r>
            <a:r>
              <a:rPr lang="ko-KR" altLang="en-US" dirty="0"/>
              <a:t>자동화된 네비게이션 시스템을 통한 조타의 안정성 확보 및 최소의 비용만으로 최적의 경로를 따라 수입</a:t>
            </a:r>
            <a:r>
              <a:rPr lang="en-US" altLang="ko-KR" dirty="0"/>
              <a:t>/</a:t>
            </a:r>
            <a:r>
              <a:rPr lang="ko-KR" altLang="en-US" dirty="0"/>
              <a:t>수출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71F3FD-29C9-4B4C-9278-643508711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22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2E83A-D52A-44F1-85E8-C7D2E91B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이해당사자 선정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1948D-EB19-437A-B1F5-A49FD072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해상경로를 통한 수입</a:t>
            </a:r>
            <a:r>
              <a:rPr lang="en-US" altLang="ko-KR" dirty="0"/>
              <a:t>/</a:t>
            </a:r>
            <a:r>
              <a:rPr lang="ko-KR" altLang="en-US" dirty="0"/>
              <a:t>수출 부분에서의 수익 극대화를 원함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선박 충돌 사고 미연 방지를 통한 인명 및 재산 피해의 최소화를 원함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457633-8995-42E4-87EE-A0EB56DD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134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0E16E-0BD2-4373-B33D-6F588B4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수행자의 의도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05C50F-6B5A-4A84-80EB-602FB76E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pPr fontAlgn="base"/>
            <a:r>
              <a:rPr lang="ko-KR" altLang="en-US" dirty="0"/>
              <a:t>구현할 네비게이션 모델에 의해 기존의 해상교통 관리 방식의 한계를 극복하고</a:t>
            </a:r>
            <a:r>
              <a:rPr lang="en-US" altLang="ko-KR" dirty="0"/>
              <a:t>, </a:t>
            </a:r>
            <a:r>
              <a:rPr lang="ko-KR" altLang="en-US" dirty="0"/>
              <a:t>더 효율적인 시스템을 구축하고자 함</a:t>
            </a:r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endParaRPr lang="en-US" altLang="ko-KR" dirty="0"/>
          </a:p>
          <a:p>
            <a:pPr marL="0" indent="0" fontAlgn="base">
              <a:buNone/>
            </a:pPr>
            <a:r>
              <a:rPr lang="en-US" altLang="ko-KR" dirty="0"/>
              <a:t> </a:t>
            </a:r>
            <a:r>
              <a:rPr lang="ko-KR" altLang="en-US" dirty="0"/>
              <a:t>실무에 바로 적용할 수 있는 고도화된 데이터 분석 및 시각화 기술 개발 경험 획득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393E50-FE48-4EE6-80A8-CFFEB7B1A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9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EB889-06BB-4A03-B82D-DA732A40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탐구 내용 및 기대 결과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20054-316E-4543-8082-678AC41D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탐구 내용</a:t>
            </a:r>
            <a:endParaRPr lang="en-US" altLang="ko-KR" dirty="0"/>
          </a:p>
          <a:p>
            <a:r>
              <a:rPr lang="en-US" altLang="ko-KR" dirty="0"/>
              <a:t>1) </a:t>
            </a:r>
            <a:r>
              <a:rPr lang="ko-KR" altLang="en-US" dirty="0"/>
              <a:t>대용량의</a:t>
            </a:r>
            <a:r>
              <a:rPr lang="en-US" altLang="ko-KR" dirty="0"/>
              <a:t> </a:t>
            </a:r>
            <a:r>
              <a:rPr lang="ko-KR" altLang="en-US" dirty="0"/>
              <a:t>해상 </a:t>
            </a:r>
            <a:r>
              <a:rPr lang="en-US" altLang="ko-KR" dirty="0"/>
              <a:t>AIS </a:t>
            </a: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ko-KR" altLang="en-US" dirty="0"/>
          </a:p>
          <a:p>
            <a:pPr fontAlgn="base"/>
            <a:r>
              <a:rPr lang="en-US" altLang="ko-KR" dirty="0"/>
              <a:t>2) </a:t>
            </a:r>
            <a:r>
              <a:rPr lang="ko-KR" altLang="en-US" dirty="0"/>
              <a:t>선박의 위치</a:t>
            </a:r>
            <a:r>
              <a:rPr lang="en-US" altLang="ko-KR" dirty="0"/>
              <a:t>, </a:t>
            </a:r>
            <a:r>
              <a:rPr lang="ko-KR" altLang="en-US" dirty="0"/>
              <a:t>속도</a:t>
            </a:r>
            <a:r>
              <a:rPr lang="en-US" altLang="ko-KR" dirty="0"/>
              <a:t>, </a:t>
            </a:r>
            <a:r>
              <a:rPr lang="ko-KR" altLang="en-US" dirty="0"/>
              <a:t>방향 등을 활용하여 최적 항로 생성 알고리즘을 개발</a:t>
            </a:r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프로젝트 기대 결과 </a:t>
            </a:r>
            <a:r>
              <a:rPr lang="en-US" altLang="ko-KR" dirty="0"/>
              <a:t>: AI </a:t>
            </a:r>
            <a:r>
              <a:rPr lang="ko-KR" altLang="en-US" dirty="0"/>
              <a:t>기반 최적의 항로를 생성해주는 네비게이션 모델 개발</a:t>
            </a:r>
            <a:endParaRPr lang="en-US" altLang="ko-KR" dirty="0"/>
          </a:p>
          <a:p>
            <a:pPr fontAlgn="base"/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F07132-BE1D-43C0-995B-4B1B57858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521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B69A3-3BB9-7CA4-A795-9931BE5BB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1FDEF5-9320-BB4A-8B9B-D26EB2778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관련 학습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9C79B-06D0-CEA4-150E-79565AD7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해상 네트워크의 개념 및 구조 이해</a:t>
            </a:r>
            <a:endParaRPr lang="en-US" altLang="ko-KR" dirty="0"/>
          </a:p>
          <a:p>
            <a:r>
              <a:rPr lang="en-US" altLang="ko-KR" dirty="0"/>
              <a:t>( 2025-03-01 ~ 2025-03-31)</a:t>
            </a:r>
          </a:p>
          <a:p>
            <a:endParaRPr lang="en-US" altLang="ko-KR" dirty="0"/>
          </a:p>
          <a:p>
            <a:r>
              <a:rPr lang="en-US" altLang="ko-KR" dirty="0"/>
              <a:t>2. AIS </a:t>
            </a:r>
            <a:r>
              <a:rPr lang="ko-KR" altLang="en-US" dirty="0"/>
              <a:t>해상교통 데이터 마이닝</a:t>
            </a:r>
            <a:endParaRPr lang="en-US" altLang="ko-KR" dirty="0"/>
          </a:p>
          <a:p>
            <a:r>
              <a:rPr lang="en-US" altLang="ko-KR" dirty="0"/>
              <a:t>(2025-04-01 ~ 2025-04-30)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해상 네비게이션 모델 구현</a:t>
            </a:r>
            <a:endParaRPr lang="en-US" altLang="ko-KR" dirty="0"/>
          </a:p>
          <a:p>
            <a:r>
              <a:rPr lang="en-US" altLang="ko-KR" dirty="0"/>
              <a:t>(2025-05-01 ~ 2025-06-10)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B99012-A5F7-8E26-32BB-5E74CBF1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77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D54CC-9717-FE64-E563-164854979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C8E86-DC2C-8D9E-E838-107FCE376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관련 인터뷰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A74010-C74B-FFA6-1A07-6E0AD6A4C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조사 내용 </a:t>
            </a:r>
            <a:r>
              <a:rPr lang="en-US" altLang="ko-KR" dirty="0"/>
              <a:t>: </a:t>
            </a:r>
            <a:r>
              <a:rPr lang="ko-KR" altLang="en-US" dirty="0"/>
              <a:t>해양 운송 산업 관련 현 트렌드 조사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대상 </a:t>
            </a:r>
            <a:r>
              <a:rPr lang="en-US" altLang="ko-KR" dirty="0"/>
              <a:t>: </a:t>
            </a:r>
            <a:r>
              <a:rPr lang="ko-KR" altLang="en-US" dirty="0"/>
              <a:t>프로젝트 산업체 멘토</a:t>
            </a:r>
            <a:r>
              <a:rPr lang="en-US" altLang="ko-KR" dirty="0"/>
              <a:t>, </a:t>
            </a:r>
            <a:r>
              <a:rPr lang="ko-KR" altLang="en-US" dirty="0"/>
              <a:t>이은규 프로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020EB6-1804-ACC4-087A-2FB84929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81906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108</TotalTime>
  <Words>522</Words>
  <Application>Microsoft Office PowerPoint</Application>
  <PresentationFormat>와이드스크린</PresentationFormat>
  <Paragraphs>66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Calibri</vt:lpstr>
      <vt:lpstr>Calibri Light</vt:lpstr>
      <vt:lpstr>추억</vt:lpstr>
      <vt:lpstr>프로젝트 디자인 개요</vt:lpstr>
      <vt:lpstr>프로젝트 제목과 선정 배경</vt:lpstr>
      <vt:lpstr>프로젝트 대상 이해자</vt:lpstr>
      <vt:lpstr>이해당사자의 고충과 니즈</vt:lpstr>
      <vt:lpstr>이해당사자 선정 이유</vt:lpstr>
      <vt:lpstr>프로젝트 수행자의 의도</vt:lpstr>
      <vt:lpstr>탐구 내용 및 기대 결과</vt:lpstr>
      <vt:lpstr>프로젝트 관련 학습 계획</vt:lpstr>
      <vt:lpstr>프로젝트 관련 인터뷰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디자인 개요</dc:title>
  <dc:creator>김연범</dc:creator>
  <cp:lastModifiedBy>연범 김</cp:lastModifiedBy>
  <cp:revision>5</cp:revision>
  <dcterms:created xsi:type="dcterms:W3CDTF">2025-03-13T04:14:44Z</dcterms:created>
  <dcterms:modified xsi:type="dcterms:W3CDTF">2025-03-17T10:02:28Z</dcterms:modified>
</cp:coreProperties>
</file>