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6" r:id="rId1"/>
  </p:sldMasterIdLst>
  <p:notesMasterIdLst>
    <p:notesMasterId r:id="rId12"/>
  </p:notesMasterIdLst>
  <p:sldIdLst>
    <p:sldId id="4419" r:id="rId2"/>
    <p:sldId id="4374" r:id="rId3"/>
    <p:sldId id="4420" r:id="rId4"/>
    <p:sldId id="4422" r:id="rId5"/>
    <p:sldId id="4423" r:id="rId6"/>
    <p:sldId id="4424" r:id="rId7"/>
    <p:sldId id="4425" r:id="rId8"/>
    <p:sldId id="4427" r:id="rId9"/>
    <p:sldId id="4430" r:id="rId10"/>
    <p:sldId id="4429" r:id="rId11"/>
  </p:sldIdLst>
  <p:sldSz cx="24377650" cy="13716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나눔스퀘어라운드OTF Bold" panose="020B0600000101010101" pitchFamily="34" charset="-127"/>
      <p:bold r:id="rId19"/>
    </p:embeddedFont>
    <p:embeddedFont>
      <p:font typeface="나눔스퀘어라운드OTF Light" panose="020B0600000101010101" pitchFamily="34" charset="-127"/>
      <p:regular r:id="rId20"/>
    </p:embeddedFont>
    <p:embeddedFont>
      <p:font typeface="나눔스퀘어라운드OTF Regular" panose="020B0600000101010101" pitchFamily="34" charset="-127"/>
      <p:regular r:id="rId21"/>
    </p:embeddedFont>
  </p:embeddedFontLst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4" userDrawn="1">
          <p15:clr>
            <a:srgbClr val="A4A3A4"/>
          </p15:clr>
        </p15:guide>
        <p15:guide id="53" orient="horz" pos="43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7674">
          <p15:clr>
            <a:srgbClr val="A4A3A4"/>
          </p15:clr>
        </p15:guide>
        <p15:guide id="2" orient="horz" pos="43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EF4"/>
    <a:srgbClr val="2E2E2D"/>
    <a:srgbClr val="F7D7C2"/>
    <a:srgbClr val="FFDDC5"/>
    <a:srgbClr val="FFC48E"/>
    <a:srgbClr val="9E0202"/>
    <a:srgbClr val="5693D7"/>
    <a:srgbClr val="BDDB90"/>
    <a:srgbClr val="337EBF"/>
    <a:srgbClr val="FAE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0" autoAdjust="0"/>
    <p:restoredTop sz="38338" autoAdjust="0"/>
  </p:normalViewPr>
  <p:slideViewPr>
    <p:cSldViewPr snapToGrid="0" snapToObjects="1">
      <p:cViewPr varScale="1">
        <p:scale>
          <a:sx n="34" d="100"/>
          <a:sy n="34" d="100"/>
        </p:scale>
        <p:origin x="540" y="90"/>
      </p:cViewPr>
      <p:guideLst>
        <p:guide pos="7674"/>
        <p:guide orient="horz" pos="4316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pos="7674"/>
        <p:guide orient="horz" pos="43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>
                <a:latin typeface="Montserrat Light" charset="0"/>
              </a:defRPr>
            </a:lvl1pPr>
          </a:lstStyle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i="0">
              <a:solidFill>
                <a:schemeClr val="tx1"/>
              </a:solidFill>
              <a:latin typeface="Montserrat Light" charset="0"/>
              <a:ea typeface="Calibri" charset="0"/>
              <a:cs typeface="+mn-cs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>
                <a:latin typeface="Montserrat Light" charset="0"/>
              </a:defRPr>
            </a:lvl1pPr>
          </a:lstStyle>
          <a:p>
            <a:pPr marL="0" indent="0" algn="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200" b="0" i="0">
                <a:solidFill>
                  <a:schemeClr val="tx1"/>
                </a:solidFill>
                <a:latin typeface="Montserrat Light" charset="0"/>
                <a:ea typeface="Calibri" charset="0"/>
                <a:cs typeface="+mn-cs"/>
              </a:rPr>
              <a:t>10/26/2020</a:t>
            </a:fld>
            <a:endParaRPr lang="ko-KR" altLang="en-US" sz="1200" b="0" i="0">
              <a:solidFill>
                <a:schemeClr val="tx1"/>
              </a:solidFill>
              <a:latin typeface="Montserrat Light" charset="0"/>
              <a:ea typeface="Calibri" charset="0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635" cy="34296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Click to edit Master text styles</a:t>
            </a:r>
            <a:endParaRPr lang="ko-KR" altLang="en-US" sz="3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91440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3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8281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3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7425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3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36569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3600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>
                <a:latin typeface="Montserrat Light" charset="0"/>
              </a:defRPr>
            </a:lvl1pPr>
          </a:lstStyle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i="0">
              <a:solidFill>
                <a:schemeClr val="tx1"/>
              </a:solidFill>
              <a:latin typeface="Montserrat Light" charset="0"/>
              <a:ea typeface="Calibri" charset="0"/>
              <a:cs typeface="+mn-cs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>
                <a:latin typeface="Montserrat Light" charset="0"/>
              </a:defRPr>
            </a:lvl1pPr>
          </a:lstStyle>
          <a:p>
            <a:pPr marL="0" indent="0" algn="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 b="0" i="0">
                <a:solidFill>
                  <a:schemeClr val="tx1"/>
                </a:solidFill>
                <a:latin typeface="Montserrat Light" charset="0"/>
                <a:ea typeface="Calibri" charset="0"/>
                <a:cs typeface="+mn-cs"/>
              </a:rPr>
              <a:t>‹#›</a:t>
            </a:fld>
            <a:endParaRPr lang="ko-KR" altLang="en-US" sz="1200" b="0" i="0">
              <a:solidFill>
                <a:schemeClr val="tx1"/>
              </a:solidFill>
              <a:latin typeface="Montserrat Light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1675765" y="730250"/>
            <a:ext cx="21026120" cy="2651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1828165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8795">
                <a:solidFill>
                  <a:schemeClr val="tx1"/>
                </a:solidFill>
                <a:latin typeface="Calibri Light" charset="0"/>
                <a:ea typeface="Calibri Light" charset="0"/>
                <a:cs typeface="+mj-cs"/>
              </a:rPr>
              <a:t>Click to edit Master title style</a:t>
            </a:r>
            <a:endParaRPr lang="ko-KR" altLang="en-US" sz="8795">
              <a:solidFill>
                <a:schemeClr val="tx1"/>
              </a:solidFill>
              <a:latin typeface="Calibri Light" charset="0"/>
              <a:ea typeface="Calibri Light" charset="0"/>
              <a:cs typeface="+mj-cs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675765" y="3651250"/>
            <a:ext cx="21026120" cy="87033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1828165" eaLnBrk="1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FontTx/>
              <a:buNone/>
            </a:pPr>
            <a:r>
              <a:rPr lang="en-US" sz="5595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Edit Master text styles</a:t>
            </a:r>
            <a:endParaRPr lang="ko-KR" altLang="en-US" sz="5595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914400" indent="0" algn="l" defTabSz="1828165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4795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Second level</a:t>
            </a:r>
            <a:endParaRPr lang="ko-KR" altLang="en-US" sz="4795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1828165" indent="0" algn="l" defTabSz="1828165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3995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Third level</a:t>
            </a:r>
            <a:endParaRPr lang="ko-KR" altLang="en-US" sz="3995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2742565" indent="0" algn="l" defTabSz="1828165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3595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Fourth level</a:t>
            </a:r>
            <a:endParaRPr lang="ko-KR" altLang="en-US" sz="3595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  <a:p>
            <a:pPr marL="3656965" indent="0" algn="l" defTabSz="1828165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sz="3595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rPr>
              <a:t>Fifth level</a:t>
            </a:r>
            <a:endParaRPr lang="ko-KR" altLang="en-US" sz="3595">
              <a:solidFill>
                <a:schemeClr val="tx1"/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675765" y="12712700"/>
            <a:ext cx="5485765" cy="7308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2395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10/26/2020</a:t>
            </a:fld>
            <a:endParaRPr lang="ko-KR" altLang="en-US" sz="2395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8075295" y="12712700"/>
            <a:ext cx="8228330" cy="7308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95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7216755" y="12712700"/>
            <a:ext cx="5485765" cy="7308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algn="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2395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+mn-cs"/>
              </a:rPr>
              <a:t>‹#›</a:t>
            </a:fld>
            <a:endParaRPr lang="ko-KR" altLang="en-US" sz="2395">
              <a:solidFill>
                <a:schemeClr val="tx1">
                  <a:tint val="75000"/>
                </a:schemeClr>
              </a:solidFill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/Users/uihyeon/Library/Group Containers/L48J367XN4.com.infraware.PolarisOffice/EngineTemp/45520/image1.jp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993"/>
          <a:stretch>
            <a:fillRect/>
          </a:stretch>
        </p:blipFill>
        <p:spPr>
          <a:xfrm>
            <a:off x="12065" y="2540"/>
            <a:ext cx="24378920" cy="13714730"/>
          </a:xfrm>
          <a:prstGeom prst="rect">
            <a:avLst/>
          </a:prstGeom>
          <a:noFill/>
        </p:spPr>
      </p:pic>
      <p:sp>
        <p:nvSpPr>
          <p:cNvPr id="28" name="Rectangle 27"/>
          <p:cNvSpPr>
            <a:spLocks noChangeAspect="1"/>
          </p:cNvSpPr>
          <p:nvPr/>
        </p:nvSpPr>
        <p:spPr bwMode="white">
          <a:xfrm>
            <a:off x="317500" y="-3175"/>
            <a:ext cx="24371935" cy="13716635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lt1"/>
              </a:solidFill>
              <a:latin typeface="Calibri" charset="0"/>
              <a:ea typeface="Calibri" charset="0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AE9E06-8AEA-46A8-98EC-698000A87F67}"/>
              </a:ext>
            </a:extLst>
          </p:cNvPr>
          <p:cNvGrpSpPr/>
          <p:nvPr/>
        </p:nvGrpSpPr>
        <p:grpSpPr>
          <a:xfrm>
            <a:off x="16318230" y="7772400"/>
            <a:ext cx="6822440" cy="3475990"/>
            <a:chOff x="16208375" y="6550660"/>
            <a:chExt cx="6822440" cy="3475990"/>
          </a:xfrm>
        </p:grpSpPr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6208374" y="6550660"/>
              <a:ext cx="3586480" cy="34766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팀장</a:t>
              </a:r>
              <a:r>
                <a:rPr sz="4400" b="1" dirty="0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 </a:t>
              </a: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진상윤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김의현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김형동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양희찬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이하늘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9794220" y="6550660"/>
              <a:ext cx="3237230" cy="34766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컴퓨터학부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컴퓨터학부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산업공학과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컴퓨터학부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400" b="1" dirty="0" err="1">
                  <a:solidFill>
                    <a:schemeClr val="bg1"/>
                  </a:solidFill>
                  <a:latin typeface="나눔스퀘어라운드OTF Regular" panose="020B0600000101010101" pitchFamily="34" charset="-127"/>
                  <a:ea typeface="나눔스퀘어라운드OTF Regular" panose="020B0600000101010101" pitchFamily="34" charset="-127"/>
                </a:rPr>
                <a:t>물리학과</a:t>
              </a:r>
              <a:endParaRPr lang="ko-KR" altLang="en-US" sz="4400" b="1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A3B168A-1684-4AF8-9905-884886E61ED9}"/>
              </a:ext>
            </a:extLst>
          </p:cNvPr>
          <p:cNvGrpSpPr/>
          <p:nvPr/>
        </p:nvGrpSpPr>
        <p:grpSpPr>
          <a:xfrm>
            <a:off x="14385925" y="2467610"/>
            <a:ext cx="8914130" cy="2679700"/>
            <a:chOff x="14385925" y="2467610"/>
            <a:chExt cx="8914130" cy="2679700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4437360" y="2467610"/>
              <a:ext cx="8862695" cy="8463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900" b="1" dirty="0" err="1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오픈소스</a:t>
              </a:r>
              <a:r>
                <a:rPr sz="4900" b="1" dirty="0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 </a:t>
              </a:r>
              <a:r>
                <a:rPr sz="4900" b="1" dirty="0" err="1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기반</a:t>
              </a:r>
              <a:r>
                <a:rPr sz="4900" b="1" dirty="0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 </a:t>
              </a:r>
              <a:r>
                <a:rPr sz="4900" b="1" dirty="0" err="1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비즈니스</a:t>
              </a:r>
              <a:r>
                <a:rPr sz="4900" b="1" dirty="0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 </a:t>
              </a:r>
              <a:r>
                <a:rPr sz="4900" b="1" dirty="0" err="1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모델</a:t>
              </a:r>
              <a:r>
                <a:rPr sz="4900" b="1" dirty="0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 </a:t>
              </a:r>
              <a:r>
                <a:rPr sz="4900" b="1" dirty="0" err="1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기획</a:t>
              </a:r>
              <a:endParaRPr lang="ko-KR" altLang="en-US" sz="4900" b="1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4613255" y="3304540"/>
              <a:ext cx="8641715" cy="635"/>
            </a:xfrm>
            <a:prstGeom prst="line">
              <a:avLst/>
            </a:prstGeom>
            <a:ln w="571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>
              <a:spLocks/>
            </p:cNvSpPr>
            <p:nvPr/>
          </p:nvSpPr>
          <p:spPr>
            <a:xfrm>
              <a:off x="14385925" y="3578860"/>
              <a:ext cx="8862695" cy="15684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9600" b="1" dirty="0" err="1">
                  <a:solidFill>
                    <a:schemeClr val="bg1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슈톡</a:t>
              </a:r>
              <a:endParaRPr lang="ko-KR" altLang="en-US" sz="9600" b="1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77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3246755"/>
            <a:ext cx="6576060" cy="4309745"/>
          </a:xfrm>
          <a:prstGeom prst="rect">
            <a:avLst/>
          </a:prstGeom>
          <a:noFill/>
        </p:spPr>
      </p:pic>
      <p:sp>
        <p:nvSpPr>
          <p:cNvPr id="87" name="직사각형 86"/>
          <p:cNvSpPr>
            <a:spLocks/>
          </p:cNvSpPr>
          <p:nvPr/>
        </p:nvSpPr>
        <p:spPr>
          <a:xfrm>
            <a:off x="10896600" y="2601595"/>
            <a:ext cx="2212975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자산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운용</a:t>
            </a:r>
            <a:endParaRPr lang="ko-KR" altLang="en-US" sz="40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90" y="3434715"/>
            <a:ext cx="4828540" cy="4134485"/>
          </a:xfrm>
          <a:prstGeom prst="rect">
            <a:avLst/>
          </a:prstGeom>
          <a:noFill/>
        </p:spPr>
      </p:pic>
      <p:sp>
        <p:nvSpPr>
          <p:cNvPr id="89" name="직사각형 88"/>
          <p:cNvSpPr>
            <a:spLocks/>
          </p:cNvSpPr>
          <p:nvPr/>
        </p:nvSpPr>
        <p:spPr>
          <a:xfrm>
            <a:off x="2497455" y="2441575"/>
            <a:ext cx="3211195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플랫폼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사용료</a:t>
            </a:r>
            <a:endParaRPr lang="ko-KR" altLang="en-US" sz="40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285" y="3800475"/>
            <a:ext cx="5666740" cy="3757930"/>
          </a:xfrm>
          <a:prstGeom prst="rect">
            <a:avLst/>
          </a:prstGeom>
          <a:noFill/>
        </p:spPr>
      </p:pic>
      <p:sp>
        <p:nvSpPr>
          <p:cNvPr id="91" name="직사각형 90"/>
          <p:cNvSpPr>
            <a:spLocks/>
          </p:cNvSpPr>
          <p:nvPr/>
        </p:nvSpPr>
        <p:spPr>
          <a:xfrm>
            <a:off x="18390235" y="2598420"/>
            <a:ext cx="3211195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자동화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솔루션</a:t>
            </a:r>
            <a:endParaRPr lang="ko-KR" altLang="en-US" sz="40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98" name="그림 97" descr="/Users/uihyeon/Library/Group Containers/L48J367XN4.com.infraware.PolarisOffice/EngineTemp/45520/fImage55398033199.jpe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45130" y="8022589"/>
            <a:ext cx="5687695" cy="5277485"/>
          </a:xfrm>
          <a:prstGeom prst="rect">
            <a:avLst/>
          </a:prstGeom>
          <a:noFill/>
        </p:spPr>
      </p:pic>
      <p:pic>
        <p:nvPicPr>
          <p:cNvPr id="101" name="그림 100" descr="/Users/uihyeon/Library/Group Containers/L48J367XN4.com.infraware.PolarisOffice/EngineTemp/45520/fImage214183819560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600679" y="8505825"/>
            <a:ext cx="4682490" cy="4447540"/>
          </a:xfrm>
          <a:prstGeom prst="rect">
            <a:avLst/>
          </a:prstGeom>
          <a:noFill/>
        </p:spPr>
      </p:pic>
      <p:sp>
        <p:nvSpPr>
          <p:cNvPr id="102" name="직사각형 101"/>
          <p:cNvSpPr>
            <a:spLocks/>
          </p:cNvSpPr>
          <p:nvPr/>
        </p:nvSpPr>
        <p:spPr>
          <a:xfrm>
            <a:off x="9111615" y="10336530"/>
            <a:ext cx="6118225" cy="15068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6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개인</a:t>
            </a:r>
            <a:r>
              <a:rPr sz="46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6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투자자들의</a:t>
            </a:r>
            <a:endParaRPr lang="ko-KR" altLang="en-US" sz="46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6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안정적인</a:t>
            </a:r>
            <a:r>
              <a:rPr sz="46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6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수익창출</a:t>
            </a:r>
            <a:r>
              <a:rPr sz="46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6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가능</a:t>
            </a:r>
            <a:endParaRPr lang="ko-KR" altLang="en-US" sz="46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8120380" y="4860925"/>
            <a:ext cx="1273810" cy="1273810"/>
            <a:chOff x="8120380" y="4860925"/>
            <a:chExt cx="1273810" cy="1273810"/>
          </a:xfrm>
          <a:solidFill>
            <a:srgbClr val="9BD0F8"/>
          </a:solidFill>
        </p:grpSpPr>
        <p:sp>
          <p:nvSpPr>
            <p:cNvPr id="104" name="직사각형 103"/>
            <p:cNvSpPr>
              <a:spLocks/>
            </p:cNvSpPr>
            <p:nvPr/>
          </p:nvSpPr>
          <p:spPr>
            <a:xfrm rot="5400000">
              <a:off x="8120380" y="5427345"/>
              <a:ext cx="1273810" cy="140335"/>
            </a:xfrm>
            <a:prstGeom prst="rect">
              <a:avLst/>
            </a:prstGeom>
            <a:grpFill/>
            <a:ln w="228600" cap="flat" cmpd="sng">
              <a:solidFill>
                <a:srgbClr val="9BD0F8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105" name="직사각형 104"/>
            <p:cNvSpPr>
              <a:spLocks/>
            </p:cNvSpPr>
            <p:nvPr/>
          </p:nvSpPr>
          <p:spPr>
            <a:xfrm>
              <a:off x="8120380" y="5427345"/>
              <a:ext cx="1273810" cy="140335"/>
            </a:xfrm>
            <a:prstGeom prst="rect">
              <a:avLst/>
            </a:prstGeom>
            <a:grpFill/>
            <a:ln w="228600" cap="flat" cmpd="sng">
              <a:solidFill>
                <a:srgbClr val="9BD0F8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latin typeface="Calibri" charset="0"/>
                <a:ea typeface="Calibri" charset="0"/>
                <a:cs typeface="+mn-cs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5113000" y="4860925"/>
            <a:ext cx="1273810" cy="1273810"/>
            <a:chOff x="15113000" y="4860925"/>
            <a:chExt cx="1273810" cy="1273810"/>
          </a:xfrm>
          <a:solidFill>
            <a:srgbClr val="9BD0F8"/>
          </a:solidFill>
        </p:grpSpPr>
        <p:sp>
          <p:nvSpPr>
            <p:cNvPr id="107" name="직사각형 106"/>
            <p:cNvSpPr>
              <a:spLocks/>
            </p:cNvSpPr>
            <p:nvPr/>
          </p:nvSpPr>
          <p:spPr>
            <a:xfrm rot="5400000">
              <a:off x="15113000" y="5427345"/>
              <a:ext cx="1273810" cy="140335"/>
            </a:xfrm>
            <a:prstGeom prst="rect">
              <a:avLst/>
            </a:prstGeom>
            <a:grpFill/>
            <a:ln w="228600" cap="flat" cmpd="sng">
              <a:solidFill>
                <a:srgbClr val="9BD0F8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108" name="직사각형 107"/>
            <p:cNvSpPr>
              <a:spLocks/>
            </p:cNvSpPr>
            <p:nvPr/>
          </p:nvSpPr>
          <p:spPr>
            <a:xfrm>
              <a:off x="15113000" y="5427345"/>
              <a:ext cx="1273810" cy="140335"/>
            </a:xfrm>
            <a:prstGeom prst="rect">
              <a:avLst/>
            </a:prstGeom>
            <a:grpFill/>
            <a:ln w="228600" cap="flat" cmpd="sng">
              <a:solidFill>
                <a:srgbClr val="9BD0F8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latin typeface="Calibri" charset="0"/>
                <a:ea typeface="Calibri" charset="0"/>
                <a:cs typeface="+mn-cs"/>
              </a:endParaRPr>
            </a:p>
          </p:txBody>
        </p:sp>
      </p:grpSp>
      <p:grpSp>
        <p:nvGrpSpPr>
          <p:cNvPr id="3082" name="그룹 3081"/>
          <p:cNvGrpSpPr/>
          <p:nvPr/>
        </p:nvGrpSpPr>
        <p:grpSpPr>
          <a:xfrm>
            <a:off x="878773" y="755015"/>
            <a:ext cx="2390842" cy="935990"/>
            <a:chOff x="878773" y="755015"/>
            <a:chExt cx="2390842" cy="935990"/>
          </a:xfrm>
        </p:grpSpPr>
        <p:sp>
          <p:nvSpPr>
            <p:cNvPr id="3083" name="CuadroTexto 3082"/>
            <p:cNvSpPr txBox="1">
              <a:spLocks/>
            </p:cNvSpPr>
            <p:nvPr/>
          </p:nvSpPr>
          <p:spPr>
            <a:xfrm>
              <a:off x="878773" y="755015"/>
              <a:ext cx="2377575" cy="81560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기대효과</a:t>
              </a:r>
              <a:endParaRPr lang="ko-KR" altLang="en-US" sz="4700" dirty="0">
                <a:solidFill>
                  <a:schemeClr val="bg2">
                    <a:lumMod val="8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3084" name="직선 연결선 3083"/>
            <p:cNvCxnSpPr/>
            <p:nvPr/>
          </p:nvCxnSpPr>
          <p:spPr>
            <a:xfrm flipV="1">
              <a:off x="923290" y="1672590"/>
              <a:ext cx="2346325" cy="18415"/>
            </a:xfrm>
            <a:prstGeom prst="line">
              <a:avLst/>
            </a:prstGeom>
            <a:ln w="7620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"/>
          <p:cNvSpPr>
            <a:spLocks/>
          </p:cNvSpPr>
          <p:nvPr/>
        </p:nvSpPr>
        <p:spPr bwMode="auto">
          <a:xfrm>
            <a:off x="8173085" y="4277360"/>
            <a:ext cx="121920" cy="1764665"/>
          </a:xfrm>
          <a:custGeom>
            <a:avLst/>
            <a:gdLst>
              <a:gd name="TX0" fmla="*/ 0 w 115"/>
              <a:gd name="TY0" fmla="*/ 1875 h 1877"/>
              <a:gd name="TX1" fmla="*/ 113 w 115"/>
              <a:gd name="TY1" fmla="*/ 1875 h 1877"/>
              <a:gd name="TX2" fmla="*/ 113 w 115"/>
              <a:gd name="TY2" fmla="*/ 0 h 1877"/>
              <a:gd name="TX3" fmla="*/ 0 w 115"/>
              <a:gd name="TY3" fmla="*/ 0 h 1877"/>
              <a:gd name="TX4" fmla="*/ 0 w 115"/>
              <a:gd name="TY4" fmla="*/ 1875 h 18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15" h="1877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1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>
            <a:off x="8204835" y="6123940"/>
            <a:ext cx="60960" cy="67310"/>
          </a:xfrm>
          <a:custGeom>
            <a:avLst/>
            <a:gdLst>
              <a:gd name="TX0" fmla="*/ 28 w 58"/>
              <a:gd name="TY0" fmla="*/ 71 h 73"/>
              <a:gd name="TX1" fmla="*/ 28 w 58"/>
              <a:gd name="TY1" fmla="*/ 71 h 73"/>
              <a:gd name="TX2" fmla="*/ 0 w 58"/>
              <a:gd name="TY2" fmla="*/ 43 h 73"/>
              <a:gd name="TX3" fmla="*/ 28 w 58"/>
              <a:gd name="TY3" fmla="*/ 0 h 73"/>
              <a:gd name="TX4" fmla="*/ 56 w 58"/>
              <a:gd name="TY4" fmla="*/ 28 h 73"/>
              <a:gd name="TX5" fmla="*/ 56 w 58"/>
              <a:gd name="TY5" fmla="*/ 43 h 73"/>
              <a:gd name="TX6" fmla="*/ 28 w 58"/>
              <a:gd name="TY6" fmla="*/ 71 h 7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58" h="73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9" name="Freeform 16"/>
          <p:cNvSpPr>
            <a:spLocks/>
          </p:cNvSpPr>
          <p:nvPr/>
        </p:nvSpPr>
        <p:spPr bwMode="auto">
          <a:xfrm>
            <a:off x="8204835" y="6252845"/>
            <a:ext cx="60960" cy="2167255"/>
          </a:xfrm>
          <a:custGeom>
            <a:avLst/>
            <a:gdLst>
              <a:gd name="TX0" fmla="*/ 28 w 58"/>
              <a:gd name="TY0" fmla="*/ 2299 h 2301"/>
              <a:gd name="TX1" fmla="*/ 28 w 58"/>
              <a:gd name="TY1" fmla="*/ 2299 h 2301"/>
              <a:gd name="TX2" fmla="*/ 0 w 58"/>
              <a:gd name="TY2" fmla="*/ 2256 h 2301"/>
              <a:gd name="TX3" fmla="*/ 28 w 58"/>
              <a:gd name="TY3" fmla="*/ 2228 h 2301"/>
              <a:gd name="TX4" fmla="*/ 56 w 58"/>
              <a:gd name="TY4" fmla="*/ 2256 h 2301"/>
              <a:gd name="TX5" fmla="*/ 56 w 58"/>
              <a:gd name="TY5" fmla="*/ 2256 h 2301"/>
              <a:gd name="TX6" fmla="*/ 28 w 58"/>
              <a:gd name="TY6" fmla="*/ 2299 h 2301"/>
              <a:gd name="TX8" fmla="*/ 28 w 58"/>
              <a:gd name="TY8" fmla="*/ 2158 h 2301"/>
              <a:gd name="TX9" fmla="*/ 28 w 58"/>
              <a:gd name="TY9" fmla="*/ 2158 h 2301"/>
              <a:gd name="TX10" fmla="*/ 0 w 58"/>
              <a:gd name="TY10" fmla="*/ 2130 h 2301"/>
              <a:gd name="TX11" fmla="*/ 28 w 58"/>
              <a:gd name="TY11" fmla="*/ 2087 h 2301"/>
              <a:gd name="TX12" fmla="*/ 56 w 58"/>
              <a:gd name="TY12" fmla="*/ 2116 h 2301"/>
              <a:gd name="TX13" fmla="*/ 56 w 58"/>
              <a:gd name="TY13" fmla="*/ 2130 h 2301"/>
              <a:gd name="TX14" fmla="*/ 28 w 58"/>
              <a:gd name="TY14" fmla="*/ 2158 h 2301"/>
              <a:gd name="TX16" fmla="*/ 28 w 58"/>
              <a:gd name="TY16" fmla="*/ 2017 h 2301"/>
              <a:gd name="TX17" fmla="*/ 28 w 58"/>
              <a:gd name="TY17" fmla="*/ 2017 h 2301"/>
              <a:gd name="TX18" fmla="*/ 0 w 58"/>
              <a:gd name="TY18" fmla="*/ 1989 h 2301"/>
              <a:gd name="TX19" fmla="*/ 28 w 58"/>
              <a:gd name="TY19" fmla="*/ 1946 h 2301"/>
              <a:gd name="TX20" fmla="*/ 56 w 58"/>
              <a:gd name="TY20" fmla="*/ 1989 h 2301"/>
              <a:gd name="TX21" fmla="*/ 56 w 58"/>
              <a:gd name="TY21" fmla="*/ 1989 h 2301"/>
              <a:gd name="TX22" fmla="*/ 28 w 58"/>
              <a:gd name="TY22" fmla="*/ 2017 h 2301"/>
              <a:gd name="TX24" fmla="*/ 28 w 58"/>
              <a:gd name="TY24" fmla="*/ 1876 h 2301"/>
              <a:gd name="TX25" fmla="*/ 28 w 58"/>
              <a:gd name="TY25" fmla="*/ 1876 h 2301"/>
              <a:gd name="TX26" fmla="*/ 0 w 58"/>
              <a:gd name="TY26" fmla="*/ 1847 h 2301"/>
              <a:gd name="TX27" fmla="*/ 28 w 58"/>
              <a:gd name="TY27" fmla="*/ 1819 h 2301"/>
              <a:gd name="TX28" fmla="*/ 56 w 58"/>
              <a:gd name="TY28" fmla="*/ 1847 h 2301"/>
              <a:gd name="TX29" fmla="*/ 56 w 58"/>
              <a:gd name="TY29" fmla="*/ 1847 h 2301"/>
              <a:gd name="TX30" fmla="*/ 28 w 58"/>
              <a:gd name="TY30" fmla="*/ 1876 h 2301"/>
              <a:gd name="TX32" fmla="*/ 28 w 58"/>
              <a:gd name="TY32" fmla="*/ 1735 h 2301"/>
              <a:gd name="TX33" fmla="*/ 28 w 58"/>
              <a:gd name="TY33" fmla="*/ 1735 h 2301"/>
              <a:gd name="TX34" fmla="*/ 0 w 58"/>
              <a:gd name="TY34" fmla="*/ 1707 h 2301"/>
              <a:gd name="TX35" fmla="*/ 28 w 58"/>
              <a:gd name="TY35" fmla="*/ 1678 h 2301"/>
              <a:gd name="TX36" fmla="*/ 56 w 58"/>
              <a:gd name="TY36" fmla="*/ 1707 h 2301"/>
              <a:gd name="TX37" fmla="*/ 56 w 58"/>
              <a:gd name="TY37" fmla="*/ 1707 h 2301"/>
              <a:gd name="TX38" fmla="*/ 28 w 58"/>
              <a:gd name="TY38" fmla="*/ 1735 h 2301"/>
              <a:gd name="TX40" fmla="*/ 28 w 58"/>
              <a:gd name="TY40" fmla="*/ 1594 h 2301"/>
              <a:gd name="TX41" fmla="*/ 28 w 58"/>
              <a:gd name="TY41" fmla="*/ 1594 h 2301"/>
              <a:gd name="TX42" fmla="*/ 0 w 58"/>
              <a:gd name="TY42" fmla="*/ 1565 h 2301"/>
              <a:gd name="TX43" fmla="*/ 28 w 58"/>
              <a:gd name="TY43" fmla="*/ 1537 h 2301"/>
              <a:gd name="TX44" fmla="*/ 56 w 58"/>
              <a:gd name="TY44" fmla="*/ 1565 h 2301"/>
              <a:gd name="TX45" fmla="*/ 56 w 58"/>
              <a:gd name="TY45" fmla="*/ 1565 h 2301"/>
              <a:gd name="TX46" fmla="*/ 28 w 58"/>
              <a:gd name="TY46" fmla="*/ 1594 h 2301"/>
              <a:gd name="TX48" fmla="*/ 28 w 58"/>
              <a:gd name="TY48" fmla="*/ 1453 h 2301"/>
              <a:gd name="TX49" fmla="*/ 28 w 58"/>
              <a:gd name="TY49" fmla="*/ 1453 h 2301"/>
              <a:gd name="TX50" fmla="*/ 0 w 58"/>
              <a:gd name="TY50" fmla="*/ 1425 h 2301"/>
              <a:gd name="TX51" fmla="*/ 28 w 58"/>
              <a:gd name="TY51" fmla="*/ 1396 h 2301"/>
              <a:gd name="TX52" fmla="*/ 56 w 58"/>
              <a:gd name="TY52" fmla="*/ 1425 h 2301"/>
              <a:gd name="TX53" fmla="*/ 56 w 58"/>
              <a:gd name="TY53" fmla="*/ 1425 h 2301"/>
              <a:gd name="TX54" fmla="*/ 28 w 58"/>
              <a:gd name="TY54" fmla="*/ 1453 h 2301"/>
              <a:gd name="TX56" fmla="*/ 28 w 58"/>
              <a:gd name="TY56" fmla="*/ 1312 h 2301"/>
              <a:gd name="TX57" fmla="*/ 28 w 58"/>
              <a:gd name="TY57" fmla="*/ 1312 h 2301"/>
              <a:gd name="TX58" fmla="*/ 0 w 58"/>
              <a:gd name="TY58" fmla="*/ 1283 h 2301"/>
              <a:gd name="TX59" fmla="*/ 28 w 58"/>
              <a:gd name="TY59" fmla="*/ 1255 h 2301"/>
              <a:gd name="TX60" fmla="*/ 56 w 58"/>
              <a:gd name="TY60" fmla="*/ 1283 h 2301"/>
              <a:gd name="TX61" fmla="*/ 56 w 58"/>
              <a:gd name="TY61" fmla="*/ 1283 h 2301"/>
              <a:gd name="TX62" fmla="*/ 28 w 58"/>
              <a:gd name="TY62" fmla="*/ 1312 h 2301"/>
              <a:gd name="TX64" fmla="*/ 28 w 58"/>
              <a:gd name="TY64" fmla="*/ 1185 h 2301"/>
              <a:gd name="TX65" fmla="*/ 28 w 58"/>
              <a:gd name="TY65" fmla="*/ 1185 h 2301"/>
              <a:gd name="TX66" fmla="*/ 0 w 58"/>
              <a:gd name="TY66" fmla="*/ 1143 h 2301"/>
              <a:gd name="TX67" fmla="*/ 28 w 58"/>
              <a:gd name="TY67" fmla="*/ 1114 h 2301"/>
              <a:gd name="TX68" fmla="*/ 56 w 58"/>
              <a:gd name="TY68" fmla="*/ 1143 h 2301"/>
              <a:gd name="TX69" fmla="*/ 56 w 58"/>
              <a:gd name="TY69" fmla="*/ 1143 h 2301"/>
              <a:gd name="TX70" fmla="*/ 28 w 58"/>
              <a:gd name="TY70" fmla="*/ 1185 h 2301"/>
              <a:gd name="TX72" fmla="*/ 28 w 58"/>
              <a:gd name="TY72" fmla="*/ 1044 h 2301"/>
              <a:gd name="TX73" fmla="*/ 28 w 58"/>
              <a:gd name="TY73" fmla="*/ 1044 h 2301"/>
              <a:gd name="TX74" fmla="*/ 0 w 58"/>
              <a:gd name="TY74" fmla="*/ 1015 h 2301"/>
              <a:gd name="TX75" fmla="*/ 28 w 58"/>
              <a:gd name="TY75" fmla="*/ 973 h 2301"/>
              <a:gd name="TX76" fmla="*/ 56 w 58"/>
              <a:gd name="TY76" fmla="*/ 1001 h 2301"/>
              <a:gd name="TX77" fmla="*/ 56 w 58"/>
              <a:gd name="TY77" fmla="*/ 1015 h 2301"/>
              <a:gd name="TX78" fmla="*/ 28 w 58"/>
              <a:gd name="TY78" fmla="*/ 1044 h 2301"/>
              <a:gd name="TX80" fmla="*/ 28 w 58"/>
              <a:gd name="TY80" fmla="*/ 903 h 2301"/>
              <a:gd name="TX81" fmla="*/ 28 w 58"/>
              <a:gd name="TY81" fmla="*/ 903 h 2301"/>
              <a:gd name="TX82" fmla="*/ 0 w 58"/>
              <a:gd name="TY82" fmla="*/ 875 h 2301"/>
              <a:gd name="TX83" fmla="*/ 28 w 58"/>
              <a:gd name="TY83" fmla="*/ 832 h 2301"/>
              <a:gd name="TX84" fmla="*/ 56 w 58"/>
              <a:gd name="TY84" fmla="*/ 875 h 2301"/>
              <a:gd name="TX85" fmla="*/ 56 w 58"/>
              <a:gd name="TY85" fmla="*/ 875 h 2301"/>
              <a:gd name="TX86" fmla="*/ 28 w 58"/>
              <a:gd name="TY86" fmla="*/ 903 h 2301"/>
              <a:gd name="TX88" fmla="*/ 28 w 58"/>
              <a:gd name="TY88" fmla="*/ 762 h 2301"/>
              <a:gd name="TX89" fmla="*/ 28 w 58"/>
              <a:gd name="TY89" fmla="*/ 762 h 2301"/>
              <a:gd name="TX90" fmla="*/ 0 w 58"/>
              <a:gd name="TY90" fmla="*/ 733 h 2301"/>
              <a:gd name="TX91" fmla="*/ 28 w 58"/>
              <a:gd name="TY91" fmla="*/ 705 h 2301"/>
              <a:gd name="TX92" fmla="*/ 56 w 58"/>
              <a:gd name="TY92" fmla="*/ 733 h 2301"/>
              <a:gd name="TX93" fmla="*/ 56 w 58"/>
              <a:gd name="TY93" fmla="*/ 733 h 2301"/>
              <a:gd name="TX94" fmla="*/ 28 w 58"/>
              <a:gd name="TY94" fmla="*/ 762 h 2301"/>
              <a:gd name="TX96" fmla="*/ 28 w 58"/>
              <a:gd name="TY96" fmla="*/ 620 h 2301"/>
              <a:gd name="TX97" fmla="*/ 28 w 58"/>
              <a:gd name="TY97" fmla="*/ 620 h 2301"/>
              <a:gd name="TX98" fmla="*/ 0 w 58"/>
              <a:gd name="TY98" fmla="*/ 592 h 2301"/>
              <a:gd name="TX99" fmla="*/ 28 w 58"/>
              <a:gd name="TY99" fmla="*/ 564 h 2301"/>
              <a:gd name="TX100" fmla="*/ 56 w 58"/>
              <a:gd name="TY100" fmla="*/ 592 h 2301"/>
              <a:gd name="TX101" fmla="*/ 56 w 58"/>
              <a:gd name="TY101" fmla="*/ 592 h 2301"/>
              <a:gd name="TX102" fmla="*/ 28 w 58"/>
              <a:gd name="TY102" fmla="*/ 620 h 2301"/>
              <a:gd name="TX104" fmla="*/ 28 w 58"/>
              <a:gd name="TY104" fmla="*/ 480 h 2301"/>
              <a:gd name="TX105" fmla="*/ 28 w 58"/>
              <a:gd name="TY105" fmla="*/ 480 h 2301"/>
              <a:gd name="TX106" fmla="*/ 0 w 58"/>
              <a:gd name="TY106" fmla="*/ 451 h 2301"/>
              <a:gd name="TX107" fmla="*/ 28 w 58"/>
              <a:gd name="TY107" fmla="*/ 423 h 2301"/>
              <a:gd name="TX108" fmla="*/ 56 w 58"/>
              <a:gd name="TY108" fmla="*/ 451 h 2301"/>
              <a:gd name="TX109" fmla="*/ 56 w 58"/>
              <a:gd name="TY109" fmla="*/ 451 h 2301"/>
              <a:gd name="TX110" fmla="*/ 28 w 58"/>
              <a:gd name="TY110" fmla="*/ 480 h 2301"/>
              <a:gd name="TX112" fmla="*/ 28 w 58"/>
              <a:gd name="TY112" fmla="*/ 338 h 2301"/>
              <a:gd name="TX113" fmla="*/ 28 w 58"/>
              <a:gd name="TY113" fmla="*/ 338 h 2301"/>
              <a:gd name="TX114" fmla="*/ 0 w 58"/>
              <a:gd name="TY114" fmla="*/ 310 h 2301"/>
              <a:gd name="TX115" fmla="*/ 28 w 58"/>
              <a:gd name="TY115" fmla="*/ 282 h 2301"/>
              <a:gd name="TX116" fmla="*/ 56 w 58"/>
              <a:gd name="TY116" fmla="*/ 310 h 2301"/>
              <a:gd name="TX117" fmla="*/ 56 w 58"/>
              <a:gd name="TY117" fmla="*/ 310 h 2301"/>
              <a:gd name="TX118" fmla="*/ 28 w 58"/>
              <a:gd name="TY118" fmla="*/ 338 h 2301"/>
              <a:gd name="TX120" fmla="*/ 28 w 58"/>
              <a:gd name="TY120" fmla="*/ 198 h 2301"/>
              <a:gd name="TX121" fmla="*/ 28 w 58"/>
              <a:gd name="TY121" fmla="*/ 198 h 2301"/>
              <a:gd name="TX122" fmla="*/ 0 w 58"/>
              <a:gd name="TY122" fmla="*/ 169 h 2301"/>
              <a:gd name="TX123" fmla="*/ 28 w 58"/>
              <a:gd name="TY123" fmla="*/ 141 h 2301"/>
              <a:gd name="TX124" fmla="*/ 56 w 58"/>
              <a:gd name="TY124" fmla="*/ 169 h 2301"/>
              <a:gd name="TX125" fmla="*/ 56 w 58"/>
              <a:gd name="TY125" fmla="*/ 169 h 2301"/>
              <a:gd name="TX126" fmla="*/ 28 w 58"/>
              <a:gd name="TY126" fmla="*/ 198 h 2301"/>
              <a:gd name="TX128" fmla="*/ 28 w 58"/>
              <a:gd name="TY128" fmla="*/ 71 h 2301"/>
              <a:gd name="TX129" fmla="*/ 28 w 58"/>
              <a:gd name="TY129" fmla="*/ 71 h 2301"/>
              <a:gd name="TX130" fmla="*/ 0 w 58"/>
              <a:gd name="TY130" fmla="*/ 28 h 2301"/>
              <a:gd name="TX131" fmla="*/ 28 w 58"/>
              <a:gd name="TY131" fmla="*/ 0 h 2301"/>
              <a:gd name="TX132" fmla="*/ 56 w 58"/>
              <a:gd name="TY132" fmla="*/ 28 h 2301"/>
              <a:gd name="TX133" fmla="*/ 56 w 58"/>
              <a:gd name="TY133" fmla="*/ 28 h 2301"/>
              <a:gd name="TX134" fmla="*/ 28 w 58"/>
              <a:gd name="TY134" fmla="*/ 71 h 23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</a:cxnLst>
            <a:rect l="l" t="t" r="r" b="b"/>
            <a:pathLst>
              <a:path w="58" h="2301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10" name="CuadroTexto 395"/>
          <p:cNvSpPr txBox="1">
            <a:spLocks/>
          </p:cNvSpPr>
          <p:nvPr/>
        </p:nvSpPr>
        <p:spPr>
          <a:xfrm flipH="1">
            <a:off x="5277485" y="4331970"/>
            <a:ext cx="267589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개발환경</a:t>
            </a:r>
            <a:r>
              <a:rPr sz="3600" b="1" dirty="0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및 </a:t>
            </a: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개발언어</a:t>
            </a:r>
            <a:endParaRPr lang="ko-KR" altLang="en-US" sz="3600" b="1" dirty="0">
              <a:solidFill>
                <a:schemeClr val="tx2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7248525" y="8460740"/>
            <a:ext cx="1979295" cy="1762760"/>
          </a:xfrm>
          <a:prstGeom prst="ellipse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2164060" y="3712845"/>
            <a:ext cx="121920" cy="1604010"/>
          </a:xfrm>
          <a:custGeom>
            <a:avLst/>
            <a:gdLst>
              <a:gd name="TX0" fmla="*/ 0 w 115"/>
              <a:gd name="TY0" fmla="*/ 1875 h 1877"/>
              <a:gd name="TX1" fmla="*/ 113 w 115"/>
              <a:gd name="TY1" fmla="*/ 1875 h 1877"/>
              <a:gd name="TX2" fmla="*/ 113 w 115"/>
              <a:gd name="TY2" fmla="*/ 0 h 1877"/>
              <a:gd name="TX3" fmla="*/ 0 w 115"/>
              <a:gd name="TY3" fmla="*/ 0 h 1877"/>
              <a:gd name="TX4" fmla="*/ 0 w 115"/>
              <a:gd name="TY4" fmla="*/ 1875 h 18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15" h="1877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2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12195175" y="5227955"/>
            <a:ext cx="60960" cy="60960"/>
          </a:xfrm>
          <a:custGeom>
            <a:avLst/>
            <a:gdLst>
              <a:gd name="TX0" fmla="*/ 28 w 58"/>
              <a:gd name="TY0" fmla="*/ 71 h 73"/>
              <a:gd name="TX1" fmla="*/ 28 w 58"/>
              <a:gd name="TY1" fmla="*/ 71 h 73"/>
              <a:gd name="TX2" fmla="*/ 0 w 58"/>
              <a:gd name="TY2" fmla="*/ 43 h 73"/>
              <a:gd name="TX3" fmla="*/ 28 w 58"/>
              <a:gd name="TY3" fmla="*/ 0 h 73"/>
              <a:gd name="TX4" fmla="*/ 56 w 58"/>
              <a:gd name="TY4" fmla="*/ 28 h 73"/>
              <a:gd name="TX5" fmla="*/ 56 w 58"/>
              <a:gd name="TY5" fmla="*/ 43 h 73"/>
              <a:gd name="TX6" fmla="*/ 28 w 58"/>
              <a:gd name="TY6" fmla="*/ 71 h 7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58" h="73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12195175" y="5452110"/>
            <a:ext cx="60960" cy="1970404"/>
          </a:xfrm>
          <a:custGeom>
            <a:avLst/>
            <a:gdLst>
              <a:gd name="TX0" fmla="*/ 28 w 58"/>
              <a:gd name="TY0" fmla="*/ 2299 h 2301"/>
              <a:gd name="TX1" fmla="*/ 28 w 58"/>
              <a:gd name="TY1" fmla="*/ 2299 h 2301"/>
              <a:gd name="TX2" fmla="*/ 0 w 58"/>
              <a:gd name="TY2" fmla="*/ 2256 h 2301"/>
              <a:gd name="TX3" fmla="*/ 28 w 58"/>
              <a:gd name="TY3" fmla="*/ 2228 h 2301"/>
              <a:gd name="TX4" fmla="*/ 56 w 58"/>
              <a:gd name="TY4" fmla="*/ 2256 h 2301"/>
              <a:gd name="TX5" fmla="*/ 56 w 58"/>
              <a:gd name="TY5" fmla="*/ 2256 h 2301"/>
              <a:gd name="TX6" fmla="*/ 28 w 58"/>
              <a:gd name="TY6" fmla="*/ 2299 h 2301"/>
              <a:gd name="TX8" fmla="*/ 28 w 58"/>
              <a:gd name="TY8" fmla="*/ 2158 h 2301"/>
              <a:gd name="TX9" fmla="*/ 28 w 58"/>
              <a:gd name="TY9" fmla="*/ 2158 h 2301"/>
              <a:gd name="TX10" fmla="*/ 0 w 58"/>
              <a:gd name="TY10" fmla="*/ 2130 h 2301"/>
              <a:gd name="TX11" fmla="*/ 28 w 58"/>
              <a:gd name="TY11" fmla="*/ 2087 h 2301"/>
              <a:gd name="TX12" fmla="*/ 56 w 58"/>
              <a:gd name="TY12" fmla="*/ 2116 h 2301"/>
              <a:gd name="TX13" fmla="*/ 56 w 58"/>
              <a:gd name="TY13" fmla="*/ 2130 h 2301"/>
              <a:gd name="TX14" fmla="*/ 28 w 58"/>
              <a:gd name="TY14" fmla="*/ 2158 h 2301"/>
              <a:gd name="TX16" fmla="*/ 28 w 58"/>
              <a:gd name="TY16" fmla="*/ 2017 h 2301"/>
              <a:gd name="TX17" fmla="*/ 28 w 58"/>
              <a:gd name="TY17" fmla="*/ 2017 h 2301"/>
              <a:gd name="TX18" fmla="*/ 0 w 58"/>
              <a:gd name="TY18" fmla="*/ 1989 h 2301"/>
              <a:gd name="TX19" fmla="*/ 28 w 58"/>
              <a:gd name="TY19" fmla="*/ 1946 h 2301"/>
              <a:gd name="TX20" fmla="*/ 56 w 58"/>
              <a:gd name="TY20" fmla="*/ 1989 h 2301"/>
              <a:gd name="TX21" fmla="*/ 56 w 58"/>
              <a:gd name="TY21" fmla="*/ 1989 h 2301"/>
              <a:gd name="TX22" fmla="*/ 28 w 58"/>
              <a:gd name="TY22" fmla="*/ 2017 h 2301"/>
              <a:gd name="TX24" fmla="*/ 28 w 58"/>
              <a:gd name="TY24" fmla="*/ 1876 h 2301"/>
              <a:gd name="TX25" fmla="*/ 28 w 58"/>
              <a:gd name="TY25" fmla="*/ 1876 h 2301"/>
              <a:gd name="TX26" fmla="*/ 0 w 58"/>
              <a:gd name="TY26" fmla="*/ 1847 h 2301"/>
              <a:gd name="TX27" fmla="*/ 28 w 58"/>
              <a:gd name="TY27" fmla="*/ 1819 h 2301"/>
              <a:gd name="TX28" fmla="*/ 56 w 58"/>
              <a:gd name="TY28" fmla="*/ 1847 h 2301"/>
              <a:gd name="TX29" fmla="*/ 56 w 58"/>
              <a:gd name="TY29" fmla="*/ 1847 h 2301"/>
              <a:gd name="TX30" fmla="*/ 28 w 58"/>
              <a:gd name="TY30" fmla="*/ 1876 h 2301"/>
              <a:gd name="TX32" fmla="*/ 28 w 58"/>
              <a:gd name="TY32" fmla="*/ 1735 h 2301"/>
              <a:gd name="TX33" fmla="*/ 28 w 58"/>
              <a:gd name="TY33" fmla="*/ 1735 h 2301"/>
              <a:gd name="TX34" fmla="*/ 0 w 58"/>
              <a:gd name="TY34" fmla="*/ 1707 h 2301"/>
              <a:gd name="TX35" fmla="*/ 28 w 58"/>
              <a:gd name="TY35" fmla="*/ 1678 h 2301"/>
              <a:gd name="TX36" fmla="*/ 56 w 58"/>
              <a:gd name="TY36" fmla="*/ 1707 h 2301"/>
              <a:gd name="TX37" fmla="*/ 56 w 58"/>
              <a:gd name="TY37" fmla="*/ 1707 h 2301"/>
              <a:gd name="TX38" fmla="*/ 28 w 58"/>
              <a:gd name="TY38" fmla="*/ 1735 h 2301"/>
              <a:gd name="TX40" fmla="*/ 28 w 58"/>
              <a:gd name="TY40" fmla="*/ 1594 h 2301"/>
              <a:gd name="TX41" fmla="*/ 28 w 58"/>
              <a:gd name="TY41" fmla="*/ 1594 h 2301"/>
              <a:gd name="TX42" fmla="*/ 0 w 58"/>
              <a:gd name="TY42" fmla="*/ 1565 h 2301"/>
              <a:gd name="TX43" fmla="*/ 28 w 58"/>
              <a:gd name="TY43" fmla="*/ 1537 h 2301"/>
              <a:gd name="TX44" fmla="*/ 56 w 58"/>
              <a:gd name="TY44" fmla="*/ 1565 h 2301"/>
              <a:gd name="TX45" fmla="*/ 56 w 58"/>
              <a:gd name="TY45" fmla="*/ 1565 h 2301"/>
              <a:gd name="TX46" fmla="*/ 28 w 58"/>
              <a:gd name="TY46" fmla="*/ 1594 h 2301"/>
              <a:gd name="TX48" fmla="*/ 28 w 58"/>
              <a:gd name="TY48" fmla="*/ 1453 h 2301"/>
              <a:gd name="TX49" fmla="*/ 28 w 58"/>
              <a:gd name="TY49" fmla="*/ 1453 h 2301"/>
              <a:gd name="TX50" fmla="*/ 0 w 58"/>
              <a:gd name="TY50" fmla="*/ 1425 h 2301"/>
              <a:gd name="TX51" fmla="*/ 28 w 58"/>
              <a:gd name="TY51" fmla="*/ 1396 h 2301"/>
              <a:gd name="TX52" fmla="*/ 56 w 58"/>
              <a:gd name="TY52" fmla="*/ 1425 h 2301"/>
              <a:gd name="TX53" fmla="*/ 56 w 58"/>
              <a:gd name="TY53" fmla="*/ 1425 h 2301"/>
              <a:gd name="TX54" fmla="*/ 28 w 58"/>
              <a:gd name="TY54" fmla="*/ 1453 h 2301"/>
              <a:gd name="TX56" fmla="*/ 28 w 58"/>
              <a:gd name="TY56" fmla="*/ 1312 h 2301"/>
              <a:gd name="TX57" fmla="*/ 28 w 58"/>
              <a:gd name="TY57" fmla="*/ 1312 h 2301"/>
              <a:gd name="TX58" fmla="*/ 0 w 58"/>
              <a:gd name="TY58" fmla="*/ 1283 h 2301"/>
              <a:gd name="TX59" fmla="*/ 28 w 58"/>
              <a:gd name="TY59" fmla="*/ 1255 h 2301"/>
              <a:gd name="TX60" fmla="*/ 56 w 58"/>
              <a:gd name="TY60" fmla="*/ 1283 h 2301"/>
              <a:gd name="TX61" fmla="*/ 56 w 58"/>
              <a:gd name="TY61" fmla="*/ 1283 h 2301"/>
              <a:gd name="TX62" fmla="*/ 28 w 58"/>
              <a:gd name="TY62" fmla="*/ 1312 h 2301"/>
              <a:gd name="TX64" fmla="*/ 28 w 58"/>
              <a:gd name="TY64" fmla="*/ 1185 h 2301"/>
              <a:gd name="TX65" fmla="*/ 28 w 58"/>
              <a:gd name="TY65" fmla="*/ 1185 h 2301"/>
              <a:gd name="TX66" fmla="*/ 0 w 58"/>
              <a:gd name="TY66" fmla="*/ 1143 h 2301"/>
              <a:gd name="TX67" fmla="*/ 28 w 58"/>
              <a:gd name="TY67" fmla="*/ 1114 h 2301"/>
              <a:gd name="TX68" fmla="*/ 56 w 58"/>
              <a:gd name="TY68" fmla="*/ 1143 h 2301"/>
              <a:gd name="TX69" fmla="*/ 56 w 58"/>
              <a:gd name="TY69" fmla="*/ 1143 h 2301"/>
              <a:gd name="TX70" fmla="*/ 28 w 58"/>
              <a:gd name="TY70" fmla="*/ 1185 h 2301"/>
              <a:gd name="TX72" fmla="*/ 28 w 58"/>
              <a:gd name="TY72" fmla="*/ 1044 h 2301"/>
              <a:gd name="TX73" fmla="*/ 28 w 58"/>
              <a:gd name="TY73" fmla="*/ 1044 h 2301"/>
              <a:gd name="TX74" fmla="*/ 0 w 58"/>
              <a:gd name="TY74" fmla="*/ 1015 h 2301"/>
              <a:gd name="TX75" fmla="*/ 28 w 58"/>
              <a:gd name="TY75" fmla="*/ 973 h 2301"/>
              <a:gd name="TX76" fmla="*/ 56 w 58"/>
              <a:gd name="TY76" fmla="*/ 1001 h 2301"/>
              <a:gd name="TX77" fmla="*/ 56 w 58"/>
              <a:gd name="TY77" fmla="*/ 1015 h 2301"/>
              <a:gd name="TX78" fmla="*/ 28 w 58"/>
              <a:gd name="TY78" fmla="*/ 1044 h 2301"/>
              <a:gd name="TX80" fmla="*/ 28 w 58"/>
              <a:gd name="TY80" fmla="*/ 903 h 2301"/>
              <a:gd name="TX81" fmla="*/ 28 w 58"/>
              <a:gd name="TY81" fmla="*/ 903 h 2301"/>
              <a:gd name="TX82" fmla="*/ 0 w 58"/>
              <a:gd name="TY82" fmla="*/ 875 h 2301"/>
              <a:gd name="TX83" fmla="*/ 28 w 58"/>
              <a:gd name="TY83" fmla="*/ 832 h 2301"/>
              <a:gd name="TX84" fmla="*/ 56 w 58"/>
              <a:gd name="TY84" fmla="*/ 875 h 2301"/>
              <a:gd name="TX85" fmla="*/ 56 w 58"/>
              <a:gd name="TY85" fmla="*/ 875 h 2301"/>
              <a:gd name="TX86" fmla="*/ 28 w 58"/>
              <a:gd name="TY86" fmla="*/ 903 h 2301"/>
              <a:gd name="TX88" fmla="*/ 28 w 58"/>
              <a:gd name="TY88" fmla="*/ 762 h 2301"/>
              <a:gd name="TX89" fmla="*/ 28 w 58"/>
              <a:gd name="TY89" fmla="*/ 762 h 2301"/>
              <a:gd name="TX90" fmla="*/ 0 w 58"/>
              <a:gd name="TY90" fmla="*/ 733 h 2301"/>
              <a:gd name="TX91" fmla="*/ 28 w 58"/>
              <a:gd name="TY91" fmla="*/ 705 h 2301"/>
              <a:gd name="TX92" fmla="*/ 56 w 58"/>
              <a:gd name="TY92" fmla="*/ 733 h 2301"/>
              <a:gd name="TX93" fmla="*/ 56 w 58"/>
              <a:gd name="TY93" fmla="*/ 733 h 2301"/>
              <a:gd name="TX94" fmla="*/ 28 w 58"/>
              <a:gd name="TY94" fmla="*/ 762 h 2301"/>
              <a:gd name="TX96" fmla="*/ 28 w 58"/>
              <a:gd name="TY96" fmla="*/ 620 h 2301"/>
              <a:gd name="TX97" fmla="*/ 28 w 58"/>
              <a:gd name="TY97" fmla="*/ 620 h 2301"/>
              <a:gd name="TX98" fmla="*/ 0 w 58"/>
              <a:gd name="TY98" fmla="*/ 592 h 2301"/>
              <a:gd name="TX99" fmla="*/ 28 w 58"/>
              <a:gd name="TY99" fmla="*/ 564 h 2301"/>
              <a:gd name="TX100" fmla="*/ 56 w 58"/>
              <a:gd name="TY100" fmla="*/ 592 h 2301"/>
              <a:gd name="TX101" fmla="*/ 56 w 58"/>
              <a:gd name="TY101" fmla="*/ 592 h 2301"/>
              <a:gd name="TX102" fmla="*/ 28 w 58"/>
              <a:gd name="TY102" fmla="*/ 620 h 2301"/>
              <a:gd name="TX104" fmla="*/ 28 w 58"/>
              <a:gd name="TY104" fmla="*/ 480 h 2301"/>
              <a:gd name="TX105" fmla="*/ 28 w 58"/>
              <a:gd name="TY105" fmla="*/ 480 h 2301"/>
              <a:gd name="TX106" fmla="*/ 0 w 58"/>
              <a:gd name="TY106" fmla="*/ 451 h 2301"/>
              <a:gd name="TX107" fmla="*/ 28 w 58"/>
              <a:gd name="TY107" fmla="*/ 423 h 2301"/>
              <a:gd name="TX108" fmla="*/ 56 w 58"/>
              <a:gd name="TY108" fmla="*/ 451 h 2301"/>
              <a:gd name="TX109" fmla="*/ 56 w 58"/>
              <a:gd name="TY109" fmla="*/ 451 h 2301"/>
              <a:gd name="TX110" fmla="*/ 28 w 58"/>
              <a:gd name="TY110" fmla="*/ 480 h 2301"/>
              <a:gd name="TX112" fmla="*/ 28 w 58"/>
              <a:gd name="TY112" fmla="*/ 338 h 2301"/>
              <a:gd name="TX113" fmla="*/ 28 w 58"/>
              <a:gd name="TY113" fmla="*/ 338 h 2301"/>
              <a:gd name="TX114" fmla="*/ 0 w 58"/>
              <a:gd name="TY114" fmla="*/ 310 h 2301"/>
              <a:gd name="TX115" fmla="*/ 28 w 58"/>
              <a:gd name="TY115" fmla="*/ 282 h 2301"/>
              <a:gd name="TX116" fmla="*/ 56 w 58"/>
              <a:gd name="TY116" fmla="*/ 310 h 2301"/>
              <a:gd name="TX117" fmla="*/ 56 w 58"/>
              <a:gd name="TY117" fmla="*/ 310 h 2301"/>
              <a:gd name="TX118" fmla="*/ 28 w 58"/>
              <a:gd name="TY118" fmla="*/ 338 h 2301"/>
              <a:gd name="TX120" fmla="*/ 28 w 58"/>
              <a:gd name="TY120" fmla="*/ 198 h 2301"/>
              <a:gd name="TX121" fmla="*/ 28 w 58"/>
              <a:gd name="TY121" fmla="*/ 198 h 2301"/>
              <a:gd name="TX122" fmla="*/ 0 w 58"/>
              <a:gd name="TY122" fmla="*/ 169 h 2301"/>
              <a:gd name="TX123" fmla="*/ 28 w 58"/>
              <a:gd name="TY123" fmla="*/ 141 h 2301"/>
              <a:gd name="TX124" fmla="*/ 56 w 58"/>
              <a:gd name="TY124" fmla="*/ 169 h 2301"/>
              <a:gd name="TX125" fmla="*/ 56 w 58"/>
              <a:gd name="TY125" fmla="*/ 169 h 2301"/>
              <a:gd name="TX126" fmla="*/ 28 w 58"/>
              <a:gd name="TY126" fmla="*/ 198 h 2301"/>
              <a:gd name="TX128" fmla="*/ 28 w 58"/>
              <a:gd name="TY128" fmla="*/ 71 h 2301"/>
              <a:gd name="TX129" fmla="*/ 28 w 58"/>
              <a:gd name="TY129" fmla="*/ 71 h 2301"/>
              <a:gd name="TX130" fmla="*/ 0 w 58"/>
              <a:gd name="TY130" fmla="*/ 28 h 2301"/>
              <a:gd name="TX131" fmla="*/ 28 w 58"/>
              <a:gd name="TY131" fmla="*/ 0 h 2301"/>
              <a:gd name="TX132" fmla="*/ 56 w 58"/>
              <a:gd name="TY132" fmla="*/ 28 h 2301"/>
              <a:gd name="TX133" fmla="*/ 56 w 58"/>
              <a:gd name="TY133" fmla="*/ 28 h 2301"/>
              <a:gd name="TX134" fmla="*/ 28 w 58"/>
              <a:gd name="TY134" fmla="*/ 71 h 23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</a:cxnLst>
            <a:rect l="l" t="t" r="r" b="b"/>
            <a:pathLst>
              <a:path w="58" h="2301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17" name="CuadroTexto 395"/>
          <p:cNvSpPr txBox="1">
            <a:spLocks/>
          </p:cNvSpPr>
          <p:nvPr/>
        </p:nvSpPr>
        <p:spPr>
          <a:xfrm>
            <a:off x="12452350" y="3841750"/>
            <a:ext cx="267589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시스템</a:t>
            </a:r>
            <a:r>
              <a:rPr sz="3600" b="1" dirty="0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구성</a:t>
            </a:r>
            <a:r>
              <a:rPr sz="3600" b="1" dirty="0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및 </a:t>
            </a: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아키텍처</a:t>
            </a:r>
            <a:endParaRPr lang="ko-KR" altLang="en-US" sz="3600" b="1" dirty="0">
              <a:solidFill>
                <a:schemeClr val="tx2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11221720" y="7424419"/>
            <a:ext cx="1979295" cy="1762760"/>
          </a:xfrm>
          <a:prstGeom prst="ellipse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 rot="10800000">
            <a:off x="16056610" y="9623425"/>
            <a:ext cx="121920" cy="1764665"/>
          </a:xfrm>
          <a:custGeom>
            <a:avLst/>
            <a:gdLst>
              <a:gd name="TX0" fmla="*/ 0 w 115"/>
              <a:gd name="TY0" fmla="*/ 1875 h 1877"/>
              <a:gd name="TX1" fmla="*/ 113 w 115"/>
              <a:gd name="TY1" fmla="*/ 1875 h 1877"/>
              <a:gd name="TX2" fmla="*/ 113 w 115"/>
              <a:gd name="TY2" fmla="*/ 0 h 1877"/>
              <a:gd name="TX3" fmla="*/ 0 w 115"/>
              <a:gd name="TY3" fmla="*/ 0 h 1877"/>
              <a:gd name="TX4" fmla="*/ 0 w 115"/>
              <a:gd name="TY4" fmla="*/ 1875 h 18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15" h="1877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 rot="10800000">
            <a:off x="16092170" y="9474200"/>
            <a:ext cx="60960" cy="67310"/>
          </a:xfrm>
          <a:custGeom>
            <a:avLst/>
            <a:gdLst>
              <a:gd name="TX0" fmla="*/ 28 w 58"/>
              <a:gd name="TY0" fmla="*/ 71 h 73"/>
              <a:gd name="TX1" fmla="*/ 28 w 58"/>
              <a:gd name="TY1" fmla="*/ 71 h 73"/>
              <a:gd name="TX2" fmla="*/ 0 w 58"/>
              <a:gd name="TY2" fmla="*/ 43 h 73"/>
              <a:gd name="TX3" fmla="*/ 28 w 58"/>
              <a:gd name="TY3" fmla="*/ 0 h 73"/>
              <a:gd name="TX4" fmla="*/ 56 w 58"/>
              <a:gd name="TY4" fmla="*/ 28 h 73"/>
              <a:gd name="TX5" fmla="*/ 56 w 58"/>
              <a:gd name="TY5" fmla="*/ 43 h 73"/>
              <a:gd name="TX6" fmla="*/ 28 w 58"/>
              <a:gd name="TY6" fmla="*/ 71 h 7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58" h="73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2" name="Freeform 16"/>
          <p:cNvSpPr>
            <a:spLocks/>
          </p:cNvSpPr>
          <p:nvPr/>
        </p:nvSpPr>
        <p:spPr bwMode="auto">
          <a:xfrm rot="10800000">
            <a:off x="16092170" y="7245350"/>
            <a:ext cx="60960" cy="2167255"/>
          </a:xfrm>
          <a:custGeom>
            <a:avLst/>
            <a:gdLst>
              <a:gd name="TX0" fmla="*/ 28 w 58"/>
              <a:gd name="TY0" fmla="*/ 2299 h 2301"/>
              <a:gd name="TX1" fmla="*/ 28 w 58"/>
              <a:gd name="TY1" fmla="*/ 2299 h 2301"/>
              <a:gd name="TX2" fmla="*/ 0 w 58"/>
              <a:gd name="TY2" fmla="*/ 2256 h 2301"/>
              <a:gd name="TX3" fmla="*/ 28 w 58"/>
              <a:gd name="TY3" fmla="*/ 2228 h 2301"/>
              <a:gd name="TX4" fmla="*/ 56 w 58"/>
              <a:gd name="TY4" fmla="*/ 2256 h 2301"/>
              <a:gd name="TX5" fmla="*/ 56 w 58"/>
              <a:gd name="TY5" fmla="*/ 2256 h 2301"/>
              <a:gd name="TX6" fmla="*/ 28 w 58"/>
              <a:gd name="TY6" fmla="*/ 2299 h 2301"/>
              <a:gd name="TX8" fmla="*/ 28 w 58"/>
              <a:gd name="TY8" fmla="*/ 2158 h 2301"/>
              <a:gd name="TX9" fmla="*/ 28 w 58"/>
              <a:gd name="TY9" fmla="*/ 2158 h 2301"/>
              <a:gd name="TX10" fmla="*/ 0 w 58"/>
              <a:gd name="TY10" fmla="*/ 2130 h 2301"/>
              <a:gd name="TX11" fmla="*/ 28 w 58"/>
              <a:gd name="TY11" fmla="*/ 2087 h 2301"/>
              <a:gd name="TX12" fmla="*/ 56 w 58"/>
              <a:gd name="TY12" fmla="*/ 2116 h 2301"/>
              <a:gd name="TX13" fmla="*/ 56 w 58"/>
              <a:gd name="TY13" fmla="*/ 2130 h 2301"/>
              <a:gd name="TX14" fmla="*/ 28 w 58"/>
              <a:gd name="TY14" fmla="*/ 2158 h 2301"/>
              <a:gd name="TX16" fmla="*/ 28 w 58"/>
              <a:gd name="TY16" fmla="*/ 2017 h 2301"/>
              <a:gd name="TX17" fmla="*/ 28 w 58"/>
              <a:gd name="TY17" fmla="*/ 2017 h 2301"/>
              <a:gd name="TX18" fmla="*/ 0 w 58"/>
              <a:gd name="TY18" fmla="*/ 1989 h 2301"/>
              <a:gd name="TX19" fmla="*/ 28 w 58"/>
              <a:gd name="TY19" fmla="*/ 1946 h 2301"/>
              <a:gd name="TX20" fmla="*/ 56 w 58"/>
              <a:gd name="TY20" fmla="*/ 1989 h 2301"/>
              <a:gd name="TX21" fmla="*/ 56 w 58"/>
              <a:gd name="TY21" fmla="*/ 1989 h 2301"/>
              <a:gd name="TX22" fmla="*/ 28 w 58"/>
              <a:gd name="TY22" fmla="*/ 2017 h 2301"/>
              <a:gd name="TX24" fmla="*/ 28 w 58"/>
              <a:gd name="TY24" fmla="*/ 1876 h 2301"/>
              <a:gd name="TX25" fmla="*/ 28 w 58"/>
              <a:gd name="TY25" fmla="*/ 1876 h 2301"/>
              <a:gd name="TX26" fmla="*/ 0 w 58"/>
              <a:gd name="TY26" fmla="*/ 1847 h 2301"/>
              <a:gd name="TX27" fmla="*/ 28 w 58"/>
              <a:gd name="TY27" fmla="*/ 1819 h 2301"/>
              <a:gd name="TX28" fmla="*/ 56 w 58"/>
              <a:gd name="TY28" fmla="*/ 1847 h 2301"/>
              <a:gd name="TX29" fmla="*/ 56 w 58"/>
              <a:gd name="TY29" fmla="*/ 1847 h 2301"/>
              <a:gd name="TX30" fmla="*/ 28 w 58"/>
              <a:gd name="TY30" fmla="*/ 1876 h 2301"/>
              <a:gd name="TX32" fmla="*/ 28 w 58"/>
              <a:gd name="TY32" fmla="*/ 1735 h 2301"/>
              <a:gd name="TX33" fmla="*/ 28 w 58"/>
              <a:gd name="TY33" fmla="*/ 1735 h 2301"/>
              <a:gd name="TX34" fmla="*/ 0 w 58"/>
              <a:gd name="TY34" fmla="*/ 1707 h 2301"/>
              <a:gd name="TX35" fmla="*/ 28 w 58"/>
              <a:gd name="TY35" fmla="*/ 1678 h 2301"/>
              <a:gd name="TX36" fmla="*/ 56 w 58"/>
              <a:gd name="TY36" fmla="*/ 1707 h 2301"/>
              <a:gd name="TX37" fmla="*/ 56 w 58"/>
              <a:gd name="TY37" fmla="*/ 1707 h 2301"/>
              <a:gd name="TX38" fmla="*/ 28 w 58"/>
              <a:gd name="TY38" fmla="*/ 1735 h 2301"/>
              <a:gd name="TX40" fmla="*/ 28 w 58"/>
              <a:gd name="TY40" fmla="*/ 1594 h 2301"/>
              <a:gd name="TX41" fmla="*/ 28 w 58"/>
              <a:gd name="TY41" fmla="*/ 1594 h 2301"/>
              <a:gd name="TX42" fmla="*/ 0 w 58"/>
              <a:gd name="TY42" fmla="*/ 1565 h 2301"/>
              <a:gd name="TX43" fmla="*/ 28 w 58"/>
              <a:gd name="TY43" fmla="*/ 1537 h 2301"/>
              <a:gd name="TX44" fmla="*/ 56 w 58"/>
              <a:gd name="TY44" fmla="*/ 1565 h 2301"/>
              <a:gd name="TX45" fmla="*/ 56 w 58"/>
              <a:gd name="TY45" fmla="*/ 1565 h 2301"/>
              <a:gd name="TX46" fmla="*/ 28 w 58"/>
              <a:gd name="TY46" fmla="*/ 1594 h 2301"/>
              <a:gd name="TX48" fmla="*/ 28 w 58"/>
              <a:gd name="TY48" fmla="*/ 1453 h 2301"/>
              <a:gd name="TX49" fmla="*/ 28 w 58"/>
              <a:gd name="TY49" fmla="*/ 1453 h 2301"/>
              <a:gd name="TX50" fmla="*/ 0 w 58"/>
              <a:gd name="TY50" fmla="*/ 1425 h 2301"/>
              <a:gd name="TX51" fmla="*/ 28 w 58"/>
              <a:gd name="TY51" fmla="*/ 1396 h 2301"/>
              <a:gd name="TX52" fmla="*/ 56 w 58"/>
              <a:gd name="TY52" fmla="*/ 1425 h 2301"/>
              <a:gd name="TX53" fmla="*/ 56 w 58"/>
              <a:gd name="TY53" fmla="*/ 1425 h 2301"/>
              <a:gd name="TX54" fmla="*/ 28 w 58"/>
              <a:gd name="TY54" fmla="*/ 1453 h 2301"/>
              <a:gd name="TX56" fmla="*/ 28 w 58"/>
              <a:gd name="TY56" fmla="*/ 1312 h 2301"/>
              <a:gd name="TX57" fmla="*/ 28 w 58"/>
              <a:gd name="TY57" fmla="*/ 1312 h 2301"/>
              <a:gd name="TX58" fmla="*/ 0 w 58"/>
              <a:gd name="TY58" fmla="*/ 1283 h 2301"/>
              <a:gd name="TX59" fmla="*/ 28 w 58"/>
              <a:gd name="TY59" fmla="*/ 1255 h 2301"/>
              <a:gd name="TX60" fmla="*/ 56 w 58"/>
              <a:gd name="TY60" fmla="*/ 1283 h 2301"/>
              <a:gd name="TX61" fmla="*/ 56 w 58"/>
              <a:gd name="TY61" fmla="*/ 1283 h 2301"/>
              <a:gd name="TX62" fmla="*/ 28 w 58"/>
              <a:gd name="TY62" fmla="*/ 1312 h 2301"/>
              <a:gd name="TX64" fmla="*/ 28 w 58"/>
              <a:gd name="TY64" fmla="*/ 1185 h 2301"/>
              <a:gd name="TX65" fmla="*/ 28 w 58"/>
              <a:gd name="TY65" fmla="*/ 1185 h 2301"/>
              <a:gd name="TX66" fmla="*/ 0 w 58"/>
              <a:gd name="TY66" fmla="*/ 1143 h 2301"/>
              <a:gd name="TX67" fmla="*/ 28 w 58"/>
              <a:gd name="TY67" fmla="*/ 1114 h 2301"/>
              <a:gd name="TX68" fmla="*/ 56 w 58"/>
              <a:gd name="TY68" fmla="*/ 1143 h 2301"/>
              <a:gd name="TX69" fmla="*/ 56 w 58"/>
              <a:gd name="TY69" fmla="*/ 1143 h 2301"/>
              <a:gd name="TX70" fmla="*/ 28 w 58"/>
              <a:gd name="TY70" fmla="*/ 1185 h 2301"/>
              <a:gd name="TX72" fmla="*/ 28 w 58"/>
              <a:gd name="TY72" fmla="*/ 1044 h 2301"/>
              <a:gd name="TX73" fmla="*/ 28 w 58"/>
              <a:gd name="TY73" fmla="*/ 1044 h 2301"/>
              <a:gd name="TX74" fmla="*/ 0 w 58"/>
              <a:gd name="TY74" fmla="*/ 1015 h 2301"/>
              <a:gd name="TX75" fmla="*/ 28 w 58"/>
              <a:gd name="TY75" fmla="*/ 973 h 2301"/>
              <a:gd name="TX76" fmla="*/ 56 w 58"/>
              <a:gd name="TY76" fmla="*/ 1001 h 2301"/>
              <a:gd name="TX77" fmla="*/ 56 w 58"/>
              <a:gd name="TY77" fmla="*/ 1015 h 2301"/>
              <a:gd name="TX78" fmla="*/ 28 w 58"/>
              <a:gd name="TY78" fmla="*/ 1044 h 2301"/>
              <a:gd name="TX80" fmla="*/ 28 w 58"/>
              <a:gd name="TY80" fmla="*/ 903 h 2301"/>
              <a:gd name="TX81" fmla="*/ 28 w 58"/>
              <a:gd name="TY81" fmla="*/ 903 h 2301"/>
              <a:gd name="TX82" fmla="*/ 0 w 58"/>
              <a:gd name="TY82" fmla="*/ 875 h 2301"/>
              <a:gd name="TX83" fmla="*/ 28 w 58"/>
              <a:gd name="TY83" fmla="*/ 832 h 2301"/>
              <a:gd name="TX84" fmla="*/ 56 w 58"/>
              <a:gd name="TY84" fmla="*/ 875 h 2301"/>
              <a:gd name="TX85" fmla="*/ 56 w 58"/>
              <a:gd name="TY85" fmla="*/ 875 h 2301"/>
              <a:gd name="TX86" fmla="*/ 28 w 58"/>
              <a:gd name="TY86" fmla="*/ 903 h 2301"/>
              <a:gd name="TX88" fmla="*/ 28 w 58"/>
              <a:gd name="TY88" fmla="*/ 762 h 2301"/>
              <a:gd name="TX89" fmla="*/ 28 w 58"/>
              <a:gd name="TY89" fmla="*/ 762 h 2301"/>
              <a:gd name="TX90" fmla="*/ 0 w 58"/>
              <a:gd name="TY90" fmla="*/ 733 h 2301"/>
              <a:gd name="TX91" fmla="*/ 28 w 58"/>
              <a:gd name="TY91" fmla="*/ 705 h 2301"/>
              <a:gd name="TX92" fmla="*/ 56 w 58"/>
              <a:gd name="TY92" fmla="*/ 733 h 2301"/>
              <a:gd name="TX93" fmla="*/ 56 w 58"/>
              <a:gd name="TY93" fmla="*/ 733 h 2301"/>
              <a:gd name="TX94" fmla="*/ 28 w 58"/>
              <a:gd name="TY94" fmla="*/ 762 h 2301"/>
              <a:gd name="TX96" fmla="*/ 28 w 58"/>
              <a:gd name="TY96" fmla="*/ 620 h 2301"/>
              <a:gd name="TX97" fmla="*/ 28 w 58"/>
              <a:gd name="TY97" fmla="*/ 620 h 2301"/>
              <a:gd name="TX98" fmla="*/ 0 w 58"/>
              <a:gd name="TY98" fmla="*/ 592 h 2301"/>
              <a:gd name="TX99" fmla="*/ 28 w 58"/>
              <a:gd name="TY99" fmla="*/ 564 h 2301"/>
              <a:gd name="TX100" fmla="*/ 56 w 58"/>
              <a:gd name="TY100" fmla="*/ 592 h 2301"/>
              <a:gd name="TX101" fmla="*/ 56 w 58"/>
              <a:gd name="TY101" fmla="*/ 592 h 2301"/>
              <a:gd name="TX102" fmla="*/ 28 w 58"/>
              <a:gd name="TY102" fmla="*/ 620 h 2301"/>
              <a:gd name="TX104" fmla="*/ 28 w 58"/>
              <a:gd name="TY104" fmla="*/ 480 h 2301"/>
              <a:gd name="TX105" fmla="*/ 28 w 58"/>
              <a:gd name="TY105" fmla="*/ 480 h 2301"/>
              <a:gd name="TX106" fmla="*/ 0 w 58"/>
              <a:gd name="TY106" fmla="*/ 451 h 2301"/>
              <a:gd name="TX107" fmla="*/ 28 w 58"/>
              <a:gd name="TY107" fmla="*/ 423 h 2301"/>
              <a:gd name="TX108" fmla="*/ 56 w 58"/>
              <a:gd name="TY108" fmla="*/ 451 h 2301"/>
              <a:gd name="TX109" fmla="*/ 56 w 58"/>
              <a:gd name="TY109" fmla="*/ 451 h 2301"/>
              <a:gd name="TX110" fmla="*/ 28 w 58"/>
              <a:gd name="TY110" fmla="*/ 480 h 2301"/>
              <a:gd name="TX112" fmla="*/ 28 w 58"/>
              <a:gd name="TY112" fmla="*/ 338 h 2301"/>
              <a:gd name="TX113" fmla="*/ 28 w 58"/>
              <a:gd name="TY113" fmla="*/ 338 h 2301"/>
              <a:gd name="TX114" fmla="*/ 0 w 58"/>
              <a:gd name="TY114" fmla="*/ 310 h 2301"/>
              <a:gd name="TX115" fmla="*/ 28 w 58"/>
              <a:gd name="TY115" fmla="*/ 282 h 2301"/>
              <a:gd name="TX116" fmla="*/ 56 w 58"/>
              <a:gd name="TY116" fmla="*/ 310 h 2301"/>
              <a:gd name="TX117" fmla="*/ 56 w 58"/>
              <a:gd name="TY117" fmla="*/ 310 h 2301"/>
              <a:gd name="TX118" fmla="*/ 28 w 58"/>
              <a:gd name="TY118" fmla="*/ 338 h 2301"/>
              <a:gd name="TX120" fmla="*/ 28 w 58"/>
              <a:gd name="TY120" fmla="*/ 198 h 2301"/>
              <a:gd name="TX121" fmla="*/ 28 w 58"/>
              <a:gd name="TY121" fmla="*/ 198 h 2301"/>
              <a:gd name="TX122" fmla="*/ 0 w 58"/>
              <a:gd name="TY122" fmla="*/ 169 h 2301"/>
              <a:gd name="TX123" fmla="*/ 28 w 58"/>
              <a:gd name="TY123" fmla="*/ 141 h 2301"/>
              <a:gd name="TX124" fmla="*/ 56 w 58"/>
              <a:gd name="TY124" fmla="*/ 169 h 2301"/>
              <a:gd name="TX125" fmla="*/ 56 w 58"/>
              <a:gd name="TY125" fmla="*/ 169 h 2301"/>
              <a:gd name="TX126" fmla="*/ 28 w 58"/>
              <a:gd name="TY126" fmla="*/ 198 h 2301"/>
              <a:gd name="TX128" fmla="*/ 28 w 58"/>
              <a:gd name="TY128" fmla="*/ 71 h 2301"/>
              <a:gd name="TX129" fmla="*/ 28 w 58"/>
              <a:gd name="TY129" fmla="*/ 71 h 2301"/>
              <a:gd name="TX130" fmla="*/ 0 w 58"/>
              <a:gd name="TY130" fmla="*/ 28 h 2301"/>
              <a:gd name="TX131" fmla="*/ 28 w 58"/>
              <a:gd name="TY131" fmla="*/ 0 h 2301"/>
              <a:gd name="TX132" fmla="*/ 56 w 58"/>
              <a:gd name="TY132" fmla="*/ 28 h 2301"/>
              <a:gd name="TX133" fmla="*/ 56 w 58"/>
              <a:gd name="TY133" fmla="*/ 28 h 2301"/>
              <a:gd name="TX134" fmla="*/ 28 w 58"/>
              <a:gd name="TY134" fmla="*/ 71 h 23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</a:cxnLst>
            <a:rect l="l" t="t" r="r" b="b"/>
            <a:pathLst>
              <a:path w="58" h="2301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>
          <a:xfrm rot="10800000">
            <a:off x="15127605" y="6354445"/>
            <a:ext cx="1979295" cy="1762760"/>
          </a:xfrm>
          <a:prstGeom prst="ellipse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 rot="10800000">
            <a:off x="19539585" y="8665845"/>
            <a:ext cx="121920" cy="1764665"/>
          </a:xfrm>
          <a:custGeom>
            <a:avLst/>
            <a:gdLst>
              <a:gd name="TX0" fmla="*/ 0 w 115"/>
              <a:gd name="TY0" fmla="*/ 1875 h 1877"/>
              <a:gd name="TX1" fmla="*/ 113 w 115"/>
              <a:gd name="TY1" fmla="*/ 1875 h 1877"/>
              <a:gd name="TX2" fmla="*/ 113 w 115"/>
              <a:gd name="TY2" fmla="*/ 0 h 1877"/>
              <a:gd name="TX3" fmla="*/ 0 w 115"/>
              <a:gd name="TY3" fmla="*/ 0 h 1877"/>
              <a:gd name="TX4" fmla="*/ 0 w 115"/>
              <a:gd name="TY4" fmla="*/ 1875 h 18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15" h="1877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4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5" name="Freeform 15"/>
          <p:cNvSpPr>
            <a:spLocks/>
          </p:cNvSpPr>
          <p:nvPr/>
        </p:nvSpPr>
        <p:spPr bwMode="auto">
          <a:xfrm rot="10800000">
            <a:off x="19575145" y="8516620"/>
            <a:ext cx="60960" cy="67310"/>
          </a:xfrm>
          <a:custGeom>
            <a:avLst/>
            <a:gdLst>
              <a:gd name="TX0" fmla="*/ 28 w 58"/>
              <a:gd name="TY0" fmla="*/ 71 h 73"/>
              <a:gd name="TX1" fmla="*/ 28 w 58"/>
              <a:gd name="TY1" fmla="*/ 71 h 73"/>
              <a:gd name="TX2" fmla="*/ 0 w 58"/>
              <a:gd name="TY2" fmla="*/ 43 h 73"/>
              <a:gd name="TX3" fmla="*/ 28 w 58"/>
              <a:gd name="TY3" fmla="*/ 0 h 73"/>
              <a:gd name="TX4" fmla="*/ 56 w 58"/>
              <a:gd name="TY4" fmla="*/ 28 h 73"/>
              <a:gd name="TX5" fmla="*/ 56 w 58"/>
              <a:gd name="TY5" fmla="*/ 43 h 73"/>
              <a:gd name="TX6" fmla="*/ 28 w 58"/>
              <a:gd name="TY6" fmla="*/ 71 h 7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58" h="73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6" name="Freeform 16"/>
          <p:cNvSpPr>
            <a:spLocks/>
          </p:cNvSpPr>
          <p:nvPr/>
        </p:nvSpPr>
        <p:spPr bwMode="auto">
          <a:xfrm rot="10800000">
            <a:off x="19575145" y="6287770"/>
            <a:ext cx="60960" cy="2167255"/>
          </a:xfrm>
          <a:custGeom>
            <a:avLst/>
            <a:gdLst>
              <a:gd name="TX0" fmla="*/ 28 w 58"/>
              <a:gd name="TY0" fmla="*/ 2299 h 2301"/>
              <a:gd name="TX1" fmla="*/ 28 w 58"/>
              <a:gd name="TY1" fmla="*/ 2299 h 2301"/>
              <a:gd name="TX2" fmla="*/ 0 w 58"/>
              <a:gd name="TY2" fmla="*/ 2256 h 2301"/>
              <a:gd name="TX3" fmla="*/ 28 w 58"/>
              <a:gd name="TY3" fmla="*/ 2228 h 2301"/>
              <a:gd name="TX4" fmla="*/ 56 w 58"/>
              <a:gd name="TY4" fmla="*/ 2256 h 2301"/>
              <a:gd name="TX5" fmla="*/ 56 w 58"/>
              <a:gd name="TY5" fmla="*/ 2256 h 2301"/>
              <a:gd name="TX6" fmla="*/ 28 w 58"/>
              <a:gd name="TY6" fmla="*/ 2299 h 2301"/>
              <a:gd name="TX8" fmla="*/ 28 w 58"/>
              <a:gd name="TY8" fmla="*/ 2158 h 2301"/>
              <a:gd name="TX9" fmla="*/ 28 w 58"/>
              <a:gd name="TY9" fmla="*/ 2158 h 2301"/>
              <a:gd name="TX10" fmla="*/ 0 w 58"/>
              <a:gd name="TY10" fmla="*/ 2130 h 2301"/>
              <a:gd name="TX11" fmla="*/ 28 w 58"/>
              <a:gd name="TY11" fmla="*/ 2087 h 2301"/>
              <a:gd name="TX12" fmla="*/ 56 w 58"/>
              <a:gd name="TY12" fmla="*/ 2116 h 2301"/>
              <a:gd name="TX13" fmla="*/ 56 w 58"/>
              <a:gd name="TY13" fmla="*/ 2130 h 2301"/>
              <a:gd name="TX14" fmla="*/ 28 w 58"/>
              <a:gd name="TY14" fmla="*/ 2158 h 2301"/>
              <a:gd name="TX16" fmla="*/ 28 w 58"/>
              <a:gd name="TY16" fmla="*/ 2017 h 2301"/>
              <a:gd name="TX17" fmla="*/ 28 w 58"/>
              <a:gd name="TY17" fmla="*/ 2017 h 2301"/>
              <a:gd name="TX18" fmla="*/ 0 w 58"/>
              <a:gd name="TY18" fmla="*/ 1989 h 2301"/>
              <a:gd name="TX19" fmla="*/ 28 w 58"/>
              <a:gd name="TY19" fmla="*/ 1946 h 2301"/>
              <a:gd name="TX20" fmla="*/ 56 w 58"/>
              <a:gd name="TY20" fmla="*/ 1989 h 2301"/>
              <a:gd name="TX21" fmla="*/ 56 w 58"/>
              <a:gd name="TY21" fmla="*/ 1989 h 2301"/>
              <a:gd name="TX22" fmla="*/ 28 w 58"/>
              <a:gd name="TY22" fmla="*/ 2017 h 2301"/>
              <a:gd name="TX24" fmla="*/ 28 w 58"/>
              <a:gd name="TY24" fmla="*/ 1876 h 2301"/>
              <a:gd name="TX25" fmla="*/ 28 w 58"/>
              <a:gd name="TY25" fmla="*/ 1876 h 2301"/>
              <a:gd name="TX26" fmla="*/ 0 w 58"/>
              <a:gd name="TY26" fmla="*/ 1847 h 2301"/>
              <a:gd name="TX27" fmla="*/ 28 w 58"/>
              <a:gd name="TY27" fmla="*/ 1819 h 2301"/>
              <a:gd name="TX28" fmla="*/ 56 w 58"/>
              <a:gd name="TY28" fmla="*/ 1847 h 2301"/>
              <a:gd name="TX29" fmla="*/ 56 w 58"/>
              <a:gd name="TY29" fmla="*/ 1847 h 2301"/>
              <a:gd name="TX30" fmla="*/ 28 w 58"/>
              <a:gd name="TY30" fmla="*/ 1876 h 2301"/>
              <a:gd name="TX32" fmla="*/ 28 w 58"/>
              <a:gd name="TY32" fmla="*/ 1735 h 2301"/>
              <a:gd name="TX33" fmla="*/ 28 w 58"/>
              <a:gd name="TY33" fmla="*/ 1735 h 2301"/>
              <a:gd name="TX34" fmla="*/ 0 w 58"/>
              <a:gd name="TY34" fmla="*/ 1707 h 2301"/>
              <a:gd name="TX35" fmla="*/ 28 w 58"/>
              <a:gd name="TY35" fmla="*/ 1678 h 2301"/>
              <a:gd name="TX36" fmla="*/ 56 w 58"/>
              <a:gd name="TY36" fmla="*/ 1707 h 2301"/>
              <a:gd name="TX37" fmla="*/ 56 w 58"/>
              <a:gd name="TY37" fmla="*/ 1707 h 2301"/>
              <a:gd name="TX38" fmla="*/ 28 w 58"/>
              <a:gd name="TY38" fmla="*/ 1735 h 2301"/>
              <a:gd name="TX40" fmla="*/ 28 w 58"/>
              <a:gd name="TY40" fmla="*/ 1594 h 2301"/>
              <a:gd name="TX41" fmla="*/ 28 w 58"/>
              <a:gd name="TY41" fmla="*/ 1594 h 2301"/>
              <a:gd name="TX42" fmla="*/ 0 w 58"/>
              <a:gd name="TY42" fmla="*/ 1565 h 2301"/>
              <a:gd name="TX43" fmla="*/ 28 w 58"/>
              <a:gd name="TY43" fmla="*/ 1537 h 2301"/>
              <a:gd name="TX44" fmla="*/ 56 w 58"/>
              <a:gd name="TY44" fmla="*/ 1565 h 2301"/>
              <a:gd name="TX45" fmla="*/ 56 w 58"/>
              <a:gd name="TY45" fmla="*/ 1565 h 2301"/>
              <a:gd name="TX46" fmla="*/ 28 w 58"/>
              <a:gd name="TY46" fmla="*/ 1594 h 2301"/>
              <a:gd name="TX48" fmla="*/ 28 w 58"/>
              <a:gd name="TY48" fmla="*/ 1453 h 2301"/>
              <a:gd name="TX49" fmla="*/ 28 w 58"/>
              <a:gd name="TY49" fmla="*/ 1453 h 2301"/>
              <a:gd name="TX50" fmla="*/ 0 w 58"/>
              <a:gd name="TY50" fmla="*/ 1425 h 2301"/>
              <a:gd name="TX51" fmla="*/ 28 w 58"/>
              <a:gd name="TY51" fmla="*/ 1396 h 2301"/>
              <a:gd name="TX52" fmla="*/ 56 w 58"/>
              <a:gd name="TY52" fmla="*/ 1425 h 2301"/>
              <a:gd name="TX53" fmla="*/ 56 w 58"/>
              <a:gd name="TY53" fmla="*/ 1425 h 2301"/>
              <a:gd name="TX54" fmla="*/ 28 w 58"/>
              <a:gd name="TY54" fmla="*/ 1453 h 2301"/>
              <a:gd name="TX56" fmla="*/ 28 w 58"/>
              <a:gd name="TY56" fmla="*/ 1312 h 2301"/>
              <a:gd name="TX57" fmla="*/ 28 w 58"/>
              <a:gd name="TY57" fmla="*/ 1312 h 2301"/>
              <a:gd name="TX58" fmla="*/ 0 w 58"/>
              <a:gd name="TY58" fmla="*/ 1283 h 2301"/>
              <a:gd name="TX59" fmla="*/ 28 w 58"/>
              <a:gd name="TY59" fmla="*/ 1255 h 2301"/>
              <a:gd name="TX60" fmla="*/ 56 w 58"/>
              <a:gd name="TY60" fmla="*/ 1283 h 2301"/>
              <a:gd name="TX61" fmla="*/ 56 w 58"/>
              <a:gd name="TY61" fmla="*/ 1283 h 2301"/>
              <a:gd name="TX62" fmla="*/ 28 w 58"/>
              <a:gd name="TY62" fmla="*/ 1312 h 2301"/>
              <a:gd name="TX64" fmla="*/ 28 w 58"/>
              <a:gd name="TY64" fmla="*/ 1185 h 2301"/>
              <a:gd name="TX65" fmla="*/ 28 w 58"/>
              <a:gd name="TY65" fmla="*/ 1185 h 2301"/>
              <a:gd name="TX66" fmla="*/ 0 w 58"/>
              <a:gd name="TY66" fmla="*/ 1143 h 2301"/>
              <a:gd name="TX67" fmla="*/ 28 w 58"/>
              <a:gd name="TY67" fmla="*/ 1114 h 2301"/>
              <a:gd name="TX68" fmla="*/ 56 w 58"/>
              <a:gd name="TY68" fmla="*/ 1143 h 2301"/>
              <a:gd name="TX69" fmla="*/ 56 w 58"/>
              <a:gd name="TY69" fmla="*/ 1143 h 2301"/>
              <a:gd name="TX70" fmla="*/ 28 w 58"/>
              <a:gd name="TY70" fmla="*/ 1185 h 2301"/>
              <a:gd name="TX72" fmla="*/ 28 w 58"/>
              <a:gd name="TY72" fmla="*/ 1044 h 2301"/>
              <a:gd name="TX73" fmla="*/ 28 w 58"/>
              <a:gd name="TY73" fmla="*/ 1044 h 2301"/>
              <a:gd name="TX74" fmla="*/ 0 w 58"/>
              <a:gd name="TY74" fmla="*/ 1015 h 2301"/>
              <a:gd name="TX75" fmla="*/ 28 w 58"/>
              <a:gd name="TY75" fmla="*/ 973 h 2301"/>
              <a:gd name="TX76" fmla="*/ 56 w 58"/>
              <a:gd name="TY76" fmla="*/ 1001 h 2301"/>
              <a:gd name="TX77" fmla="*/ 56 w 58"/>
              <a:gd name="TY77" fmla="*/ 1015 h 2301"/>
              <a:gd name="TX78" fmla="*/ 28 w 58"/>
              <a:gd name="TY78" fmla="*/ 1044 h 2301"/>
              <a:gd name="TX80" fmla="*/ 28 w 58"/>
              <a:gd name="TY80" fmla="*/ 903 h 2301"/>
              <a:gd name="TX81" fmla="*/ 28 w 58"/>
              <a:gd name="TY81" fmla="*/ 903 h 2301"/>
              <a:gd name="TX82" fmla="*/ 0 w 58"/>
              <a:gd name="TY82" fmla="*/ 875 h 2301"/>
              <a:gd name="TX83" fmla="*/ 28 w 58"/>
              <a:gd name="TY83" fmla="*/ 832 h 2301"/>
              <a:gd name="TX84" fmla="*/ 56 w 58"/>
              <a:gd name="TY84" fmla="*/ 875 h 2301"/>
              <a:gd name="TX85" fmla="*/ 56 w 58"/>
              <a:gd name="TY85" fmla="*/ 875 h 2301"/>
              <a:gd name="TX86" fmla="*/ 28 w 58"/>
              <a:gd name="TY86" fmla="*/ 903 h 2301"/>
              <a:gd name="TX88" fmla="*/ 28 w 58"/>
              <a:gd name="TY88" fmla="*/ 762 h 2301"/>
              <a:gd name="TX89" fmla="*/ 28 w 58"/>
              <a:gd name="TY89" fmla="*/ 762 h 2301"/>
              <a:gd name="TX90" fmla="*/ 0 w 58"/>
              <a:gd name="TY90" fmla="*/ 733 h 2301"/>
              <a:gd name="TX91" fmla="*/ 28 w 58"/>
              <a:gd name="TY91" fmla="*/ 705 h 2301"/>
              <a:gd name="TX92" fmla="*/ 56 w 58"/>
              <a:gd name="TY92" fmla="*/ 733 h 2301"/>
              <a:gd name="TX93" fmla="*/ 56 w 58"/>
              <a:gd name="TY93" fmla="*/ 733 h 2301"/>
              <a:gd name="TX94" fmla="*/ 28 w 58"/>
              <a:gd name="TY94" fmla="*/ 762 h 2301"/>
              <a:gd name="TX96" fmla="*/ 28 w 58"/>
              <a:gd name="TY96" fmla="*/ 620 h 2301"/>
              <a:gd name="TX97" fmla="*/ 28 w 58"/>
              <a:gd name="TY97" fmla="*/ 620 h 2301"/>
              <a:gd name="TX98" fmla="*/ 0 w 58"/>
              <a:gd name="TY98" fmla="*/ 592 h 2301"/>
              <a:gd name="TX99" fmla="*/ 28 w 58"/>
              <a:gd name="TY99" fmla="*/ 564 h 2301"/>
              <a:gd name="TX100" fmla="*/ 56 w 58"/>
              <a:gd name="TY100" fmla="*/ 592 h 2301"/>
              <a:gd name="TX101" fmla="*/ 56 w 58"/>
              <a:gd name="TY101" fmla="*/ 592 h 2301"/>
              <a:gd name="TX102" fmla="*/ 28 w 58"/>
              <a:gd name="TY102" fmla="*/ 620 h 2301"/>
              <a:gd name="TX104" fmla="*/ 28 w 58"/>
              <a:gd name="TY104" fmla="*/ 480 h 2301"/>
              <a:gd name="TX105" fmla="*/ 28 w 58"/>
              <a:gd name="TY105" fmla="*/ 480 h 2301"/>
              <a:gd name="TX106" fmla="*/ 0 w 58"/>
              <a:gd name="TY106" fmla="*/ 451 h 2301"/>
              <a:gd name="TX107" fmla="*/ 28 w 58"/>
              <a:gd name="TY107" fmla="*/ 423 h 2301"/>
              <a:gd name="TX108" fmla="*/ 56 w 58"/>
              <a:gd name="TY108" fmla="*/ 451 h 2301"/>
              <a:gd name="TX109" fmla="*/ 56 w 58"/>
              <a:gd name="TY109" fmla="*/ 451 h 2301"/>
              <a:gd name="TX110" fmla="*/ 28 w 58"/>
              <a:gd name="TY110" fmla="*/ 480 h 2301"/>
              <a:gd name="TX112" fmla="*/ 28 w 58"/>
              <a:gd name="TY112" fmla="*/ 338 h 2301"/>
              <a:gd name="TX113" fmla="*/ 28 w 58"/>
              <a:gd name="TY113" fmla="*/ 338 h 2301"/>
              <a:gd name="TX114" fmla="*/ 0 w 58"/>
              <a:gd name="TY114" fmla="*/ 310 h 2301"/>
              <a:gd name="TX115" fmla="*/ 28 w 58"/>
              <a:gd name="TY115" fmla="*/ 282 h 2301"/>
              <a:gd name="TX116" fmla="*/ 56 w 58"/>
              <a:gd name="TY116" fmla="*/ 310 h 2301"/>
              <a:gd name="TX117" fmla="*/ 56 w 58"/>
              <a:gd name="TY117" fmla="*/ 310 h 2301"/>
              <a:gd name="TX118" fmla="*/ 28 w 58"/>
              <a:gd name="TY118" fmla="*/ 338 h 2301"/>
              <a:gd name="TX120" fmla="*/ 28 w 58"/>
              <a:gd name="TY120" fmla="*/ 198 h 2301"/>
              <a:gd name="TX121" fmla="*/ 28 w 58"/>
              <a:gd name="TY121" fmla="*/ 198 h 2301"/>
              <a:gd name="TX122" fmla="*/ 0 w 58"/>
              <a:gd name="TY122" fmla="*/ 169 h 2301"/>
              <a:gd name="TX123" fmla="*/ 28 w 58"/>
              <a:gd name="TY123" fmla="*/ 141 h 2301"/>
              <a:gd name="TX124" fmla="*/ 56 w 58"/>
              <a:gd name="TY124" fmla="*/ 169 h 2301"/>
              <a:gd name="TX125" fmla="*/ 56 w 58"/>
              <a:gd name="TY125" fmla="*/ 169 h 2301"/>
              <a:gd name="TX126" fmla="*/ 28 w 58"/>
              <a:gd name="TY126" fmla="*/ 198 h 2301"/>
              <a:gd name="TX128" fmla="*/ 28 w 58"/>
              <a:gd name="TY128" fmla="*/ 71 h 2301"/>
              <a:gd name="TX129" fmla="*/ 28 w 58"/>
              <a:gd name="TY129" fmla="*/ 71 h 2301"/>
              <a:gd name="TX130" fmla="*/ 0 w 58"/>
              <a:gd name="TY130" fmla="*/ 28 h 2301"/>
              <a:gd name="TX131" fmla="*/ 28 w 58"/>
              <a:gd name="TY131" fmla="*/ 0 h 2301"/>
              <a:gd name="TX132" fmla="*/ 56 w 58"/>
              <a:gd name="TY132" fmla="*/ 28 h 2301"/>
              <a:gd name="TX133" fmla="*/ 56 w 58"/>
              <a:gd name="TY133" fmla="*/ 28 h 2301"/>
              <a:gd name="TX134" fmla="*/ 28 w 58"/>
              <a:gd name="TY134" fmla="*/ 71 h 23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</a:cxnLst>
            <a:rect l="l" t="t" r="r" b="b"/>
            <a:pathLst>
              <a:path w="58" h="2301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7" name="Oval 26"/>
          <p:cNvSpPr>
            <a:spLocks/>
          </p:cNvSpPr>
          <p:nvPr/>
        </p:nvSpPr>
        <p:spPr>
          <a:xfrm rot="10800000">
            <a:off x="18610580" y="5397500"/>
            <a:ext cx="1979295" cy="1762760"/>
          </a:xfrm>
          <a:prstGeom prst="ellipse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29" name="CuadroTexto 395"/>
          <p:cNvSpPr txBox="1">
            <a:spLocks/>
          </p:cNvSpPr>
          <p:nvPr/>
        </p:nvSpPr>
        <p:spPr>
          <a:xfrm flipH="1">
            <a:off x="13171805" y="10166350"/>
            <a:ext cx="267589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프로젝트</a:t>
            </a:r>
            <a:endParaRPr lang="en-US" altLang="ko-KR" b="1" dirty="0">
              <a:solidFill>
                <a:schemeClr val="tx2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  <a:p>
            <a:pPr marL="0" indent="0" algn="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주요기능</a:t>
            </a:r>
            <a:endParaRPr lang="ko-KR" altLang="en-US" sz="3600" b="1" dirty="0">
              <a:solidFill>
                <a:schemeClr val="tx2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</p:txBody>
      </p:sp>
      <p:sp>
        <p:nvSpPr>
          <p:cNvPr id="32" name="CuadroTexto 395"/>
          <p:cNvSpPr txBox="1">
            <a:spLocks/>
          </p:cNvSpPr>
          <p:nvPr/>
        </p:nvSpPr>
        <p:spPr>
          <a:xfrm>
            <a:off x="19792315" y="9185910"/>
            <a:ext cx="267589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기대효과</a:t>
            </a:r>
            <a:r>
              <a:rPr sz="3600" b="1" dirty="0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및 </a:t>
            </a: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활용분야</a:t>
            </a:r>
            <a:endParaRPr lang="ko-KR" altLang="en-US" sz="3600" b="1" dirty="0">
              <a:solidFill>
                <a:schemeClr val="tx2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>
          <a:xfrm flipH="1">
            <a:off x="7584440" y="8582660"/>
            <a:ext cx="1275715" cy="1322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8000">
                <a:solidFill>
                  <a:schemeClr val="bg1"/>
                </a:solidFill>
                <a:latin typeface="나눔바른고딕" charset="0"/>
                <a:ea typeface="Roboto Medium" charset="0"/>
                <a:cs typeface="Montserrat" charset="0"/>
              </a:rPr>
              <a:t>2</a:t>
            </a:r>
            <a:endParaRPr lang="ko-KR" altLang="en-US" sz="8000">
              <a:solidFill>
                <a:schemeClr val="bg1"/>
              </a:solidFill>
              <a:latin typeface="나눔바른고딕" charset="0"/>
              <a:ea typeface="Roboto Medium" charset="0"/>
              <a:cs typeface="Montserrat" charset="0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>
          <a:xfrm flipH="1">
            <a:off x="11567160" y="7573644"/>
            <a:ext cx="1275715" cy="1322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8000">
                <a:solidFill>
                  <a:schemeClr val="bg1"/>
                </a:solidFill>
                <a:latin typeface="나눔바른고딕" charset="0"/>
                <a:ea typeface="Roboto Medium" charset="0"/>
                <a:cs typeface="Montserrat" charset="0"/>
              </a:rPr>
              <a:t>3</a:t>
            </a:r>
            <a:endParaRPr lang="ko-KR" altLang="en-US" sz="8000">
              <a:solidFill>
                <a:schemeClr val="bg1"/>
              </a:solidFill>
              <a:latin typeface="나눔바른고딕" charset="0"/>
              <a:ea typeface="Roboto Medium" charset="0"/>
              <a:cs typeface="Montserrat" charset="0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 flipH="1">
            <a:off x="15467965" y="6597650"/>
            <a:ext cx="1275715" cy="1322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8000">
                <a:solidFill>
                  <a:schemeClr val="bg1"/>
                </a:solidFill>
                <a:latin typeface="나눔바른고딕" charset="0"/>
                <a:ea typeface="Roboto Medium" charset="0"/>
                <a:cs typeface="Montserrat" charset="0"/>
              </a:rPr>
              <a:t>4</a:t>
            </a:r>
            <a:endParaRPr lang="ko-KR" altLang="en-US" sz="8000">
              <a:solidFill>
                <a:schemeClr val="bg1"/>
              </a:solidFill>
              <a:latin typeface="나눔바른고딕" charset="0"/>
              <a:ea typeface="Roboto Medium" charset="0"/>
              <a:cs typeface="Montserrat" charset="0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>
          <a:xfrm flipH="1">
            <a:off x="18959195" y="5563870"/>
            <a:ext cx="1275715" cy="1322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8000">
                <a:solidFill>
                  <a:schemeClr val="bg1"/>
                </a:solidFill>
                <a:latin typeface="나눔바른고딕" charset="0"/>
                <a:ea typeface="Roboto Medium" charset="0"/>
                <a:cs typeface="Montserrat" charset="0"/>
              </a:rPr>
              <a:t>5</a:t>
            </a:r>
            <a:endParaRPr lang="ko-KR" altLang="en-US" sz="8000">
              <a:solidFill>
                <a:schemeClr val="bg1"/>
              </a:solidFill>
              <a:latin typeface="나눔바른고딕" charset="0"/>
              <a:ea typeface="Roboto Medium" charset="0"/>
              <a:cs typeface="Montserrat" charset="0"/>
            </a:endParaRPr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20923250" y="5095240"/>
            <a:ext cx="2146935" cy="1089660"/>
          </a:xfrm>
          <a:custGeom>
            <a:avLst/>
            <a:gdLst>
              <a:gd name="TX0" fmla="*/ 0 w 1804"/>
              <a:gd name="TY0" fmla="*/ 136 h 1028"/>
              <a:gd name="TX1" fmla="*/ 821 w 1804"/>
              <a:gd name="TY1" fmla="*/ 1026 h 1028"/>
              <a:gd name="TX2" fmla="*/ 1802 w 1804"/>
              <a:gd name="TY2" fmla="*/ 0 h 1028"/>
              <a:gd name="TX3" fmla="*/ 0 w 1804"/>
              <a:gd name="TY3" fmla="*/ 136 h 102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804" h="1028">
                <a:moveTo>
                  <a:pt x="0" y="136"/>
                </a:moveTo>
                <a:lnTo>
                  <a:pt x="821" y="1026"/>
                </a:lnTo>
                <a:lnTo>
                  <a:pt x="1802" y="0"/>
                </a:lnTo>
                <a:lnTo>
                  <a:pt x="0" y="136"/>
                </a:lnTo>
              </a:path>
            </a:pathLst>
          </a:custGeom>
          <a:solidFill>
            <a:schemeClr val="tx2">
              <a:lumMod val="50000"/>
              <a:alpha val="9812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49" name="Freeform 13"/>
          <p:cNvSpPr>
            <a:spLocks/>
          </p:cNvSpPr>
          <p:nvPr/>
        </p:nvSpPr>
        <p:spPr bwMode="auto">
          <a:xfrm>
            <a:off x="4229735" y="5379085"/>
            <a:ext cx="121920" cy="1764665"/>
          </a:xfrm>
          <a:custGeom>
            <a:avLst/>
            <a:gdLst>
              <a:gd name="TX0" fmla="*/ 0 w 115"/>
              <a:gd name="TY0" fmla="*/ 1875 h 1877"/>
              <a:gd name="TX1" fmla="*/ 113 w 115"/>
              <a:gd name="TY1" fmla="*/ 1875 h 1877"/>
              <a:gd name="TX2" fmla="*/ 113 w 115"/>
              <a:gd name="TY2" fmla="*/ 0 h 1877"/>
              <a:gd name="TX3" fmla="*/ 0 w 115"/>
              <a:gd name="TY3" fmla="*/ 0 h 1877"/>
              <a:gd name="TX4" fmla="*/ 0 w 115"/>
              <a:gd name="TY4" fmla="*/ 1875 h 1877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15" h="1877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50" name="Freeform 15"/>
          <p:cNvSpPr>
            <a:spLocks/>
          </p:cNvSpPr>
          <p:nvPr/>
        </p:nvSpPr>
        <p:spPr bwMode="auto">
          <a:xfrm>
            <a:off x="4261485" y="7226300"/>
            <a:ext cx="60960" cy="67310"/>
          </a:xfrm>
          <a:custGeom>
            <a:avLst/>
            <a:gdLst>
              <a:gd name="TX0" fmla="*/ 28 w 58"/>
              <a:gd name="TY0" fmla="*/ 71 h 73"/>
              <a:gd name="TX1" fmla="*/ 28 w 58"/>
              <a:gd name="TY1" fmla="*/ 71 h 73"/>
              <a:gd name="TX2" fmla="*/ 0 w 58"/>
              <a:gd name="TY2" fmla="*/ 43 h 73"/>
              <a:gd name="TX3" fmla="*/ 28 w 58"/>
              <a:gd name="TY3" fmla="*/ 0 h 73"/>
              <a:gd name="TX4" fmla="*/ 56 w 58"/>
              <a:gd name="TY4" fmla="*/ 28 h 73"/>
              <a:gd name="TX5" fmla="*/ 56 w 58"/>
              <a:gd name="TY5" fmla="*/ 43 h 73"/>
              <a:gd name="TX6" fmla="*/ 28 w 58"/>
              <a:gd name="TY6" fmla="*/ 71 h 7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</a:cxnLst>
            <a:rect l="l" t="t" r="r" b="b"/>
            <a:pathLst>
              <a:path w="58" h="73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51" name="Freeform 16"/>
          <p:cNvSpPr>
            <a:spLocks/>
          </p:cNvSpPr>
          <p:nvPr/>
        </p:nvSpPr>
        <p:spPr bwMode="auto">
          <a:xfrm>
            <a:off x="4261485" y="7354570"/>
            <a:ext cx="60960" cy="2167255"/>
          </a:xfrm>
          <a:custGeom>
            <a:avLst/>
            <a:gdLst>
              <a:gd name="TX0" fmla="*/ 28 w 58"/>
              <a:gd name="TY0" fmla="*/ 2299 h 2301"/>
              <a:gd name="TX1" fmla="*/ 28 w 58"/>
              <a:gd name="TY1" fmla="*/ 2299 h 2301"/>
              <a:gd name="TX2" fmla="*/ 0 w 58"/>
              <a:gd name="TY2" fmla="*/ 2256 h 2301"/>
              <a:gd name="TX3" fmla="*/ 28 w 58"/>
              <a:gd name="TY3" fmla="*/ 2228 h 2301"/>
              <a:gd name="TX4" fmla="*/ 56 w 58"/>
              <a:gd name="TY4" fmla="*/ 2256 h 2301"/>
              <a:gd name="TX5" fmla="*/ 56 w 58"/>
              <a:gd name="TY5" fmla="*/ 2256 h 2301"/>
              <a:gd name="TX6" fmla="*/ 28 w 58"/>
              <a:gd name="TY6" fmla="*/ 2299 h 2301"/>
              <a:gd name="TX8" fmla="*/ 28 w 58"/>
              <a:gd name="TY8" fmla="*/ 2158 h 2301"/>
              <a:gd name="TX9" fmla="*/ 28 w 58"/>
              <a:gd name="TY9" fmla="*/ 2158 h 2301"/>
              <a:gd name="TX10" fmla="*/ 0 w 58"/>
              <a:gd name="TY10" fmla="*/ 2130 h 2301"/>
              <a:gd name="TX11" fmla="*/ 28 w 58"/>
              <a:gd name="TY11" fmla="*/ 2087 h 2301"/>
              <a:gd name="TX12" fmla="*/ 56 w 58"/>
              <a:gd name="TY12" fmla="*/ 2116 h 2301"/>
              <a:gd name="TX13" fmla="*/ 56 w 58"/>
              <a:gd name="TY13" fmla="*/ 2130 h 2301"/>
              <a:gd name="TX14" fmla="*/ 28 w 58"/>
              <a:gd name="TY14" fmla="*/ 2158 h 2301"/>
              <a:gd name="TX16" fmla="*/ 28 w 58"/>
              <a:gd name="TY16" fmla="*/ 2017 h 2301"/>
              <a:gd name="TX17" fmla="*/ 28 w 58"/>
              <a:gd name="TY17" fmla="*/ 2017 h 2301"/>
              <a:gd name="TX18" fmla="*/ 0 w 58"/>
              <a:gd name="TY18" fmla="*/ 1989 h 2301"/>
              <a:gd name="TX19" fmla="*/ 28 w 58"/>
              <a:gd name="TY19" fmla="*/ 1946 h 2301"/>
              <a:gd name="TX20" fmla="*/ 56 w 58"/>
              <a:gd name="TY20" fmla="*/ 1989 h 2301"/>
              <a:gd name="TX21" fmla="*/ 56 w 58"/>
              <a:gd name="TY21" fmla="*/ 1989 h 2301"/>
              <a:gd name="TX22" fmla="*/ 28 w 58"/>
              <a:gd name="TY22" fmla="*/ 2017 h 2301"/>
              <a:gd name="TX24" fmla="*/ 28 w 58"/>
              <a:gd name="TY24" fmla="*/ 1876 h 2301"/>
              <a:gd name="TX25" fmla="*/ 28 w 58"/>
              <a:gd name="TY25" fmla="*/ 1876 h 2301"/>
              <a:gd name="TX26" fmla="*/ 0 w 58"/>
              <a:gd name="TY26" fmla="*/ 1847 h 2301"/>
              <a:gd name="TX27" fmla="*/ 28 w 58"/>
              <a:gd name="TY27" fmla="*/ 1819 h 2301"/>
              <a:gd name="TX28" fmla="*/ 56 w 58"/>
              <a:gd name="TY28" fmla="*/ 1847 h 2301"/>
              <a:gd name="TX29" fmla="*/ 56 w 58"/>
              <a:gd name="TY29" fmla="*/ 1847 h 2301"/>
              <a:gd name="TX30" fmla="*/ 28 w 58"/>
              <a:gd name="TY30" fmla="*/ 1876 h 2301"/>
              <a:gd name="TX32" fmla="*/ 28 w 58"/>
              <a:gd name="TY32" fmla="*/ 1735 h 2301"/>
              <a:gd name="TX33" fmla="*/ 28 w 58"/>
              <a:gd name="TY33" fmla="*/ 1735 h 2301"/>
              <a:gd name="TX34" fmla="*/ 0 w 58"/>
              <a:gd name="TY34" fmla="*/ 1707 h 2301"/>
              <a:gd name="TX35" fmla="*/ 28 w 58"/>
              <a:gd name="TY35" fmla="*/ 1678 h 2301"/>
              <a:gd name="TX36" fmla="*/ 56 w 58"/>
              <a:gd name="TY36" fmla="*/ 1707 h 2301"/>
              <a:gd name="TX37" fmla="*/ 56 w 58"/>
              <a:gd name="TY37" fmla="*/ 1707 h 2301"/>
              <a:gd name="TX38" fmla="*/ 28 w 58"/>
              <a:gd name="TY38" fmla="*/ 1735 h 2301"/>
              <a:gd name="TX40" fmla="*/ 28 w 58"/>
              <a:gd name="TY40" fmla="*/ 1594 h 2301"/>
              <a:gd name="TX41" fmla="*/ 28 w 58"/>
              <a:gd name="TY41" fmla="*/ 1594 h 2301"/>
              <a:gd name="TX42" fmla="*/ 0 w 58"/>
              <a:gd name="TY42" fmla="*/ 1565 h 2301"/>
              <a:gd name="TX43" fmla="*/ 28 w 58"/>
              <a:gd name="TY43" fmla="*/ 1537 h 2301"/>
              <a:gd name="TX44" fmla="*/ 56 w 58"/>
              <a:gd name="TY44" fmla="*/ 1565 h 2301"/>
              <a:gd name="TX45" fmla="*/ 56 w 58"/>
              <a:gd name="TY45" fmla="*/ 1565 h 2301"/>
              <a:gd name="TX46" fmla="*/ 28 w 58"/>
              <a:gd name="TY46" fmla="*/ 1594 h 2301"/>
              <a:gd name="TX48" fmla="*/ 28 w 58"/>
              <a:gd name="TY48" fmla="*/ 1453 h 2301"/>
              <a:gd name="TX49" fmla="*/ 28 w 58"/>
              <a:gd name="TY49" fmla="*/ 1453 h 2301"/>
              <a:gd name="TX50" fmla="*/ 0 w 58"/>
              <a:gd name="TY50" fmla="*/ 1425 h 2301"/>
              <a:gd name="TX51" fmla="*/ 28 w 58"/>
              <a:gd name="TY51" fmla="*/ 1396 h 2301"/>
              <a:gd name="TX52" fmla="*/ 56 w 58"/>
              <a:gd name="TY52" fmla="*/ 1425 h 2301"/>
              <a:gd name="TX53" fmla="*/ 56 w 58"/>
              <a:gd name="TY53" fmla="*/ 1425 h 2301"/>
              <a:gd name="TX54" fmla="*/ 28 w 58"/>
              <a:gd name="TY54" fmla="*/ 1453 h 2301"/>
              <a:gd name="TX56" fmla="*/ 28 w 58"/>
              <a:gd name="TY56" fmla="*/ 1312 h 2301"/>
              <a:gd name="TX57" fmla="*/ 28 w 58"/>
              <a:gd name="TY57" fmla="*/ 1312 h 2301"/>
              <a:gd name="TX58" fmla="*/ 0 w 58"/>
              <a:gd name="TY58" fmla="*/ 1283 h 2301"/>
              <a:gd name="TX59" fmla="*/ 28 w 58"/>
              <a:gd name="TY59" fmla="*/ 1255 h 2301"/>
              <a:gd name="TX60" fmla="*/ 56 w 58"/>
              <a:gd name="TY60" fmla="*/ 1283 h 2301"/>
              <a:gd name="TX61" fmla="*/ 56 w 58"/>
              <a:gd name="TY61" fmla="*/ 1283 h 2301"/>
              <a:gd name="TX62" fmla="*/ 28 w 58"/>
              <a:gd name="TY62" fmla="*/ 1312 h 2301"/>
              <a:gd name="TX64" fmla="*/ 28 w 58"/>
              <a:gd name="TY64" fmla="*/ 1185 h 2301"/>
              <a:gd name="TX65" fmla="*/ 28 w 58"/>
              <a:gd name="TY65" fmla="*/ 1185 h 2301"/>
              <a:gd name="TX66" fmla="*/ 0 w 58"/>
              <a:gd name="TY66" fmla="*/ 1143 h 2301"/>
              <a:gd name="TX67" fmla="*/ 28 w 58"/>
              <a:gd name="TY67" fmla="*/ 1114 h 2301"/>
              <a:gd name="TX68" fmla="*/ 56 w 58"/>
              <a:gd name="TY68" fmla="*/ 1143 h 2301"/>
              <a:gd name="TX69" fmla="*/ 56 w 58"/>
              <a:gd name="TY69" fmla="*/ 1143 h 2301"/>
              <a:gd name="TX70" fmla="*/ 28 w 58"/>
              <a:gd name="TY70" fmla="*/ 1185 h 2301"/>
              <a:gd name="TX72" fmla="*/ 28 w 58"/>
              <a:gd name="TY72" fmla="*/ 1044 h 2301"/>
              <a:gd name="TX73" fmla="*/ 28 w 58"/>
              <a:gd name="TY73" fmla="*/ 1044 h 2301"/>
              <a:gd name="TX74" fmla="*/ 0 w 58"/>
              <a:gd name="TY74" fmla="*/ 1015 h 2301"/>
              <a:gd name="TX75" fmla="*/ 28 w 58"/>
              <a:gd name="TY75" fmla="*/ 973 h 2301"/>
              <a:gd name="TX76" fmla="*/ 56 w 58"/>
              <a:gd name="TY76" fmla="*/ 1001 h 2301"/>
              <a:gd name="TX77" fmla="*/ 56 w 58"/>
              <a:gd name="TY77" fmla="*/ 1015 h 2301"/>
              <a:gd name="TX78" fmla="*/ 28 w 58"/>
              <a:gd name="TY78" fmla="*/ 1044 h 2301"/>
              <a:gd name="TX80" fmla="*/ 28 w 58"/>
              <a:gd name="TY80" fmla="*/ 903 h 2301"/>
              <a:gd name="TX81" fmla="*/ 28 w 58"/>
              <a:gd name="TY81" fmla="*/ 903 h 2301"/>
              <a:gd name="TX82" fmla="*/ 0 w 58"/>
              <a:gd name="TY82" fmla="*/ 875 h 2301"/>
              <a:gd name="TX83" fmla="*/ 28 w 58"/>
              <a:gd name="TY83" fmla="*/ 832 h 2301"/>
              <a:gd name="TX84" fmla="*/ 56 w 58"/>
              <a:gd name="TY84" fmla="*/ 875 h 2301"/>
              <a:gd name="TX85" fmla="*/ 56 w 58"/>
              <a:gd name="TY85" fmla="*/ 875 h 2301"/>
              <a:gd name="TX86" fmla="*/ 28 w 58"/>
              <a:gd name="TY86" fmla="*/ 903 h 2301"/>
              <a:gd name="TX88" fmla="*/ 28 w 58"/>
              <a:gd name="TY88" fmla="*/ 762 h 2301"/>
              <a:gd name="TX89" fmla="*/ 28 w 58"/>
              <a:gd name="TY89" fmla="*/ 762 h 2301"/>
              <a:gd name="TX90" fmla="*/ 0 w 58"/>
              <a:gd name="TY90" fmla="*/ 733 h 2301"/>
              <a:gd name="TX91" fmla="*/ 28 w 58"/>
              <a:gd name="TY91" fmla="*/ 705 h 2301"/>
              <a:gd name="TX92" fmla="*/ 56 w 58"/>
              <a:gd name="TY92" fmla="*/ 733 h 2301"/>
              <a:gd name="TX93" fmla="*/ 56 w 58"/>
              <a:gd name="TY93" fmla="*/ 733 h 2301"/>
              <a:gd name="TX94" fmla="*/ 28 w 58"/>
              <a:gd name="TY94" fmla="*/ 762 h 2301"/>
              <a:gd name="TX96" fmla="*/ 28 w 58"/>
              <a:gd name="TY96" fmla="*/ 620 h 2301"/>
              <a:gd name="TX97" fmla="*/ 28 w 58"/>
              <a:gd name="TY97" fmla="*/ 620 h 2301"/>
              <a:gd name="TX98" fmla="*/ 0 w 58"/>
              <a:gd name="TY98" fmla="*/ 592 h 2301"/>
              <a:gd name="TX99" fmla="*/ 28 w 58"/>
              <a:gd name="TY99" fmla="*/ 564 h 2301"/>
              <a:gd name="TX100" fmla="*/ 56 w 58"/>
              <a:gd name="TY100" fmla="*/ 592 h 2301"/>
              <a:gd name="TX101" fmla="*/ 56 w 58"/>
              <a:gd name="TY101" fmla="*/ 592 h 2301"/>
              <a:gd name="TX102" fmla="*/ 28 w 58"/>
              <a:gd name="TY102" fmla="*/ 620 h 2301"/>
              <a:gd name="TX104" fmla="*/ 28 w 58"/>
              <a:gd name="TY104" fmla="*/ 480 h 2301"/>
              <a:gd name="TX105" fmla="*/ 28 w 58"/>
              <a:gd name="TY105" fmla="*/ 480 h 2301"/>
              <a:gd name="TX106" fmla="*/ 0 w 58"/>
              <a:gd name="TY106" fmla="*/ 451 h 2301"/>
              <a:gd name="TX107" fmla="*/ 28 w 58"/>
              <a:gd name="TY107" fmla="*/ 423 h 2301"/>
              <a:gd name="TX108" fmla="*/ 56 w 58"/>
              <a:gd name="TY108" fmla="*/ 451 h 2301"/>
              <a:gd name="TX109" fmla="*/ 56 w 58"/>
              <a:gd name="TY109" fmla="*/ 451 h 2301"/>
              <a:gd name="TX110" fmla="*/ 28 w 58"/>
              <a:gd name="TY110" fmla="*/ 480 h 2301"/>
              <a:gd name="TX112" fmla="*/ 28 w 58"/>
              <a:gd name="TY112" fmla="*/ 338 h 2301"/>
              <a:gd name="TX113" fmla="*/ 28 w 58"/>
              <a:gd name="TY113" fmla="*/ 338 h 2301"/>
              <a:gd name="TX114" fmla="*/ 0 w 58"/>
              <a:gd name="TY114" fmla="*/ 310 h 2301"/>
              <a:gd name="TX115" fmla="*/ 28 w 58"/>
              <a:gd name="TY115" fmla="*/ 282 h 2301"/>
              <a:gd name="TX116" fmla="*/ 56 w 58"/>
              <a:gd name="TY116" fmla="*/ 310 h 2301"/>
              <a:gd name="TX117" fmla="*/ 56 w 58"/>
              <a:gd name="TY117" fmla="*/ 310 h 2301"/>
              <a:gd name="TX118" fmla="*/ 28 w 58"/>
              <a:gd name="TY118" fmla="*/ 338 h 2301"/>
              <a:gd name="TX120" fmla="*/ 28 w 58"/>
              <a:gd name="TY120" fmla="*/ 198 h 2301"/>
              <a:gd name="TX121" fmla="*/ 28 w 58"/>
              <a:gd name="TY121" fmla="*/ 198 h 2301"/>
              <a:gd name="TX122" fmla="*/ 0 w 58"/>
              <a:gd name="TY122" fmla="*/ 169 h 2301"/>
              <a:gd name="TX123" fmla="*/ 28 w 58"/>
              <a:gd name="TY123" fmla="*/ 141 h 2301"/>
              <a:gd name="TX124" fmla="*/ 56 w 58"/>
              <a:gd name="TY124" fmla="*/ 169 h 2301"/>
              <a:gd name="TX125" fmla="*/ 56 w 58"/>
              <a:gd name="TY125" fmla="*/ 169 h 2301"/>
              <a:gd name="TX126" fmla="*/ 28 w 58"/>
              <a:gd name="TY126" fmla="*/ 198 h 2301"/>
              <a:gd name="TX128" fmla="*/ 28 w 58"/>
              <a:gd name="TY128" fmla="*/ 71 h 2301"/>
              <a:gd name="TX129" fmla="*/ 28 w 58"/>
              <a:gd name="TY129" fmla="*/ 71 h 2301"/>
              <a:gd name="TX130" fmla="*/ 0 w 58"/>
              <a:gd name="TY130" fmla="*/ 28 h 2301"/>
              <a:gd name="TX131" fmla="*/ 28 w 58"/>
              <a:gd name="TY131" fmla="*/ 0 h 2301"/>
              <a:gd name="TX132" fmla="*/ 56 w 58"/>
              <a:gd name="TY132" fmla="*/ 28 h 2301"/>
              <a:gd name="TX133" fmla="*/ 56 w 58"/>
              <a:gd name="TY133" fmla="*/ 28 h 2301"/>
              <a:gd name="TX134" fmla="*/ 28 w 58"/>
              <a:gd name="TY134" fmla="*/ 71 h 23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</a:cxnLst>
            <a:rect l="l" t="t" r="r" b="b"/>
            <a:pathLst>
              <a:path w="58" h="2301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49847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52" name="Oval 11"/>
          <p:cNvSpPr>
            <a:spLocks/>
          </p:cNvSpPr>
          <p:nvPr/>
        </p:nvSpPr>
        <p:spPr>
          <a:xfrm>
            <a:off x="3305175" y="9563100"/>
            <a:ext cx="1979295" cy="17627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나눔바른고딕" charset="0"/>
              <a:ea typeface="나눔바른고딕" charset="0"/>
            </a:endParaRPr>
          </a:p>
        </p:txBody>
      </p:sp>
      <p:sp>
        <p:nvSpPr>
          <p:cNvPr id="53" name="Rectangle 33"/>
          <p:cNvSpPr>
            <a:spLocks/>
          </p:cNvSpPr>
          <p:nvPr/>
        </p:nvSpPr>
        <p:spPr>
          <a:xfrm flipH="1">
            <a:off x="3641090" y="9782175"/>
            <a:ext cx="1275715" cy="1322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8000">
                <a:solidFill>
                  <a:schemeClr val="bg1"/>
                </a:solidFill>
                <a:latin typeface="나눔바른고딕" charset="0"/>
                <a:ea typeface="Roboto Medium" charset="0"/>
                <a:cs typeface="Montserrat" charset="0"/>
              </a:rPr>
              <a:t>1</a:t>
            </a:r>
            <a:endParaRPr lang="ko-KR" altLang="en-US" sz="8000">
              <a:solidFill>
                <a:schemeClr val="bg1"/>
              </a:solidFill>
              <a:latin typeface="나눔바른고딕" charset="0"/>
              <a:ea typeface="Roboto Medium" charset="0"/>
              <a:cs typeface="Montserrat" charset="0"/>
            </a:endParaRPr>
          </a:p>
        </p:txBody>
      </p:sp>
      <p:sp>
        <p:nvSpPr>
          <p:cNvPr id="54" name="CuadroTexto 395"/>
          <p:cNvSpPr txBox="1">
            <a:spLocks/>
          </p:cNvSpPr>
          <p:nvPr/>
        </p:nvSpPr>
        <p:spPr>
          <a:xfrm flipH="1">
            <a:off x="1397000" y="5466715"/>
            <a:ext cx="2675890" cy="11995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개발배경</a:t>
            </a:r>
            <a:r>
              <a:rPr sz="3600" b="1" dirty="0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및 </a:t>
            </a:r>
            <a:r>
              <a:rPr sz="3600" b="1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목적</a:t>
            </a:r>
            <a:endParaRPr lang="ko-KR" altLang="en-US" sz="3600" b="1" dirty="0">
              <a:solidFill>
                <a:schemeClr val="tx2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1355725" y="5581650"/>
            <a:ext cx="20255230" cy="7207885"/>
          </a:xfrm>
          <a:custGeom>
            <a:avLst/>
            <a:gdLst>
              <a:gd name="TX0" fmla="*/ 0 w 16660"/>
              <a:gd name="TY0" fmla="*/ 6799 h 6801"/>
              <a:gd name="TX1" fmla="*/ 16658 w 16660"/>
              <a:gd name="TY1" fmla="*/ 295 h 6801"/>
              <a:gd name="TX2" fmla="*/ 16384 w 16660"/>
              <a:gd name="TY2" fmla="*/ 0 h 6801"/>
              <a:gd name="TX3" fmla="*/ 0 w 16660"/>
              <a:gd name="TY3" fmla="*/ 3924 h 6801"/>
              <a:gd name="TX4" fmla="*/ 0 w 16660"/>
              <a:gd name="TY4" fmla="*/ 6799 h 68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16660" h="6801">
                <a:moveTo>
                  <a:pt x="0" y="6799"/>
                </a:moveTo>
                <a:lnTo>
                  <a:pt x="16658" y="295"/>
                </a:lnTo>
                <a:lnTo>
                  <a:pt x="16384" y="0"/>
                </a:lnTo>
                <a:lnTo>
                  <a:pt x="0" y="3924"/>
                </a:lnTo>
                <a:lnTo>
                  <a:pt x="0" y="6799"/>
                </a:lnTo>
              </a:path>
            </a:pathLst>
          </a:custGeom>
          <a:solidFill>
            <a:schemeClr val="tx2">
              <a:lumMod val="50000"/>
              <a:alpha val="9812"/>
            </a:schemeClr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latin typeface="Calibri" charset="0"/>
              <a:ea typeface="Calibri" charset="0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34BA8F-5D7A-4483-8995-27C645686496}"/>
              </a:ext>
            </a:extLst>
          </p:cNvPr>
          <p:cNvGrpSpPr/>
          <p:nvPr/>
        </p:nvGrpSpPr>
        <p:grpSpPr>
          <a:xfrm>
            <a:off x="8918054" y="802005"/>
            <a:ext cx="6542176" cy="1570355"/>
            <a:chOff x="8918054" y="802005"/>
            <a:chExt cx="6542176" cy="1570355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5D220CD4-612B-F749-9013-C2B08E282593}"/>
                </a:ext>
              </a:extLst>
            </p:cNvPr>
            <p:cNvSpPr txBox="1"/>
            <p:nvPr/>
          </p:nvSpPr>
          <p:spPr>
            <a:xfrm>
              <a:off x="8918054" y="802005"/>
              <a:ext cx="6542176" cy="156966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600" b="1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CONTENTS</a:t>
              </a:r>
              <a:endParaRPr lang="ko-KR" altLang="en-US" sz="9600" b="1" dirty="0">
                <a:solidFill>
                  <a:schemeClr val="tx2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9019540" y="2371725"/>
              <a:ext cx="6311265" cy="635"/>
            </a:xfrm>
            <a:prstGeom prst="line">
              <a:avLst/>
            </a:prstGeom>
            <a:ln w="7620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862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84B5F6-4A49-4194-A28C-D399966E3EDE}"/>
              </a:ext>
            </a:extLst>
          </p:cNvPr>
          <p:cNvGrpSpPr/>
          <p:nvPr/>
        </p:nvGrpSpPr>
        <p:grpSpPr>
          <a:xfrm>
            <a:off x="853805" y="730885"/>
            <a:ext cx="4323620" cy="956310"/>
            <a:chOff x="853805" y="730885"/>
            <a:chExt cx="4323620" cy="956310"/>
          </a:xfrm>
        </p:grpSpPr>
        <p:sp>
          <p:nvSpPr>
            <p:cNvPr id="5" name="CuadroTexto 350">
              <a:extLst>
                <a:ext uri="{FF2B5EF4-FFF2-40B4-BE49-F238E27FC236}">
                  <a16:creationId xmlns:a16="http://schemas.microsoft.com/office/drawing/2014/main" id="{2D807C08-FE26-4BDB-9F38-0254547AB56C}"/>
                </a:ext>
              </a:extLst>
            </p:cNvPr>
            <p:cNvSpPr txBox="1"/>
            <p:nvPr/>
          </p:nvSpPr>
          <p:spPr>
            <a:xfrm>
              <a:off x="853805" y="730885"/>
              <a:ext cx="4323620" cy="81560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개발배경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>
                  <a:solidFill>
                    <a:schemeClr val="bg2">
                      <a:lumMod val="8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및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 err="1">
                  <a:solidFill>
                    <a:schemeClr val="bg2">
                      <a:lumMod val="8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목적</a:t>
              </a:r>
              <a:endParaRPr lang="ko-KR" altLang="en-US" sz="4700" dirty="0">
                <a:solidFill>
                  <a:schemeClr val="bg2">
                    <a:lumMod val="8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6975A3-994C-433C-867B-D53ED99EF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845" y="1648460"/>
              <a:ext cx="4190365" cy="38735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FFA5253F-56A4-40E7-A748-10B851E2D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35" y="2803525"/>
            <a:ext cx="824103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>
            <a:spLocks/>
          </p:cNvSpPr>
          <p:nvPr/>
        </p:nvSpPr>
        <p:spPr>
          <a:xfrm>
            <a:off x="13358495" y="4293235"/>
            <a:ext cx="9831070" cy="215443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코로나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이후로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많은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사람들이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주식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시장에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뛰어들었지만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7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대다수의</a:t>
            </a:r>
            <a:r>
              <a:rPr sz="47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7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사람들은</a:t>
            </a:r>
            <a:r>
              <a:rPr sz="47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7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비이성적인</a:t>
            </a:r>
            <a:r>
              <a:rPr sz="47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7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매매</a:t>
            </a:r>
            <a:r>
              <a:rPr sz="4000" dirty="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형태를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보이고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있음</a:t>
            </a:r>
            <a:endParaRPr lang="ko-KR" altLang="en-US" sz="4000" dirty="0">
              <a:solidFill>
                <a:srgbClr val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83B42C-6EF3-4FBD-9E72-4EA7F4F0A0ED}"/>
              </a:ext>
            </a:extLst>
          </p:cNvPr>
          <p:cNvGrpSpPr/>
          <p:nvPr/>
        </p:nvGrpSpPr>
        <p:grpSpPr>
          <a:xfrm>
            <a:off x="1435735" y="8188325"/>
            <a:ext cx="8462010" cy="3698875"/>
            <a:chOff x="1435735" y="8188325"/>
            <a:chExt cx="8462010" cy="3698875"/>
          </a:xfrm>
        </p:grpSpPr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C2FA6636-4C1B-45C5-B930-64C73C32E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540" y="8700135"/>
              <a:ext cx="2910205" cy="318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CFDCB40-E6E3-456D-AC23-9F5859C3B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735" y="8188325"/>
              <a:ext cx="5074285" cy="1932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F2BDCCED-DFD3-41CA-BBD5-9E6E4D7F1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355" y="9846945"/>
              <a:ext cx="5163185" cy="168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>
            <a:spLocks/>
          </p:cNvSpPr>
          <p:nvPr/>
        </p:nvSpPr>
        <p:spPr>
          <a:xfrm>
            <a:off x="13358495" y="9505950"/>
            <a:ext cx="9905365" cy="215443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이와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달리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7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해외</a:t>
            </a:r>
            <a:r>
              <a:rPr sz="47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7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기관</a:t>
            </a:r>
            <a:r>
              <a:rPr sz="4000" dirty="0" err="1">
                <a:solidFill>
                  <a:srgbClr val="363E48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들은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데이터를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기반으로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계량적인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투자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전략을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개발하여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매매를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진행함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따라서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7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확률적</a:t>
            </a:r>
            <a:r>
              <a:rPr sz="47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7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우위</a:t>
            </a:r>
            <a:r>
              <a:rPr sz="4000" dirty="0" err="1">
                <a:solidFill>
                  <a:schemeClr val="tx2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를</a:t>
            </a:r>
            <a:r>
              <a:rPr sz="4000" dirty="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점할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수밖에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없음</a:t>
            </a:r>
            <a:endParaRPr lang="ko-KR" altLang="en-US" sz="4000" dirty="0">
              <a:solidFill>
                <a:srgbClr val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</p:txBody>
      </p:sp>
      <p:pic>
        <p:nvPicPr>
          <p:cNvPr id="1035" name="그림 1034" descr="/Users/uihyeon/Library/Group Containers/L48J367XN4.com.infraware.PolarisOffice/EngineTemp/45520/fImage3882683241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10880725" y="4273550"/>
            <a:ext cx="1798955" cy="1845310"/>
          </a:xfrm>
          <a:prstGeom prst="rect">
            <a:avLst/>
          </a:prstGeom>
          <a:noFill/>
        </p:spPr>
      </p:pic>
      <p:pic>
        <p:nvPicPr>
          <p:cNvPr id="1036" name="그림 1035" descr="/Users/uihyeon/Library/Group Containers/L48J367XN4.com.infraware.PolarisOffice/EngineTemp/45520/fImage38826833742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10894060" y="9443085"/>
            <a:ext cx="1798955" cy="1845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59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/Users/uihyeon/Library/Group Containers/L48J367XN4.com.infraware.PolarisOffice/EngineTemp/45520/image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6655" y="8609965"/>
            <a:ext cx="5168265" cy="5184775"/>
          </a:xfrm>
          <a:prstGeom prst="rect">
            <a:avLst/>
          </a:prstGeom>
          <a:noFill/>
        </p:spPr>
      </p:pic>
      <p:pic>
        <p:nvPicPr>
          <p:cNvPr id="3076" name="Picture 4" descr="/Users/uihyeon/Library/Group Containers/L48J367XN4.com.infraware.PolarisOffice/EngineTemp/45520/image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0185" y="2402205"/>
            <a:ext cx="9461500" cy="7534909"/>
          </a:xfrm>
          <a:prstGeom prst="rect">
            <a:avLst/>
          </a:prstGeom>
          <a:noFill/>
        </p:spPr>
      </p:pic>
      <p:sp>
        <p:nvSpPr>
          <p:cNvPr id="18" name="직사각형 17"/>
          <p:cNvSpPr>
            <a:spLocks/>
          </p:cNvSpPr>
          <p:nvPr/>
        </p:nvSpPr>
        <p:spPr>
          <a:xfrm>
            <a:off x="16810990" y="6019165"/>
            <a:ext cx="5782310" cy="20910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500" dirty="0" err="1">
                <a:solidFill>
                  <a:srgbClr val="00B0F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편의성</a:t>
            </a:r>
            <a:r>
              <a:rPr sz="6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은</a:t>
            </a:r>
            <a:r>
              <a:rPr sz="6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6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높지만</a:t>
            </a:r>
            <a:endParaRPr lang="ko-KR" altLang="en-US" sz="6000" dirty="0">
              <a:solidFill>
                <a:srgbClr val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65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자율성</a:t>
            </a:r>
            <a:r>
              <a:rPr sz="6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은</a:t>
            </a:r>
            <a:r>
              <a:rPr sz="6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 </a:t>
            </a:r>
            <a:r>
              <a:rPr sz="6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  <a:cs typeface="나눔스퀘어라운드OTF Bold" charset="0"/>
              </a:rPr>
              <a:t>낮음</a:t>
            </a:r>
            <a:endParaRPr lang="ko-KR" altLang="en-US" sz="6000" dirty="0">
              <a:solidFill>
                <a:srgbClr val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  <a:cs typeface="나눔스퀘어라운드OTF Bold" charset="0"/>
            </a:endParaRPr>
          </a:p>
        </p:txBody>
      </p:sp>
      <p:pic>
        <p:nvPicPr>
          <p:cNvPr id="3078" name="그림 3077" descr="/Users/uihyeon/Library/Group Containers/L48J367XN4.com.infraware.PolarisOffice/EngineTemp/45520/fImage38826831373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13657580" y="6137275"/>
            <a:ext cx="1798955" cy="1845310"/>
          </a:xfrm>
          <a:prstGeom prst="rect">
            <a:avLst/>
          </a:prstGeom>
          <a:noFill/>
        </p:spPr>
      </p:pic>
      <p:grpSp>
        <p:nvGrpSpPr>
          <p:cNvPr id="3079" name="그룹 3078"/>
          <p:cNvGrpSpPr/>
          <p:nvPr/>
        </p:nvGrpSpPr>
        <p:grpSpPr>
          <a:xfrm>
            <a:off x="853805" y="730885"/>
            <a:ext cx="4323620" cy="956945"/>
            <a:chOff x="853805" y="730885"/>
            <a:chExt cx="4323620" cy="956945"/>
          </a:xfrm>
        </p:grpSpPr>
        <p:sp>
          <p:nvSpPr>
            <p:cNvPr id="3080" name="CuadroTexto 3079"/>
            <p:cNvSpPr txBox="1">
              <a:spLocks/>
            </p:cNvSpPr>
            <p:nvPr/>
          </p:nvSpPr>
          <p:spPr>
            <a:xfrm>
              <a:off x="853805" y="730885"/>
              <a:ext cx="4323620" cy="81560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개발배경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>
                  <a:solidFill>
                    <a:schemeClr val="bg2">
                      <a:lumMod val="8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및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 err="1">
                  <a:solidFill>
                    <a:schemeClr val="bg2">
                      <a:lumMod val="8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목적</a:t>
              </a:r>
              <a:endParaRPr lang="ko-KR" altLang="en-US" sz="4700" dirty="0">
                <a:solidFill>
                  <a:schemeClr val="bg2">
                    <a:lumMod val="8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3081" name="직선 연결선 3080"/>
            <p:cNvCxnSpPr/>
            <p:nvPr/>
          </p:nvCxnSpPr>
          <p:spPr>
            <a:xfrm flipV="1">
              <a:off x="918845" y="1648460"/>
              <a:ext cx="4190999" cy="39370"/>
            </a:xfrm>
            <a:prstGeom prst="line">
              <a:avLst/>
            </a:prstGeom>
            <a:ln w="7620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8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/Users/uihyeon/Library/Group Containers/L48J367XN4.com.infraware.PolarisOffice/EngineTemp/45520/fImage15659381817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49240" y="3531870"/>
            <a:ext cx="13153390" cy="9097010"/>
          </a:xfrm>
          <a:prstGeom prst="rect">
            <a:avLst/>
          </a:prstGeom>
          <a:noFill/>
        </p:spPr>
      </p:pic>
      <p:sp>
        <p:nvSpPr>
          <p:cNvPr id="22" name="직사각형 21"/>
          <p:cNvSpPr>
            <a:spLocks/>
          </p:cNvSpPr>
          <p:nvPr/>
        </p:nvSpPr>
        <p:spPr>
          <a:xfrm>
            <a:off x="19159855" y="4711065"/>
            <a:ext cx="4866005" cy="13227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363E48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전략의</a:t>
            </a:r>
            <a:r>
              <a:rPr sz="4000" dirty="0">
                <a:solidFill>
                  <a:srgbClr val="363E48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363E48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누적</a:t>
            </a:r>
            <a:r>
              <a:rPr sz="4000" dirty="0">
                <a:solidFill>
                  <a:srgbClr val="363E48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363E48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수익률과</a:t>
            </a:r>
            <a:endParaRPr lang="ko-KR" altLang="en-US" sz="4000" dirty="0">
              <a:solidFill>
                <a:srgbClr val="363E48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나눔스퀘어라운드OTF Bold" charset="0"/>
            </a:endParaRPr>
          </a:p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363E48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통계</a:t>
            </a:r>
            <a:r>
              <a:rPr sz="4000" dirty="0">
                <a:solidFill>
                  <a:srgbClr val="363E48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rgbClr val="363E48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확인</a:t>
            </a:r>
            <a:endParaRPr lang="ko-KR" altLang="en-US" sz="4000" dirty="0">
              <a:solidFill>
                <a:srgbClr val="363E48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나눔스퀘어라운드OTF Bold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484505" y="5739765"/>
            <a:ext cx="4190365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chemeClr val="tx2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자신만의</a:t>
            </a:r>
            <a:r>
              <a:rPr sz="4000" dirty="0">
                <a:solidFill>
                  <a:schemeClr val="tx2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chemeClr val="tx2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전략</a:t>
            </a:r>
            <a:r>
              <a:rPr sz="4000" dirty="0">
                <a:solidFill>
                  <a:schemeClr val="tx2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 </a:t>
            </a:r>
            <a:r>
              <a:rPr sz="4000" dirty="0" err="1">
                <a:solidFill>
                  <a:schemeClr val="tx2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  <a:cs typeface="나눔스퀘어라운드OTF Bold" charset="0"/>
              </a:rPr>
              <a:t>개발</a:t>
            </a:r>
            <a:endParaRPr lang="ko-KR" altLang="en-US" sz="4000" dirty="0">
              <a:solidFill>
                <a:schemeClr val="tx2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  <a:cs typeface="나눔스퀘어라운드OTF Bold" charset="0"/>
            </a:endParaRPr>
          </a:p>
        </p:txBody>
      </p:sp>
      <p:pic>
        <p:nvPicPr>
          <p:cNvPr id="30" name="그림 29" descr="/Users/uihyeon/Library/Group Containers/L48J367XN4.com.infraware.PolarisOffice/EngineTemp/45520/fImage38826834929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4880000">
            <a:off x="17103090" y="4543425"/>
            <a:ext cx="1254760" cy="2587625"/>
          </a:xfrm>
          <a:prstGeom prst="rect">
            <a:avLst/>
          </a:prstGeom>
          <a:noFill/>
        </p:spPr>
      </p:pic>
      <p:pic>
        <p:nvPicPr>
          <p:cNvPr id="31" name="그림 30" descr="/Users/uihyeon/Library/Group Containers/L48J367XN4.com.infraware.PolarisOffice/EngineTemp/45520/fImage38826835811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7680000">
            <a:off x="4733290" y="6230620"/>
            <a:ext cx="1254760" cy="1851024"/>
          </a:xfrm>
          <a:prstGeom prst="rect">
            <a:avLst/>
          </a:prstGeom>
          <a:noFill/>
        </p:spPr>
      </p:pic>
      <p:grpSp>
        <p:nvGrpSpPr>
          <p:cNvPr id="32" name="그룹 31"/>
          <p:cNvGrpSpPr/>
          <p:nvPr/>
        </p:nvGrpSpPr>
        <p:grpSpPr>
          <a:xfrm>
            <a:off x="853805" y="730885"/>
            <a:ext cx="4323620" cy="956945"/>
            <a:chOff x="853805" y="730885"/>
            <a:chExt cx="4323620" cy="956945"/>
          </a:xfrm>
        </p:grpSpPr>
        <p:sp>
          <p:nvSpPr>
            <p:cNvPr id="33" name="CuadroTexto 32"/>
            <p:cNvSpPr txBox="1">
              <a:spLocks/>
            </p:cNvSpPr>
            <p:nvPr/>
          </p:nvSpPr>
          <p:spPr>
            <a:xfrm>
              <a:off x="853805" y="730885"/>
              <a:ext cx="4323620" cy="81560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700" dirty="0" err="1">
                  <a:solidFill>
                    <a:schemeClr val="tx1">
                      <a:lumMod val="40000"/>
                      <a:lumOff val="60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개발배경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>
                  <a:solidFill>
                    <a:schemeClr val="bg2">
                      <a:lumMod val="8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및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목적</a:t>
              </a:r>
              <a:endParaRPr lang="ko-KR" altLang="en-US" sz="4700" dirty="0">
                <a:solidFill>
                  <a:schemeClr val="bg2">
                    <a:lumMod val="8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V="1">
              <a:off x="918845" y="1648460"/>
              <a:ext cx="4190999" cy="39370"/>
            </a:xfrm>
            <a:prstGeom prst="line">
              <a:avLst/>
            </a:prstGeom>
            <a:ln w="7620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86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07652D-C948-4235-90EF-DC4882E2A360}"/>
              </a:ext>
            </a:extLst>
          </p:cNvPr>
          <p:cNvGrpSpPr/>
          <p:nvPr/>
        </p:nvGrpSpPr>
        <p:grpSpPr>
          <a:xfrm>
            <a:off x="1682115" y="3865880"/>
            <a:ext cx="7515225" cy="4960620"/>
            <a:chOff x="1682115" y="3865880"/>
            <a:chExt cx="7515225" cy="4960620"/>
          </a:xfrm>
        </p:grpSpPr>
        <p:grpSp>
          <p:nvGrpSpPr>
            <p:cNvPr id="7" name="Group 24">
              <a:extLst>
                <a:ext uri="{FF2B5EF4-FFF2-40B4-BE49-F238E27FC236}">
                  <a16:creationId xmlns:a16="http://schemas.microsoft.com/office/drawing/2014/main" id="{17274CF1-2206-D54B-B2EF-194991AC01DB}"/>
                </a:ext>
              </a:extLst>
            </p:cNvPr>
            <p:cNvGrpSpPr/>
            <p:nvPr/>
          </p:nvGrpSpPr>
          <p:grpSpPr>
            <a:xfrm>
              <a:off x="1682115" y="3865880"/>
              <a:ext cx="7515225" cy="4960620"/>
              <a:chOff x="1682115" y="3865880"/>
              <a:chExt cx="7515225" cy="4960620"/>
            </a:xfrm>
          </p:grpSpPr>
          <p:sp>
            <p:nvSpPr>
              <p:cNvPr id="8" name="Rectangle 25"/>
              <p:cNvSpPr>
                <a:spLocks/>
              </p:cNvSpPr>
              <p:nvPr/>
            </p:nvSpPr>
            <p:spPr>
              <a:xfrm>
                <a:off x="2019934" y="3865880"/>
                <a:ext cx="6839585" cy="4509135"/>
              </a:xfrm>
              <a:prstGeom prst="rect">
                <a:avLst/>
              </a:prstGeom>
              <a:solidFill>
                <a:schemeClr val="tx2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lvl1pPr marL="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1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5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9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3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1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9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3600">
                  <a:solidFill>
                    <a:schemeClr val="lt1"/>
                  </a:solidFill>
                  <a:latin typeface="Calibri" charset="0"/>
                  <a:ea typeface="Calibri" charset="0"/>
                  <a:cs typeface="+mn-cs"/>
                </a:endParaRPr>
              </a:p>
            </p:txBody>
          </p:sp>
          <p:sp>
            <p:nvSpPr>
              <p:cNvPr id="9" name="Rectangle 26"/>
              <p:cNvSpPr>
                <a:spLocks/>
              </p:cNvSpPr>
              <p:nvPr/>
            </p:nvSpPr>
            <p:spPr>
              <a:xfrm>
                <a:off x="2181860" y="4069080"/>
                <a:ext cx="6515100" cy="4102099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lvl1pPr marL="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1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5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9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3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1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9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3600">
                  <a:solidFill>
                    <a:schemeClr val="lt1"/>
                  </a:solidFill>
                  <a:latin typeface="Calibri" charset="0"/>
                  <a:ea typeface="Calibri" charset="0"/>
                  <a:cs typeface="+mn-cs"/>
                </a:endParaRPr>
              </a:p>
            </p:txBody>
          </p:sp>
          <p:grpSp>
            <p:nvGrpSpPr>
              <p:cNvPr id="10" name="Group 27">
                <a:extLst>
                  <a:ext uri="{FF2B5EF4-FFF2-40B4-BE49-F238E27FC236}">
                    <a16:creationId xmlns:a16="http://schemas.microsoft.com/office/drawing/2014/main" id="{6AA325D8-E637-F04B-B739-455F0E8E9E0B}"/>
                  </a:ext>
                </a:extLst>
              </p:cNvPr>
              <p:cNvGrpSpPr/>
              <p:nvPr/>
            </p:nvGrpSpPr>
            <p:grpSpPr>
              <a:xfrm>
                <a:off x="1682115" y="8373745"/>
                <a:ext cx="7515225" cy="452120"/>
                <a:chOff x="1682115" y="8373745"/>
                <a:chExt cx="7515225" cy="452120"/>
              </a:xfrm>
            </p:grpSpPr>
            <p:grpSp>
              <p:nvGrpSpPr>
                <p:cNvPr id="11" name="Group 28">
                  <a:extLst>
                    <a:ext uri="{FF2B5EF4-FFF2-40B4-BE49-F238E27FC236}">
                      <a16:creationId xmlns:a16="http://schemas.microsoft.com/office/drawing/2014/main" id="{88FB24C3-D242-B54E-8D2C-481F9476D005}"/>
                    </a:ext>
                  </a:extLst>
                </p:cNvPr>
                <p:cNvGrpSpPr/>
                <p:nvPr/>
              </p:nvGrpSpPr>
              <p:grpSpPr>
                <a:xfrm>
                  <a:off x="1682115" y="8373745"/>
                  <a:ext cx="7515225" cy="452120"/>
                  <a:chOff x="1682115" y="8373745"/>
                  <a:chExt cx="7515225" cy="452120"/>
                </a:xfrm>
              </p:grpSpPr>
              <p:sp>
                <p:nvSpPr>
                  <p:cNvPr id="13" name="Rectangle 30"/>
                  <p:cNvSpPr>
                    <a:spLocks/>
                  </p:cNvSpPr>
                  <p:nvPr/>
                </p:nvSpPr>
                <p:spPr>
                  <a:xfrm>
                    <a:off x="1682115" y="8373744"/>
                    <a:ext cx="7515860" cy="226695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>
                    <a:noAutofit/>
                  </a:bodyPr>
                  <a:lstStyle>
                    <a:lvl1pPr marL="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91440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8281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27425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36569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45713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54851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63995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73139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360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+mn-cs"/>
                    </a:endParaRPr>
                  </a:p>
                </p:txBody>
              </p:sp>
              <p:sp>
                <p:nvSpPr>
                  <p:cNvPr id="14" name="Rectangle 31"/>
                  <p:cNvSpPr>
                    <a:spLocks/>
                  </p:cNvSpPr>
                  <p:nvPr/>
                </p:nvSpPr>
                <p:spPr>
                  <a:xfrm>
                    <a:off x="1682115" y="8599805"/>
                    <a:ext cx="7515860" cy="226695"/>
                  </a:xfrm>
                  <a:prstGeom prst="rect">
                    <a:avLst/>
                  </a:prstGeom>
                  <a:solidFill>
                    <a:schemeClr val="tx2"/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>
                    <a:noAutofit/>
                  </a:bodyPr>
                  <a:lstStyle>
                    <a:lvl1pPr marL="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91440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8281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27425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36569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45713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54851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63995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73139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360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+mn-cs"/>
                    </a:endParaRPr>
                  </a:p>
                </p:txBody>
              </p:sp>
            </p:grpSp>
            <p:sp>
              <p:nvSpPr>
                <p:cNvPr id="12" name="Rectangle 29"/>
                <p:cNvSpPr>
                  <a:spLocks/>
                </p:cNvSpPr>
                <p:nvPr/>
              </p:nvSpPr>
              <p:spPr>
                <a:xfrm>
                  <a:off x="4287520" y="8373744"/>
                  <a:ext cx="2166620" cy="226695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>
                  <a:lvl1pPr marL="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91440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828165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742565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3656965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4571365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548513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639953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731393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600">
                    <a:solidFill>
                      <a:schemeClr val="lt1"/>
                    </a:solidFill>
                    <a:latin typeface="Calibri" charset="0"/>
                    <a:ea typeface="Calibri" charset="0"/>
                    <a:cs typeface="+mn-cs"/>
                  </a:endParaRPr>
                </a:p>
              </p:txBody>
            </p:sp>
          </p:grpSp>
        </p:grpSp>
        <p:pic>
          <p:nvPicPr>
            <p:cNvPr id="3" name="그림 2" descr="/Users/uihyeon/Library/Group Containers/L48J367XN4.com.infraware.PolarisOffice/EngineTemp/45520/image9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640965" y="4495800"/>
              <a:ext cx="4877435" cy="3248660"/>
            </a:xfrm>
            <a:prstGeom prst="rect">
              <a:avLst/>
            </a:prstGeom>
            <a:noFill/>
          </p:spPr>
        </p:pic>
      </p:grpSp>
      <p:sp>
        <p:nvSpPr>
          <p:cNvPr id="16" name="직사각형 15"/>
          <p:cNvSpPr>
            <a:spLocks/>
          </p:cNvSpPr>
          <p:nvPr/>
        </p:nvSpPr>
        <p:spPr>
          <a:xfrm>
            <a:off x="1478915" y="9792970"/>
            <a:ext cx="817308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개발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언어로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데이터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분석과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웹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개발에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모두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적합한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b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Python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</a:t>
            </a:r>
            <a:endParaRPr lang="ko-KR" altLang="en-US" sz="4000" dirty="0">
              <a:solidFill>
                <a:srgbClr val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30" name="Picture 6" descr="/Users/uihyeon/Library/Group Containers/L48J367XN4.com.infraware.PolarisOffice/EngineTemp/45520/image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925" y="3423920"/>
            <a:ext cx="8644890" cy="2236470"/>
          </a:xfrm>
          <a:prstGeom prst="rect">
            <a:avLst/>
          </a:prstGeom>
          <a:noFill/>
        </p:spPr>
      </p:pic>
      <p:pic>
        <p:nvPicPr>
          <p:cNvPr id="1032" name="Picture 8" descr="/Users/uihyeon/Library/Group Containers/L48J367XN4.com.infraware.PolarisOffice/EngineTemp/45520/image11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83330" y="6235065"/>
            <a:ext cx="3152775" cy="3152775"/>
          </a:xfrm>
          <a:prstGeom prst="rect">
            <a:avLst/>
          </a:prstGeom>
          <a:noFill/>
        </p:spPr>
      </p:pic>
      <p:sp>
        <p:nvSpPr>
          <p:cNvPr id="20" name="직사각형 19"/>
          <p:cNvSpPr>
            <a:spLocks/>
          </p:cNvSpPr>
          <p:nvPr/>
        </p:nvSpPr>
        <p:spPr>
          <a:xfrm>
            <a:off x="12788900" y="9792970"/>
            <a:ext cx="10801985" cy="1384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오픈소스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라이브러리인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Pandas, </a:t>
            </a:r>
            <a:r>
              <a:rPr sz="44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Scikit-learn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사용하여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데이터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분석을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진행</a:t>
            </a:r>
            <a:endParaRPr lang="ko-KR" altLang="en-US" sz="4000" dirty="0">
              <a:solidFill>
                <a:srgbClr val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1840" y="6235065"/>
            <a:ext cx="1273810" cy="1273810"/>
            <a:chOff x="10911840" y="6235065"/>
            <a:chExt cx="1273810" cy="1273810"/>
          </a:xfrm>
          <a:solidFill>
            <a:srgbClr val="9BD0F8"/>
          </a:solidFill>
        </p:grpSpPr>
        <p:sp>
          <p:nvSpPr>
            <p:cNvPr id="24" name="직사각형 23"/>
            <p:cNvSpPr>
              <a:spLocks/>
            </p:cNvSpPr>
            <p:nvPr/>
          </p:nvSpPr>
          <p:spPr>
            <a:xfrm rot="5400000">
              <a:off x="10911840" y="6801485"/>
              <a:ext cx="1274445" cy="140970"/>
            </a:xfrm>
            <a:prstGeom prst="rect">
              <a:avLst/>
            </a:prstGeom>
            <a:grpFill/>
            <a:ln w="228600" cap="flat" cmpd="sng">
              <a:solidFill>
                <a:srgbClr val="9BD0F8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>
              <a:off x="10911840" y="6801485"/>
              <a:ext cx="1274445" cy="140970"/>
            </a:xfrm>
            <a:prstGeom prst="rect">
              <a:avLst/>
            </a:prstGeom>
            <a:grpFill/>
            <a:ln w="228600" cap="flat" cmpd="sng">
              <a:solidFill>
                <a:srgbClr val="9BD0F8">
                  <a:alpha val="100000"/>
                </a:srgb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latin typeface="Calibri" charset="0"/>
                <a:ea typeface="Calibri" charset="0"/>
                <a:cs typeface="+mn-cs"/>
              </a:endParaRPr>
            </a:p>
          </p:txBody>
        </p:sp>
      </p:grpSp>
      <p:grpSp>
        <p:nvGrpSpPr>
          <p:cNvPr id="1033" name="그룹 1032"/>
          <p:cNvGrpSpPr/>
          <p:nvPr/>
        </p:nvGrpSpPr>
        <p:grpSpPr>
          <a:xfrm>
            <a:off x="862380" y="730885"/>
            <a:ext cx="5570756" cy="956945"/>
            <a:chOff x="862380" y="730885"/>
            <a:chExt cx="5570756" cy="956945"/>
          </a:xfrm>
        </p:grpSpPr>
        <p:sp>
          <p:nvSpPr>
            <p:cNvPr id="1034" name="CuadroTexto 1033"/>
            <p:cNvSpPr txBox="1">
              <a:spLocks/>
            </p:cNvSpPr>
            <p:nvPr/>
          </p:nvSpPr>
          <p:spPr>
            <a:xfrm>
              <a:off x="862380" y="730885"/>
              <a:ext cx="5570756" cy="81560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개발언어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및 </a:t>
              </a: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개발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환경</a:t>
              </a:r>
              <a:endParaRPr lang="ko-KR" altLang="en-US" sz="4700" dirty="0">
                <a:solidFill>
                  <a:schemeClr val="bg2">
                    <a:lumMod val="8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1035" name="직선 연결선 1034"/>
            <p:cNvCxnSpPr/>
            <p:nvPr/>
          </p:nvCxnSpPr>
          <p:spPr>
            <a:xfrm flipV="1">
              <a:off x="918845" y="1666240"/>
              <a:ext cx="5380355" cy="21590"/>
            </a:xfrm>
            <a:prstGeom prst="line">
              <a:avLst/>
            </a:prstGeom>
            <a:ln w="7620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93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/Users/uihyeon/Library/Group Containers/L48J367XN4.com.infraware.PolarisOffice/EngineTemp/45520/image1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005" y="2141220"/>
            <a:ext cx="4350385" cy="4350385"/>
          </a:xfrm>
          <a:prstGeom prst="rect">
            <a:avLst/>
          </a:prstGeom>
          <a:noFill/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8B7BA3B-7742-42E6-BC4D-267767939491}"/>
              </a:ext>
            </a:extLst>
          </p:cNvPr>
          <p:cNvGrpSpPr/>
          <p:nvPr/>
        </p:nvGrpSpPr>
        <p:grpSpPr>
          <a:xfrm>
            <a:off x="1238885" y="3819525"/>
            <a:ext cx="8832850" cy="5761355"/>
            <a:chOff x="1238885" y="3819525"/>
            <a:chExt cx="8832850" cy="5761355"/>
          </a:xfrm>
        </p:grpSpPr>
        <p:sp>
          <p:nvSpPr>
            <p:cNvPr id="24" name="Freeform 1"/>
            <p:cNvSpPr>
              <a:spLocks/>
            </p:cNvSpPr>
            <p:nvPr/>
          </p:nvSpPr>
          <p:spPr bwMode="auto">
            <a:xfrm>
              <a:off x="2595880" y="4578985"/>
              <a:ext cx="6971665" cy="4850130"/>
            </a:xfrm>
            <a:custGeom>
              <a:avLst/>
              <a:gdLst>
                <a:gd name="TX0" fmla="*/ 582 w 14659"/>
                <a:gd name="TY0" fmla="*/ 0 h 10249"/>
                <a:gd name="TX1" fmla="*/ 582 w 14659"/>
                <a:gd name="TY1" fmla="*/ 0 h 10249"/>
                <a:gd name="TX2" fmla="*/ 14075 w 14659"/>
                <a:gd name="TY2" fmla="*/ 0 h 10249"/>
                <a:gd name="TX3" fmla="*/ 14657 w 14659"/>
                <a:gd name="TY3" fmla="*/ 576 h 10249"/>
                <a:gd name="TX4" fmla="*/ 14657 w 14659"/>
                <a:gd name="TY4" fmla="*/ 9665 h 10249"/>
                <a:gd name="TX5" fmla="*/ 14075 w 14659"/>
                <a:gd name="TY5" fmla="*/ 10247 h 10249"/>
                <a:gd name="TX6" fmla="*/ 582 w 14659"/>
                <a:gd name="TY6" fmla="*/ 10247 h 10249"/>
                <a:gd name="TX7" fmla="*/ 0 w 14659"/>
                <a:gd name="TY7" fmla="*/ 9665 h 10249"/>
                <a:gd name="TX8" fmla="*/ 0 w 14659"/>
                <a:gd name="TY8" fmla="*/ 576 h 10249"/>
                <a:gd name="TX9" fmla="*/ 582 w 14659"/>
                <a:gd name="TY9" fmla="*/ 0 h 102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4659" h="10249">
                  <a:moveTo>
                    <a:pt x="582" y="0"/>
                  </a:moveTo>
                  <a:lnTo>
                    <a:pt x="582" y="0"/>
                  </a:lnTo>
                  <a:cubicBezTo>
                    <a:pt x="14075" y="0"/>
                    <a:pt x="14075" y="0"/>
                    <a:pt x="14075" y="0"/>
                  </a:cubicBezTo>
                  <a:cubicBezTo>
                    <a:pt x="14393" y="0"/>
                    <a:pt x="14657" y="258"/>
                    <a:pt x="14657" y="576"/>
                  </a:cubicBezTo>
                  <a:cubicBezTo>
                    <a:pt x="14657" y="9665"/>
                    <a:pt x="14657" y="9665"/>
                    <a:pt x="14657" y="9665"/>
                  </a:cubicBezTo>
                  <a:cubicBezTo>
                    <a:pt x="14657" y="9983"/>
                    <a:pt x="14393" y="10247"/>
                    <a:pt x="14075" y="10247"/>
                  </a:cubicBezTo>
                  <a:cubicBezTo>
                    <a:pt x="582" y="10247"/>
                    <a:pt x="582" y="10247"/>
                    <a:pt x="582" y="10247"/>
                  </a:cubicBezTo>
                  <a:cubicBezTo>
                    <a:pt x="264" y="10247"/>
                    <a:pt x="0" y="9983"/>
                    <a:pt x="0" y="9665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0" y="258"/>
                    <a:pt x="264" y="0"/>
                    <a:pt x="582" y="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933700" y="4871085"/>
              <a:ext cx="6298565" cy="4044315"/>
            </a:xfrm>
            <a:custGeom>
              <a:avLst/>
              <a:gdLst>
                <a:gd name="TX0" fmla="*/ 0 w 13244"/>
                <a:gd name="TY0" fmla="*/ 0 h 8549"/>
                <a:gd name="TX1" fmla="*/ 13242 w 13244"/>
                <a:gd name="TY1" fmla="*/ 0 h 8549"/>
                <a:gd name="TX2" fmla="*/ 13242 w 13244"/>
                <a:gd name="TY2" fmla="*/ 8547 h 8549"/>
                <a:gd name="TX3" fmla="*/ 0 w 13244"/>
                <a:gd name="TY3" fmla="*/ 8547 h 8549"/>
                <a:gd name="TX4" fmla="*/ 0 w 13244"/>
                <a:gd name="TY4" fmla="*/ 0 h 854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244" h="8549">
                  <a:moveTo>
                    <a:pt x="0" y="0"/>
                  </a:moveTo>
                  <a:lnTo>
                    <a:pt x="13242" y="0"/>
                  </a:lnTo>
                  <a:lnTo>
                    <a:pt x="13242" y="8547"/>
                  </a:lnTo>
                  <a:lnTo>
                    <a:pt x="0" y="8547"/>
                  </a:lnTo>
                  <a:lnTo>
                    <a:pt x="0" y="0"/>
                  </a:lnTo>
                </a:path>
              </a:pathLst>
            </a:custGeom>
            <a:solidFill>
              <a:srgbClr val="D3D3D3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3262630" y="5142230"/>
              <a:ext cx="5637530" cy="3503930"/>
            </a:xfrm>
            <a:custGeom>
              <a:avLst/>
              <a:gdLst>
                <a:gd name="TX0" fmla="*/ 183 w 11855"/>
                <a:gd name="TY0" fmla="*/ 0 h 7404"/>
                <a:gd name="TX1" fmla="*/ 183 w 11855"/>
                <a:gd name="TY1" fmla="*/ 0 h 7404"/>
                <a:gd name="TX2" fmla="*/ 11670 w 11855"/>
                <a:gd name="TY2" fmla="*/ 0 h 7404"/>
                <a:gd name="TX3" fmla="*/ 11853 w 11855"/>
                <a:gd name="TY3" fmla="*/ 176 h 7404"/>
                <a:gd name="TX4" fmla="*/ 11853 w 11855"/>
                <a:gd name="TY4" fmla="*/ 7219 h 7404"/>
                <a:gd name="TX5" fmla="*/ 11670 w 11855"/>
                <a:gd name="TY5" fmla="*/ 7402 h 7404"/>
                <a:gd name="TX6" fmla="*/ 183 w 11855"/>
                <a:gd name="TY6" fmla="*/ 7402 h 7404"/>
                <a:gd name="TX7" fmla="*/ 0 w 11855"/>
                <a:gd name="TY7" fmla="*/ 7219 h 7404"/>
                <a:gd name="TX8" fmla="*/ 0 w 11855"/>
                <a:gd name="TY8" fmla="*/ 176 h 7404"/>
                <a:gd name="TX9" fmla="*/ 183 w 11855"/>
                <a:gd name="TY9" fmla="*/ 0 h 740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1855" h="7404">
                  <a:moveTo>
                    <a:pt x="183" y="0"/>
                  </a:moveTo>
                  <a:lnTo>
                    <a:pt x="183" y="0"/>
                  </a:lnTo>
                  <a:cubicBezTo>
                    <a:pt x="11670" y="0"/>
                    <a:pt x="11670" y="0"/>
                    <a:pt x="11670" y="0"/>
                  </a:cubicBezTo>
                  <a:cubicBezTo>
                    <a:pt x="11772" y="0"/>
                    <a:pt x="11853" y="81"/>
                    <a:pt x="11853" y="176"/>
                  </a:cubicBezTo>
                  <a:cubicBezTo>
                    <a:pt x="11853" y="7219"/>
                    <a:pt x="11853" y="7219"/>
                    <a:pt x="11853" y="7219"/>
                  </a:cubicBezTo>
                  <a:cubicBezTo>
                    <a:pt x="11853" y="7320"/>
                    <a:pt x="11772" y="7402"/>
                    <a:pt x="11670" y="7402"/>
                  </a:cubicBezTo>
                  <a:cubicBezTo>
                    <a:pt x="183" y="7402"/>
                    <a:pt x="183" y="7402"/>
                    <a:pt x="183" y="7402"/>
                  </a:cubicBezTo>
                  <a:cubicBezTo>
                    <a:pt x="81" y="7402"/>
                    <a:pt x="0" y="7320"/>
                    <a:pt x="0" y="7219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81"/>
                    <a:pt x="81" y="0"/>
                    <a:pt x="183" y="0"/>
                  </a:cubicBezTo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032000" y="9144635"/>
              <a:ext cx="8041004" cy="436880"/>
            </a:xfrm>
            <a:custGeom>
              <a:avLst/>
              <a:gdLst>
                <a:gd name="TX0" fmla="*/ 0 w 16909"/>
                <a:gd name="TY0" fmla="*/ 0 h 924"/>
                <a:gd name="TX1" fmla="*/ 0 w 16909"/>
                <a:gd name="TY1" fmla="*/ 0 h 924"/>
                <a:gd name="TX2" fmla="*/ 16907 w 16909"/>
                <a:gd name="TY2" fmla="*/ 0 h 924"/>
                <a:gd name="TX3" fmla="*/ 16907 w 16909"/>
                <a:gd name="TY3" fmla="*/ 0 h 924"/>
                <a:gd name="TX4" fmla="*/ 16907 w 16909"/>
                <a:gd name="TY4" fmla="*/ 0 h 924"/>
                <a:gd name="TX5" fmla="*/ 15992 w 16909"/>
                <a:gd name="TY5" fmla="*/ 922 h 924"/>
                <a:gd name="TX6" fmla="*/ 915 w 16909"/>
                <a:gd name="TY6" fmla="*/ 922 h 924"/>
                <a:gd name="TX7" fmla="*/ 0 w 16909"/>
                <a:gd name="TY7" fmla="*/ 0 h 92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16909" h="924">
                  <a:moveTo>
                    <a:pt x="0" y="0"/>
                  </a:moveTo>
                  <a:lnTo>
                    <a:pt x="0" y="0"/>
                  </a:lnTo>
                  <a:cubicBezTo>
                    <a:pt x="16907" y="0"/>
                    <a:pt x="16907" y="0"/>
                    <a:pt x="16907" y="0"/>
                  </a:cubicBezTo>
                  <a:lnTo>
                    <a:pt x="16907" y="0"/>
                  </a:lnTo>
                  <a:lnTo>
                    <a:pt x="16907" y="0"/>
                  </a:lnTo>
                  <a:cubicBezTo>
                    <a:pt x="16907" y="508"/>
                    <a:pt x="16500" y="922"/>
                    <a:pt x="15992" y="922"/>
                  </a:cubicBezTo>
                  <a:cubicBezTo>
                    <a:pt x="915" y="922"/>
                    <a:pt x="915" y="922"/>
                    <a:pt x="915" y="922"/>
                  </a:cubicBezTo>
                  <a:cubicBezTo>
                    <a:pt x="407" y="922"/>
                    <a:pt x="0" y="508"/>
                    <a:pt x="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3782694" y="5674360"/>
              <a:ext cx="4681220" cy="2481580"/>
            </a:xfrm>
            <a:custGeom>
              <a:avLst/>
              <a:gdLst>
                <a:gd name="TX0" fmla="*/ 1931 w 9844"/>
                <a:gd name="TY0" fmla="*/ 5241 h 5243"/>
                <a:gd name="TX1" fmla="*/ 1931 w 9844"/>
                <a:gd name="TY1" fmla="*/ 5241 h 5243"/>
                <a:gd name="TX2" fmla="*/ 7 w 9844"/>
                <a:gd name="TY2" fmla="*/ 3724 h 5243"/>
                <a:gd name="TX3" fmla="*/ 75 w 9844"/>
                <a:gd name="TY3" fmla="*/ 3629 h 5243"/>
                <a:gd name="TX4" fmla="*/ 176 w 9844"/>
                <a:gd name="TY4" fmla="*/ 3697 h 5243"/>
                <a:gd name="TX5" fmla="*/ 1931 w 9844"/>
                <a:gd name="TY5" fmla="*/ 5072 h 5243"/>
                <a:gd name="TX6" fmla="*/ 4200 w 9844"/>
                <a:gd name="TY6" fmla="*/ 2953 h 5243"/>
                <a:gd name="TX7" fmla="*/ 6353 w 9844"/>
                <a:gd name="TY7" fmla="*/ 548 h 5243"/>
                <a:gd name="TX8" fmla="*/ 8927 w 9844"/>
                <a:gd name="TY8" fmla="*/ 745 h 5243"/>
                <a:gd name="TX9" fmla="*/ 9815 w 9844"/>
                <a:gd name="TY9" fmla="*/ 1517 h 5243"/>
                <a:gd name="TX10" fmla="*/ 9794 w 9844"/>
                <a:gd name="TY10" fmla="*/ 1639 h 5243"/>
                <a:gd name="TX11" fmla="*/ 9672 w 9844"/>
                <a:gd name="TY11" fmla="*/ 1619 h 5243"/>
                <a:gd name="TX12" fmla="*/ 6414 w 9844"/>
                <a:gd name="TY12" fmla="*/ 711 h 5243"/>
                <a:gd name="TX13" fmla="*/ 4356 w 9844"/>
                <a:gd name="TY13" fmla="*/ 3033 h 5243"/>
                <a:gd name="TX14" fmla="*/ 1931 w 9844"/>
                <a:gd name="TY14" fmla="*/ 5241 h 524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</a:cxnLst>
              <a:rect l="l" t="t" r="r" b="b"/>
              <a:pathLst>
                <a:path w="9844" h="5243">
                  <a:moveTo>
                    <a:pt x="1931" y="5241"/>
                  </a:moveTo>
                  <a:lnTo>
                    <a:pt x="1931" y="5241"/>
                  </a:lnTo>
                  <a:cubicBezTo>
                    <a:pt x="292" y="5241"/>
                    <a:pt x="7" y="3738"/>
                    <a:pt x="7" y="3724"/>
                  </a:cubicBezTo>
                  <a:cubicBezTo>
                    <a:pt x="0" y="3677"/>
                    <a:pt x="27" y="3636"/>
                    <a:pt x="75" y="3629"/>
                  </a:cubicBezTo>
                  <a:cubicBezTo>
                    <a:pt x="122" y="3616"/>
                    <a:pt x="163" y="3650"/>
                    <a:pt x="176" y="3697"/>
                  </a:cubicBezTo>
                  <a:cubicBezTo>
                    <a:pt x="183" y="3751"/>
                    <a:pt x="434" y="5072"/>
                    <a:pt x="1931" y="5072"/>
                  </a:cubicBezTo>
                  <a:cubicBezTo>
                    <a:pt x="3076" y="5072"/>
                    <a:pt x="3624" y="4042"/>
                    <a:pt x="4200" y="2953"/>
                  </a:cubicBezTo>
                  <a:cubicBezTo>
                    <a:pt x="4734" y="1944"/>
                    <a:pt x="5290" y="908"/>
                    <a:pt x="6353" y="548"/>
                  </a:cubicBezTo>
                  <a:cubicBezTo>
                    <a:pt x="7518" y="156"/>
                    <a:pt x="8399" y="440"/>
                    <a:pt x="8927" y="745"/>
                  </a:cubicBezTo>
                  <a:cubicBezTo>
                    <a:pt x="9503" y="1077"/>
                    <a:pt x="9801" y="1504"/>
                    <a:pt x="9815" y="1517"/>
                  </a:cubicBezTo>
                  <a:cubicBezTo>
                    <a:pt x="9842" y="1558"/>
                    <a:pt x="9835" y="1612"/>
                    <a:pt x="9794" y="1639"/>
                  </a:cubicBezTo>
                  <a:cubicBezTo>
                    <a:pt x="9754" y="1666"/>
                    <a:pt x="9699" y="1659"/>
                    <a:pt x="9672" y="1619"/>
                  </a:cubicBezTo>
                  <a:cubicBezTo>
                    <a:pt x="9665" y="1598"/>
                    <a:pt x="8514" y="0"/>
                    <a:pt x="6414" y="711"/>
                  </a:cubicBezTo>
                  <a:cubicBezTo>
                    <a:pt x="5411" y="1050"/>
                    <a:pt x="4870" y="2059"/>
                    <a:pt x="4356" y="3033"/>
                  </a:cubicBezTo>
                  <a:cubicBezTo>
                    <a:pt x="3746" y="4171"/>
                    <a:pt x="3177" y="5241"/>
                    <a:pt x="1931" y="5241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3596005" y="7019925"/>
              <a:ext cx="438785" cy="432435"/>
            </a:xfrm>
            <a:custGeom>
              <a:avLst/>
              <a:gdLst>
                <a:gd name="TX0" fmla="*/ 461 w 924"/>
                <a:gd name="TY0" fmla="*/ 913 h 915"/>
                <a:gd name="TX1" fmla="*/ 461 w 924"/>
                <a:gd name="TY1" fmla="*/ 913 h 915"/>
                <a:gd name="TX2" fmla="*/ 0 w 924"/>
                <a:gd name="TY2" fmla="*/ 459 h 915"/>
                <a:gd name="TX3" fmla="*/ 461 w 924"/>
                <a:gd name="TY3" fmla="*/ 0 h 915"/>
                <a:gd name="TX4" fmla="*/ 922 w 924"/>
                <a:gd name="TY4" fmla="*/ 459 h 915"/>
                <a:gd name="TX5" fmla="*/ 461 w 924"/>
                <a:gd name="TY5" fmla="*/ 913 h 915"/>
                <a:gd name="TX7" fmla="*/ 461 w 924"/>
                <a:gd name="TY7" fmla="*/ 161 h 915"/>
                <a:gd name="TX8" fmla="*/ 461 w 924"/>
                <a:gd name="TY8" fmla="*/ 161 h 915"/>
                <a:gd name="TX9" fmla="*/ 163 w 924"/>
                <a:gd name="TY9" fmla="*/ 459 h 915"/>
                <a:gd name="TX10" fmla="*/ 461 w 924"/>
                <a:gd name="TY10" fmla="*/ 751 h 915"/>
                <a:gd name="TX11" fmla="*/ 752 w 924"/>
                <a:gd name="TY11" fmla="*/ 459 h 915"/>
                <a:gd name="TX12" fmla="*/ 461 w 924"/>
                <a:gd name="TY12" fmla="*/ 161 h 91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924" h="915">
                  <a:moveTo>
                    <a:pt x="461" y="913"/>
                  </a:moveTo>
                  <a:lnTo>
                    <a:pt x="461" y="913"/>
                  </a:lnTo>
                  <a:cubicBezTo>
                    <a:pt x="204" y="913"/>
                    <a:pt x="0" y="710"/>
                    <a:pt x="0" y="459"/>
                  </a:cubicBezTo>
                  <a:cubicBezTo>
                    <a:pt x="0" y="202"/>
                    <a:pt x="204" y="0"/>
                    <a:pt x="461" y="0"/>
                  </a:cubicBezTo>
                  <a:cubicBezTo>
                    <a:pt x="712" y="0"/>
                    <a:pt x="922" y="202"/>
                    <a:pt x="922" y="459"/>
                  </a:cubicBezTo>
                  <a:cubicBezTo>
                    <a:pt x="922" y="710"/>
                    <a:pt x="712" y="913"/>
                    <a:pt x="461" y="913"/>
                  </a:cubicBezTo>
                  <a:close/>
                  <a:moveTo>
                    <a:pt x="461" y="161"/>
                  </a:moveTo>
                  <a:lnTo>
                    <a:pt x="461" y="161"/>
                  </a:lnTo>
                  <a:cubicBezTo>
                    <a:pt x="298" y="161"/>
                    <a:pt x="163" y="297"/>
                    <a:pt x="163" y="459"/>
                  </a:cubicBezTo>
                  <a:cubicBezTo>
                    <a:pt x="163" y="622"/>
                    <a:pt x="298" y="751"/>
                    <a:pt x="461" y="751"/>
                  </a:cubicBezTo>
                  <a:cubicBezTo>
                    <a:pt x="624" y="751"/>
                    <a:pt x="752" y="622"/>
                    <a:pt x="752" y="459"/>
                  </a:cubicBezTo>
                  <a:cubicBezTo>
                    <a:pt x="752" y="297"/>
                    <a:pt x="624" y="161"/>
                    <a:pt x="461" y="16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3757930" y="7180580"/>
              <a:ext cx="118110" cy="117474"/>
            </a:xfrm>
            <a:custGeom>
              <a:avLst/>
              <a:gdLst>
                <a:gd name="TX0" fmla="*/ 122 w 246"/>
                <a:gd name="TY0" fmla="*/ 0 h 246"/>
                <a:gd name="TX1" fmla="*/ 122 w 246"/>
                <a:gd name="TY1" fmla="*/ 0 h 246"/>
                <a:gd name="TX2" fmla="*/ 244 w 246"/>
                <a:gd name="TY2" fmla="*/ 122 h 246"/>
                <a:gd name="TX3" fmla="*/ 122 w 246"/>
                <a:gd name="TY3" fmla="*/ 244 h 246"/>
                <a:gd name="TX4" fmla="*/ 0 w 246"/>
                <a:gd name="TY4" fmla="*/ 122 h 246"/>
                <a:gd name="TX5" fmla="*/ 122 w 246"/>
                <a:gd name="TY5" fmla="*/ 0 h 2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46" h="246">
                  <a:moveTo>
                    <a:pt x="122" y="0"/>
                  </a:moveTo>
                  <a:lnTo>
                    <a:pt x="122" y="0"/>
                  </a:lnTo>
                  <a:cubicBezTo>
                    <a:pt x="190" y="0"/>
                    <a:pt x="244" y="55"/>
                    <a:pt x="244" y="122"/>
                  </a:cubicBezTo>
                  <a:cubicBezTo>
                    <a:pt x="244" y="190"/>
                    <a:pt x="190" y="244"/>
                    <a:pt x="122" y="244"/>
                  </a:cubicBezTo>
                  <a:cubicBezTo>
                    <a:pt x="54" y="244"/>
                    <a:pt x="0" y="190"/>
                    <a:pt x="0" y="122"/>
                  </a:cubicBezTo>
                  <a:cubicBezTo>
                    <a:pt x="0" y="55"/>
                    <a:pt x="54" y="0"/>
                    <a:pt x="122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854450" y="5590540"/>
              <a:ext cx="625475" cy="622300"/>
            </a:xfrm>
            <a:custGeom>
              <a:avLst/>
              <a:gdLst>
                <a:gd name="TX0" fmla="*/ 657 w 1317"/>
                <a:gd name="TY0" fmla="*/ 0 h 1316"/>
                <a:gd name="TX1" fmla="*/ 657 w 1317"/>
                <a:gd name="TY1" fmla="*/ 0 h 1316"/>
                <a:gd name="TX2" fmla="*/ 1315 w 1317"/>
                <a:gd name="TY2" fmla="*/ 657 h 1316"/>
                <a:gd name="TX3" fmla="*/ 657 w 1317"/>
                <a:gd name="TY3" fmla="*/ 1314 h 1316"/>
                <a:gd name="TX4" fmla="*/ 0 w 1317"/>
                <a:gd name="TY4" fmla="*/ 657 h 1316"/>
                <a:gd name="TX5" fmla="*/ 657 w 1317"/>
                <a:gd name="TY5" fmla="*/ 0 h 131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317" h="1316">
                  <a:moveTo>
                    <a:pt x="657" y="0"/>
                  </a:moveTo>
                  <a:lnTo>
                    <a:pt x="657" y="0"/>
                  </a:lnTo>
                  <a:cubicBezTo>
                    <a:pt x="1016" y="0"/>
                    <a:pt x="1315" y="298"/>
                    <a:pt x="1315" y="657"/>
                  </a:cubicBezTo>
                  <a:cubicBezTo>
                    <a:pt x="1315" y="1022"/>
                    <a:pt x="1016" y="1314"/>
                    <a:pt x="657" y="1314"/>
                  </a:cubicBezTo>
                  <a:cubicBezTo>
                    <a:pt x="292" y="1314"/>
                    <a:pt x="0" y="1022"/>
                    <a:pt x="0" y="657"/>
                  </a:cubicBezTo>
                  <a:cubicBezTo>
                    <a:pt x="0" y="298"/>
                    <a:pt x="292" y="0"/>
                    <a:pt x="657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013835" y="5751830"/>
              <a:ext cx="306705" cy="305435"/>
            </a:xfrm>
            <a:custGeom>
              <a:avLst/>
              <a:gdLst>
                <a:gd name="TX0" fmla="*/ 325 w 646"/>
                <a:gd name="TY0" fmla="*/ 0 h 646"/>
                <a:gd name="TX1" fmla="*/ 325 w 646"/>
                <a:gd name="TY1" fmla="*/ 0 h 646"/>
                <a:gd name="TX2" fmla="*/ 644 w 646"/>
                <a:gd name="TY2" fmla="*/ 319 h 646"/>
                <a:gd name="TX3" fmla="*/ 325 w 646"/>
                <a:gd name="TY3" fmla="*/ 644 h 646"/>
                <a:gd name="TX4" fmla="*/ 0 w 646"/>
                <a:gd name="TY4" fmla="*/ 319 h 646"/>
                <a:gd name="TX5" fmla="*/ 325 w 646"/>
                <a:gd name="TY5" fmla="*/ 0 h 6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646" h="646">
                  <a:moveTo>
                    <a:pt x="325" y="0"/>
                  </a:moveTo>
                  <a:lnTo>
                    <a:pt x="325" y="0"/>
                  </a:lnTo>
                  <a:cubicBezTo>
                    <a:pt x="502" y="0"/>
                    <a:pt x="644" y="143"/>
                    <a:pt x="644" y="319"/>
                  </a:cubicBezTo>
                  <a:cubicBezTo>
                    <a:pt x="644" y="502"/>
                    <a:pt x="502" y="644"/>
                    <a:pt x="325" y="644"/>
                  </a:cubicBezTo>
                  <a:cubicBezTo>
                    <a:pt x="143" y="644"/>
                    <a:pt x="0" y="502"/>
                    <a:pt x="0" y="319"/>
                  </a:cubicBezTo>
                  <a:cubicBezTo>
                    <a:pt x="0" y="143"/>
                    <a:pt x="143" y="0"/>
                    <a:pt x="325" y="0"/>
                  </a:cubicBezTo>
                </a:path>
              </a:pathLst>
            </a:custGeom>
            <a:solidFill>
              <a:schemeClr val="tx2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4653280" y="5716270"/>
              <a:ext cx="956945" cy="117474"/>
            </a:xfrm>
            <a:custGeom>
              <a:avLst/>
              <a:gdLst>
                <a:gd name="TX0" fmla="*/ 122 w 2014"/>
                <a:gd name="TY0" fmla="*/ 0 h 246"/>
                <a:gd name="TX1" fmla="*/ 122 w 2014"/>
                <a:gd name="TY1" fmla="*/ 0 h 246"/>
                <a:gd name="TX2" fmla="*/ 1890 w 2014"/>
                <a:gd name="TY2" fmla="*/ 0 h 246"/>
                <a:gd name="TX3" fmla="*/ 2012 w 2014"/>
                <a:gd name="TY3" fmla="*/ 122 h 246"/>
                <a:gd name="TX4" fmla="*/ 2012 w 2014"/>
                <a:gd name="TY4" fmla="*/ 122 h 246"/>
                <a:gd name="TX5" fmla="*/ 1890 w 2014"/>
                <a:gd name="TY5" fmla="*/ 244 h 246"/>
                <a:gd name="TX6" fmla="*/ 122 w 2014"/>
                <a:gd name="TY6" fmla="*/ 244 h 246"/>
                <a:gd name="TX7" fmla="*/ 0 w 2014"/>
                <a:gd name="TY7" fmla="*/ 122 h 246"/>
                <a:gd name="TX8" fmla="*/ 0 w 2014"/>
                <a:gd name="TY8" fmla="*/ 122 h 246"/>
                <a:gd name="TX9" fmla="*/ 122 w 2014"/>
                <a:gd name="TY9" fmla="*/ 0 h 2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014" h="246">
                  <a:moveTo>
                    <a:pt x="122" y="0"/>
                  </a:moveTo>
                  <a:lnTo>
                    <a:pt x="122" y="0"/>
                  </a:lnTo>
                  <a:cubicBezTo>
                    <a:pt x="1890" y="0"/>
                    <a:pt x="1890" y="0"/>
                    <a:pt x="1890" y="0"/>
                  </a:cubicBezTo>
                  <a:cubicBezTo>
                    <a:pt x="1958" y="0"/>
                    <a:pt x="2012" y="54"/>
                    <a:pt x="2012" y="122"/>
                  </a:cubicBezTo>
                  <a:lnTo>
                    <a:pt x="2012" y="122"/>
                  </a:lnTo>
                  <a:cubicBezTo>
                    <a:pt x="2012" y="189"/>
                    <a:pt x="1958" y="244"/>
                    <a:pt x="1890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54" y="244"/>
                    <a:pt x="0" y="189"/>
                    <a:pt x="0" y="122"/>
                  </a:cubicBezTo>
                  <a:lnTo>
                    <a:pt x="0" y="122"/>
                  </a:lnTo>
                  <a:cubicBezTo>
                    <a:pt x="0" y="54"/>
                    <a:pt x="54" y="0"/>
                    <a:pt x="122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4653280" y="5927090"/>
              <a:ext cx="581660" cy="117474"/>
            </a:xfrm>
            <a:custGeom>
              <a:avLst/>
              <a:gdLst>
                <a:gd name="TX0" fmla="*/ 122 w 1221"/>
                <a:gd name="TY0" fmla="*/ 0 h 246"/>
                <a:gd name="TX1" fmla="*/ 122 w 1221"/>
                <a:gd name="TY1" fmla="*/ 0 h 246"/>
                <a:gd name="TX2" fmla="*/ 1098 w 1221"/>
                <a:gd name="TY2" fmla="*/ 0 h 246"/>
                <a:gd name="TX3" fmla="*/ 1219 w 1221"/>
                <a:gd name="TY3" fmla="*/ 122 h 246"/>
                <a:gd name="TX4" fmla="*/ 1219 w 1221"/>
                <a:gd name="TY4" fmla="*/ 122 h 246"/>
                <a:gd name="TX5" fmla="*/ 1098 w 1221"/>
                <a:gd name="TY5" fmla="*/ 244 h 246"/>
                <a:gd name="TX6" fmla="*/ 122 w 1221"/>
                <a:gd name="TY6" fmla="*/ 244 h 246"/>
                <a:gd name="TX7" fmla="*/ 0 w 1221"/>
                <a:gd name="TY7" fmla="*/ 122 h 246"/>
                <a:gd name="TX8" fmla="*/ 0 w 1221"/>
                <a:gd name="TY8" fmla="*/ 122 h 246"/>
                <a:gd name="TX9" fmla="*/ 122 w 1221"/>
                <a:gd name="TY9" fmla="*/ 0 h 2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221" h="246">
                  <a:moveTo>
                    <a:pt x="122" y="0"/>
                  </a:moveTo>
                  <a:lnTo>
                    <a:pt x="122" y="0"/>
                  </a:lnTo>
                  <a:cubicBezTo>
                    <a:pt x="1098" y="0"/>
                    <a:pt x="1098" y="0"/>
                    <a:pt x="1098" y="0"/>
                  </a:cubicBezTo>
                  <a:cubicBezTo>
                    <a:pt x="1165" y="0"/>
                    <a:pt x="1219" y="54"/>
                    <a:pt x="1219" y="122"/>
                  </a:cubicBezTo>
                  <a:lnTo>
                    <a:pt x="1219" y="122"/>
                  </a:lnTo>
                  <a:cubicBezTo>
                    <a:pt x="1219" y="190"/>
                    <a:pt x="1165" y="244"/>
                    <a:pt x="1098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54" y="244"/>
                    <a:pt x="0" y="190"/>
                    <a:pt x="0" y="122"/>
                  </a:cubicBezTo>
                  <a:lnTo>
                    <a:pt x="0" y="122"/>
                  </a:lnTo>
                  <a:cubicBezTo>
                    <a:pt x="0" y="54"/>
                    <a:pt x="54" y="0"/>
                    <a:pt x="122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4653280" y="6139815"/>
              <a:ext cx="323850" cy="117474"/>
            </a:xfrm>
            <a:custGeom>
              <a:avLst/>
              <a:gdLst>
                <a:gd name="TX0" fmla="*/ 122 w 680"/>
                <a:gd name="TY0" fmla="*/ 0 h 246"/>
                <a:gd name="TX1" fmla="*/ 122 w 680"/>
                <a:gd name="TY1" fmla="*/ 0 h 246"/>
                <a:gd name="TX2" fmla="*/ 556 w 680"/>
                <a:gd name="TY2" fmla="*/ 0 h 246"/>
                <a:gd name="TX3" fmla="*/ 678 w 680"/>
                <a:gd name="TY3" fmla="*/ 122 h 246"/>
                <a:gd name="TX4" fmla="*/ 678 w 680"/>
                <a:gd name="TY4" fmla="*/ 122 h 246"/>
                <a:gd name="TX5" fmla="*/ 556 w 680"/>
                <a:gd name="TY5" fmla="*/ 244 h 246"/>
                <a:gd name="TX6" fmla="*/ 122 w 680"/>
                <a:gd name="TY6" fmla="*/ 244 h 246"/>
                <a:gd name="TX7" fmla="*/ 0 w 680"/>
                <a:gd name="TY7" fmla="*/ 122 h 246"/>
                <a:gd name="TX8" fmla="*/ 0 w 680"/>
                <a:gd name="TY8" fmla="*/ 122 h 246"/>
                <a:gd name="TX9" fmla="*/ 122 w 680"/>
                <a:gd name="TY9" fmla="*/ 0 h 2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680" h="246">
                  <a:moveTo>
                    <a:pt x="122" y="0"/>
                  </a:moveTo>
                  <a:lnTo>
                    <a:pt x="122" y="0"/>
                  </a:lnTo>
                  <a:cubicBezTo>
                    <a:pt x="556" y="0"/>
                    <a:pt x="556" y="0"/>
                    <a:pt x="556" y="0"/>
                  </a:cubicBezTo>
                  <a:cubicBezTo>
                    <a:pt x="623" y="0"/>
                    <a:pt x="678" y="54"/>
                    <a:pt x="678" y="122"/>
                  </a:cubicBezTo>
                  <a:lnTo>
                    <a:pt x="678" y="122"/>
                  </a:lnTo>
                  <a:cubicBezTo>
                    <a:pt x="678" y="190"/>
                    <a:pt x="623" y="244"/>
                    <a:pt x="556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54" y="244"/>
                    <a:pt x="0" y="190"/>
                    <a:pt x="0" y="122"/>
                  </a:cubicBezTo>
                  <a:lnTo>
                    <a:pt x="0" y="122"/>
                  </a:lnTo>
                  <a:cubicBezTo>
                    <a:pt x="0" y="54"/>
                    <a:pt x="54" y="0"/>
                    <a:pt x="122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1238885" y="3819524"/>
              <a:ext cx="2517140" cy="2106295"/>
            </a:xfrm>
            <a:custGeom>
              <a:avLst/>
              <a:gdLst>
                <a:gd name="TX0" fmla="*/ 386 w 5292"/>
                <a:gd name="TY0" fmla="*/ 0 h 4452"/>
                <a:gd name="TX1" fmla="*/ 386 w 5292"/>
                <a:gd name="TY1" fmla="*/ 0 h 4452"/>
                <a:gd name="TX2" fmla="*/ 4904 w 5292"/>
                <a:gd name="TY2" fmla="*/ 0 h 4452"/>
                <a:gd name="TX3" fmla="*/ 5290 w 5292"/>
                <a:gd name="TY3" fmla="*/ 379 h 4452"/>
                <a:gd name="TX4" fmla="*/ 5290 w 5292"/>
                <a:gd name="TY4" fmla="*/ 4064 h 4452"/>
                <a:gd name="TX5" fmla="*/ 4904 w 5292"/>
                <a:gd name="TY5" fmla="*/ 4450 h 4452"/>
                <a:gd name="TX6" fmla="*/ 386 w 5292"/>
                <a:gd name="TY6" fmla="*/ 4450 h 4452"/>
                <a:gd name="TX7" fmla="*/ 0 w 5292"/>
                <a:gd name="TY7" fmla="*/ 4064 h 4452"/>
                <a:gd name="TX8" fmla="*/ 0 w 5292"/>
                <a:gd name="TY8" fmla="*/ 379 h 4452"/>
                <a:gd name="TX9" fmla="*/ 386 w 5292"/>
                <a:gd name="TY9" fmla="*/ 0 h 445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5292" h="4452">
                  <a:moveTo>
                    <a:pt x="386" y="0"/>
                  </a:moveTo>
                  <a:lnTo>
                    <a:pt x="386" y="0"/>
                  </a:lnTo>
                  <a:cubicBezTo>
                    <a:pt x="4904" y="0"/>
                    <a:pt x="4904" y="0"/>
                    <a:pt x="4904" y="0"/>
                  </a:cubicBezTo>
                  <a:cubicBezTo>
                    <a:pt x="5114" y="0"/>
                    <a:pt x="5290" y="169"/>
                    <a:pt x="5290" y="379"/>
                  </a:cubicBezTo>
                  <a:cubicBezTo>
                    <a:pt x="5290" y="4064"/>
                    <a:pt x="5290" y="4064"/>
                    <a:pt x="5290" y="4064"/>
                  </a:cubicBezTo>
                  <a:cubicBezTo>
                    <a:pt x="5290" y="4274"/>
                    <a:pt x="5114" y="4450"/>
                    <a:pt x="4904" y="4450"/>
                  </a:cubicBezTo>
                  <a:cubicBezTo>
                    <a:pt x="386" y="4450"/>
                    <a:pt x="386" y="4450"/>
                    <a:pt x="386" y="4450"/>
                  </a:cubicBezTo>
                  <a:cubicBezTo>
                    <a:pt x="169" y="4450"/>
                    <a:pt x="0" y="4274"/>
                    <a:pt x="0" y="406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169"/>
                    <a:pt x="169" y="0"/>
                    <a:pt x="386" y="0"/>
                  </a:cubicBezTo>
                </a:path>
              </a:pathLst>
            </a:custGeom>
            <a:solidFill>
              <a:schemeClr val="accent1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1400810" y="4165600"/>
              <a:ext cx="2212975" cy="1081405"/>
            </a:xfrm>
            <a:custGeom>
              <a:avLst/>
              <a:gdLst>
                <a:gd name="TX0" fmla="*/ 95 w 4655"/>
                <a:gd name="TY0" fmla="*/ 2167 h 2284"/>
                <a:gd name="TX1" fmla="*/ 95 w 4655"/>
                <a:gd name="TY1" fmla="*/ 2167 h 2284"/>
                <a:gd name="TX2" fmla="*/ 47 w 4655"/>
                <a:gd name="TY2" fmla="*/ 2147 h 2284"/>
                <a:gd name="TX3" fmla="*/ 27 w 4655"/>
                <a:gd name="TY3" fmla="*/ 2032 h 2284"/>
                <a:gd name="TX4" fmla="*/ 1029 w 4655"/>
                <a:gd name="TY4" fmla="*/ 1266 h 2284"/>
                <a:gd name="TX5" fmla="*/ 2045 w 4655"/>
                <a:gd name="TY5" fmla="*/ 1686 h 2284"/>
                <a:gd name="TX6" fmla="*/ 2750 w 4655"/>
                <a:gd name="TY6" fmla="*/ 1950 h 2284"/>
                <a:gd name="TX7" fmla="*/ 3204 w 4655"/>
                <a:gd name="TY7" fmla="*/ 1239 h 2284"/>
                <a:gd name="TX8" fmla="*/ 4572 w 4655"/>
                <a:gd name="TY8" fmla="*/ 0 h 2284"/>
                <a:gd name="TX9" fmla="*/ 4653 w 4655"/>
                <a:gd name="TY9" fmla="*/ 88 h 2284"/>
                <a:gd name="TX10" fmla="*/ 4572 w 4655"/>
                <a:gd name="TY10" fmla="*/ 169 h 2284"/>
                <a:gd name="TX11" fmla="*/ 3360 w 4655"/>
                <a:gd name="TY11" fmla="*/ 1307 h 2284"/>
                <a:gd name="TX12" fmla="*/ 2831 w 4655"/>
                <a:gd name="TY12" fmla="*/ 2099 h 2284"/>
                <a:gd name="TX13" fmla="*/ 1937 w 4655"/>
                <a:gd name="TY13" fmla="*/ 1815 h 2284"/>
                <a:gd name="TX14" fmla="*/ 1057 w 4655"/>
                <a:gd name="TY14" fmla="*/ 1435 h 2284"/>
                <a:gd name="TX15" fmla="*/ 169 w 4655"/>
                <a:gd name="TY15" fmla="*/ 2133 h 2284"/>
                <a:gd name="TX16" fmla="*/ 95 w 4655"/>
                <a:gd name="TY16" fmla="*/ 2167 h 228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</a:cxnLst>
              <a:rect l="l" t="t" r="r" b="b"/>
              <a:pathLst>
                <a:path w="4655" h="2284">
                  <a:moveTo>
                    <a:pt x="95" y="2167"/>
                  </a:moveTo>
                  <a:lnTo>
                    <a:pt x="95" y="2167"/>
                  </a:lnTo>
                  <a:cubicBezTo>
                    <a:pt x="81" y="2167"/>
                    <a:pt x="61" y="2160"/>
                    <a:pt x="47" y="2147"/>
                  </a:cubicBezTo>
                  <a:cubicBezTo>
                    <a:pt x="7" y="2120"/>
                    <a:pt x="0" y="2066"/>
                    <a:pt x="27" y="2032"/>
                  </a:cubicBezTo>
                  <a:cubicBezTo>
                    <a:pt x="237" y="1740"/>
                    <a:pt x="569" y="1347"/>
                    <a:pt x="1029" y="1266"/>
                  </a:cubicBezTo>
                  <a:cubicBezTo>
                    <a:pt x="1463" y="1185"/>
                    <a:pt x="1774" y="1449"/>
                    <a:pt x="2045" y="1686"/>
                  </a:cubicBezTo>
                  <a:cubicBezTo>
                    <a:pt x="2330" y="1930"/>
                    <a:pt x="2520" y="2072"/>
                    <a:pt x="2750" y="1950"/>
                  </a:cubicBezTo>
                  <a:cubicBezTo>
                    <a:pt x="2940" y="1842"/>
                    <a:pt x="3068" y="1551"/>
                    <a:pt x="3204" y="1239"/>
                  </a:cubicBezTo>
                  <a:cubicBezTo>
                    <a:pt x="3441" y="684"/>
                    <a:pt x="3739" y="0"/>
                    <a:pt x="4572" y="0"/>
                  </a:cubicBezTo>
                  <a:cubicBezTo>
                    <a:pt x="4619" y="0"/>
                    <a:pt x="4653" y="40"/>
                    <a:pt x="4653" y="88"/>
                  </a:cubicBezTo>
                  <a:cubicBezTo>
                    <a:pt x="4653" y="135"/>
                    <a:pt x="4619" y="169"/>
                    <a:pt x="4572" y="169"/>
                  </a:cubicBezTo>
                  <a:cubicBezTo>
                    <a:pt x="3854" y="169"/>
                    <a:pt x="3603" y="751"/>
                    <a:pt x="3360" y="1307"/>
                  </a:cubicBezTo>
                  <a:cubicBezTo>
                    <a:pt x="3217" y="1645"/>
                    <a:pt x="3075" y="1971"/>
                    <a:pt x="2831" y="2099"/>
                  </a:cubicBezTo>
                  <a:cubicBezTo>
                    <a:pt x="2486" y="2282"/>
                    <a:pt x="2201" y="2045"/>
                    <a:pt x="1937" y="1815"/>
                  </a:cubicBezTo>
                  <a:cubicBezTo>
                    <a:pt x="1680" y="1598"/>
                    <a:pt x="1415" y="1368"/>
                    <a:pt x="1057" y="1435"/>
                  </a:cubicBezTo>
                  <a:cubicBezTo>
                    <a:pt x="664" y="1503"/>
                    <a:pt x="359" y="1862"/>
                    <a:pt x="169" y="2133"/>
                  </a:cubicBezTo>
                  <a:cubicBezTo>
                    <a:pt x="149" y="2154"/>
                    <a:pt x="122" y="2167"/>
                    <a:pt x="95" y="2167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1444625" y="5484495"/>
              <a:ext cx="451485" cy="90170"/>
            </a:xfrm>
            <a:custGeom>
              <a:avLst/>
              <a:gdLst>
                <a:gd name="TX0" fmla="*/ 94 w 950"/>
                <a:gd name="TY0" fmla="*/ 0 h 192"/>
                <a:gd name="TX1" fmla="*/ 94 w 950"/>
                <a:gd name="TY1" fmla="*/ 0 h 192"/>
                <a:gd name="TX2" fmla="*/ 853 w 950"/>
                <a:gd name="TY2" fmla="*/ 0 h 192"/>
                <a:gd name="TX3" fmla="*/ 948 w 950"/>
                <a:gd name="TY3" fmla="*/ 95 h 192"/>
                <a:gd name="TX4" fmla="*/ 948 w 950"/>
                <a:gd name="TY4" fmla="*/ 95 h 192"/>
                <a:gd name="TX5" fmla="*/ 853 w 950"/>
                <a:gd name="TY5" fmla="*/ 190 h 192"/>
                <a:gd name="TX6" fmla="*/ 94 w 950"/>
                <a:gd name="TY6" fmla="*/ 190 h 192"/>
                <a:gd name="TX7" fmla="*/ 0 w 950"/>
                <a:gd name="TY7" fmla="*/ 95 h 192"/>
                <a:gd name="TX8" fmla="*/ 0 w 950"/>
                <a:gd name="TY8" fmla="*/ 95 h 192"/>
                <a:gd name="TX9" fmla="*/ 94 w 950"/>
                <a:gd name="TY9" fmla="*/ 0 h 19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950" h="192">
                  <a:moveTo>
                    <a:pt x="94" y="0"/>
                  </a:moveTo>
                  <a:lnTo>
                    <a:pt x="94" y="0"/>
                  </a:lnTo>
                  <a:cubicBezTo>
                    <a:pt x="853" y="0"/>
                    <a:pt x="853" y="0"/>
                    <a:pt x="853" y="0"/>
                  </a:cubicBezTo>
                  <a:cubicBezTo>
                    <a:pt x="907" y="0"/>
                    <a:pt x="948" y="41"/>
                    <a:pt x="948" y="95"/>
                  </a:cubicBezTo>
                  <a:lnTo>
                    <a:pt x="948" y="95"/>
                  </a:lnTo>
                  <a:cubicBezTo>
                    <a:pt x="948" y="149"/>
                    <a:pt x="907" y="190"/>
                    <a:pt x="853" y="190"/>
                  </a:cubicBezTo>
                  <a:cubicBezTo>
                    <a:pt x="94" y="190"/>
                    <a:pt x="94" y="190"/>
                    <a:pt x="94" y="190"/>
                  </a:cubicBezTo>
                  <a:cubicBezTo>
                    <a:pt x="47" y="190"/>
                    <a:pt x="0" y="149"/>
                    <a:pt x="0" y="95"/>
                  </a:cubicBezTo>
                  <a:lnTo>
                    <a:pt x="0" y="95"/>
                  </a:lnTo>
                  <a:cubicBezTo>
                    <a:pt x="0" y="41"/>
                    <a:pt x="47" y="0"/>
                    <a:pt x="94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1444625" y="5632450"/>
              <a:ext cx="786765" cy="90170"/>
            </a:xfrm>
            <a:custGeom>
              <a:avLst/>
              <a:gdLst>
                <a:gd name="TX0" fmla="*/ 94 w 1654"/>
                <a:gd name="TY0" fmla="*/ 0 h 191"/>
                <a:gd name="TX1" fmla="*/ 94 w 1654"/>
                <a:gd name="TY1" fmla="*/ 0 h 191"/>
                <a:gd name="TX2" fmla="*/ 1564 w 1654"/>
                <a:gd name="TY2" fmla="*/ 0 h 191"/>
                <a:gd name="TX3" fmla="*/ 1652 w 1654"/>
                <a:gd name="TY3" fmla="*/ 95 h 191"/>
                <a:gd name="TX4" fmla="*/ 1652 w 1654"/>
                <a:gd name="TY4" fmla="*/ 95 h 191"/>
                <a:gd name="TX5" fmla="*/ 1564 w 1654"/>
                <a:gd name="TY5" fmla="*/ 189 h 191"/>
                <a:gd name="TX6" fmla="*/ 94 w 1654"/>
                <a:gd name="TY6" fmla="*/ 189 h 191"/>
                <a:gd name="TX7" fmla="*/ 0 w 1654"/>
                <a:gd name="TY7" fmla="*/ 95 h 191"/>
                <a:gd name="TX8" fmla="*/ 0 w 1654"/>
                <a:gd name="TY8" fmla="*/ 95 h 191"/>
                <a:gd name="TX9" fmla="*/ 94 w 1654"/>
                <a:gd name="TY9" fmla="*/ 0 h 19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654" h="191">
                  <a:moveTo>
                    <a:pt x="94" y="0"/>
                  </a:moveTo>
                  <a:lnTo>
                    <a:pt x="94" y="0"/>
                  </a:lnTo>
                  <a:cubicBezTo>
                    <a:pt x="1564" y="0"/>
                    <a:pt x="1564" y="0"/>
                    <a:pt x="1564" y="0"/>
                  </a:cubicBezTo>
                  <a:cubicBezTo>
                    <a:pt x="1612" y="0"/>
                    <a:pt x="1652" y="40"/>
                    <a:pt x="1652" y="95"/>
                  </a:cubicBezTo>
                  <a:lnTo>
                    <a:pt x="1652" y="95"/>
                  </a:lnTo>
                  <a:cubicBezTo>
                    <a:pt x="1652" y="142"/>
                    <a:pt x="1612" y="189"/>
                    <a:pt x="1564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47" y="189"/>
                    <a:pt x="0" y="142"/>
                    <a:pt x="0" y="95"/>
                  </a:cubicBezTo>
                  <a:lnTo>
                    <a:pt x="0" y="95"/>
                  </a:lnTo>
                  <a:cubicBezTo>
                    <a:pt x="0" y="40"/>
                    <a:pt x="47" y="0"/>
                    <a:pt x="94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1394460" y="4017645"/>
              <a:ext cx="300355" cy="299085"/>
            </a:xfrm>
            <a:custGeom>
              <a:avLst/>
              <a:gdLst>
                <a:gd name="TX0" fmla="*/ 319 w 632"/>
                <a:gd name="TY0" fmla="*/ 0 h 632"/>
                <a:gd name="TX1" fmla="*/ 319 w 632"/>
                <a:gd name="TY1" fmla="*/ 0 h 632"/>
                <a:gd name="TX2" fmla="*/ 630 w 632"/>
                <a:gd name="TY2" fmla="*/ 312 h 632"/>
                <a:gd name="TX3" fmla="*/ 319 w 632"/>
                <a:gd name="TY3" fmla="*/ 630 h 632"/>
                <a:gd name="TX4" fmla="*/ 0 w 632"/>
                <a:gd name="TY4" fmla="*/ 312 h 632"/>
                <a:gd name="TX5" fmla="*/ 319 w 632"/>
                <a:gd name="TY5" fmla="*/ 0 h 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632" h="632">
                  <a:moveTo>
                    <a:pt x="319" y="0"/>
                  </a:moveTo>
                  <a:lnTo>
                    <a:pt x="319" y="0"/>
                  </a:lnTo>
                  <a:cubicBezTo>
                    <a:pt x="488" y="0"/>
                    <a:pt x="630" y="142"/>
                    <a:pt x="630" y="312"/>
                  </a:cubicBezTo>
                  <a:cubicBezTo>
                    <a:pt x="630" y="488"/>
                    <a:pt x="488" y="630"/>
                    <a:pt x="319" y="630"/>
                  </a:cubicBezTo>
                  <a:cubicBezTo>
                    <a:pt x="142" y="630"/>
                    <a:pt x="0" y="488"/>
                    <a:pt x="0" y="312"/>
                  </a:cubicBezTo>
                  <a:cubicBezTo>
                    <a:pt x="0" y="142"/>
                    <a:pt x="142" y="0"/>
                    <a:pt x="319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1478280" y="4097019"/>
              <a:ext cx="137160" cy="136525"/>
            </a:xfrm>
            <a:custGeom>
              <a:avLst/>
              <a:gdLst>
                <a:gd name="TX0" fmla="*/ 143 w 287"/>
                <a:gd name="TY0" fmla="*/ 0 h 287"/>
                <a:gd name="TX1" fmla="*/ 143 w 287"/>
                <a:gd name="TY1" fmla="*/ 0 h 287"/>
                <a:gd name="TX2" fmla="*/ 285 w 287"/>
                <a:gd name="TY2" fmla="*/ 143 h 287"/>
                <a:gd name="TX3" fmla="*/ 143 w 287"/>
                <a:gd name="TY3" fmla="*/ 285 h 287"/>
                <a:gd name="TX4" fmla="*/ 0 w 287"/>
                <a:gd name="TY4" fmla="*/ 143 h 287"/>
                <a:gd name="TX5" fmla="*/ 143 w 287"/>
                <a:gd name="TY5" fmla="*/ 0 h 28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287" h="287">
                  <a:moveTo>
                    <a:pt x="143" y="0"/>
                  </a:moveTo>
                  <a:lnTo>
                    <a:pt x="143" y="0"/>
                  </a:lnTo>
                  <a:cubicBezTo>
                    <a:pt x="217" y="0"/>
                    <a:pt x="285" y="68"/>
                    <a:pt x="285" y="143"/>
                  </a:cubicBezTo>
                  <a:cubicBezTo>
                    <a:pt x="285" y="224"/>
                    <a:pt x="217" y="285"/>
                    <a:pt x="143" y="285"/>
                  </a:cubicBezTo>
                  <a:cubicBezTo>
                    <a:pt x="61" y="285"/>
                    <a:pt x="0" y="224"/>
                    <a:pt x="0" y="143"/>
                  </a:cubicBezTo>
                  <a:cubicBezTo>
                    <a:pt x="0" y="68"/>
                    <a:pt x="61" y="0"/>
                    <a:pt x="143" y="0"/>
                  </a:cubicBezTo>
                </a:path>
              </a:pathLst>
            </a:custGeom>
            <a:solidFill>
              <a:schemeClr val="accent2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2933700" y="4244975"/>
              <a:ext cx="401320" cy="399415"/>
            </a:xfrm>
            <a:custGeom>
              <a:avLst/>
              <a:gdLst>
                <a:gd name="TX0" fmla="*/ 420 w 842"/>
                <a:gd name="TY0" fmla="*/ 0 h 842"/>
                <a:gd name="TX1" fmla="*/ 420 w 842"/>
                <a:gd name="TY1" fmla="*/ 0 h 842"/>
                <a:gd name="TX2" fmla="*/ 840 w 842"/>
                <a:gd name="TY2" fmla="*/ 420 h 842"/>
                <a:gd name="TX3" fmla="*/ 420 w 842"/>
                <a:gd name="TY3" fmla="*/ 840 h 842"/>
                <a:gd name="TX4" fmla="*/ 0 w 842"/>
                <a:gd name="TY4" fmla="*/ 420 h 842"/>
                <a:gd name="TX5" fmla="*/ 420 w 842"/>
                <a:gd name="TY5" fmla="*/ 0 h 84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842" h="842">
                  <a:moveTo>
                    <a:pt x="420" y="0"/>
                  </a:moveTo>
                  <a:lnTo>
                    <a:pt x="420" y="0"/>
                  </a:lnTo>
                  <a:cubicBezTo>
                    <a:pt x="650" y="0"/>
                    <a:pt x="840" y="190"/>
                    <a:pt x="840" y="420"/>
                  </a:cubicBezTo>
                  <a:cubicBezTo>
                    <a:pt x="840" y="650"/>
                    <a:pt x="650" y="840"/>
                    <a:pt x="420" y="840"/>
                  </a:cubicBezTo>
                  <a:cubicBezTo>
                    <a:pt x="183" y="840"/>
                    <a:pt x="0" y="650"/>
                    <a:pt x="0" y="420"/>
                  </a:cubicBezTo>
                  <a:cubicBezTo>
                    <a:pt x="0" y="190"/>
                    <a:pt x="183" y="0"/>
                    <a:pt x="42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1729740" y="7376795"/>
              <a:ext cx="1737360" cy="1254760"/>
            </a:xfrm>
            <a:custGeom>
              <a:avLst/>
              <a:gdLst>
                <a:gd name="TX0" fmla="*/ 399 w 3653"/>
                <a:gd name="TY0" fmla="*/ 0 h 2650"/>
                <a:gd name="TX1" fmla="*/ 399 w 3653"/>
                <a:gd name="TY1" fmla="*/ 0 h 2650"/>
                <a:gd name="TX2" fmla="*/ 3244 w 3653"/>
                <a:gd name="TY2" fmla="*/ 0 h 2650"/>
                <a:gd name="TX3" fmla="*/ 3651 w 3653"/>
                <a:gd name="TY3" fmla="*/ 399 h 2650"/>
                <a:gd name="TX4" fmla="*/ 3651 w 3653"/>
                <a:gd name="TY4" fmla="*/ 2248 h 2650"/>
                <a:gd name="TX5" fmla="*/ 3244 w 3653"/>
                <a:gd name="TY5" fmla="*/ 2648 h 2650"/>
                <a:gd name="TX6" fmla="*/ 399 w 3653"/>
                <a:gd name="TY6" fmla="*/ 2648 h 2650"/>
                <a:gd name="TX7" fmla="*/ 0 w 3653"/>
                <a:gd name="TY7" fmla="*/ 2248 h 2650"/>
                <a:gd name="TX8" fmla="*/ 0 w 3653"/>
                <a:gd name="TY8" fmla="*/ 399 h 2650"/>
                <a:gd name="TX9" fmla="*/ 399 w 3653"/>
                <a:gd name="TY9" fmla="*/ 0 h 265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3653" h="2650">
                  <a:moveTo>
                    <a:pt x="399" y="0"/>
                  </a:moveTo>
                  <a:lnTo>
                    <a:pt x="399" y="0"/>
                  </a:lnTo>
                  <a:cubicBezTo>
                    <a:pt x="3244" y="0"/>
                    <a:pt x="3244" y="0"/>
                    <a:pt x="3244" y="0"/>
                  </a:cubicBezTo>
                  <a:cubicBezTo>
                    <a:pt x="3468" y="0"/>
                    <a:pt x="3651" y="176"/>
                    <a:pt x="3651" y="399"/>
                  </a:cubicBezTo>
                  <a:cubicBezTo>
                    <a:pt x="3651" y="2248"/>
                    <a:pt x="3651" y="2248"/>
                    <a:pt x="3651" y="2248"/>
                  </a:cubicBezTo>
                  <a:cubicBezTo>
                    <a:pt x="3651" y="2465"/>
                    <a:pt x="3468" y="2648"/>
                    <a:pt x="3244" y="2648"/>
                  </a:cubicBezTo>
                  <a:cubicBezTo>
                    <a:pt x="399" y="2648"/>
                    <a:pt x="399" y="2648"/>
                    <a:pt x="399" y="2648"/>
                  </a:cubicBezTo>
                  <a:cubicBezTo>
                    <a:pt x="183" y="2648"/>
                    <a:pt x="0" y="2465"/>
                    <a:pt x="0" y="224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176"/>
                    <a:pt x="183" y="0"/>
                    <a:pt x="399" y="0"/>
                  </a:cubicBezTo>
                </a:path>
              </a:pathLst>
            </a:custGeom>
            <a:solidFill>
              <a:schemeClr val="accent2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1929129" y="7564755"/>
              <a:ext cx="768350" cy="151130"/>
            </a:xfrm>
            <a:custGeom>
              <a:avLst/>
              <a:gdLst>
                <a:gd name="TX0" fmla="*/ 155 w 1614"/>
                <a:gd name="TY0" fmla="*/ 0 h 320"/>
                <a:gd name="TX1" fmla="*/ 155 w 1614"/>
                <a:gd name="TY1" fmla="*/ 0 h 320"/>
                <a:gd name="TX2" fmla="*/ 1449 w 1614"/>
                <a:gd name="TY2" fmla="*/ 0 h 320"/>
                <a:gd name="TX3" fmla="*/ 1612 w 1614"/>
                <a:gd name="TY3" fmla="*/ 156 h 320"/>
                <a:gd name="TX4" fmla="*/ 1612 w 1614"/>
                <a:gd name="TY4" fmla="*/ 156 h 320"/>
                <a:gd name="TX5" fmla="*/ 1449 w 1614"/>
                <a:gd name="TY5" fmla="*/ 318 h 320"/>
                <a:gd name="TX6" fmla="*/ 155 w 1614"/>
                <a:gd name="TY6" fmla="*/ 318 h 320"/>
                <a:gd name="TX7" fmla="*/ 0 w 1614"/>
                <a:gd name="TY7" fmla="*/ 156 h 320"/>
                <a:gd name="TX8" fmla="*/ 0 w 1614"/>
                <a:gd name="TY8" fmla="*/ 156 h 320"/>
                <a:gd name="TX9" fmla="*/ 155 w 1614"/>
                <a:gd name="TY9" fmla="*/ 0 h 32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614" h="320">
                  <a:moveTo>
                    <a:pt x="155" y="0"/>
                  </a:moveTo>
                  <a:lnTo>
                    <a:pt x="155" y="0"/>
                  </a:lnTo>
                  <a:cubicBezTo>
                    <a:pt x="1449" y="0"/>
                    <a:pt x="1449" y="0"/>
                    <a:pt x="1449" y="0"/>
                  </a:cubicBezTo>
                  <a:cubicBezTo>
                    <a:pt x="1537" y="0"/>
                    <a:pt x="1612" y="68"/>
                    <a:pt x="1612" y="156"/>
                  </a:cubicBezTo>
                  <a:lnTo>
                    <a:pt x="1612" y="156"/>
                  </a:lnTo>
                  <a:cubicBezTo>
                    <a:pt x="1612" y="244"/>
                    <a:pt x="1537" y="318"/>
                    <a:pt x="1449" y="318"/>
                  </a:cubicBezTo>
                  <a:cubicBezTo>
                    <a:pt x="155" y="318"/>
                    <a:pt x="155" y="318"/>
                    <a:pt x="155" y="318"/>
                  </a:cubicBezTo>
                  <a:cubicBezTo>
                    <a:pt x="67" y="318"/>
                    <a:pt x="0" y="244"/>
                    <a:pt x="0" y="156"/>
                  </a:cubicBezTo>
                  <a:lnTo>
                    <a:pt x="0" y="156"/>
                  </a:lnTo>
                  <a:cubicBezTo>
                    <a:pt x="0" y="68"/>
                    <a:pt x="67" y="0"/>
                    <a:pt x="155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1929129" y="7796530"/>
              <a:ext cx="1296670" cy="151130"/>
            </a:xfrm>
            <a:custGeom>
              <a:avLst/>
              <a:gdLst>
                <a:gd name="TX0" fmla="*/ 155 w 2725"/>
                <a:gd name="TY0" fmla="*/ 0 h 320"/>
                <a:gd name="TX1" fmla="*/ 155 w 2725"/>
                <a:gd name="TY1" fmla="*/ 0 h 320"/>
                <a:gd name="TX2" fmla="*/ 2560 w 2725"/>
                <a:gd name="TY2" fmla="*/ 0 h 320"/>
                <a:gd name="TX3" fmla="*/ 2723 w 2725"/>
                <a:gd name="TY3" fmla="*/ 155 h 320"/>
                <a:gd name="TX4" fmla="*/ 2723 w 2725"/>
                <a:gd name="TY4" fmla="*/ 162 h 320"/>
                <a:gd name="TX5" fmla="*/ 2560 w 2725"/>
                <a:gd name="TY5" fmla="*/ 318 h 320"/>
                <a:gd name="TX6" fmla="*/ 155 w 2725"/>
                <a:gd name="TY6" fmla="*/ 318 h 320"/>
                <a:gd name="TX7" fmla="*/ 0 w 2725"/>
                <a:gd name="TY7" fmla="*/ 162 h 320"/>
                <a:gd name="TX8" fmla="*/ 0 w 2725"/>
                <a:gd name="TY8" fmla="*/ 155 h 320"/>
                <a:gd name="TX9" fmla="*/ 155 w 2725"/>
                <a:gd name="TY9" fmla="*/ 0 h 32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725" h="320">
                  <a:moveTo>
                    <a:pt x="155" y="0"/>
                  </a:moveTo>
                  <a:lnTo>
                    <a:pt x="155" y="0"/>
                  </a:lnTo>
                  <a:cubicBezTo>
                    <a:pt x="2560" y="0"/>
                    <a:pt x="2560" y="0"/>
                    <a:pt x="2560" y="0"/>
                  </a:cubicBezTo>
                  <a:cubicBezTo>
                    <a:pt x="2648" y="0"/>
                    <a:pt x="2723" y="67"/>
                    <a:pt x="2723" y="155"/>
                  </a:cubicBezTo>
                  <a:cubicBezTo>
                    <a:pt x="2723" y="162"/>
                    <a:pt x="2723" y="162"/>
                    <a:pt x="2723" y="162"/>
                  </a:cubicBezTo>
                  <a:cubicBezTo>
                    <a:pt x="2723" y="250"/>
                    <a:pt x="2648" y="318"/>
                    <a:pt x="2560" y="318"/>
                  </a:cubicBezTo>
                  <a:cubicBezTo>
                    <a:pt x="155" y="318"/>
                    <a:pt x="155" y="318"/>
                    <a:pt x="155" y="318"/>
                  </a:cubicBezTo>
                  <a:cubicBezTo>
                    <a:pt x="67" y="318"/>
                    <a:pt x="0" y="250"/>
                    <a:pt x="0" y="162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67"/>
                    <a:pt x="67" y="0"/>
                    <a:pt x="155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1929129" y="8025765"/>
              <a:ext cx="915035" cy="154940"/>
            </a:xfrm>
            <a:custGeom>
              <a:avLst/>
              <a:gdLst>
                <a:gd name="TX0" fmla="*/ 155 w 1925"/>
                <a:gd name="TY0" fmla="*/ 0 h 327"/>
                <a:gd name="TX1" fmla="*/ 155 w 1925"/>
                <a:gd name="TY1" fmla="*/ 0 h 327"/>
                <a:gd name="TX2" fmla="*/ 1761 w 1925"/>
                <a:gd name="TY2" fmla="*/ 0 h 327"/>
                <a:gd name="TX3" fmla="*/ 1923 w 1925"/>
                <a:gd name="TY3" fmla="*/ 162 h 327"/>
                <a:gd name="TX4" fmla="*/ 1923 w 1925"/>
                <a:gd name="TY4" fmla="*/ 162 h 327"/>
                <a:gd name="TX5" fmla="*/ 1761 w 1925"/>
                <a:gd name="TY5" fmla="*/ 325 h 327"/>
                <a:gd name="TX6" fmla="*/ 155 w 1925"/>
                <a:gd name="TY6" fmla="*/ 325 h 327"/>
                <a:gd name="TX7" fmla="*/ 0 w 1925"/>
                <a:gd name="TY7" fmla="*/ 162 h 327"/>
                <a:gd name="TX8" fmla="*/ 0 w 1925"/>
                <a:gd name="TY8" fmla="*/ 162 h 327"/>
                <a:gd name="TX9" fmla="*/ 155 w 1925"/>
                <a:gd name="TY9" fmla="*/ 0 h 32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925" h="327">
                  <a:moveTo>
                    <a:pt x="155" y="0"/>
                  </a:moveTo>
                  <a:lnTo>
                    <a:pt x="155" y="0"/>
                  </a:lnTo>
                  <a:cubicBezTo>
                    <a:pt x="1761" y="0"/>
                    <a:pt x="1761" y="0"/>
                    <a:pt x="1761" y="0"/>
                  </a:cubicBezTo>
                  <a:cubicBezTo>
                    <a:pt x="1849" y="0"/>
                    <a:pt x="1923" y="74"/>
                    <a:pt x="1923" y="162"/>
                  </a:cubicBezTo>
                  <a:lnTo>
                    <a:pt x="1923" y="162"/>
                  </a:lnTo>
                  <a:cubicBezTo>
                    <a:pt x="1923" y="250"/>
                    <a:pt x="1849" y="325"/>
                    <a:pt x="1761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67" y="325"/>
                    <a:pt x="0" y="250"/>
                    <a:pt x="0" y="162"/>
                  </a:cubicBezTo>
                  <a:lnTo>
                    <a:pt x="0" y="162"/>
                  </a:lnTo>
                  <a:cubicBezTo>
                    <a:pt x="0" y="74"/>
                    <a:pt x="67" y="0"/>
                    <a:pt x="155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1929129" y="8257539"/>
              <a:ext cx="558165" cy="154940"/>
            </a:xfrm>
            <a:custGeom>
              <a:avLst/>
              <a:gdLst>
                <a:gd name="TX0" fmla="*/ 155 w 1174"/>
                <a:gd name="TY0" fmla="*/ 0 h 327"/>
                <a:gd name="TX1" fmla="*/ 155 w 1174"/>
                <a:gd name="TY1" fmla="*/ 0 h 327"/>
                <a:gd name="TX2" fmla="*/ 1009 w 1174"/>
                <a:gd name="TY2" fmla="*/ 0 h 327"/>
                <a:gd name="TX3" fmla="*/ 1172 w 1174"/>
                <a:gd name="TY3" fmla="*/ 163 h 327"/>
                <a:gd name="TX4" fmla="*/ 1172 w 1174"/>
                <a:gd name="TY4" fmla="*/ 163 h 327"/>
                <a:gd name="TX5" fmla="*/ 1009 w 1174"/>
                <a:gd name="TY5" fmla="*/ 325 h 327"/>
                <a:gd name="TX6" fmla="*/ 155 w 1174"/>
                <a:gd name="TY6" fmla="*/ 325 h 327"/>
                <a:gd name="TX7" fmla="*/ 0 w 1174"/>
                <a:gd name="TY7" fmla="*/ 163 h 327"/>
                <a:gd name="TX8" fmla="*/ 0 w 1174"/>
                <a:gd name="TY8" fmla="*/ 163 h 327"/>
                <a:gd name="TX9" fmla="*/ 155 w 1174"/>
                <a:gd name="TY9" fmla="*/ 0 h 32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1174" h="327">
                  <a:moveTo>
                    <a:pt x="155" y="0"/>
                  </a:moveTo>
                  <a:lnTo>
                    <a:pt x="155" y="0"/>
                  </a:lnTo>
                  <a:cubicBezTo>
                    <a:pt x="1009" y="0"/>
                    <a:pt x="1009" y="0"/>
                    <a:pt x="1009" y="0"/>
                  </a:cubicBezTo>
                  <a:cubicBezTo>
                    <a:pt x="1097" y="0"/>
                    <a:pt x="1172" y="75"/>
                    <a:pt x="1172" y="163"/>
                  </a:cubicBezTo>
                  <a:lnTo>
                    <a:pt x="1172" y="163"/>
                  </a:lnTo>
                  <a:cubicBezTo>
                    <a:pt x="1172" y="251"/>
                    <a:pt x="1097" y="325"/>
                    <a:pt x="1009" y="325"/>
                  </a:cubicBezTo>
                  <a:cubicBezTo>
                    <a:pt x="155" y="325"/>
                    <a:pt x="155" y="325"/>
                    <a:pt x="155" y="325"/>
                  </a:cubicBezTo>
                  <a:cubicBezTo>
                    <a:pt x="67" y="325"/>
                    <a:pt x="0" y="251"/>
                    <a:pt x="0" y="163"/>
                  </a:cubicBezTo>
                  <a:lnTo>
                    <a:pt x="0" y="163"/>
                  </a:lnTo>
                  <a:cubicBezTo>
                    <a:pt x="0" y="75"/>
                    <a:pt x="67" y="0"/>
                    <a:pt x="155" y="0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vert="horz" wrap="none" lIns="91440" tIns="45720" rIns="91440" bIns="45720" numCol="1" anchor="ctr">
              <a:noAutofit/>
            </a:bodyPr>
            <a:lstStyle>
              <a:lvl1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1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5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9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365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1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93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lang="en-GB" altLang="en-US" sz="3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600">
                <a:solidFill>
                  <a:schemeClr val="tx1"/>
                </a:solidFill>
                <a:latin typeface="Calibri" charset="0"/>
                <a:ea typeface="Calibri" charset="0"/>
                <a:cs typeface="+mn-cs"/>
              </a:endParaRPr>
            </a:p>
          </p:txBody>
        </p:sp>
      </p:grpSp>
      <p:pic>
        <p:nvPicPr>
          <p:cNvPr id="2052" name="Picture 4" descr="/Users/uihyeon/Library/Group Containers/L48J367XN4.com.infraware.PolarisOffice/EngineTemp/45520/image13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49574" y="8103235"/>
            <a:ext cx="7374890" cy="4231005"/>
          </a:xfrm>
          <a:prstGeom prst="rect">
            <a:avLst/>
          </a:prstGeom>
          <a:noFill/>
        </p:spPr>
      </p:pic>
      <p:cxnSp>
        <p:nvCxnSpPr>
          <p:cNvPr id="66" name="Straight Connector 128"/>
          <p:cNvCxnSpPr/>
          <p:nvPr/>
        </p:nvCxnSpPr>
        <p:spPr>
          <a:xfrm flipV="1">
            <a:off x="13238480" y="5142230"/>
            <a:ext cx="2411730" cy="927735"/>
          </a:xfrm>
          <a:prstGeom prst="line">
            <a:avLst/>
          </a:prstGeom>
          <a:ln w="38100" cap="flat" cmpd="sng">
            <a:solidFill>
              <a:schemeClr val="bg1">
                <a:lumMod val="50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29"/>
          <p:cNvCxnSpPr/>
          <p:nvPr/>
        </p:nvCxnSpPr>
        <p:spPr>
          <a:xfrm flipH="1" flipV="1">
            <a:off x="13294360" y="7877175"/>
            <a:ext cx="2355850" cy="1038860"/>
          </a:xfrm>
          <a:prstGeom prst="line">
            <a:avLst/>
          </a:prstGeom>
          <a:ln w="38100" cap="flat" cmpd="sng">
            <a:solidFill>
              <a:schemeClr val="bg1">
                <a:lumMod val="50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30"/>
          <p:cNvCxnSpPr/>
          <p:nvPr/>
        </p:nvCxnSpPr>
        <p:spPr>
          <a:xfrm flipH="1">
            <a:off x="11901805" y="6077585"/>
            <a:ext cx="1361440" cy="635"/>
          </a:xfrm>
          <a:prstGeom prst="line">
            <a:avLst/>
          </a:prstGeom>
          <a:ln w="38100" cap="flat" cmpd="sng">
            <a:solidFill>
              <a:schemeClr val="bg1">
                <a:lumMod val="50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31"/>
          <p:cNvCxnSpPr/>
          <p:nvPr/>
        </p:nvCxnSpPr>
        <p:spPr>
          <a:xfrm flipH="1">
            <a:off x="11957050" y="7891145"/>
            <a:ext cx="1361440" cy="635"/>
          </a:xfrm>
          <a:prstGeom prst="line">
            <a:avLst/>
          </a:prstGeom>
          <a:ln w="38100" cap="flat" cmpd="sng">
            <a:solidFill>
              <a:schemeClr val="bg1">
                <a:lumMod val="50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351"/>
          <p:cNvSpPr>
            <a:spLocks/>
          </p:cNvSpPr>
          <p:nvPr/>
        </p:nvSpPr>
        <p:spPr bwMode="auto">
          <a:xfrm>
            <a:off x="11885930" y="7744460"/>
            <a:ext cx="275590" cy="275590"/>
          </a:xfrm>
          <a:custGeom>
            <a:avLst/>
            <a:gdLst>
              <a:gd name="TX0" fmla="*/ 1477 w 1479"/>
              <a:gd name="TY0" fmla="*/ 733 h 1479"/>
              <a:gd name="TX1" fmla="*/ 1477 w 1479"/>
              <a:gd name="TY1" fmla="*/ 733 h 1479"/>
              <a:gd name="TX2" fmla="*/ 734 w 1479"/>
              <a:gd name="TY2" fmla="*/ 1477 h 1479"/>
              <a:gd name="TX3" fmla="*/ 0 w 1479"/>
              <a:gd name="TY3" fmla="*/ 733 h 1479"/>
              <a:gd name="TX4" fmla="*/ 734 w 1479"/>
              <a:gd name="TY4" fmla="*/ 0 h 1479"/>
              <a:gd name="TX5" fmla="*/ 1477 w 1479"/>
              <a:gd name="TY5" fmla="*/ 733 h 147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1479" h="1479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>
            <a:lvl1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1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9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13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3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93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74" name="Freeform 351"/>
          <p:cNvSpPr>
            <a:spLocks/>
          </p:cNvSpPr>
          <p:nvPr/>
        </p:nvSpPr>
        <p:spPr bwMode="auto">
          <a:xfrm>
            <a:off x="11830685" y="5927090"/>
            <a:ext cx="275590" cy="275590"/>
          </a:xfrm>
          <a:custGeom>
            <a:avLst/>
            <a:gdLst>
              <a:gd name="TX0" fmla="*/ 1477 w 1479"/>
              <a:gd name="TY0" fmla="*/ 733 h 1479"/>
              <a:gd name="TX1" fmla="*/ 1477 w 1479"/>
              <a:gd name="TY1" fmla="*/ 733 h 1479"/>
              <a:gd name="TX2" fmla="*/ 734 w 1479"/>
              <a:gd name="TY2" fmla="*/ 1477 h 1479"/>
              <a:gd name="TX3" fmla="*/ 0 w 1479"/>
              <a:gd name="TY3" fmla="*/ 733 h 1479"/>
              <a:gd name="TX4" fmla="*/ 734 w 1479"/>
              <a:gd name="TY4" fmla="*/ 0 h 1479"/>
              <a:gd name="TX5" fmla="*/ 1477 w 1479"/>
              <a:gd name="TY5" fmla="*/ 733 h 1479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1479" h="1479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rgbClr val="7030A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>
            <a:lvl1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1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5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9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365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13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3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93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1614170" y="10523220"/>
            <a:ext cx="13877925" cy="20612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사용자에게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직접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보여지는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웹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클라이언트를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제작하기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위하여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오픈소스</a:t>
            </a:r>
            <a:r>
              <a:rPr sz="4000" dirty="0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프로젝트인</a:t>
            </a:r>
            <a:r>
              <a:rPr sz="4000" dirty="0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Django web </a:t>
            </a:r>
            <a:r>
              <a:rPr sz="44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framework</a:t>
            </a:r>
            <a:r>
              <a:rPr sz="4000" dirty="0" err="1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</a:t>
            </a:r>
            <a:r>
              <a:rPr sz="4000" dirty="0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트위터에서</a:t>
            </a:r>
            <a:r>
              <a:rPr sz="4000" dirty="0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개발</a:t>
            </a:r>
            <a:r>
              <a:rPr sz="4000" dirty="0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및 </a:t>
            </a:r>
            <a:r>
              <a:rPr sz="4000" dirty="0" err="1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배포중인</a:t>
            </a:r>
            <a:r>
              <a:rPr sz="4000" dirty="0">
                <a:solidFill>
                  <a:srgbClr val="2E2E2D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BootStrap</a:t>
            </a:r>
            <a:r>
              <a:rPr sz="440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CSS </a:t>
            </a:r>
            <a:r>
              <a:rPr sz="440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framework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</a:t>
            </a:r>
            <a:r>
              <a:rPr sz="400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</a:t>
            </a:r>
            <a:endParaRPr lang="ko-KR" altLang="en-US" sz="4000" dirty="0">
              <a:solidFill>
                <a:srgbClr val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grpSp>
        <p:nvGrpSpPr>
          <p:cNvPr id="2053" name="그룹 2052"/>
          <p:cNvGrpSpPr/>
          <p:nvPr/>
        </p:nvGrpSpPr>
        <p:grpSpPr>
          <a:xfrm>
            <a:off x="862380" y="730885"/>
            <a:ext cx="5570756" cy="956945"/>
            <a:chOff x="862380" y="730885"/>
            <a:chExt cx="5570756" cy="956945"/>
          </a:xfrm>
        </p:grpSpPr>
        <p:sp>
          <p:nvSpPr>
            <p:cNvPr id="2054" name="CuadroTexto 2053"/>
            <p:cNvSpPr txBox="1">
              <a:spLocks/>
            </p:cNvSpPr>
            <p:nvPr/>
          </p:nvSpPr>
          <p:spPr>
            <a:xfrm>
              <a:off x="862380" y="730885"/>
              <a:ext cx="5570756" cy="81560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개발언어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및 </a:t>
              </a: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개발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환경</a:t>
              </a:r>
              <a:endParaRPr lang="ko-KR" altLang="en-US" sz="4700" dirty="0">
                <a:solidFill>
                  <a:schemeClr val="bg2">
                    <a:lumMod val="8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2055" name="직선 연결선 2054"/>
            <p:cNvCxnSpPr/>
            <p:nvPr/>
          </p:nvCxnSpPr>
          <p:spPr>
            <a:xfrm flipV="1">
              <a:off x="918845" y="1666240"/>
              <a:ext cx="5380355" cy="21590"/>
            </a:xfrm>
            <a:prstGeom prst="line">
              <a:avLst/>
            </a:prstGeom>
            <a:ln w="7620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83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" y="5868670"/>
            <a:ext cx="3502025" cy="3502025"/>
          </a:xfrm>
          <a:prstGeom prst="rect">
            <a:avLst/>
          </a:prstGeom>
          <a:noFill/>
        </p:spPr>
      </p:pic>
      <p:pic>
        <p:nvPicPr>
          <p:cNvPr id="3086" name="그림 308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995" y="2399030"/>
            <a:ext cx="9636760" cy="6423660"/>
          </a:xfrm>
          <a:prstGeom prst="rect">
            <a:avLst/>
          </a:prstGeom>
          <a:noFill/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87A135-664C-4D61-B9CF-BF4E6A43710E}"/>
              </a:ext>
            </a:extLst>
          </p:cNvPr>
          <p:cNvGrpSpPr/>
          <p:nvPr/>
        </p:nvGrpSpPr>
        <p:grpSpPr>
          <a:xfrm>
            <a:off x="886460" y="730885"/>
            <a:ext cx="6068060" cy="958850"/>
            <a:chOff x="886460" y="730885"/>
            <a:chExt cx="6068060" cy="958850"/>
          </a:xfrm>
        </p:grpSpPr>
        <p:sp>
          <p:nvSpPr>
            <p:cNvPr id="17" name="CuadroTexto 350"/>
            <p:cNvSpPr txBox="1">
              <a:spLocks/>
            </p:cNvSpPr>
            <p:nvPr/>
          </p:nvSpPr>
          <p:spPr>
            <a:xfrm>
              <a:off x="886460" y="730885"/>
              <a:ext cx="6068695" cy="8147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시스템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구성</a:t>
              </a:r>
              <a:r>
                <a:rPr sz="4700" dirty="0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및 </a:t>
              </a:r>
              <a:r>
                <a:rPr sz="4700" dirty="0" err="1">
                  <a:solidFill>
                    <a:schemeClr val="tx2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아키텍처</a:t>
              </a:r>
              <a:endParaRPr lang="ko-KR" altLang="en-US" sz="4700" dirty="0">
                <a:solidFill>
                  <a:schemeClr val="tx2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923925" y="1651000"/>
              <a:ext cx="5910580" cy="39370"/>
            </a:xfrm>
            <a:prstGeom prst="line">
              <a:avLst/>
            </a:prstGeom>
            <a:ln w="7620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7C405E-814A-4654-8D4C-1B1F61C057F4}"/>
              </a:ext>
            </a:extLst>
          </p:cNvPr>
          <p:cNvGrpSpPr/>
          <p:nvPr/>
        </p:nvGrpSpPr>
        <p:grpSpPr>
          <a:xfrm>
            <a:off x="2549525" y="3116580"/>
            <a:ext cx="7323455" cy="5523230"/>
            <a:chOff x="2549525" y="3116580"/>
            <a:chExt cx="7323455" cy="5523230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A2C4103-B254-4D94-93FE-2C84A447E8AF}"/>
                </a:ext>
              </a:extLst>
            </p:cNvPr>
            <p:cNvGrpSpPr/>
            <p:nvPr/>
          </p:nvGrpSpPr>
          <p:grpSpPr>
            <a:xfrm>
              <a:off x="2549525" y="3116580"/>
              <a:ext cx="7323455" cy="5523230"/>
              <a:chOff x="2549525" y="3116580"/>
              <a:chExt cx="7323455" cy="5523230"/>
            </a:xfrm>
          </p:grpSpPr>
          <p:sp>
            <p:nvSpPr>
              <p:cNvPr id="26" name="Rectangle 25"/>
              <p:cNvSpPr>
                <a:spLocks/>
              </p:cNvSpPr>
              <p:nvPr/>
            </p:nvSpPr>
            <p:spPr>
              <a:xfrm>
                <a:off x="2877820" y="3115945"/>
                <a:ext cx="6664960" cy="5020310"/>
              </a:xfrm>
              <a:prstGeom prst="rect">
                <a:avLst/>
              </a:prstGeom>
              <a:solidFill>
                <a:schemeClr val="tx2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lvl1pPr marL="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1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5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9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3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1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9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3600">
                  <a:solidFill>
                    <a:schemeClr val="lt1"/>
                  </a:solidFill>
                  <a:latin typeface="Calibri" charset="0"/>
                  <a:ea typeface="Calibri" charset="0"/>
                  <a:cs typeface="+mn-cs"/>
                </a:endParaRPr>
              </a:p>
            </p:txBody>
          </p:sp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3035935" y="3342005"/>
                <a:ext cx="6348730" cy="456819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>
                <a:lvl1pPr marL="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8281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7425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6569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4571365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54851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63995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7313930" indent="0" algn="l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36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defTabSz="1828165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3600">
                  <a:solidFill>
                    <a:schemeClr val="lt1"/>
                  </a:solidFill>
                  <a:latin typeface="Calibri" charset="0"/>
                  <a:ea typeface="Calibri" charset="0"/>
                  <a:cs typeface="+mn-cs"/>
                </a:endParaRPr>
              </a:p>
            </p:txBody>
          </p:sp>
          <p:grpSp>
            <p:nvGrpSpPr>
              <p:cNvPr id="29" name="Group 27">
                <a:extLst>
                  <a:ext uri="{FF2B5EF4-FFF2-40B4-BE49-F238E27FC236}">
                    <a16:creationId xmlns:a16="http://schemas.microsoft.com/office/drawing/2014/main" id="{C668D42E-AB00-4CB8-94F8-880CC2EDCD34}"/>
                  </a:ext>
                </a:extLst>
              </p:cNvPr>
              <p:cNvGrpSpPr/>
              <p:nvPr/>
            </p:nvGrpSpPr>
            <p:grpSpPr>
              <a:xfrm>
                <a:off x="2548255" y="8135620"/>
                <a:ext cx="7323455" cy="503555"/>
                <a:chOff x="2548255" y="8135620"/>
                <a:chExt cx="7323455" cy="503555"/>
              </a:xfrm>
            </p:grpSpPr>
            <p:grpSp>
              <p:nvGrpSpPr>
                <p:cNvPr id="30" name="Group 28">
                  <a:extLst>
                    <a:ext uri="{FF2B5EF4-FFF2-40B4-BE49-F238E27FC236}">
                      <a16:creationId xmlns:a16="http://schemas.microsoft.com/office/drawing/2014/main" id="{6699883A-BC35-4032-BB0C-F8829AE504FA}"/>
                    </a:ext>
                  </a:extLst>
                </p:cNvPr>
                <p:cNvGrpSpPr/>
                <p:nvPr/>
              </p:nvGrpSpPr>
              <p:grpSpPr>
                <a:xfrm>
                  <a:off x="2546985" y="8134350"/>
                  <a:ext cx="7323455" cy="503555"/>
                  <a:chOff x="2546985" y="8134350"/>
                  <a:chExt cx="7323455" cy="503555"/>
                </a:xfrm>
              </p:grpSpPr>
              <p:sp>
                <p:nvSpPr>
                  <p:cNvPr id="32" name="Rectangle 30"/>
                  <p:cNvSpPr>
                    <a:spLocks/>
                  </p:cNvSpPr>
                  <p:nvPr/>
                </p:nvSpPr>
                <p:spPr>
                  <a:xfrm>
                    <a:off x="2545715" y="8133715"/>
                    <a:ext cx="7324090" cy="25273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>
                    <a:noAutofit/>
                  </a:bodyPr>
                  <a:lstStyle>
                    <a:lvl1pPr marL="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91440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8281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27425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36569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45713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54851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63995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73139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360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+mn-cs"/>
                    </a:endParaRPr>
                  </a:p>
                </p:txBody>
              </p:sp>
              <p:sp>
                <p:nvSpPr>
                  <p:cNvPr id="33" name="Rectangle 31"/>
                  <p:cNvSpPr>
                    <a:spLocks/>
                  </p:cNvSpPr>
                  <p:nvPr/>
                </p:nvSpPr>
                <p:spPr>
                  <a:xfrm>
                    <a:off x="2545715" y="8385810"/>
                    <a:ext cx="7324090" cy="252730"/>
                  </a:xfrm>
                  <a:prstGeom prst="rect">
                    <a:avLst/>
                  </a:prstGeom>
                  <a:solidFill>
                    <a:schemeClr val="tx2"/>
                  </a:solidFill>
                  <a:ln w="0">
                    <a:noFill/>
                    <a:prstDash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ctr">
                    <a:noAutofit/>
                  </a:bodyPr>
                  <a:lstStyle>
                    <a:lvl1pPr marL="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91440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8281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27425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36569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4571365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54851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63995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7313930" indent="0" algn="l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 lang="en-GB" altLang="en-US" sz="36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 defTabSz="1828165" eaLnBrk="1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endParaRPr lang="ko-KR" altLang="en-US" sz="3600">
                      <a:solidFill>
                        <a:schemeClr val="lt1"/>
                      </a:solidFill>
                      <a:latin typeface="Calibri" charset="0"/>
                      <a:ea typeface="Calibri" charset="0"/>
                      <a:cs typeface="+mn-cs"/>
                    </a:endParaRPr>
                  </a:p>
                </p:txBody>
              </p:sp>
            </p:grpSp>
            <p:sp>
              <p:nvSpPr>
                <p:cNvPr id="31" name="Rectangle 29"/>
                <p:cNvSpPr>
                  <a:spLocks/>
                </p:cNvSpPr>
                <p:nvPr/>
              </p:nvSpPr>
              <p:spPr>
                <a:xfrm>
                  <a:off x="5086985" y="8134985"/>
                  <a:ext cx="2110740" cy="252730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ctr">
                  <a:noAutofit/>
                </a:bodyPr>
                <a:lstStyle>
                  <a:lvl1pPr marL="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91440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828165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742565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3656965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4571365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548513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639953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7313930" indent="0" algn="l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 lang="en-GB" altLang="en-US" sz="36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defTabSz="1828165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3600">
                    <a:solidFill>
                      <a:schemeClr val="lt1"/>
                    </a:solidFill>
                    <a:latin typeface="Calibri" charset="0"/>
                    <a:ea typeface="Calibri" charset="0"/>
                    <a:cs typeface="+mn-cs"/>
                  </a:endParaRPr>
                </a:p>
              </p:txBody>
            </p:sp>
          </p:grpSp>
        </p:grpSp>
        <p:pic>
          <p:nvPicPr>
            <p:cNvPr id="3076" name="Picture 4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205" y="3326130"/>
              <a:ext cx="6348730" cy="4556760"/>
            </a:xfrm>
            <a:prstGeom prst="rect">
              <a:avLst/>
            </a:prstGeom>
            <a:noFill/>
          </p:spPr>
        </p:pic>
      </p:grpSp>
      <p:pic>
        <p:nvPicPr>
          <p:cNvPr id="3087" name="그림 308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192510" y="3423285"/>
            <a:ext cx="1798320" cy="1844675"/>
          </a:xfrm>
          <a:prstGeom prst="rect">
            <a:avLst/>
          </a:prstGeom>
          <a:noFill/>
        </p:spPr>
      </p:pic>
      <p:pic>
        <p:nvPicPr>
          <p:cNvPr id="3088" name="그림 308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1190605" y="5844540"/>
            <a:ext cx="1798320" cy="1844675"/>
          </a:xfrm>
          <a:prstGeom prst="rect">
            <a:avLst/>
          </a:prstGeom>
          <a:noFill/>
        </p:spPr>
      </p:pic>
      <p:sp>
        <p:nvSpPr>
          <p:cNvPr id="3089" name="텍스트 상자 3088"/>
          <p:cNvSpPr txBox="1">
            <a:spLocks/>
          </p:cNvSpPr>
          <p:nvPr/>
        </p:nvSpPr>
        <p:spPr>
          <a:xfrm>
            <a:off x="2910840" y="9626600"/>
            <a:ext cx="19004280" cy="30778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사용자는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웹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사이트에서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수식을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바탕으로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주식</a:t>
            </a:r>
            <a:r>
              <a:rPr sz="4400" b="0" i="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전략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만든다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만든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전략의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테스트하기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서버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자신이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만든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수식을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보낸다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서버에서는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사용자의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수식을</a:t>
            </a:r>
            <a:r>
              <a:rPr sz="44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파이썬</a:t>
            </a:r>
            <a:r>
              <a:rPr sz="4400" b="0" i="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코드로</a:t>
            </a:r>
            <a:r>
              <a:rPr sz="4400" b="0" i="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변환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한뒤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이를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실행한다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전략을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테스트하기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위하여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필요한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데이터들은</a:t>
            </a:r>
            <a:r>
              <a:rPr sz="4400" b="0" i="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데이터베이스에서</a:t>
            </a:r>
            <a:r>
              <a:rPr sz="4400" b="0" i="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가져온다</a:t>
            </a:r>
            <a:r>
              <a:rPr sz="4400" b="0" i="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코드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실행을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통해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나온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결과를</a:t>
            </a:r>
            <a:r>
              <a:rPr sz="4400" b="0" i="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사용자에게</a:t>
            </a:r>
            <a:r>
              <a:rPr sz="4400" b="0" i="0" dirty="0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400" b="0" i="0" dirty="0" err="1">
                <a:solidFill>
                  <a:srgbClr val="FF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제공</a:t>
            </a:r>
            <a:r>
              <a:rPr sz="4000" b="0" i="0" dirty="0" err="1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해준다</a:t>
            </a:r>
            <a:r>
              <a:rPr sz="4000" b="0" i="0" dirty="0">
                <a:solidFill>
                  <a:srgbClr val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br>
              <a:rPr sz="4000" b="0" dirty="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endParaRPr lang="ko-KR" altLang="en-US" sz="4000" b="0" dirty="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7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040" y="2168524"/>
            <a:ext cx="6854190" cy="4369435"/>
          </a:xfrm>
          <a:prstGeom prst="rect">
            <a:avLst/>
          </a:prstGeom>
          <a:noFill/>
        </p:spPr>
      </p:pic>
      <p:pic>
        <p:nvPicPr>
          <p:cNvPr id="91" name="그림 90" descr="/Users/uihyeon/Library/Group Containers/L48J367XN4.com.infraware.PolarisOffice/EngineTemp/45520/fImage15659381817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39290" y="8415020"/>
            <a:ext cx="6167120" cy="443865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1286510" y="2286000"/>
            <a:ext cx="21754465" cy="10494645"/>
            <a:chOff x="1286510" y="2286000"/>
            <a:chExt cx="21754465" cy="10494645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1286510" y="7693025"/>
              <a:ext cx="21754465" cy="635"/>
            </a:xfrm>
            <a:prstGeom prst="line">
              <a:avLst/>
            </a:prstGeom>
            <a:ln w="127000" cap="flat" cmpd="sng">
              <a:solidFill>
                <a:schemeClr val="tx1">
                  <a:lumMod val="20000"/>
                  <a:lumOff val="8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159615" y="2286000"/>
              <a:ext cx="49530" cy="10494645"/>
            </a:xfrm>
            <a:prstGeom prst="line">
              <a:avLst/>
            </a:prstGeom>
            <a:ln w="127000" cap="flat" cmpd="sng">
              <a:solidFill>
                <a:schemeClr val="tx1">
                  <a:lumMod val="20000"/>
                  <a:lumOff val="8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871251" y="730885"/>
            <a:ext cx="4721164" cy="960755"/>
            <a:chOff x="871251" y="730885"/>
            <a:chExt cx="4721164" cy="960755"/>
          </a:xfrm>
        </p:grpSpPr>
        <p:sp>
          <p:nvSpPr>
            <p:cNvPr id="81" name="CuadroTexto 80"/>
            <p:cNvSpPr txBox="1">
              <a:spLocks/>
            </p:cNvSpPr>
            <p:nvPr/>
          </p:nvSpPr>
          <p:spPr>
            <a:xfrm>
              <a:off x="871251" y="730885"/>
              <a:ext cx="4721164" cy="815608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ctr" defTabSz="1828165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4700" dirty="0" err="1">
                  <a:solidFill>
                    <a:srgbClr val="2E2E2D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프로젝트</a:t>
              </a:r>
              <a:r>
                <a:rPr sz="4700" dirty="0">
                  <a:solidFill>
                    <a:srgbClr val="2E2E2D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 </a:t>
              </a:r>
              <a:r>
                <a:rPr sz="4700" dirty="0" err="1">
                  <a:solidFill>
                    <a:srgbClr val="2E2E2D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나눔스퀘어라운드OTF Bold" charset="0"/>
                </a:rPr>
                <a:t>주요기능</a:t>
              </a:r>
              <a:endParaRPr lang="ko-KR" altLang="en-US" sz="4700" dirty="0">
                <a:solidFill>
                  <a:srgbClr val="2E2E2D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나눔스퀘어라운드OTF Bold" charset="0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913765" y="1653540"/>
              <a:ext cx="4554220" cy="38100"/>
            </a:xfrm>
            <a:prstGeom prst="line">
              <a:avLst/>
            </a:prstGeom>
            <a:ln w="7620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>
            <a:spLocks/>
          </p:cNvSpPr>
          <p:nvPr/>
        </p:nvSpPr>
        <p:spPr>
          <a:xfrm>
            <a:off x="1801495" y="6618605"/>
            <a:ext cx="9422765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다양한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데이터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제공</a:t>
            </a:r>
            <a:endParaRPr lang="ko-KR" altLang="en-US" sz="40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86" name="직사각형 85"/>
          <p:cNvSpPr>
            <a:spLocks/>
          </p:cNvSpPr>
          <p:nvPr/>
        </p:nvSpPr>
        <p:spPr>
          <a:xfrm>
            <a:off x="13498195" y="6612890"/>
            <a:ext cx="9263380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개발한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지표와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함수들을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오픈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소스로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제공</a:t>
            </a:r>
            <a:endParaRPr lang="ko-KR" altLang="en-US" sz="40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90" y="8411844"/>
            <a:ext cx="6294120" cy="3583306"/>
          </a:xfrm>
          <a:prstGeom prst="rect">
            <a:avLst/>
          </a:prstGeom>
          <a:noFill/>
        </p:spPr>
      </p:pic>
      <p:sp>
        <p:nvSpPr>
          <p:cNvPr id="88" name="직사각형 87"/>
          <p:cNvSpPr>
            <a:spLocks/>
          </p:cNvSpPr>
          <p:nvPr/>
        </p:nvSpPr>
        <p:spPr>
          <a:xfrm>
            <a:off x="3794760" y="12292965"/>
            <a:ext cx="5156200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자동매매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프로그램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제공</a:t>
            </a:r>
            <a:endParaRPr lang="ko-KR" altLang="en-US" sz="40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14921865" y="12304395"/>
            <a:ext cx="6017895" cy="7073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182816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개발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및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테스트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플랫폼</a:t>
            </a:r>
            <a:r>
              <a:rPr sz="4000" dirty="0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sz="4000" dirty="0" err="1">
                <a:solidFill>
                  <a:srgbClr val="000000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제공</a:t>
            </a:r>
            <a:endParaRPr lang="ko-KR" altLang="en-US" sz="4000" dirty="0">
              <a:solidFill>
                <a:srgbClr val="000000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296920" y="2284730"/>
            <a:ext cx="6297295" cy="4224655"/>
            <a:chOff x="3296920" y="2284730"/>
            <a:chExt cx="6297295" cy="4224655"/>
          </a:xfrm>
        </p:grpSpPr>
        <p:grpSp>
          <p:nvGrpSpPr>
            <p:cNvPr id="93" name="그룹 92"/>
            <p:cNvGrpSpPr/>
            <p:nvPr/>
          </p:nvGrpSpPr>
          <p:grpSpPr>
            <a:xfrm>
              <a:off x="4620260" y="3180715"/>
              <a:ext cx="3478530" cy="2740660"/>
              <a:chOff x="4620260" y="3180715"/>
              <a:chExt cx="3478530" cy="2740660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214745" y="3180715"/>
                <a:ext cx="1883410" cy="2102485"/>
                <a:chOff x="6214745" y="3180715"/>
                <a:chExt cx="1883410" cy="2102485"/>
              </a:xfrm>
            </p:grpSpPr>
            <p:sp>
              <p:nvSpPr>
                <p:cNvPr id="95" name="Curve 94"/>
                <p:cNvSpPr>
                  <a:spLocks/>
                </p:cNvSpPr>
                <p:nvPr/>
              </p:nvSpPr>
              <p:spPr>
                <a:xfrm>
                  <a:off x="6294755" y="3180080"/>
                  <a:ext cx="1802130" cy="1988819"/>
                </a:xfrm>
                <a:custGeom>
                  <a:avLst/>
                  <a:gdLst>
                    <a:gd name="TX0" fmla="*/ 0 w 534"/>
                    <a:gd name="TY0" fmla="*/ 188 h 530"/>
                    <a:gd name="TX1" fmla="*/ 150 w 534"/>
                    <a:gd name="TY1" fmla="*/ 24 h 530"/>
                    <a:gd name="TX2" fmla="*/ 302 w 534"/>
                    <a:gd name="TY2" fmla="*/ 86 h 530"/>
                    <a:gd name="TX3" fmla="*/ 517 w 534"/>
                    <a:gd name="TY3" fmla="*/ 317 h 530"/>
                    <a:gd name="TX4" fmla="*/ 522 w 534"/>
                    <a:gd name="TY4" fmla="*/ 367 h 530"/>
                    <a:gd name="TX5" fmla="*/ 375 w 534"/>
                    <a:gd name="TY5" fmla="*/ 529 h 530"/>
                    <a:gd name="TX6" fmla="*/ 376 w 534"/>
                    <a:gd name="TY6" fmla="*/ 492 h 530"/>
                    <a:gd name="TX7" fmla="*/ 183 w 534"/>
                    <a:gd name="TY7" fmla="*/ 270 h 530"/>
                    <a:gd name="TX8" fmla="*/ 13 w 534"/>
                    <a:gd name="TY8" fmla="*/ 182 h 530"/>
                    <a:gd name="TX9" fmla="*/ 0 w 534"/>
                    <a:gd name="TY9" fmla="*/ 188 h 530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534" h="530">
                      <a:moveTo>
                        <a:pt x="0" y="188"/>
                      </a:moveTo>
                      <a:cubicBezTo>
                        <a:pt x="15" y="172"/>
                        <a:pt x="146" y="26"/>
                        <a:pt x="150" y="24"/>
                      </a:cubicBezTo>
                      <a:cubicBezTo>
                        <a:pt x="181" y="0"/>
                        <a:pt x="283" y="72"/>
                        <a:pt x="302" y="86"/>
                      </a:cubicBezTo>
                      <a:cubicBezTo>
                        <a:pt x="370" y="136"/>
                        <a:pt x="480" y="238"/>
                        <a:pt x="517" y="317"/>
                      </a:cubicBezTo>
                      <a:cubicBezTo>
                        <a:pt x="522" y="328"/>
                        <a:pt x="533" y="353"/>
                        <a:pt x="522" y="367"/>
                      </a:cubicBezTo>
                      <a:cubicBezTo>
                        <a:pt x="375" y="529"/>
                        <a:pt x="375" y="529"/>
                        <a:pt x="375" y="529"/>
                      </a:cubicBezTo>
                      <a:cubicBezTo>
                        <a:pt x="384" y="517"/>
                        <a:pt x="379" y="502"/>
                        <a:pt x="376" y="492"/>
                      </a:cubicBezTo>
                      <a:cubicBezTo>
                        <a:pt x="349" y="419"/>
                        <a:pt x="241" y="316"/>
                        <a:pt x="183" y="270"/>
                      </a:cubicBezTo>
                      <a:cubicBezTo>
                        <a:pt x="154" y="246"/>
                        <a:pt x="57" y="175"/>
                        <a:pt x="13" y="182"/>
                      </a:cubicBezTo>
                      <a:cubicBezTo>
                        <a:pt x="8" y="183"/>
                        <a:pt x="5" y="184"/>
                        <a:pt x="0" y="18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  <a:prstDash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indent="0" algn="l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chemeClr val="tx1"/>
                    </a:solidFill>
                    <a:latin typeface="Roboto" charset="0"/>
                    <a:ea typeface="Roboto" charset="0"/>
                  </a:endParaRPr>
                </a:p>
              </p:txBody>
            </p:sp>
            <p:sp>
              <p:nvSpPr>
                <p:cNvPr id="96" name="Curve 95"/>
                <p:cNvSpPr>
                  <a:spLocks/>
                </p:cNvSpPr>
                <p:nvPr/>
              </p:nvSpPr>
              <p:spPr>
                <a:xfrm>
                  <a:off x="6214110" y="3801745"/>
                  <a:ext cx="1430020" cy="1480820"/>
                </a:xfrm>
                <a:custGeom>
                  <a:avLst/>
                  <a:gdLst>
                    <a:gd name="TX0" fmla="*/ 168 w 424"/>
                    <a:gd name="TY0" fmla="*/ 244 h 395"/>
                    <a:gd name="TX1" fmla="*/ 24 w 424"/>
                    <a:gd name="TY1" fmla="*/ 26 h 395"/>
                    <a:gd name="TX2" fmla="*/ 255 w 424"/>
                    <a:gd name="TY2" fmla="*/ 149 h 395"/>
                    <a:gd name="TX3" fmla="*/ 399 w 424"/>
                    <a:gd name="TY3" fmla="*/ 367 h 395"/>
                    <a:gd name="TX4" fmla="*/ 168 w 424"/>
                    <a:gd name="TY4" fmla="*/ 244 h 395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424" h="395">
                      <a:moveTo>
                        <a:pt x="168" y="244"/>
                      </a:moveTo>
                      <a:cubicBezTo>
                        <a:pt x="65" y="150"/>
                        <a:pt x="0" y="53"/>
                        <a:pt x="24" y="26"/>
                      </a:cubicBezTo>
                      <a:cubicBezTo>
                        <a:pt x="48" y="0"/>
                        <a:pt x="152" y="55"/>
                        <a:pt x="255" y="149"/>
                      </a:cubicBezTo>
                      <a:cubicBezTo>
                        <a:pt x="359" y="243"/>
                        <a:pt x="423" y="341"/>
                        <a:pt x="399" y="367"/>
                      </a:cubicBezTo>
                      <a:cubicBezTo>
                        <a:pt x="375" y="394"/>
                        <a:pt x="272" y="339"/>
                        <a:pt x="168" y="244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chemeClr val="lt1"/>
                    </a:solidFill>
                    <a:latin typeface="Roboto" charset="0"/>
                    <a:ea typeface="Roboto" charset="0"/>
                  </a:endParaRPr>
                </a:p>
              </p:txBody>
            </p:sp>
            <p:sp>
              <p:nvSpPr>
                <p:cNvPr id="97" name="Oval 96"/>
                <p:cNvSpPr>
                  <a:spLocks/>
                </p:cNvSpPr>
                <p:nvPr/>
              </p:nvSpPr>
              <p:spPr>
                <a:xfrm rot="2700000">
                  <a:off x="7137400" y="3809364"/>
                  <a:ext cx="557530" cy="607060"/>
                </a:xfrm>
                <a:prstGeom prst="ellipse">
                  <a:avLst/>
                </a:prstGeom>
                <a:noFill/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64135" rIns="0" bIns="0" anchor="ctr">
                  <a:noAutofit/>
                </a:bodyPr>
                <a:lstStyle/>
                <a:p>
                  <a:pPr marL="0" indent="0" algn="ctr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sz="2800">
                      <a:solidFill>
                        <a:srgbClr val="FFFFFF"/>
                      </a:solidFill>
                      <a:latin typeface="Roboto" charset="0"/>
                      <a:ea typeface="Roboto" charset="0"/>
                    </a:rPr>
                    <a:t>3</a:t>
                  </a:r>
                  <a:endParaRPr lang="ko-KR" altLang="en-US" sz="2800">
                    <a:solidFill>
                      <a:srgbClr val="FFFFFF"/>
                    </a:solidFill>
                    <a:latin typeface="Roboto" charset="0"/>
                    <a:ea typeface="Roboto" charset="0"/>
                  </a:endParaRPr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5449570" y="3595370"/>
                <a:ext cx="1917700" cy="2037080"/>
                <a:chOff x="5449570" y="3595370"/>
                <a:chExt cx="1917700" cy="2037080"/>
              </a:xfrm>
            </p:grpSpPr>
            <p:sp>
              <p:nvSpPr>
                <p:cNvPr id="99" name="Curve 98"/>
                <p:cNvSpPr>
                  <a:spLocks/>
                </p:cNvSpPr>
                <p:nvPr/>
              </p:nvSpPr>
              <p:spPr>
                <a:xfrm>
                  <a:off x="5528310" y="3594100"/>
                  <a:ext cx="1837690" cy="1935480"/>
                </a:xfrm>
                <a:custGeom>
                  <a:avLst/>
                  <a:gdLst>
                    <a:gd name="TX0" fmla="*/ 374 w 545"/>
                    <a:gd name="TY0" fmla="*/ 515 h 516"/>
                    <a:gd name="TX1" fmla="*/ 524 w 545"/>
                    <a:gd name="TY1" fmla="*/ 351 h 516"/>
                    <a:gd name="TX2" fmla="*/ 448 w 545"/>
                    <a:gd name="TY2" fmla="*/ 206 h 516"/>
                    <a:gd name="TX3" fmla="*/ 197 w 545"/>
                    <a:gd name="TY3" fmla="*/ 13 h 516"/>
                    <a:gd name="TX4" fmla="*/ 148 w 545"/>
                    <a:gd name="TY4" fmla="*/ 13 h 516"/>
                    <a:gd name="TX5" fmla="*/ 0 w 545"/>
                    <a:gd name="TY5" fmla="*/ 174 h 516"/>
                    <a:gd name="TX6" fmla="*/ 37 w 545"/>
                    <a:gd name="TY6" fmla="*/ 171 h 516"/>
                    <a:gd name="TX7" fmla="*/ 276 w 545"/>
                    <a:gd name="TY7" fmla="*/ 341 h 516"/>
                    <a:gd name="TX8" fmla="*/ 379 w 545"/>
                    <a:gd name="TY8" fmla="*/ 502 h 516"/>
                    <a:gd name="TX9" fmla="*/ 374 w 545"/>
                    <a:gd name="TY9" fmla="*/ 515 h 516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545" h="516">
                      <a:moveTo>
                        <a:pt x="374" y="515"/>
                      </a:moveTo>
                      <a:cubicBezTo>
                        <a:pt x="390" y="499"/>
                        <a:pt x="522" y="355"/>
                        <a:pt x="524" y="351"/>
                      </a:cubicBezTo>
                      <a:cubicBezTo>
                        <a:pt x="544" y="318"/>
                        <a:pt x="464" y="224"/>
                        <a:pt x="448" y="206"/>
                      </a:cubicBezTo>
                      <a:cubicBezTo>
                        <a:pt x="391" y="142"/>
                        <a:pt x="280" y="42"/>
                        <a:pt x="197" y="13"/>
                      </a:cubicBezTo>
                      <a:cubicBezTo>
                        <a:pt x="186" y="9"/>
                        <a:pt x="160" y="0"/>
                        <a:pt x="148" y="13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11" y="164"/>
                        <a:pt x="26" y="168"/>
                        <a:pt x="37" y="171"/>
                      </a:cubicBezTo>
                      <a:cubicBezTo>
                        <a:pt x="112" y="190"/>
                        <a:pt x="224" y="288"/>
                        <a:pt x="276" y="341"/>
                      </a:cubicBezTo>
                      <a:cubicBezTo>
                        <a:pt x="302" y="369"/>
                        <a:pt x="382" y="458"/>
                        <a:pt x="379" y="502"/>
                      </a:cubicBezTo>
                      <a:cubicBezTo>
                        <a:pt x="379" y="508"/>
                        <a:pt x="378" y="511"/>
                        <a:pt x="374" y="5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indent="0" algn="l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chemeClr val="tx1"/>
                    </a:solidFill>
                    <a:latin typeface="Roboto" charset="0"/>
                    <a:ea typeface="Roboto" charset="0"/>
                  </a:endParaRPr>
                </a:p>
              </p:txBody>
            </p:sp>
            <p:sp>
              <p:nvSpPr>
                <p:cNvPr id="100" name="Curve 99"/>
                <p:cNvSpPr>
                  <a:spLocks/>
                </p:cNvSpPr>
                <p:nvPr/>
              </p:nvSpPr>
              <p:spPr>
                <a:xfrm>
                  <a:off x="5447665" y="4150360"/>
                  <a:ext cx="1426210" cy="1480820"/>
                </a:xfrm>
                <a:custGeom>
                  <a:avLst/>
                  <a:gdLst>
                    <a:gd name="TX0" fmla="*/ 168 w 423"/>
                    <a:gd name="TY0" fmla="*/ 245 h 395"/>
                    <a:gd name="TX1" fmla="*/ 398 w 423"/>
                    <a:gd name="TY1" fmla="*/ 367 h 395"/>
                    <a:gd name="TX2" fmla="*/ 254 w 423"/>
                    <a:gd name="TY2" fmla="*/ 149 h 395"/>
                    <a:gd name="TX3" fmla="*/ 24 w 423"/>
                    <a:gd name="TY3" fmla="*/ 26 h 395"/>
                    <a:gd name="TX4" fmla="*/ 168 w 423"/>
                    <a:gd name="TY4" fmla="*/ 245 h 395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423" h="395">
                      <a:moveTo>
                        <a:pt x="168" y="245"/>
                      </a:moveTo>
                      <a:cubicBezTo>
                        <a:pt x="271" y="339"/>
                        <a:pt x="374" y="394"/>
                        <a:pt x="398" y="367"/>
                      </a:cubicBezTo>
                      <a:cubicBezTo>
                        <a:pt x="422" y="341"/>
                        <a:pt x="358" y="243"/>
                        <a:pt x="254" y="149"/>
                      </a:cubicBezTo>
                      <a:cubicBezTo>
                        <a:pt x="151" y="55"/>
                        <a:pt x="48" y="0"/>
                        <a:pt x="24" y="26"/>
                      </a:cubicBezTo>
                      <a:cubicBezTo>
                        <a:pt x="0" y="53"/>
                        <a:pt x="64" y="150"/>
                        <a:pt x="168" y="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chemeClr val="lt1"/>
                    </a:solidFill>
                    <a:latin typeface="Roboto" charset="0"/>
                    <a:ea typeface="Roboto" charset="0"/>
                  </a:endParaRPr>
                </a:p>
              </p:txBody>
            </p:sp>
            <p:sp>
              <p:nvSpPr>
                <p:cNvPr id="101" name="Oval 100"/>
                <p:cNvSpPr>
                  <a:spLocks/>
                </p:cNvSpPr>
                <p:nvPr/>
              </p:nvSpPr>
              <p:spPr>
                <a:xfrm rot="2700000">
                  <a:off x="6388735" y="4184650"/>
                  <a:ext cx="557530" cy="607060"/>
                </a:xfrm>
                <a:prstGeom prst="ellipse">
                  <a:avLst/>
                </a:prstGeom>
                <a:noFill/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64135" rIns="0" bIns="0" anchor="ctr">
                  <a:noAutofit/>
                </a:bodyPr>
                <a:lstStyle/>
                <a:p>
                  <a:pPr marL="0" indent="0" algn="ctr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sz="2800">
                      <a:solidFill>
                        <a:srgbClr val="FFFFFF"/>
                      </a:solidFill>
                      <a:latin typeface="Roboto" charset="0"/>
                      <a:ea typeface="Roboto" charset="0"/>
                    </a:rPr>
                    <a:t>2</a:t>
                  </a:r>
                  <a:endParaRPr lang="ko-KR" altLang="en-US" sz="2800">
                    <a:solidFill>
                      <a:srgbClr val="FFFFFF"/>
                    </a:solidFill>
                    <a:latin typeface="Roboto" charset="0"/>
                    <a:ea typeface="Roboto" charset="0"/>
                  </a:endParaRPr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4619625" y="3883659"/>
                <a:ext cx="1924049" cy="2037080"/>
                <a:chOff x="4619625" y="3883659"/>
                <a:chExt cx="1924049" cy="2037080"/>
              </a:xfrm>
            </p:grpSpPr>
            <p:sp>
              <p:nvSpPr>
                <p:cNvPr id="103" name="Curve 102"/>
                <p:cNvSpPr>
                  <a:spLocks/>
                </p:cNvSpPr>
                <p:nvPr/>
              </p:nvSpPr>
              <p:spPr>
                <a:xfrm>
                  <a:off x="4700905" y="3882390"/>
                  <a:ext cx="1841500" cy="1935480"/>
                </a:xfrm>
                <a:custGeom>
                  <a:avLst/>
                  <a:gdLst>
                    <a:gd name="TX0" fmla="*/ 375 w 546"/>
                    <a:gd name="TY0" fmla="*/ 515 h 516"/>
                    <a:gd name="TX1" fmla="*/ 525 w 546"/>
                    <a:gd name="TY1" fmla="*/ 351 h 516"/>
                    <a:gd name="TX2" fmla="*/ 449 w 546"/>
                    <a:gd name="TY2" fmla="*/ 206 h 516"/>
                    <a:gd name="TX3" fmla="*/ 198 w 546"/>
                    <a:gd name="TY3" fmla="*/ 13 h 516"/>
                    <a:gd name="TX4" fmla="*/ 148 w 546"/>
                    <a:gd name="TY4" fmla="*/ 13 h 516"/>
                    <a:gd name="TX5" fmla="*/ 0 w 546"/>
                    <a:gd name="TY5" fmla="*/ 174 h 516"/>
                    <a:gd name="TX6" fmla="*/ 38 w 546"/>
                    <a:gd name="TY6" fmla="*/ 170 h 516"/>
                    <a:gd name="TX7" fmla="*/ 277 w 546"/>
                    <a:gd name="TY7" fmla="*/ 341 h 516"/>
                    <a:gd name="TX8" fmla="*/ 380 w 546"/>
                    <a:gd name="TY8" fmla="*/ 502 h 516"/>
                    <a:gd name="TX9" fmla="*/ 375 w 546"/>
                    <a:gd name="TY9" fmla="*/ 515 h 516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</a:cxnLst>
                  <a:rect l="l" t="t" r="r" b="b"/>
                  <a:pathLst>
                    <a:path w="546" h="516">
                      <a:moveTo>
                        <a:pt x="375" y="515"/>
                      </a:moveTo>
                      <a:cubicBezTo>
                        <a:pt x="390" y="499"/>
                        <a:pt x="523" y="355"/>
                        <a:pt x="525" y="351"/>
                      </a:cubicBezTo>
                      <a:cubicBezTo>
                        <a:pt x="545" y="318"/>
                        <a:pt x="464" y="223"/>
                        <a:pt x="449" y="206"/>
                      </a:cubicBezTo>
                      <a:cubicBezTo>
                        <a:pt x="392" y="142"/>
                        <a:pt x="280" y="42"/>
                        <a:pt x="198" y="13"/>
                      </a:cubicBezTo>
                      <a:cubicBezTo>
                        <a:pt x="187" y="9"/>
                        <a:pt x="161" y="0"/>
                        <a:pt x="148" y="13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12" y="164"/>
                        <a:pt x="27" y="168"/>
                        <a:pt x="38" y="170"/>
                      </a:cubicBezTo>
                      <a:cubicBezTo>
                        <a:pt x="113" y="190"/>
                        <a:pt x="225" y="288"/>
                        <a:pt x="277" y="341"/>
                      </a:cubicBezTo>
                      <a:cubicBezTo>
                        <a:pt x="303" y="368"/>
                        <a:pt x="383" y="457"/>
                        <a:pt x="380" y="502"/>
                      </a:cubicBezTo>
                      <a:cubicBezTo>
                        <a:pt x="380" y="508"/>
                        <a:pt x="379" y="511"/>
                        <a:pt x="375" y="5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/>
                </a:ln>
              </p:spPr>
              <p:txBody>
                <a:bodyPr vert="horz" wrap="square" lIns="91440" tIns="45720" rIns="91440" bIns="45720" anchor="t">
                  <a:noAutofit/>
                </a:bodyPr>
                <a:lstStyle/>
                <a:p>
                  <a:pPr marL="0" indent="0" algn="l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chemeClr val="tx1"/>
                    </a:solidFill>
                    <a:latin typeface="Roboto" charset="0"/>
                    <a:ea typeface="Roboto" charset="0"/>
                  </a:endParaRPr>
                </a:p>
              </p:txBody>
            </p:sp>
            <p:sp>
              <p:nvSpPr>
                <p:cNvPr id="104" name="Curve 103"/>
                <p:cNvSpPr>
                  <a:spLocks/>
                </p:cNvSpPr>
                <p:nvPr/>
              </p:nvSpPr>
              <p:spPr>
                <a:xfrm>
                  <a:off x="4618355" y="4438650"/>
                  <a:ext cx="1430020" cy="1480820"/>
                </a:xfrm>
                <a:custGeom>
                  <a:avLst/>
                  <a:gdLst>
                    <a:gd name="TX0" fmla="*/ 168 w 424"/>
                    <a:gd name="TY0" fmla="*/ 244 h 395"/>
                    <a:gd name="TX1" fmla="*/ 399 w 424"/>
                    <a:gd name="TY1" fmla="*/ 367 h 395"/>
                    <a:gd name="TX2" fmla="*/ 255 w 424"/>
                    <a:gd name="TY2" fmla="*/ 149 h 395"/>
                    <a:gd name="TX3" fmla="*/ 24 w 424"/>
                    <a:gd name="TY3" fmla="*/ 26 h 395"/>
                    <a:gd name="TX4" fmla="*/ 168 w 424"/>
                    <a:gd name="TY4" fmla="*/ 244 h 395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</a:cxnLst>
                  <a:rect l="l" t="t" r="r" b="b"/>
                  <a:pathLst>
                    <a:path w="424" h="395">
                      <a:moveTo>
                        <a:pt x="168" y="244"/>
                      </a:moveTo>
                      <a:cubicBezTo>
                        <a:pt x="272" y="339"/>
                        <a:pt x="375" y="394"/>
                        <a:pt x="399" y="367"/>
                      </a:cubicBezTo>
                      <a:cubicBezTo>
                        <a:pt x="423" y="341"/>
                        <a:pt x="359" y="243"/>
                        <a:pt x="255" y="149"/>
                      </a:cubicBezTo>
                      <a:cubicBezTo>
                        <a:pt x="152" y="55"/>
                        <a:pt x="48" y="0"/>
                        <a:pt x="24" y="26"/>
                      </a:cubicBezTo>
                      <a:cubicBezTo>
                        <a:pt x="0" y="53"/>
                        <a:pt x="65" y="150"/>
                        <a:pt x="168" y="24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>
                    <a:solidFill>
                      <a:schemeClr val="lt1"/>
                    </a:solidFill>
                    <a:latin typeface="Roboto" charset="0"/>
                    <a:ea typeface="Roboto" charset="0"/>
                  </a:endParaRPr>
                </a:p>
              </p:txBody>
            </p:sp>
            <p:sp>
              <p:nvSpPr>
                <p:cNvPr id="105" name="Oval 104"/>
                <p:cNvSpPr>
                  <a:spLocks/>
                </p:cNvSpPr>
                <p:nvPr/>
              </p:nvSpPr>
              <p:spPr>
                <a:xfrm rot="2700000">
                  <a:off x="5563235" y="4472940"/>
                  <a:ext cx="557530" cy="607060"/>
                </a:xfrm>
                <a:prstGeom prst="ellipse">
                  <a:avLst/>
                </a:prstGeom>
                <a:noFill/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64135" rIns="0" bIns="0" anchor="ctr">
                  <a:noAutofit/>
                </a:bodyPr>
                <a:lstStyle/>
                <a:p>
                  <a:pPr marL="0" indent="0" algn="ctr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r>
                    <a:rPr sz="2800">
                      <a:solidFill>
                        <a:srgbClr val="FFFFFF"/>
                      </a:solidFill>
                      <a:latin typeface="Roboto" charset="0"/>
                      <a:ea typeface="Roboto" charset="0"/>
                    </a:rPr>
                    <a:t>1</a:t>
                  </a:r>
                  <a:endParaRPr lang="ko-KR" altLang="en-US" sz="2800">
                    <a:solidFill>
                      <a:srgbClr val="FFFFFF"/>
                    </a:solidFill>
                    <a:latin typeface="Roboto" charset="0"/>
                    <a:ea typeface="Roboto" charset="0"/>
                  </a:endParaRPr>
                </a:p>
              </p:txBody>
            </p:sp>
          </p:grpSp>
        </p:grpSp>
        <p:sp>
          <p:nvSpPr>
            <p:cNvPr id="106" name="Curve 105"/>
            <p:cNvSpPr>
              <a:spLocks/>
            </p:cNvSpPr>
            <p:nvPr/>
          </p:nvSpPr>
          <p:spPr>
            <a:xfrm>
              <a:off x="5416550" y="2876550"/>
              <a:ext cx="1598930" cy="994409"/>
            </a:xfrm>
            <a:custGeom>
              <a:avLst/>
              <a:gdLst>
                <a:gd name="TX0" fmla="*/ 0 w 1843549"/>
                <a:gd name="TY0" fmla="*/ 0 h 1032388"/>
                <a:gd name="TX1" fmla="*/ 811161 w 1843549"/>
                <a:gd name="TY1" fmla="*/ 0 h 1032388"/>
                <a:gd name="TX2" fmla="*/ 1843548 w 1843549"/>
                <a:gd name="TY2" fmla="*/ 1032387 h 103238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1843549" h="1032388">
                  <a:moveTo>
                    <a:pt x="0" y="0"/>
                  </a:moveTo>
                  <a:lnTo>
                    <a:pt x="811161" y="0"/>
                  </a:lnTo>
                  <a:lnTo>
                    <a:pt x="1843548" y="1032387"/>
                  </a:lnTo>
                </a:path>
              </a:pathLst>
            </a:custGeom>
            <a:ln w="6350" cap="flat" cmpd="sng">
              <a:solidFill>
                <a:schemeClr val="bg1">
                  <a:lumMod val="75000"/>
                  <a:alpha val="100000"/>
                </a:schemeClr>
              </a:solidFill>
              <a:prstDash val="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Roboto" charset="0"/>
                <a:ea typeface="Roboto" charset="0"/>
              </a:endParaRPr>
            </a:p>
          </p:txBody>
        </p:sp>
        <p:sp>
          <p:nvSpPr>
            <p:cNvPr id="107" name="Curve 106"/>
            <p:cNvSpPr>
              <a:spLocks/>
            </p:cNvSpPr>
            <p:nvPr/>
          </p:nvSpPr>
          <p:spPr>
            <a:xfrm>
              <a:off x="4991100" y="5123815"/>
              <a:ext cx="798830" cy="763270"/>
            </a:xfrm>
            <a:custGeom>
              <a:avLst/>
              <a:gdLst>
                <a:gd name="TX0" fmla="*/ 0 w 457201"/>
                <a:gd name="TY0" fmla="*/ 221226 h 221227"/>
                <a:gd name="TX1" fmla="*/ 235974 w 457201"/>
                <a:gd name="TY1" fmla="*/ 221226 h 221227"/>
                <a:gd name="TX2" fmla="*/ 457200 w 457201"/>
                <a:gd name="TY2" fmla="*/ 0 h 22122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457201" h="221227">
                  <a:moveTo>
                    <a:pt x="0" y="221226"/>
                  </a:moveTo>
                  <a:lnTo>
                    <a:pt x="235974" y="221226"/>
                  </a:lnTo>
                  <a:lnTo>
                    <a:pt x="457200" y="0"/>
                  </a:lnTo>
                </a:path>
              </a:pathLst>
            </a:custGeom>
            <a:ln w="6350" cap="flat" cmpd="sng">
              <a:solidFill>
                <a:schemeClr val="bg1">
                  <a:lumMod val="75000"/>
                  <a:alpha val="100000"/>
                </a:schemeClr>
              </a:solidFill>
              <a:prstDash val="dash"/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Roboto" charset="0"/>
                <a:ea typeface="Roboto" charset="0"/>
              </a:endParaRPr>
            </a:p>
          </p:txBody>
        </p:sp>
        <p:sp>
          <p:nvSpPr>
            <p:cNvPr id="108" name="Curve 107"/>
            <p:cNvSpPr>
              <a:spLocks/>
            </p:cNvSpPr>
            <p:nvPr/>
          </p:nvSpPr>
          <p:spPr>
            <a:xfrm>
              <a:off x="6895465" y="4845050"/>
              <a:ext cx="777240" cy="687070"/>
            </a:xfrm>
            <a:custGeom>
              <a:avLst/>
              <a:gdLst>
                <a:gd name="TX0" fmla="*/ 0 w 693175"/>
                <a:gd name="TY0" fmla="*/ 0 h 383459"/>
                <a:gd name="TX1" fmla="*/ 383458 w 693175"/>
                <a:gd name="TY1" fmla="*/ 383458 h 383459"/>
                <a:gd name="TX2" fmla="*/ 693174 w 693175"/>
                <a:gd name="TY2" fmla="*/ 383458 h 3834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693175" h="383459">
                  <a:moveTo>
                    <a:pt x="0" y="0"/>
                  </a:moveTo>
                  <a:lnTo>
                    <a:pt x="383458" y="383458"/>
                  </a:lnTo>
                  <a:lnTo>
                    <a:pt x="693174" y="383458"/>
                  </a:lnTo>
                </a:path>
              </a:pathLst>
            </a:custGeom>
            <a:ln w="6350" cap="flat" cmpd="sng">
              <a:solidFill>
                <a:schemeClr val="bg1">
                  <a:lumMod val="75000"/>
                  <a:alpha val="100000"/>
                </a:schemeClr>
              </a:solidFill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Roboto" charset="0"/>
                <a:ea typeface="Roboto" charset="0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3296920" y="2284730"/>
              <a:ext cx="2532380" cy="1092200"/>
              <a:chOff x="3296920" y="2284730"/>
              <a:chExt cx="2532380" cy="1092200"/>
            </a:xfrm>
          </p:grpSpPr>
          <p:sp>
            <p:nvSpPr>
              <p:cNvPr id="110" name="텍스트 상자 109"/>
              <p:cNvSpPr txBox="1">
                <a:spLocks/>
              </p:cNvSpPr>
              <p:nvPr/>
            </p:nvSpPr>
            <p:spPr>
              <a:xfrm>
                <a:off x="3295650" y="2283460"/>
                <a:ext cx="2532380" cy="34925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r" defTabSz="9144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2200" b="1">
                    <a:solidFill>
                      <a:schemeClr val="accent2"/>
                    </a:solidFill>
                    <a:latin typeface="나눔고딕" charset="0"/>
                    <a:ea typeface="나눔고딕" charset="0"/>
                  </a:rPr>
                  <a:t>재무제표 및 잠정실적 데이터</a:t>
                </a:r>
                <a:endParaRPr lang="ko-KR" altLang="en-US" sz="2200" b="1">
                  <a:solidFill>
                    <a:schemeClr val="accent2"/>
                  </a:solidFill>
                  <a:latin typeface="나눔고딕" charset="0"/>
                  <a:ea typeface="나눔고딕" charset="0"/>
                </a:endParaRPr>
              </a:p>
            </p:txBody>
          </p:sp>
          <p:sp>
            <p:nvSpPr>
              <p:cNvPr id="111" name="텍스트 상자 110"/>
              <p:cNvSpPr txBox="1">
                <a:spLocks/>
              </p:cNvSpPr>
              <p:nvPr/>
            </p:nvSpPr>
            <p:spPr>
              <a:xfrm>
                <a:off x="3316605" y="2641600"/>
                <a:ext cx="1558290" cy="73406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171450" indent="-171450" algn="l" defTabSz="91440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sz="1200">
                    <a:solidFill>
                      <a:schemeClr val="bg1">
                        <a:lumMod val="50000"/>
                      </a:schemeClr>
                    </a:solidFill>
                    <a:latin typeface="Roboto" charset="0"/>
                    <a:ea typeface="Arial" charset="0"/>
                  </a:rPr>
                  <a:t>Asset</a:t>
                </a:r>
                <a:endParaRPr lang="ko-KR" altLang="en-US" sz="1200">
                  <a:solidFill>
                    <a:schemeClr val="bg1">
                      <a:lumMod val="50000"/>
                    </a:schemeClr>
                  </a:solidFill>
                  <a:latin typeface="Roboto" charset="0"/>
                  <a:ea typeface="Arial" charset="0"/>
                </a:endParaRPr>
              </a:p>
              <a:p>
                <a:pPr marL="171450" indent="-171450" algn="l" defTabSz="91440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sz="1200">
                    <a:solidFill>
                      <a:schemeClr val="bg1">
                        <a:lumMod val="50000"/>
                      </a:schemeClr>
                    </a:solidFill>
                    <a:latin typeface="Roboto" charset="0"/>
                    <a:ea typeface="Arial" charset="0"/>
                  </a:rPr>
                  <a:t>Debt</a:t>
                </a:r>
                <a:endParaRPr lang="ko-KR" altLang="en-US" sz="1200">
                  <a:solidFill>
                    <a:schemeClr val="bg1">
                      <a:lumMod val="50000"/>
                    </a:schemeClr>
                  </a:solidFill>
                  <a:latin typeface="Roboto" charset="0"/>
                  <a:ea typeface="Arial" charset="0"/>
                </a:endParaRPr>
              </a:p>
              <a:p>
                <a:pPr marL="171450" indent="-171450" algn="l" defTabSz="91440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sz="1200">
                    <a:solidFill>
                      <a:schemeClr val="bg1">
                        <a:lumMod val="50000"/>
                      </a:schemeClr>
                    </a:solidFill>
                    <a:latin typeface="Roboto" charset="0"/>
                    <a:ea typeface="Arial" charset="0"/>
                  </a:rPr>
                  <a:t>Sales</a:t>
                </a:r>
                <a:endParaRPr lang="ko-KR" altLang="en-US" sz="1200">
                  <a:solidFill>
                    <a:schemeClr val="bg1">
                      <a:lumMod val="50000"/>
                    </a:schemeClr>
                  </a:solidFill>
                  <a:latin typeface="Roboto" charset="0"/>
                  <a:ea typeface="Arial" charset="0"/>
                </a:endParaRPr>
              </a:p>
              <a:p>
                <a:pPr marL="171450" indent="-171450" algn="l" defTabSz="91440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sz="1200">
                    <a:solidFill>
                      <a:schemeClr val="bg1">
                        <a:lumMod val="50000"/>
                      </a:schemeClr>
                    </a:solidFill>
                    <a:latin typeface="Roboto" charset="0"/>
                    <a:ea typeface="Arial" charset="0"/>
                  </a:rPr>
                  <a:t>Operating income</a:t>
                </a:r>
                <a:endParaRPr lang="ko-KR" altLang="en-US" sz="1200">
                  <a:solidFill>
                    <a:schemeClr val="bg1">
                      <a:lumMod val="50000"/>
                    </a:schemeClr>
                  </a:solidFill>
                  <a:latin typeface="Roboto" charset="0"/>
                  <a:ea typeface="Arial" charset="0"/>
                </a:endParaRPr>
              </a:p>
            </p:txBody>
          </p:sp>
        </p:grpSp>
        <p:sp>
          <p:nvSpPr>
            <p:cNvPr id="112" name="텍스트 상자 111"/>
            <p:cNvSpPr txBox="1">
              <a:spLocks/>
            </p:cNvSpPr>
            <p:nvPr/>
          </p:nvSpPr>
          <p:spPr>
            <a:xfrm>
              <a:off x="7909560" y="5107305"/>
              <a:ext cx="1061720" cy="349250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l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200" b="1">
                  <a:solidFill>
                    <a:schemeClr val="accent3"/>
                  </a:solidFill>
                  <a:latin typeface="나눔고딕" charset="0"/>
                  <a:ea typeface="나눔고딕" charset="0"/>
                </a:rPr>
                <a:t>수급데이터</a:t>
              </a:r>
              <a:endParaRPr lang="ko-KR" altLang="en-US" sz="2200" b="1">
                <a:solidFill>
                  <a:schemeClr val="accent3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13" name="텍스트 상자 112"/>
            <p:cNvSpPr txBox="1">
              <a:spLocks/>
            </p:cNvSpPr>
            <p:nvPr/>
          </p:nvSpPr>
          <p:spPr>
            <a:xfrm>
              <a:off x="7935595" y="5441950"/>
              <a:ext cx="1658620" cy="5689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indent="-171450" algn="l" defTabSz="91440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  <a:latin typeface="나눔고딕" charset="0"/>
                  <a:ea typeface="나눔고딕" charset="0"/>
                </a:rPr>
                <a:t>개인</a:t>
              </a:r>
              <a:endParaRPr lang="ko-KR" altLang="en-US" sz="120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171450" indent="-171450" algn="l" defTabSz="91440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  <a:latin typeface="나눔고딕" charset="0"/>
                  <a:ea typeface="나눔고딕" charset="0"/>
                </a:rPr>
                <a:t>기관</a:t>
              </a:r>
              <a:endParaRPr lang="ko-KR" altLang="en-US" sz="120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endParaRPr>
            </a:p>
            <a:p>
              <a:pPr marL="171450" indent="-171450" algn="l" defTabSz="91440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sz="1200">
                  <a:solidFill>
                    <a:schemeClr val="bg1">
                      <a:lumMod val="50000"/>
                    </a:schemeClr>
                  </a:solidFill>
                  <a:latin typeface="나눔고딕" charset="0"/>
                  <a:ea typeface="나눔고딕" charset="0"/>
                </a:rPr>
                <a:t>외국인 순매수량 및 보유비율</a:t>
              </a:r>
              <a:endParaRPr lang="ko-KR" altLang="en-US" sz="120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14" name="텍스트 상자 113"/>
            <p:cNvSpPr txBox="1">
              <a:spLocks/>
            </p:cNvSpPr>
            <p:nvPr/>
          </p:nvSpPr>
          <p:spPr>
            <a:xfrm>
              <a:off x="3888740" y="5226050"/>
              <a:ext cx="1061720" cy="349250"/>
            </a:xfrm>
            <a:prstGeom prst="rect">
              <a:avLst/>
            </a:prstGeom>
            <a:noFill/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indent="0" algn="r" defTabSz="91440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200" b="1">
                  <a:solidFill>
                    <a:schemeClr val="accent1"/>
                  </a:solidFill>
                  <a:latin typeface="나눔고딕" charset="0"/>
                  <a:ea typeface="나눔고딕" charset="0"/>
                </a:rPr>
                <a:t>가격데이터</a:t>
              </a:r>
              <a:endParaRPr lang="ko-KR" altLang="en-US" sz="2200" b="1">
                <a:solidFill>
                  <a:schemeClr val="accent1"/>
                </a:solidFill>
                <a:latin typeface="나눔고딕" charset="0"/>
                <a:ea typeface="나눔고딕" charset="0"/>
              </a:endParaRPr>
            </a:p>
          </p:txBody>
        </p:sp>
        <p:sp>
          <p:nvSpPr>
            <p:cNvPr id="115" name="텍스트 상자 114"/>
            <p:cNvSpPr txBox="1">
              <a:spLocks/>
            </p:cNvSpPr>
            <p:nvPr/>
          </p:nvSpPr>
          <p:spPr>
            <a:xfrm>
              <a:off x="3963670" y="5673090"/>
              <a:ext cx="873760" cy="8362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indent="-171450" algn="l" defTabSz="91440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sz="1100">
                  <a:solidFill>
                    <a:schemeClr val="bg1">
                      <a:lumMod val="50000"/>
                    </a:schemeClr>
                  </a:solidFill>
                  <a:latin typeface="Roboto" charset="0"/>
                  <a:ea typeface="Arial" charset="0"/>
                </a:rPr>
                <a:t>Open</a:t>
              </a:r>
              <a:endParaRPr lang="ko-KR" altLang="en-US" sz="1100">
                <a:solidFill>
                  <a:schemeClr val="bg1">
                    <a:lumMod val="50000"/>
                  </a:schemeClr>
                </a:solidFill>
                <a:latin typeface="Roboto" charset="0"/>
                <a:ea typeface="Arial" charset="0"/>
              </a:endParaRPr>
            </a:p>
            <a:p>
              <a:pPr marL="171450" indent="-171450" algn="l" defTabSz="91440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sz="1100">
                  <a:solidFill>
                    <a:schemeClr val="bg1">
                      <a:lumMod val="50000"/>
                    </a:schemeClr>
                  </a:solidFill>
                  <a:latin typeface="Roboto" charset="0"/>
                  <a:ea typeface="Arial" charset="0"/>
                </a:rPr>
                <a:t>High</a:t>
              </a:r>
              <a:endParaRPr lang="ko-KR" altLang="en-US" sz="1100">
                <a:solidFill>
                  <a:schemeClr val="bg1">
                    <a:lumMod val="50000"/>
                  </a:schemeClr>
                </a:solidFill>
                <a:latin typeface="Roboto" charset="0"/>
                <a:ea typeface="Arial" charset="0"/>
              </a:endParaRPr>
            </a:p>
            <a:p>
              <a:pPr marL="171450" indent="-171450" algn="l" defTabSz="91440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sz="1100">
                  <a:solidFill>
                    <a:schemeClr val="bg1">
                      <a:lumMod val="50000"/>
                    </a:schemeClr>
                  </a:solidFill>
                  <a:latin typeface="Roboto" charset="0"/>
                  <a:ea typeface="Arial" charset="0"/>
                </a:rPr>
                <a:t>Low</a:t>
              </a:r>
              <a:endParaRPr lang="ko-KR" altLang="en-US" sz="1100">
                <a:solidFill>
                  <a:schemeClr val="bg1">
                    <a:lumMod val="50000"/>
                  </a:schemeClr>
                </a:solidFill>
                <a:latin typeface="Roboto" charset="0"/>
                <a:ea typeface="Arial" charset="0"/>
              </a:endParaRPr>
            </a:p>
            <a:p>
              <a:pPr marL="171450" indent="-171450" algn="l" defTabSz="914400" eaLnBrk="1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</a:pPr>
              <a:r>
                <a:rPr sz="1100">
                  <a:solidFill>
                    <a:schemeClr val="bg1">
                      <a:lumMod val="50000"/>
                    </a:schemeClr>
                  </a:solidFill>
                  <a:latin typeface="Roboto" charset="0"/>
                  <a:ea typeface="Arial" charset="0"/>
                </a:rPr>
                <a:t>Close</a:t>
              </a:r>
              <a:endParaRPr lang="ko-KR" altLang="en-US" sz="1100">
                <a:solidFill>
                  <a:schemeClr val="bg1">
                    <a:lumMod val="50000"/>
                  </a:schemeClr>
                </a:solidFill>
                <a:latin typeface="Roboto" charset="0"/>
                <a:ea typeface="Arial" charset="0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771764" y="3802380"/>
              <a:ext cx="1002030" cy="1106170"/>
              <a:chOff x="7771764" y="3802380"/>
              <a:chExt cx="1002030" cy="1106170"/>
            </a:xfrm>
          </p:grpSpPr>
          <p:grpSp>
            <p:nvGrpSpPr>
              <p:cNvPr id="117" name="그룹 116"/>
              <p:cNvGrpSpPr/>
              <p:nvPr/>
            </p:nvGrpSpPr>
            <p:grpSpPr>
              <a:xfrm>
                <a:off x="7770495" y="3801109"/>
                <a:ext cx="1002030" cy="1106170"/>
                <a:chOff x="7770495" y="3801109"/>
                <a:chExt cx="1002030" cy="1106170"/>
              </a:xfrm>
            </p:grpSpPr>
            <p:sp>
              <p:nvSpPr>
                <p:cNvPr id="118" name="Oval 117"/>
                <p:cNvSpPr>
                  <a:spLocks/>
                </p:cNvSpPr>
                <p:nvPr/>
              </p:nvSpPr>
              <p:spPr>
                <a:xfrm>
                  <a:off x="7769225" y="3799840"/>
                  <a:ext cx="1002030" cy="11061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>
                  <a:solidFill>
                    <a:schemeClr val="tx1">
                      <a:lumMod val="75000"/>
                      <a:lumOff val="2500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800">
                    <a:solidFill>
                      <a:srgbClr val="FFFFFF"/>
                    </a:solidFill>
                    <a:latin typeface="야놀자 야체 B" charset="0"/>
                    <a:ea typeface="야놀자 야체 B" charset="0"/>
                  </a:endParaRPr>
                </a:p>
              </p:txBody>
            </p:sp>
            <p:sp>
              <p:nvSpPr>
                <p:cNvPr id="119" name="Oval 118"/>
                <p:cNvSpPr>
                  <a:spLocks/>
                </p:cNvSpPr>
                <p:nvPr/>
              </p:nvSpPr>
              <p:spPr>
                <a:xfrm>
                  <a:off x="7835265" y="3872230"/>
                  <a:ext cx="869950" cy="96012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>
                  <a:solidFill>
                    <a:schemeClr val="tx1">
                      <a:lumMod val="75000"/>
                      <a:lumOff val="25000"/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91440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2800">
                    <a:solidFill>
                      <a:srgbClr val="FFFFFF"/>
                    </a:solidFill>
                    <a:latin typeface="야놀자 야체 B" charset="0"/>
                    <a:ea typeface="야놀자 야체 B" charset="0"/>
                  </a:endParaRPr>
                </a:p>
              </p:txBody>
            </p:sp>
          </p:grpSp>
          <p:pic>
            <p:nvPicPr>
              <p:cNvPr id="120" name="그림 119" descr="/Users/uihyeon/Library/Group Containers/L48J367XN4.com.infraware.PolarisOffice/EngineTemp/45520/fImage20807320317.jpeg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024494" y="4107179"/>
                <a:ext cx="492760" cy="494029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Unna Light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2CC5D2"/>
      </a:accent1>
      <a:accent2>
        <a:srgbClr val="0BA9E9"/>
      </a:accent2>
      <a:accent3>
        <a:srgbClr val="4BC79F"/>
      </a:accent3>
      <a:accent4>
        <a:srgbClr val="FBB123"/>
      </a:accent4>
      <a:accent5>
        <a:srgbClr val="FA7803"/>
      </a:accent5>
      <a:accent6>
        <a:srgbClr val="E34857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Pages>10</Pages>
  <Words>245</Words>
  <Characters>0</Characters>
  <Application>Microsoft Office PowerPoint</Application>
  <DocSecurity>0</DocSecurity>
  <PresentationFormat>사용자 지정</PresentationFormat>
  <Lines>0</Lines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Calibri</vt:lpstr>
      <vt:lpstr>나눔고딕</vt:lpstr>
      <vt:lpstr>나눔바른고딕</vt:lpstr>
      <vt:lpstr>나눔스퀘어라운드OTF Bold</vt:lpstr>
      <vt:lpstr>Roboto</vt:lpstr>
      <vt:lpstr>나눔스퀘어라운드OTF Light</vt:lpstr>
      <vt:lpstr>야놀자 야체 B</vt:lpstr>
      <vt:lpstr>나눔스퀘어라운드OTF Regular</vt:lpstr>
      <vt:lpstr>Calibri Light</vt:lpstr>
      <vt:lpstr>Arial</vt:lpstr>
      <vt:lpstr>Montserrat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의현 김</dc:creator>
  <cp:lastModifiedBy>의현 김</cp:lastModifiedBy>
  <cp:revision>9</cp:revision>
  <dcterms:modified xsi:type="dcterms:W3CDTF">2020-10-26T10:35:46Z</dcterms:modified>
</cp:coreProperties>
</file>